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ink/ink1.xml" ContentType="application/inkml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notesSlides/notesSlide5.xml" ContentType="application/vnd.openxmlformats-officedocument.presentationml.notesSlide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notesSlides/notesSlide7.xml" ContentType="application/vnd.openxmlformats-officedocument.presentationml.notesSlide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40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1.xml" ContentType="application/vnd.openxmlformats-officedocument.presentationml.tags+xml"/>
  <Override PartName="/ppt/notesSlides/notesSlide23.xml" ContentType="application/vnd.openxmlformats-officedocument.presentationml.notesSlide+xml"/>
  <Override PartName="/ppt/tags/tag42.xml" ContentType="application/vnd.openxmlformats-officedocument.presentationml.tags+xml"/>
  <Override PartName="/ppt/notesSlides/notesSlide24.xml" ContentType="application/vnd.openxmlformats-officedocument.presentationml.notesSlide+xml"/>
  <Override PartName="/ppt/tags/tag43.xml" ContentType="application/vnd.openxmlformats-officedocument.presentationml.tags+xml"/>
  <Override PartName="/ppt/notesSlides/notesSlide25.xml" ContentType="application/vnd.openxmlformats-officedocument.presentationml.notesSlide+xml"/>
  <Override PartName="/ppt/tags/tag44.xml" ContentType="application/vnd.openxmlformats-officedocument.presentationml.tags+xml"/>
  <Override PartName="/ppt/notesSlides/notesSlide26.xml" ContentType="application/vnd.openxmlformats-officedocument.presentationml.notesSlide+xml"/>
  <Override PartName="/ppt/tags/tag45.xml" ContentType="application/vnd.openxmlformats-officedocument.presentationml.tags+xml"/>
  <Override PartName="/ppt/notesSlides/notesSlide27.xml" ContentType="application/vnd.openxmlformats-officedocument.presentationml.notesSlide+xml"/>
  <Override PartName="/ppt/tags/tag4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4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48.xml" ContentType="application/vnd.openxmlformats-officedocument.presentationml.tags+xml"/>
  <Override PartName="/ppt/notesSlides/notesSlide32.xml" ContentType="application/vnd.openxmlformats-officedocument.presentationml.notesSlide+xml"/>
  <Override PartName="/ppt/tags/tag49.xml" ContentType="application/vnd.openxmlformats-officedocument.presentationml.tags+xml"/>
  <Override PartName="/ppt/notesSlides/notesSlide33.xml" ContentType="application/vnd.openxmlformats-officedocument.presentationml.notesSlide+xml"/>
  <Override PartName="/ppt/tags/tag50.xml" ContentType="application/vnd.openxmlformats-officedocument.presentationml.tags+xml"/>
  <Override PartName="/ppt/notesSlides/notesSlide34.xml" ContentType="application/vnd.openxmlformats-officedocument.presentationml.notesSlide+xml"/>
  <Override PartName="/ppt/tags/tag51.xml" ContentType="application/vnd.openxmlformats-officedocument.presentationml.tags+xml"/>
  <Override PartName="/ppt/notesSlides/notesSlide35.xml" ContentType="application/vnd.openxmlformats-officedocument.presentationml.notesSlide+xml"/>
  <Override PartName="/ppt/tags/tag52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ags/tag53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4.xml" ContentType="application/vnd.openxmlformats-officedocument.presentationml.tags+xml"/>
  <Override PartName="/ppt/notesSlides/notesSlide40.xml" ContentType="application/vnd.openxmlformats-officedocument.presentationml.notesSlide+xml"/>
  <Override PartName="/ppt/tags/tag55.xml" ContentType="application/vnd.openxmlformats-officedocument.presentationml.tags+xml"/>
  <Override PartName="/ppt/notesSlides/notesSlide41.xml" ContentType="application/vnd.openxmlformats-officedocument.presentationml.notesSlide+xml"/>
  <Override PartName="/ppt/tags/tag56.xml" ContentType="application/vnd.openxmlformats-officedocument.presentationml.tags+xml"/>
  <Override PartName="/ppt/notesSlides/notesSlide42.xml" ContentType="application/vnd.openxmlformats-officedocument.presentationml.notesSlide+xml"/>
  <Override PartName="/ppt/tags/tag57.xml" ContentType="application/vnd.openxmlformats-officedocument.presentationml.tags+xml"/>
  <Override PartName="/ppt/notesSlides/notesSlide43.xml" ContentType="application/vnd.openxmlformats-officedocument.presentationml.notesSlide+xml"/>
  <Override PartName="/ppt/tags/tag58.xml" ContentType="application/vnd.openxmlformats-officedocument.presentationml.tags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4"/>
  </p:sldMasterIdLst>
  <p:notesMasterIdLst>
    <p:notesMasterId r:id="rId56"/>
  </p:notesMasterIdLst>
  <p:handoutMasterIdLst>
    <p:handoutMasterId r:id="rId57"/>
  </p:handoutMasterIdLst>
  <p:sldIdLst>
    <p:sldId id="312" r:id="rId5"/>
    <p:sldId id="483" r:id="rId6"/>
    <p:sldId id="469" r:id="rId7"/>
    <p:sldId id="314" r:id="rId8"/>
    <p:sldId id="420" r:id="rId9"/>
    <p:sldId id="329" r:id="rId10"/>
    <p:sldId id="330" r:id="rId11"/>
    <p:sldId id="401" r:id="rId12"/>
    <p:sldId id="416" r:id="rId13"/>
    <p:sldId id="387" r:id="rId14"/>
    <p:sldId id="425" r:id="rId15"/>
    <p:sldId id="486" r:id="rId16"/>
    <p:sldId id="423" r:id="rId17"/>
    <p:sldId id="487" r:id="rId18"/>
    <p:sldId id="383" r:id="rId19"/>
    <p:sldId id="411" r:id="rId20"/>
    <p:sldId id="402" r:id="rId21"/>
    <p:sldId id="395" r:id="rId22"/>
    <p:sldId id="417" r:id="rId23"/>
    <p:sldId id="412" r:id="rId24"/>
    <p:sldId id="388" r:id="rId25"/>
    <p:sldId id="397" r:id="rId26"/>
    <p:sldId id="488" r:id="rId27"/>
    <p:sldId id="419" r:id="rId28"/>
    <p:sldId id="489" r:id="rId29"/>
    <p:sldId id="384" r:id="rId30"/>
    <p:sldId id="418" r:id="rId31"/>
    <p:sldId id="427" r:id="rId32"/>
    <p:sldId id="422" r:id="rId33"/>
    <p:sldId id="390" r:id="rId34"/>
    <p:sldId id="430" r:id="rId35"/>
    <p:sldId id="490" r:id="rId36"/>
    <p:sldId id="424" r:id="rId37"/>
    <p:sldId id="491" r:id="rId38"/>
    <p:sldId id="389" r:id="rId39"/>
    <p:sldId id="408" r:id="rId40"/>
    <p:sldId id="409" r:id="rId41"/>
    <p:sldId id="407" r:id="rId42"/>
    <p:sldId id="391" r:id="rId43"/>
    <p:sldId id="492" r:id="rId44"/>
    <p:sldId id="415" r:id="rId45"/>
    <p:sldId id="493" r:id="rId46"/>
    <p:sldId id="386" r:id="rId47"/>
    <p:sldId id="404" r:id="rId48"/>
    <p:sldId id="428" r:id="rId49"/>
    <p:sldId id="414" r:id="rId50"/>
    <p:sldId id="410" r:id="rId51"/>
    <p:sldId id="331" r:id="rId52"/>
    <p:sldId id="332" r:id="rId53"/>
    <p:sldId id="485" r:id="rId54"/>
    <p:sldId id="333" r:id="rId55"/>
  </p:sldIdLst>
  <p:sldSz cx="12192000" cy="6858000"/>
  <p:notesSz cx="7315200" cy="9601200"/>
  <p:embeddedFontLst>
    <p:embeddedFont>
      <p:font typeface="Calibri" panose="020F0502020204030204" pitchFamily="34" charset="0"/>
      <p:regular r:id="rId58"/>
      <p:bold r:id="rId59"/>
      <p:italic r:id="rId60"/>
      <p:boldItalic r:id="rId61"/>
    </p:embeddedFont>
    <p:embeddedFont>
      <p:font typeface="Metropolis" panose="00000500000000000000" pitchFamily="50" charset="0"/>
      <p:regular r:id="rId62"/>
      <p:bold r:id="rId63"/>
      <p:italic r:id="rId64"/>
      <p:boldItalic r:id="rId65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2" clrIdx="0"/>
  <p:cmAuthor id="3" name="Shalini Pallat" initials="SP" lastIdx="3" clrIdx="1">
    <p:extLst>
      <p:ext uri="{19B8F6BF-5375-455C-9EA6-DF929625EA0E}">
        <p15:presenceInfo xmlns:p15="http://schemas.microsoft.com/office/powerpoint/2012/main" userId="S::pallats@vmware.com::14bf3142-9a12-4844-8f8c-80db0a9f5d8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9"/>
    <a:srgbClr val="006990"/>
    <a:srgbClr val="F8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C720C3-586A-4BDC-B757-67058449A0E8}" v="51" dt="2021-12-06T05:50:16.940"/>
    <p1510:client id="{5604FF58-213F-444B-8A25-62B33074CE7B}" v="487" dt="2021-12-05T21:39:23.203"/>
    <p1510:client id="{FBAFC512-3B2C-481B-88E6-33CD1B09F421}" v="26" dt="2021-12-07T07:41:41.367"/>
  </p1510:revLst>
</p1510:revInfo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98" y="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6.fntdata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font" Target="fonts/font1.fntdata"/><Relationship Id="rId66" Type="http://schemas.openxmlformats.org/officeDocument/2006/relationships/tags" Target="tags/tag1.xml"/><Relationship Id="rId5" Type="http://schemas.openxmlformats.org/officeDocument/2006/relationships/slide" Target="slides/slide1.xml"/><Relationship Id="rId61" Type="http://schemas.openxmlformats.org/officeDocument/2006/relationships/font" Target="fonts/font4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7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2.fntdata"/><Relationship Id="rId67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font" Target="fonts/font5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5e43d427-9196-4676-a2c5-d51daa6f9ba9" providerId="ADAL" clId="{CA66A5EF-39E7-1C44-9FF6-A5D4F5620404}"/>
    <pc:docChg chg="undo custSel modSld">
      <pc:chgData name=" " userId="5e43d427-9196-4676-a2c5-d51daa6f9ba9" providerId="ADAL" clId="{CA66A5EF-39E7-1C44-9FF6-A5D4F5620404}" dt="2021-12-04T18:23:49.056" v="1402" actId="20577"/>
      <pc:docMkLst>
        <pc:docMk/>
      </pc:docMkLst>
      <pc:sldChg chg="modSp mod">
        <pc:chgData name=" " userId="5e43d427-9196-4676-a2c5-d51daa6f9ba9" providerId="ADAL" clId="{CA66A5EF-39E7-1C44-9FF6-A5D4F5620404}" dt="2021-12-03T10:39:53.264" v="2" actId="20577"/>
        <pc:sldMkLst>
          <pc:docMk/>
          <pc:sldMk cId="0" sldId="312"/>
        </pc:sldMkLst>
        <pc:spChg chg="mod">
          <ac:chgData name=" " userId="5e43d427-9196-4676-a2c5-d51daa6f9ba9" providerId="ADAL" clId="{CA66A5EF-39E7-1C44-9FF6-A5D4F5620404}" dt="2021-12-03T10:39:53.264" v="2" actId="20577"/>
          <ac:spMkLst>
            <pc:docMk/>
            <pc:sldMk cId="0" sldId="312"/>
            <ac:spMk id="16" creationId="{2951C415-1758-4709-B881-2226BDD77675}"/>
          </ac:spMkLst>
        </pc:spChg>
      </pc:sldChg>
      <pc:sldChg chg="modSp mod">
        <pc:chgData name=" " userId="5e43d427-9196-4676-a2c5-d51daa6f9ba9" providerId="ADAL" clId="{CA66A5EF-39E7-1C44-9FF6-A5D4F5620404}" dt="2021-12-04T17:04:09.847" v="704"/>
        <pc:sldMkLst>
          <pc:docMk/>
          <pc:sldMk cId="0" sldId="329"/>
        </pc:sldMkLst>
        <pc:spChg chg="mod">
          <ac:chgData name=" " userId="5e43d427-9196-4676-a2c5-d51daa6f9ba9" providerId="ADAL" clId="{CA66A5EF-39E7-1C44-9FF6-A5D4F5620404}" dt="2021-12-04T17:04:09.847" v="704"/>
          <ac:spMkLst>
            <pc:docMk/>
            <pc:sldMk cId="0" sldId="329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4T18:23:49.056" v="1402" actId="20577"/>
        <pc:sldMkLst>
          <pc:docMk/>
          <pc:sldMk cId="0" sldId="331"/>
        </pc:sldMkLst>
        <pc:spChg chg="mod">
          <ac:chgData name=" " userId="5e43d427-9196-4676-a2c5-d51daa6f9ba9" providerId="ADAL" clId="{CA66A5EF-39E7-1C44-9FF6-A5D4F5620404}" dt="2021-12-04T18:23:49.056" v="1402" actId="20577"/>
          <ac:spMkLst>
            <pc:docMk/>
            <pc:sldMk cId="0" sldId="331"/>
            <ac:spMk id="2" creationId="{6CA78923-D2E2-4677-A54B-37B7C98B9474}"/>
          </ac:spMkLst>
        </pc:spChg>
        <pc:spChg chg="mod">
          <ac:chgData name=" " userId="5e43d427-9196-4676-a2c5-d51daa6f9ba9" providerId="ADAL" clId="{CA66A5EF-39E7-1C44-9FF6-A5D4F5620404}" dt="2021-12-04T18:23:00.868" v="1401" actId="12"/>
          <ac:spMkLst>
            <pc:docMk/>
            <pc:sldMk cId="0" sldId="331"/>
            <ac:spMk id="6" creationId="{A3D9C313-9D74-4417-9CE5-3067F940B13A}"/>
          </ac:spMkLst>
        </pc:spChg>
      </pc:sldChg>
      <pc:sldChg chg="modSp">
        <pc:chgData name=" " userId="5e43d427-9196-4676-a2c5-d51daa6f9ba9" providerId="ADAL" clId="{CA66A5EF-39E7-1C44-9FF6-A5D4F5620404}" dt="2021-12-04T18:20:57.108" v="1396"/>
        <pc:sldMkLst>
          <pc:docMk/>
          <pc:sldMk cId="0" sldId="332"/>
        </pc:sldMkLst>
        <pc:spChg chg="mod">
          <ac:chgData name=" " userId="5e43d427-9196-4676-a2c5-d51daa6f9ba9" providerId="ADAL" clId="{CA66A5EF-39E7-1C44-9FF6-A5D4F5620404}" dt="2021-12-04T18:20:57.108" v="1396"/>
          <ac:spMkLst>
            <pc:docMk/>
            <pc:sldMk cId="0" sldId="332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3T12:28:26.605" v="11" actId="20577"/>
        <pc:sldMkLst>
          <pc:docMk/>
          <pc:sldMk cId="3483040671" sldId="387"/>
        </pc:sldMkLst>
        <pc:spChg chg="mod">
          <ac:chgData name=" " userId="5e43d427-9196-4676-a2c5-d51daa6f9ba9" providerId="ADAL" clId="{CA66A5EF-39E7-1C44-9FF6-A5D4F5620404}" dt="2021-12-03T12:28:26.605" v="11" actId="20577"/>
          <ac:spMkLst>
            <pc:docMk/>
            <pc:sldMk cId="3483040671" sldId="387"/>
            <ac:spMk id="2" creationId="{00000000-0000-0000-0000-000000000000}"/>
          </ac:spMkLst>
        </pc:spChg>
      </pc:sldChg>
      <pc:sldChg chg="modSp mod">
        <pc:chgData name=" " userId="5e43d427-9196-4676-a2c5-d51daa6f9ba9" providerId="ADAL" clId="{CA66A5EF-39E7-1C44-9FF6-A5D4F5620404}" dt="2021-12-03T12:39:14.029" v="73" actId="20577"/>
        <pc:sldMkLst>
          <pc:docMk/>
          <pc:sldMk cId="2266022873" sldId="404"/>
        </pc:sldMkLst>
        <pc:spChg chg="mod">
          <ac:chgData name=" " userId="5e43d427-9196-4676-a2c5-d51daa6f9ba9" providerId="ADAL" clId="{CA66A5EF-39E7-1C44-9FF6-A5D4F5620404}" dt="2021-12-03T12:39:14.029" v="73" actId="20577"/>
          <ac:spMkLst>
            <pc:docMk/>
            <pc:sldMk cId="2266022873" sldId="404"/>
            <ac:spMk id="3" creationId="{00000000-0000-0000-0000-000000000000}"/>
          </ac:spMkLst>
        </pc:spChg>
      </pc:sldChg>
      <pc:sldChg chg="modSp mod">
        <pc:chgData name=" " userId="5e43d427-9196-4676-a2c5-d51daa6f9ba9" providerId="ADAL" clId="{CA66A5EF-39E7-1C44-9FF6-A5D4F5620404}" dt="2021-12-03T12:38:13.378" v="56" actId="1076"/>
        <pc:sldMkLst>
          <pc:docMk/>
          <pc:sldMk cId="138569557" sldId="407"/>
        </pc:sldMkLst>
        <pc:spChg chg="mod">
          <ac:chgData name=" " userId="5e43d427-9196-4676-a2c5-d51daa6f9ba9" providerId="ADAL" clId="{CA66A5EF-39E7-1C44-9FF6-A5D4F5620404}" dt="2021-12-03T12:38:02.600" v="54" actId="20577"/>
          <ac:spMkLst>
            <pc:docMk/>
            <pc:sldMk cId="138569557" sldId="407"/>
            <ac:spMk id="8" creationId="{65FADBBD-F6E2-5A44-812F-1BC73E20A9B8}"/>
          </ac:spMkLst>
        </pc:spChg>
        <pc:spChg chg="mod">
          <ac:chgData name=" " userId="5e43d427-9196-4676-a2c5-d51daa6f9ba9" providerId="ADAL" clId="{CA66A5EF-39E7-1C44-9FF6-A5D4F5620404}" dt="2021-12-03T12:38:08.327" v="55" actId="14100"/>
          <ac:spMkLst>
            <pc:docMk/>
            <pc:sldMk cId="138569557" sldId="407"/>
            <ac:spMk id="10" creationId="{F1FFEFEB-AE52-3044-9F9F-29C8AD0E3636}"/>
          </ac:spMkLst>
        </pc:spChg>
        <pc:spChg chg="mod">
          <ac:chgData name=" " userId="5e43d427-9196-4676-a2c5-d51daa6f9ba9" providerId="ADAL" clId="{CA66A5EF-39E7-1C44-9FF6-A5D4F5620404}" dt="2021-12-03T12:38:13.378" v="56" actId="1076"/>
          <ac:spMkLst>
            <pc:docMk/>
            <pc:sldMk cId="138569557" sldId="407"/>
            <ac:spMk id="12" creationId="{AA12982D-0C9B-4840-90F3-4BAB70F38402}"/>
          </ac:spMkLst>
        </pc:spChg>
      </pc:sldChg>
      <pc:sldChg chg="modNotesTx">
        <pc:chgData name=" " userId="5e43d427-9196-4676-a2c5-d51daa6f9ba9" providerId="ADAL" clId="{CA66A5EF-39E7-1C44-9FF6-A5D4F5620404}" dt="2021-12-03T12:40:10.638" v="74" actId="20577"/>
        <pc:sldMkLst>
          <pc:docMk/>
          <pc:sldMk cId="283897533" sldId="410"/>
        </pc:sldMkLst>
      </pc:sldChg>
      <pc:sldChg chg="modSp mod">
        <pc:chgData name=" " userId="5e43d427-9196-4676-a2c5-d51daa6f9ba9" providerId="ADAL" clId="{CA66A5EF-39E7-1C44-9FF6-A5D4F5620404}" dt="2021-12-04T16:57:26.673" v="530" actId="1076"/>
        <pc:sldMkLst>
          <pc:docMk/>
          <pc:sldMk cId="1868810766" sldId="416"/>
        </pc:sldMkLst>
        <pc:spChg chg="mod">
          <ac:chgData name=" " userId="5e43d427-9196-4676-a2c5-d51daa6f9ba9" providerId="ADAL" clId="{CA66A5EF-39E7-1C44-9FF6-A5D4F5620404}" dt="2021-12-04T16:57:20.022" v="529" actId="20577"/>
          <ac:spMkLst>
            <pc:docMk/>
            <pc:sldMk cId="1868810766" sldId="416"/>
            <ac:spMk id="3" creationId="{00000000-0000-0000-0000-000000000000}"/>
          </ac:spMkLst>
        </pc:spChg>
        <pc:spChg chg="mod">
          <ac:chgData name=" " userId="5e43d427-9196-4676-a2c5-d51daa6f9ba9" providerId="ADAL" clId="{CA66A5EF-39E7-1C44-9FF6-A5D4F5620404}" dt="2021-12-04T16:57:26.673" v="530" actId="1076"/>
          <ac:spMkLst>
            <pc:docMk/>
            <pc:sldMk cId="1868810766" sldId="416"/>
            <ac:spMk id="12" creationId="{113D1DFF-5276-614B-A604-472EF6242D32}"/>
          </ac:spMkLst>
        </pc:spChg>
        <pc:spChg chg="mod">
          <ac:chgData name=" " userId="5e43d427-9196-4676-a2c5-d51daa6f9ba9" providerId="ADAL" clId="{CA66A5EF-39E7-1C44-9FF6-A5D4F5620404}" dt="2021-12-04T16:57:26.673" v="530" actId="1076"/>
          <ac:spMkLst>
            <pc:docMk/>
            <pc:sldMk cId="1868810766" sldId="416"/>
            <ac:spMk id="16" creationId="{6F28652A-929F-3F42-A0C7-1C1824765756}"/>
          </ac:spMkLst>
        </pc:spChg>
        <pc:picChg chg="mod">
          <ac:chgData name=" " userId="5e43d427-9196-4676-a2c5-d51daa6f9ba9" providerId="ADAL" clId="{CA66A5EF-39E7-1C44-9FF6-A5D4F5620404}" dt="2021-12-04T16:57:26.673" v="530" actId="1076"/>
          <ac:picMkLst>
            <pc:docMk/>
            <pc:sldMk cId="1868810766" sldId="416"/>
            <ac:picMk id="5" creationId="{ABF9CBCE-CC6D-EC40-8C7C-2BA8FFA04463}"/>
          </ac:picMkLst>
        </pc:picChg>
        <pc:picChg chg="mod">
          <ac:chgData name=" " userId="5e43d427-9196-4676-a2c5-d51daa6f9ba9" providerId="ADAL" clId="{CA66A5EF-39E7-1C44-9FF6-A5D4F5620404}" dt="2021-12-04T16:57:26.673" v="530" actId="1076"/>
          <ac:picMkLst>
            <pc:docMk/>
            <pc:sldMk cId="1868810766" sldId="416"/>
            <ac:picMk id="6" creationId="{1D432E1A-A275-0C41-AD8F-2B35E89D326E}"/>
          </ac:picMkLst>
        </pc:picChg>
        <pc:picChg chg="mod">
          <ac:chgData name=" " userId="5e43d427-9196-4676-a2c5-d51daa6f9ba9" providerId="ADAL" clId="{CA66A5EF-39E7-1C44-9FF6-A5D4F5620404}" dt="2021-12-04T16:57:26.673" v="530" actId="1076"/>
          <ac:picMkLst>
            <pc:docMk/>
            <pc:sldMk cId="1868810766" sldId="416"/>
            <ac:picMk id="9" creationId="{4C598EB8-1CEF-B747-ADBF-0E8DC261D151}"/>
          </ac:picMkLst>
        </pc:picChg>
        <pc:cxnChg chg="mod">
          <ac:chgData name=" " userId="5e43d427-9196-4676-a2c5-d51daa6f9ba9" providerId="ADAL" clId="{CA66A5EF-39E7-1C44-9FF6-A5D4F5620404}" dt="2021-12-04T16:57:26.673" v="530" actId="1076"/>
          <ac:cxnSpMkLst>
            <pc:docMk/>
            <pc:sldMk cId="1868810766" sldId="416"/>
            <ac:cxnSpMk id="10" creationId="{896E3A14-BDE8-E941-95A6-1E0794332FBA}"/>
          </ac:cxnSpMkLst>
        </pc:cxnChg>
        <pc:cxnChg chg="mod">
          <ac:chgData name=" " userId="5e43d427-9196-4676-a2c5-d51daa6f9ba9" providerId="ADAL" clId="{CA66A5EF-39E7-1C44-9FF6-A5D4F5620404}" dt="2021-12-04T16:57:26.673" v="530" actId="1076"/>
          <ac:cxnSpMkLst>
            <pc:docMk/>
            <pc:sldMk cId="1868810766" sldId="416"/>
            <ac:cxnSpMk id="15" creationId="{62FF914B-0EB2-E842-A0BD-31503BBC73DF}"/>
          </ac:cxnSpMkLst>
        </pc:cxnChg>
      </pc:sldChg>
      <pc:sldChg chg="modSp mod modNotesTx">
        <pc:chgData name=" " userId="5e43d427-9196-4676-a2c5-d51daa6f9ba9" providerId="ADAL" clId="{CA66A5EF-39E7-1C44-9FF6-A5D4F5620404}" dt="2021-12-03T12:32:56.084" v="36" actId="20577"/>
        <pc:sldMkLst>
          <pc:docMk/>
          <pc:sldMk cId="1720566750" sldId="430"/>
        </pc:sldMkLst>
        <pc:spChg chg="mod">
          <ac:chgData name=" " userId="5e43d427-9196-4676-a2c5-d51daa6f9ba9" providerId="ADAL" clId="{CA66A5EF-39E7-1C44-9FF6-A5D4F5620404}" dt="2021-12-03T12:32:56.084" v="36" actId="20577"/>
          <ac:spMkLst>
            <pc:docMk/>
            <pc:sldMk cId="1720566750" sldId="430"/>
            <ac:spMk id="3" creationId="{00000000-0000-0000-0000-000000000000}"/>
          </ac:spMkLst>
        </pc:spChg>
      </pc:sldChg>
      <pc:sldChg chg="modSp mod">
        <pc:chgData name=" " userId="5e43d427-9196-4676-a2c5-d51daa6f9ba9" providerId="ADAL" clId="{CA66A5EF-39E7-1C44-9FF6-A5D4F5620404}" dt="2021-12-04T17:04:04.603" v="703" actId="20577"/>
        <pc:sldMkLst>
          <pc:docMk/>
          <pc:sldMk cId="2569764850" sldId="486"/>
        </pc:sldMkLst>
        <pc:spChg chg="mod">
          <ac:chgData name=" " userId="5e43d427-9196-4676-a2c5-d51daa6f9ba9" providerId="ADAL" clId="{CA66A5EF-39E7-1C44-9FF6-A5D4F5620404}" dt="2021-12-04T17:04:04.603" v="703" actId="20577"/>
          <ac:spMkLst>
            <pc:docMk/>
            <pc:sldMk cId="2569764850" sldId="486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4T17:55:42.266" v="885" actId="20577"/>
        <pc:sldMkLst>
          <pc:docMk/>
          <pc:sldMk cId="418673322" sldId="487"/>
        </pc:sldMkLst>
        <pc:spChg chg="mod">
          <ac:chgData name=" " userId="5e43d427-9196-4676-a2c5-d51daa6f9ba9" providerId="ADAL" clId="{CA66A5EF-39E7-1C44-9FF6-A5D4F5620404}" dt="2021-12-04T17:55:42.266" v="885" actId="20577"/>
          <ac:spMkLst>
            <pc:docMk/>
            <pc:sldMk cId="418673322" sldId="487"/>
            <ac:spMk id="6" creationId="{A3D9C313-9D74-4417-9CE5-3067F940B13A}"/>
          </ac:spMkLst>
        </pc:spChg>
      </pc:sldChg>
      <pc:sldChg chg="modSp">
        <pc:chgData name=" " userId="5e43d427-9196-4676-a2c5-d51daa6f9ba9" providerId="ADAL" clId="{CA66A5EF-39E7-1C44-9FF6-A5D4F5620404}" dt="2021-12-04T17:55:47.427" v="886"/>
        <pc:sldMkLst>
          <pc:docMk/>
          <pc:sldMk cId="1468790600" sldId="488"/>
        </pc:sldMkLst>
        <pc:spChg chg="mod">
          <ac:chgData name=" " userId="5e43d427-9196-4676-a2c5-d51daa6f9ba9" providerId="ADAL" clId="{CA66A5EF-39E7-1C44-9FF6-A5D4F5620404}" dt="2021-12-04T17:55:47.427" v="886"/>
          <ac:spMkLst>
            <pc:docMk/>
            <pc:sldMk cId="1468790600" sldId="488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4T18:07:31.792" v="1054" actId="5793"/>
        <pc:sldMkLst>
          <pc:docMk/>
          <pc:sldMk cId="1126110927" sldId="489"/>
        </pc:sldMkLst>
        <pc:spChg chg="mod">
          <ac:chgData name=" " userId="5e43d427-9196-4676-a2c5-d51daa6f9ba9" providerId="ADAL" clId="{CA66A5EF-39E7-1C44-9FF6-A5D4F5620404}" dt="2021-12-04T18:07:31.792" v="1054" actId="5793"/>
          <ac:spMkLst>
            <pc:docMk/>
            <pc:sldMk cId="1126110927" sldId="489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4T18:14:18.743" v="1260" actId="20577"/>
        <pc:sldMkLst>
          <pc:docMk/>
          <pc:sldMk cId="1724336030" sldId="490"/>
        </pc:sldMkLst>
        <pc:spChg chg="mod">
          <ac:chgData name=" " userId="5e43d427-9196-4676-a2c5-d51daa6f9ba9" providerId="ADAL" clId="{CA66A5EF-39E7-1C44-9FF6-A5D4F5620404}" dt="2021-12-04T18:14:18.743" v="1260" actId="20577"/>
          <ac:spMkLst>
            <pc:docMk/>
            <pc:sldMk cId="1724336030" sldId="490"/>
            <ac:spMk id="6" creationId="{A3D9C313-9D74-4417-9CE5-3067F940B13A}"/>
          </ac:spMkLst>
        </pc:spChg>
      </pc:sldChg>
      <pc:sldChg chg="modSp mod">
        <pc:chgData name=" " userId="5e43d427-9196-4676-a2c5-d51daa6f9ba9" providerId="ADAL" clId="{CA66A5EF-39E7-1C44-9FF6-A5D4F5620404}" dt="2021-12-04T18:11:32.865" v="1212" actId="20577"/>
        <pc:sldMkLst>
          <pc:docMk/>
          <pc:sldMk cId="2251931342" sldId="491"/>
        </pc:sldMkLst>
        <pc:spChg chg="mod">
          <ac:chgData name=" " userId="5e43d427-9196-4676-a2c5-d51daa6f9ba9" providerId="ADAL" clId="{CA66A5EF-39E7-1C44-9FF6-A5D4F5620404}" dt="2021-12-04T18:11:32.865" v="1212" actId="20577"/>
          <ac:spMkLst>
            <pc:docMk/>
            <pc:sldMk cId="2251931342" sldId="491"/>
            <ac:spMk id="6" creationId="{A3D9C313-9D74-4417-9CE5-3067F940B13A}"/>
          </ac:spMkLst>
        </pc:spChg>
      </pc:sldChg>
      <pc:sldChg chg="addSp delSp modSp mod">
        <pc:chgData name=" " userId="5e43d427-9196-4676-a2c5-d51daa6f9ba9" providerId="ADAL" clId="{CA66A5EF-39E7-1C44-9FF6-A5D4F5620404}" dt="2021-12-04T18:13:37.646" v="1249" actId="20577"/>
        <pc:sldMkLst>
          <pc:docMk/>
          <pc:sldMk cId="533373260" sldId="492"/>
        </pc:sldMkLst>
        <pc:spChg chg="mod">
          <ac:chgData name=" " userId="5e43d427-9196-4676-a2c5-d51daa6f9ba9" providerId="ADAL" clId="{CA66A5EF-39E7-1C44-9FF6-A5D4F5620404}" dt="2021-12-04T18:13:37.646" v="1249" actId="20577"/>
          <ac:spMkLst>
            <pc:docMk/>
            <pc:sldMk cId="533373260" sldId="492"/>
            <ac:spMk id="6" creationId="{A3D9C313-9D74-4417-9CE5-3067F940B13A}"/>
          </ac:spMkLst>
        </pc:spChg>
        <pc:spChg chg="add del">
          <ac:chgData name=" " userId="5e43d427-9196-4676-a2c5-d51daa6f9ba9" providerId="ADAL" clId="{CA66A5EF-39E7-1C44-9FF6-A5D4F5620404}" dt="2021-12-04T18:12:07.683" v="1214" actId="22"/>
          <ac:spMkLst>
            <pc:docMk/>
            <pc:sldMk cId="533373260" sldId="492"/>
            <ac:spMk id="7" creationId="{21261117-5232-494B-AB57-C875DD6ACCEA}"/>
          </ac:spMkLst>
        </pc:spChg>
      </pc:sldChg>
      <pc:sldChg chg="modSp mod">
        <pc:chgData name=" " userId="5e43d427-9196-4676-a2c5-d51daa6f9ba9" providerId="ADAL" clId="{CA66A5EF-39E7-1C44-9FF6-A5D4F5620404}" dt="2021-12-04T18:20:45.233" v="1395" actId="20577"/>
        <pc:sldMkLst>
          <pc:docMk/>
          <pc:sldMk cId="1620674247" sldId="493"/>
        </pc:sldMkLst>
        <pc:spChg chg="mod">
          <ac:chgData name=" " userId="5e43d427-9196-4676-a2c5-d51daa6f9ba9" providerId="ADAL" clId="{CA66A5EF-39E7-1C44-9FF6-A5D4F5620404}" dt="2021-12-04T18:20:45.233" v="1395" actId="20577"/>
          <ac:spMkLst>
            <pc:docMk/>
            <pc:sldMk cId="1620674247" sldId="493"/>
            <ac:spMk id="6" creationId="{A3D9C313-9D74-4417-9CE5-3067F940B13A}"/>
          </ac:spMkLst>
        </pc:spChg>
      </pc:sldChg>
    </pc:docChg>
  </pc:docChgLst>
  <pc:docChgLst>
    <pc:chgData name="Shalini Pallat" userId="14bf3142-9a12-4844-8f8c-80db0a9f5d8f" providerId="ADAL" clId="{81DDA91F-B451-498B-AC5E-36DFA15D481F}"/>
    <pc:docChg chg="modSld">
      <pc:chgData name="Shalini Pallat" userId="14bf3142-9a12-4844-8f8c-80db0a9f5d8f" providerId="ADAL" clId="{81DDA91F-B451-498B-AC5E-36DFA15D481F}" dt="2021-12-02T03:45:09.088" v="0" actId="20577"/>
      <pc:docMkLst>
        <pc:docMk/>
      </pc:docMkLst>
      <pc:sldChg chg="modSp mod">
        <pc:chgData name="Shalini Pallat" userId="14bf3142-9a12-4844-8f8c-80db0a9f5d8f" providerId="ADAL" clId="{81DDA91F-B451-498B-AC5E-36DFA15D481F}" dt="2021-12-02T03:45:09.088" v="0" actId="20577"/>
        <pc:sldMkLst>
          <pc:docMk/>
          <pc:sldMk cId="0" sldId="312"/>
        </pc:sldMkLst>
        <pc:spChg chg="mod">
          <ac:chgData name="Shalini Pallat" userId="14bf3142-9a12-4844-8f8c-80db0a9f5d8f" providerId="ADAL" clId="{81DDA91F-B451-498B-AC5E-36DFA15D481F}" dt="2021-12-02T03:45:09.088" v="0" actId="20577"/>
          <ac:spMkLst>
            <pc:docMk/>
            <pc:sldMk cId="0" sldId="312"/>
            <ac:spMk id="16" creationId="{2951C415-1758-4709-B881-2226BDD77675}"/>
          </ac:spMkLst>
        </pc:spChg>
      </pc:sldChg>
    </pc:docChg>
  </pc:docChgLst>
  <pc:docChgLst>
    <pc:chgData name="Sergi Almar" userId="S::salmar_tidyslice.com#ext#@onevmw.onmicrosoft.com::5e43d427-9196-4676-a2c5-d51daa6f9ba9" providerId="AD" clId="Web-{5604FF58-213F-444B-8A25-62B33074CE7B}"/>
    <pc:docChg chg="modSld">
      <pc:chgData name="Sergi Almar" userId="S::salmar_tidyslice.com#ext#@onevmw.onmicrosoft.com::5e43d427-9196-4676-a2c5-d51daa6f9ba9" providerId="AD" clId="Web-{5604FF58-213F-444B-8A25-62B33074CE7B}" dt="2021-12-05T21:39:21.375" v="484" actId="20577"/>
      <pc:docMkLst>
        <pc:docMk/>
      </pc:docMkLst>
      <pc:sldChg chg="modSp">
        <pc:chgData name="Sergi Almar" userId="S::salmar_tidyslice.com#ext#@onevmw.onmicrosoft.com::5e43d427-9196-4676-a2c5-d51daa6f9ba9" providerId="AD" clId="Web-{5604FF58-213F-444B-8A25-62B33074CE7B}" dt="2021-12-05T21:24:38.475" v="282" actId="20577"/>
        <pc:sldMkLst>
          <pc:docMk/>
          <pc:sldMk cId="0" sldId="333"/>
        </pc:sldMkLst>
        <pc:spChg chg="mod">
          <ac:chgData name="Sergi Almar" userId="S::salmar_tidyslice.com#ext#@onevmw.onmicrosoft.com::5e43d427-9196-4676-a2c5-d51daa6f9ba9" providerId="AD" clId="Web-{5604FF58-213F-444B-8A25-62B33074CE7B}" dt="2021-12-05T21:24:38.475" v="282" actId="20577"/>
          <ac:spMkLst>
            <pc:docMk/>
            <pc:sldMk cId="0" sldId="333"/>
            <ac:spMk id="6" creationId="{A3D9C313-9D74-4417-9CE5-3067F940B13A}"/>
          </ac:spMkLst>
        </pc:spChg>
      </pc:sldChg>
      <pc:sldChg chg="delSp modSp">
        <pc:chgData name="Sergi Almar" userId="S::salmar_tidyslice.com#ext#@onevmw.onmicrosoft.com::5e43d427-9196-4676-a2c5-d51daa6f9ba9" providerId="AD" clId="Web-{5604FF58-213F-444B-8A25-62B33074CE7B}" dt="2021-12-05T21:39:21.375" v="484" actId="20577"/>
        <pc:sldMkLst>
          <pc:docMk/>
          <pc:sldMk cId="359605062" sldId="469"/>
        </pc:sldMkLst>
        <pc:spChg chg="mod">
          <ac:chgData name="Sergi Almar" userId="S::salmar_tidyslice.com#ext#@onevmw.onmicrosoft.com::5e43d427-9196-4676-a2c5-d51daa6f9ba9" providerId="AD" clId="Web-{5604FF58-213F-444B-8A25-62B33074CE7B}" dt="2021-12-05T21:39:21.375" v="484" actId="20577"/>
          <ac:spMkLst>
            <pc:docMk/>
            <pc:sldMk cId="359605062" sldId="469"/>
            <ac:spMk id="6" creationId="{47DE36B7-4CCB-49FC-A1E2-7FEFC213CAD6}"/>
          </ac:spMkLst>
        </pc:spChg>
        <pc:spChg chg="del">
          <ac:chgData name="Sergi Almar" userId="S::salmar_tidyslice.com#ext#@onevmw.onmicrosoft.com::5e43d427-9196-4676-a2c5-d51daa6f9ba9" providerId="AD" clId="Web-{5604FF58-213F-444B-8A25-62B33074CE7B}" dt="2021-12-05T21:38:09.920" v="380"/>
          <ac:spMkLst>
            <pc:docMk/>
            <pc:sldMk cId="359605062" sldId="469"/>
            <ac:spMk id="10006" creationId="{00000000-0000-0000-0000-000000000000}"/>
          </ac:spMkLst>
        </pc:spChg>
      </pc:sldChg>
    </pc:docChg>
  </pc:docChgLst>
  <pc:docChgLst>
    <pc:chgData name="Sergi Almar" userId="S::salmar_tidyslice.com#ext#@onevmw.onmicrosoft.com::5e43d427-9196-4676-a2c5-d51daa6f9ba9" providerId="AD" clId="Web-{22EAE4AF-6704-45A8-963F-5B1E2CC965EE}"/>
    <pc:docChg chg="modSld">
      <pc:chgData name="Sergi Almar" userId="S::salmar_tidyslice.com#ext#@onevmw.onmicrosoft.com::5e43d427-9196-4676-a2c5-d51daa6f9ba9" providerId="AD" clId="Web-{22EAE4AF-6704-45A8-963F-5B1E2CC965EE}" dt="2021-12-03T01:09:03.796" v="3" actId="20577"/>
      <pc:docMkLst>
        <pc:docMk/>
      </pc:docMkLst>
      <pc:sldChg chg="modSp">
        <pc:chgData name="Sergi Almar" userId="S::salmar_tidyslice.com#ext#@onevmw.onmicrosoft.com::5e43d427-9196-4676-a2c5-d51daa6f9ba9" providerId="AD" clId="Web-{22EAE4AF-6704-45A8-963F-5B1E2CC965EE}" dt="2021-12-03T01:09:03.796" v="3" actId="20577"/>
        <pc:sldMkLst>
          <pc:docMk/>
          <pc:sldMk cId="0" sldId="312"/>
        </pc:sldMkLst>
        <pc:spChg chg="mod">
          <ac:chgData name="Sergi Almar" userId="S::salmar_tidyslice.com#ext#@onevmw.onmicrosoft.com::5e43d427-9196-4676-a2c5-d51daa6f9ba9" providerId="AD" clId="Web-{22EAE4AF-6704-45A8-963F-5B1E2CC965EE}" dt="2021-12-03T01:09:03.796" v="3" actId="20577"/>
          <ac:spMkLst>
            <pc:docMk/>
            <pc:sldMk cId="0" sldId="312"/>
            <ac:spMk id="16" creationId="{2951C415-1758-4709-B881-2226BDD77675}"/>
          </ac:spMkLst>
        </pc:spChg>
      </pc:sldChg>
    </pc:docChg>
  </pc:docChgLst>
  <pc:docChgLst>
    <pc:chgData name="Sergi Almar" userId="S::salmar_tidyslice.com#ext#@onevmw.onmicrosoft.com::5e43d427-9196-4676-a2c5-d51daa6f9ba9" providerId="AD" clId="Web-{90160E9C-7D74-471C-9CE1-381B412932FC}"/>
    <pc:docChg chg="modSld">
      <pc:chgData name="Sergi Almar" userId="S::salmar_tidyslice.com#ext#@onevmw.onmicrosoft.com::5e43d427-9196-4676-a2c5-d51daa6f9ba9" providerId="AD" clId="Web-{90160E9C-7D74-471C-9CE1-381B412932FC}" dt="2021-12-03T01:11:09.138" v="1" actId="20577"/>
      <pc:docMkLst>
        <pc:docMk/>
      </pc:docMkLst>
      <pc:sldChg chg="modSp">
        <pc:chgData name="Sergi Almar" userId="S::salmar_tidyslice.com#ext#@onevmw.onmicrosoft.com::5e43d427-9196-4676-a2c5-d51daa6f9ba9" providerId="AD" clId="Web-{90160E9C-7D74-471C-9CE1-381B412932FC}" dt="2021-12-03T01:11:09.138" v="1" actId="20577"/>
        <pc:sldMkLst>
          <pc:docMk/>
          <pc:sldMk cId="0" sldId="312"/>
        </pc:sldMkLst>
        <pc:spChg chg="mod">
          <ac:chgData name="Sergi Almar" userId="S::salmar_tidyslice.com#ext#@onevmw.onmicrosoft.com::5e43d427-9196-4676-a2c5-d51daa6f9ba9" providerId="AD" clId="Web-{90160E9C-7D74-471C-9CE1-381B412932FC}" dt="2021-12-03T01:11:09.138" v="1" actId="20577"/>
          <ac:spMkLst>
            <pc:docMk/>
            <pc:sldMk cId="0" sldId="312"/>
            <ac:spMk id="16" creationId="{2951C415-1758-4709-B881-2226BDD77675}"/>
          </ac:spMkLst>
        </pc:spChg>
      </pc:sldChg>
    </pc:docChg>
  </pc:docChgLst>
  <pc:docChgLst>
    <pc:chgData name="Sergi Almar" userId="S::salmar_tidyslice.com#ext#@onevmw.onmicrosoft.com::5e43d427-9196-4676-a2c5-d51daa6f9ba9" providerId="AD" clId="Web-{08B79ED0-1176-4E03-8F7C-615359B865BF}"/>
    <pc:docChg chg="modSld">
      <pc:chgData name="Sergi Almar" userId="S::salmar_tidyslice.com#ext#@onevmw.onmicrosoft.com::5e43d427-9196-4676-a2c5-d51daa6f9ba9" providerId="AD" clId="Web-{08B79ED0-1176-4E03-8F7C-615359B865BF}" dt="2021-11-30T10:04:04.863" v="104" actId="1076"/>
      <pc:docMkLst>
        <pc:docMk/>
      </pc:docMkLst>
      <pc:sldChg chg="modSp">
        <pc:chgData name="Sergi Almar" userId="S::salmar_tidyslice.com#ext#@onevmw.onmicrosoft.com::5e43d427-9196-4676-a2c5-d51daa6f9ba9" providerId="AD" clId="Web-{08B79ED0-1176-4E03-8F7C-615359B865BF}" dt="2021-11-30T09:59:57.638" v="57" actId="20577"/>
        <pc:sldMkLst>
          <pc:docMk/>
          <pc:sldMk cId="1817381952" sldId="383"/>
        </pc:sldMkLst>
        <pc:spChg chg="mod">
          <ac:chgData name="Sergi Almar" userId="S::salmar_tidyslice.com#ext#@onevmw.onmicrosoft.com::5e43d427-9196-4676-a2c5-d51daa6f9ba9" providerId="AD" clId="Web-{08B79ED0-1176-4E03-8F7C-615359B865BF}" dt="2021-11-30T09:59:57.638" v="57" actId="20577"/>
          <ac:spMkLst>
            <pc:docMk/>
            <pc:sldMk cId="1817381952" sldId="383"/>
            <ac:spMk id="3" creationId="{00000000-0000-0000-0000-000000000000}"/>
          </ac:spMkLst>
        </pc:spChg>
      </pc:sldChg>
      <pc:sldChg chg="addSp modSp">
        <pc:chgData name="Sergi Almar" userId="S::salmar_tidyslice.com#ext#@onevmw.onmicrosoft.com::5e43d427-9196-4676-a2c5-d51daa6f9ba9" providerId="AD" clId="Web-{08B79ED0-1176-4E03-8F7C-615359B865BF}" dt="2021-11-30T10:04:04.863" v="104" actId="1076"/>
        <pc:sldMkLst>
          <pc:docMk/>
          <pc:sldMk cId="283897533" sldId="410"/>
        </pc:sldMkLst>
        <pc:spChg chg="add mod">
          <ac:chgData name="Sergi Almar" userId="S::salmar_tidyslice.com#ext#@onevmw.onmicrosoft.com::5e43d427-9196-4676-a2c5-d51daa6f9ba9" providerId="AD" clId="Web-{08B79ED0-1176-4E03-8F7C-615359B865BF}" dt="2021-11-30T10:04:04.863" v="104" actId="1076"/>
          <ac:spMkLst>
            <pc:docMk/>
            <pc:sldMk cId="283897533" sldId="410"/>
            <ac:spMk id="4" creationId="{080134F4-8B78-47C0-A326-B5B3D0E782D5}"/>
          </ac:spMkLst>
        </pc:spChg>
        <pc:spChg chg="add">
          <ac:chgData name="Sergi Almar" userId="S::salmar_tidyslice.com#ext#@onevmw.onmicrosoft.com::5e43d427-9196-4676-a2c5-d51daa6f9ba9" providerId="AD" clId="Web-{08B79ED0-1176-4E03-8F7C-615359B865BF}" dt="2021-11-30T10:03:56.488" v="103"/>
          <ac:spMkLst>
            <pc:docMk/>
            <pc:sldMk cId="283897533" sldId="410"/>
            <ac:spMk id="8" creationId="{33C06C73-79D4-4776-8675-2A1BD6ECC050}"/>
          </ac:spMkLst>
        </pc:spChg>
        <pc:picChg chg="mod">
          <ac:chgData name="Sergi Almar" userId="S::salmar_tidyslice.com#ext#@onevmw.onmicrosoft.com::5e43d427-9196-4676-a2c5-d51daa6f9ba9" providerId="AD" clId="Web-{08B79ED0-1176-4E03-8F7C-615359B865BF}" dt="2021-11-30T10:02:43.986" v="59" actId="1076"/>
          <ac:picMkLst>
            <pc:docMk/>
            <pc:sldMk cId="283897533" sldId="410"/>
            <ac:picMk id="5" creationId="{D42259A2-EE87-C640-9552-C1435208B2E4}"/>
          </ac:picMkLst>
        </pc:picChg>
      </pc:sldChg>
    </pc:docChg>
  </pc:docChgLst>
  <pc:docChgLst>
    <pc:chgData name="Shalini Pallat" userId="14bf3142-9a12-4844-8f8c-80db0a9f5d8f" providerId="ADAL" clId="{91E4DA32-4563-41EE-83C1-16F5FA9133B2}"/>
    <pc:docChg chg="undo custSel modSld">
      <pc:chgData name="Shalini Pallat" userId="14bf3142-9a12-4844-8f8c-80db0a9f5d8f" providerId="ADAL" clId="{91E4DA32-4563-41EE-83C1-16F5FA9133B2}" dt="2021-12-01T06:13:50.495" v="979" actId="6549"/>
      <pc:docMkLst>
        <pc:docMk/>
      </pc:docMkLst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0" sldId="312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0" sldId="312"/>
            <ac:spMk id="16" creationId="{2951C415-1758-4709-B881-2226BDD77675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0" sldId="314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0" sldId="314"/>
            <ac:spMk id="6" creationId="{A3D9C313-9D74-4417-9CE5-3067F940B13A}"/>
          </ac:spMkLst>
        </pc:spChg>
      </pc:sldChg>
      <pc:sldChg chg="modSp mod">
        <pc:chgData name="Shalini Pallat" userId="14bf3142-9a12-4844-8f8c-80db0a9f5d8f" providerId="ADAL" clId="{91E4DA32-4563-41EE-83C1-16F5FA9133B2}" dt="2021-12-01T04:19:57.307" v="4" actId="6549"/>
        <pc:sldMkLst>
          <pc:docMk/>
          <pc:sldMk cId="0" sldId="330"/>
        </pc:sldMkLst>
        <pc:spChg chg="mod">
          <ac:chgData name="Shalini Pallat" userId="14bf3142-9a12-4844-8f8c-80db0a9f5d8f" providerId="ADAL" clId="{91E4DA32-4563-41EE-83C1-16F5FA9133B2}" dt="2021-12-01T04:19:57.307" v="4" actId="6549"/>
          <ac:spMkLst>
            <pc:docMk/>
            <pc:sldMk cId="0" sldId="330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3:50.495" v="979" actId="6549"/>
        <pc:sldMkLst>
          <pc:docMk/>
          <pc:sldMk cId="0" sldId="331"/>
        </pc:sldMkLst>
        <pc:spChg chg="mod">
          <ac:chgData name="Shalini Pallat" userId="14bf3142-9a12-4844-8f8c-80db0a9f5d8f" providerId="ADAL" clId="{91E4DA32-4563-41EE-83C1-16F5FA9133B2}" dt="2021-12-01T06:13:50.495" v="979" actId="6549"/>
          <ac:spMkLst>
            <pc:docMk/>
            <pc:sldMk cId="0" sldId="331"/>
            <ac:spMk id="6" creationId="{A3D9C313-9D74-4417-9CE5-3067F940B13A}"/>
          </ac:spMkLst>
        </pc:spChg>
      </pc:sldChg>
      <pc:sldChg chg="modSp mod addCm delCm modCm">
        <pc:chgData name="Shalini Pallat" userId="14bf3142-9a12-4844-8f8c-80db0a9f5d8f" providerId="ADAL" clId="{91E4DA32-4563-41EE-83C1-16F5FA9133B2}" dt="2021-12-01T06:11:48.794" v="945"/>
        <pc:sldMkLst>
          <pc:docMk/>
          <pc:sldMk cId="1817381952" sldId="383"/>
        </pc:sldMkLst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1817381952" sldId="383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48.794" v="945"/>
        <pc:sldMkLst>
          <pc:docMk/>
          <pc:sldMk cId="2926005371" sldId="384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2926005371" sldId="384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2926005371" sldId="384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1908096867" sldId="386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1908096867" sldId="386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1908096867" sldId="386"/>
            <ac:spMk id="3" creationId="{00000000-0000-0000-0000-000000000000}"/>
          </ac:spMkLst>
        </pc:spChg>
      </pc:sldChg>
      <pc:sldChg chg="addSp modSp mod modClrScheme chgLayout">
        <pc:chgData name="Shalini Pallat" userId="14bf3142-9a12-4844-8f8c-80db0a9f5d8f" providerId="ADAL" clId="{91E4DA32-4563-41EE-83C1-16F5FA9133B2}" dt="2021-12-01T06:11:27.996" v="944"/>
        <pc:sldMkLst>
          <pc:docMk/>
          <pc:sldMk cId="3683901236" sldId="388"/>
        </pc:sldMkLst>
        <pc:spChg chg="mod ord">
          <ac:chgData name="Shalini Pallat" userId="14bf3142-9a12-4844-8f8c-80db0a9f5d8f" providerId="ADAL" clId="{91E4DA32-4563-41EE-83C1-16F5FA9133B2}" dt="2021-12-01T06:11:27.996" v="944"/>
          <ac:spMkLst>
            <pc:docMk/>
            <pc:sldMk cId="3683901236" sldId="388"/>
            <ac:spMk id="2" creationId="{00000000-0000-0000-0000-000000000000}"/>
          </ac:spMkLst>
        </pc:spChg>
        <pc:spChg chg="mod ord">
          <ac:chgData name="Shalini Pallat" userId="14bf3142-9a12-4844-8f8c-80db0a9f5d8f" providerId="ADAL" clId="{91E4DA32-4563-41EE-83C1-16F5FA9133B2}" dt="2021-12-01T06:11:27.996" v="944"/>
          <ac:spMkLst>
            <pc:docMk/>
            <pc:sldMk cId="3683901236" sldId="388"/>
            <ac:spMk id="3" creationId="{00000000-0000-0000-0000-000000000000}"/>
          </ac:spMkLst>
        </pc:spChg>
        <pc:spChg chg="add mod ord">
          <ac:chgData name="Shalini Pallat" userId="14bf3142-9a12-4844-8f8c-80db0a9f5d8f" providerId="ADAL" clId="{91E4DA32-4563-41EE-83C1-16F5FA9133B2}" dt="2021-12-01T04:46:34.583" v="723" actId="12"/>
          <ac:spMkLst>
            <pc:docMk/>
            <pc:sldMk cId="3683901236" sldId="388"/>
            <ac:spMk id="4" creationId="{58B56CE1-4B68-4135-B392-0D9F3865B837}"/>
          </ac:spMkLst>
        </pc:spChg>
        <pc:spChg chg="mod ord">
          <ac:chgData name="Shalini Pallat" userId="14bf3142-9a12-4844-8f8c-80db0a9f5d8f" providerId="ADAL" clId="{91E4DA32-4563-41EE-83C1-16F5FA9133B2}" dt="2021-12-01T04:34:25.930" v="317" actId="700"/>
          <ac:spMkLst>
            <pc:docMk/>
            <pc:sldMk cId="3683901236" sldId="388"/>
            <ac:spMk id="7" creationId="{3A98C190-4135-4A36-B60A-704147DB0E03}"/>
          </ac:spMkLst>
        </pc:spChg>
      </pc:sldChg>
      <pc:sldChg chg="modSp mod addCm modCm">
        <pc:chgData name="Shalini Pallat" userId="14bf3142-9a12-4844-8f8c-80db0a9f5d8f" providerId="ADAL" clId="{91E4DA32-4563-41EE-83C1-16F5FA9133B2}" dt="2021-12-01T06:11:27.996" v="944"/>
        <pc:sldMkLst>
          <pc:docMk/>
          <pc:sldMk cId="3961257574" sldId="389"/>
        </pc:sldMkLst>
        <pc:spChg chg="mod">
          <ac:chgData name="Shalini Pallat" userId="14bf3142-9a12-4844-8f8c-80db0a9f5d8f" providerId="ADAL" clId="{91E4DA32-4563-41EE-83C1-16F5FA9133B2}" dt="2021-12-01T04:42:55.571" v="574" actId="20577"/>
          <ac:spMkLst>
            <pc:docMk/>
            <pc:sldMk cId="3961257574" sldId="389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3961257574" sldId="389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48.794" v="945"/>
        <pc:sldMkLst>
          <pc:docMk/>
          <pc:sldMk cId="1198683201" sldId="390"/>
        </pc:sldMkLst>
        <pc:spChg chg="mod">
          <ac:chgData name="Shalini Pallat" userId="14bf3142-9a12-4844-8f8c-80db0a9f5d8f" providerId="ADAL" clId="{91E4DA32-4563-41EE-83C1-16F5FA9133B2}" dt="2021-12-01T04:40:47.258" v="492" actId="5793"/>
          <ac:spMkLst>
            <pc:docMk/>
            <pc:sldMk cId="1198683201" sldId="390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1198683201" sldId="390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0:02.058" v="943" actId="20577"/>
        <pc:sldMkLst>
          <pc:docMk/>
          <pc:sldMk cId="1220745259" sldId="391"/>
        </pc:sldMkLst>
        <pc:spChg chg="mod">
          <ac:chgData name="Shalini Pallat" userId="14bf3142-9a12-4844-8f8c-80db0a9f5d8f" providerId="ADAL" clId="{91E4DA32-4563-41EE-83C1-16F5FA9133B2}" dt="2021-12-01T06:10:02.058" v="943" actId="20577"/>
          <ac:spMkLst>
            <pc:docMk/>
            <pc:sldMk cId="1220745259" sldId="391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4:27:16.240" v="115" actId="20577"/>
        <pc:sldMkLst>
          <pc:docMk/>
          <pc:sldMk cId="2783456676" sldId="395"/>
        </pc:sldMkLst>
        <pc:spChg chg="mod">
          <ac:chgData name="Shalini Pallat" userId="14bf3142-9a12-4844-8f8c-80db0a9f5d8f" providerId="ADAL" clId="{91E4DA32-4563-41EE-83C1-16F5FA9133B2}" dt="2021-12-01T04:26:15.932" v="68" actId="20577"/>
          <ac:spMkLst>
            <pc:docMk/>
            <pc:sldMk cId="2783456676" sldId="395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4:27:16.240" v="115" actId="20577"/>
          <ac:spMkLst>
            <pc:docMk/>
            <pc:sldMk cId="2783456676" sldId="395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48.794" v="945"/>
        <pc:sldMkLst>
          <pc:docMk/>
          <pc:sldMk cId="262367174" sldId="397"/>
        </pc:sldMkLst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262367174" sldId="397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262367174" sldId="397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4:21:44.092" v="5" actId="6549"/>
        <pc:sldMkLst>
          <pc:docMk/>
          <pc:sldMk cId="1083049184" sldId="401"/>
        </pc:sldMkLst>
        <pc:spChg chg="mod">
          <ac:chgData name="Shalini Pallat" userId="14bf3142-9a12-4844-8f8c-80db0a9f5d8f" providerId="ADAL" clId="{91E4DA32-4563-41EE-83C1-16F5FA9133B2}" dt="2021-12-01T04:21:44.092" v="5" actId="6549"/>
          <ac:spMkLst>
            <pc:docMk/>
            <pc:sldMk cId="1083049184" sldId="401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3361284000" sldId="402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3361284000" sldId="402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3361284000" sldId="402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2:41.578" v="954" actId="12"/>
        <pc:sldMkLst>
          <pc:docMk/>
          <pc:sldMk cId="2266022873" sldId="404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2266022873" sldId="404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2:41.578" v="954" actId="12"/>
          <ac:spMkLst>
            <pc:docMk/>
            <pc:sldMk cId="2266022873" sldId="404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08:21.390" v="904" actId="6549"/>
        <pc:sldMkLst>
          <pc:docMk/>
          <pc:sldMk cId="138569557" sldId="407"/>
        </pc:sldMkLst>
        <pc:spChg chg="mod">
          <ac:chgData name="Shalini Pallat" userId="14bf3142-9a12-4844-8f8c-80db0a9f5d8f" providerId="ADAL" clId="{91E4DA32-4563-41EE-83C1-16F5FA9133B2}" dt="2021-12-01T06:08:19.135" v="903" actId="20577"/>
          <ac:spMkLst>
            <pc:docMk/>
            <pc:sldMk cId="138569557" sldId="407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08:21.390" v="904" actId="6549"/>
          <ac:spMkLst>
            <pc:docMk/>
            <pc:sldMk cId="138569557" sldId="407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07:51.594" v="883" actId="6549"/>
        <pc:sldMkLst>
          <pc:docMk/>
          <pc:sldMk cId="3283669710" sldId="408"/>
        </pc:sldMkLst>
        <pc:spChg chg="mod">
          <ac:chgData name="Shalini Pallat" userId="14bf3142-9a12-4844-8f8c-80db0a9f5d8f" providerId="ADAL" clId="{91E4DA32-4563-41EE-83C1-16F5FA9133B2}" dt="2021-12-01T04:56:31.479" v="821" actId="6549"/>
          <ac:spMkLst>
            <pc:docMk/>
            <pc:sldMk cId="3283669710" sldId="408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07:51.594" v="883" actId="6549"/>
          <ac:spMkLst>
            <pc:docMk/>
            <pc:sldMk cId="3283669710" sldId="408"/>
            <ac:spMk id="3" creationId="{00000000-0000-0000-0000-000000000000}"/>
          </ac:spMkLst>
        </pc:spChg>
      </pc:sldChg>
      <pc:sldChg chg="delSp modSp mod">
        <pc:chgData name="Shalini Pallat" userId="14bf3142-9a12-4844-8f8c-80db0a9f5d8f" providerId="ADAL" clId="{91E4DA32-4563-41EE-83C1-16F5FA9133B2}" dt="2021-12-01T06:13:40.598" v="976" actId="6549"/>
        <pc:sldMkLst>
          <pc:docMk/>
          <pc:sldMk cId="283897533" sldId="410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283897533" sldId="410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3:26.121" v="974" actId="20577"/>
          <ac:spMkLst>
            <pc:docMk/>
            <pc:sldMk cId="283897533" sldId="410"/>
            <ac:spMk id="3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3:40.598" v="976" actId="6549"/>
          <ac:spMkLst>
            <pc:docMk/>
            <pc:sldMk cId="283897533" sldId="410"/>
            <ac:spMk id="4" creationId="{080134F4-8B78-47C0-A326-B5B3D0E782D5}"/>
          </ac:spMkLst>
        </pc:spChg>
        <pc:spChg chg="del">
          <ac:chgData name="Shalini Pallat" userId="14bf3142-9a12-4844-8f8c-80db0a9f5d8f" providerId="ADAL" clId="{91E4DA32-4563-41EE-83C1-16F5FA9133B2}" dt="2021-12-01T06:13:34.317" v="975" actId="478"/>
          <ac:spMkLst>
            <pc:docMk/>
            <pc:sldMk cId="283897533" sldId="410"/>
            <ac:spMk id="8" creationId="{33C06C73-79D4-4776-8675-2A1BD6ECC050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2717740803" sldId="411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2717740803" sldId="411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2717740803" sldId="411"/>
            <ac:spMk id="3" creationId="{00000000-0000-0000-0000-000000000000}"/>
          </ac:spMkLst>
        </pc:spChg>
        <pc:graphicFrameChg chg="modGraphic">
          <ac:chgData name="Shalini Pallat" userId="14bf3142-9a12-4844-8f8c-80db0a9f5d8f" providerId="ADAL" clId="{91E4DA32-4563-41EE-83C1-16F5FA9133B2}" dt="2021-12-01T04:25:38.597" v="62" actId="20577"/>
          <ac:graphicFrameMkLst>
            <pc:docMk/>
            <pc:sldMk cId="2717740803" sldId="411"/>
            <ac:graphicFrameMk id="4" creationId="{BB6BED67-447C-C047-8CF5-CA91BD533E8A}"/>
          </ac:graphicFrameMkLst>
        </pc:graphicFrameChg>
      </pc:sldChg>
      <pc:sldChg chg="modSp mod">
        <pc:chgData name="Shalini Pallat" userId="14bf3142-9a12-4844-8f8c-80db0a9f5d8f" providerId="ADAL" clId="{91E4DA32-4563-41EE-83C1-16F5FA9133B2}" dt="2021-12-01T06:11:48.794" v="945"/>
        <pc:sldMkLst>
          <pc:docMk/>
          <pc:sldMk cId="671475625" sldId="412"/>
        </pc:sldMkLst>
        <pc:spChg chg="mod">
          <ac:chgData name="Shalini Pallat" userId="14bf3142-9a12-4844-8f8c-80db0a9f5d8f" providerId="ADAL" clId="{91E4DA32-4563-41EE-83C1-16F5FA9133B2}" dt="2021-12-01T04:31:25.801" v="208" actId="20577"/>
          <ac:spMkLst>
            <pc:docMk/>
            <pc:sldMk cId="671475625" sldId="412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671475625" sldId="412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3:17.997" v="972" actId="20577"/>
        <pc:sldMkLst>
          <pc:docMk/>
          <pc:sldMk cId="317730839" sldId="414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317730839" sldId="414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3:03.238" v="970" actId="20577"/>
          <ac:spMkLst>
            <pc:docMk/>
            <pc:sldMk cId="317730839" sldId="414"/>
            <ac:spMk id="3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3:17.997" v="972" actId="20577"/>
          <ac:spMkLst>
            <pc:docMk/>
            <pc:sldMk cId="317730839" sldId="414"/>
            <ac:spMk id="9" creationId="{AEBA822B-412C-A545-BA32-879D4E99BA6D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1876238380" sldId="415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1876238380" sldId="415"/>
            <ac:spMk id="7" creationId="{7EC0B194-305E-4C52-A3BC-D1DEDF46186A}"/>
          </ac:spMkLst>
        </pc:spChg>
      </pc:sldChg>
      <pc:sldChg chg="modSp mod modNotes">
        <pc:chgData name="Shalini Pallat" userId="14bf3142-9a12-4844-8f8c-80db0a9f5d8f" providerId="ADAL" clId="{91E4DA32-4563-41EE-83C1-16F5FA9133B2}" dt="2021-12-01T06:11:48.794" v="945"/>
        <pc:sldMkLst>
          <pc:docMk/>
          <pc:sldMk cId="1176874787" sldId="417"/>
        </pc:sldMkLst>
        <pc:spChg chg="mod">
          <ac:chgData name="Shalini Pallat" userId="14bf3142-9a12-4844-8f8c-80db0a9f5d8f" providerId="ADAL" clId="{91E4DA32-4563-41EE-83C1-16F5FA9133B2}" dt="2021-12-01T04:27:22.571" v="123" actId="5793"/>
          <ac:spMkLst>
            <pc:docMk/>
            <pc:sldMk cId="1176874787" sldId="417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1176874787" sldId="417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4:39:44.075" v="450" actId="20577"/>
        <pc:sldMkLst>
          <pc:docMk/>
          <pc:sldMk cId="3576267935" sldId="418"/>
        </pc:sldMkLst>
        <pc:spChg chg="mod">
          <ac:chgData name="Shalini Pallat" userId="14bf3142-9a12-4844-8f8c-80db0a9f5d8f" providerId="ADAL" clId="{91E4DA32-4563-41EE-83C1-16F5FA9133B2}" dt="2021-12-01T04:39:09.156" v="441" actId="20577"/>
          <ac:spMkLst>
            <pc:docMk/>
            <pc:sldMk cId="3576267935" sldId="418"/>
            <ac:spMk id="3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4:39:27.407" v="446" actId="20577"/>
          <ac:spMkLst>
            <pc:docMk/>
            <pc:sldMk cId="3576267935" sldId="418"/>
            <ac:spMk id="23" creationId="{765DE1BC-A115-EE48-829A-37C8E51313C9}"/>
          </ac:spMkLst>
        </pc:spChg>
        <pc:spChg chg="mod">
          <ac:chgData name="Shalini Pallat" userId="14bf3142-9a12-4844-8f8c-80db0a9f5d8f" providerId="ADAL" clId="{91E4DA32-4563-41EE-83C1-16F5FA9133B2}" dt="2021-12-01T04:39:30.067" v="447" actId="20577"/>
          <ac:spMkLst>
            <pc:docMk/>
            <pc:sldMk cId="3576267935" sldId="418"/>
            <ac:spMk id="35" creationId="{A79D5A2B-32CE-2A43-BACE-C64AFC510098}"/>
          </ac:spMkLst>
        </pc:spChg>
        <pc:spChg chg="mod">
          <ac:chgData name="Shalini Pallat" userId="14bf3142-9a12-4844-8f8c-80db0a9f5d8f" providerId="ADAL" clId="{91E4DA32-4563-41EE-83C1-16F5FA9133B2}" dt="2021-12-01T04:39:36.896" v="449" actId="20577"/>
          <ac:spMkLst>
            <pc:docMk/>
            <pc:sldMk cId="3576267935" sldId="418"/>
            <ac:spMk id="43" creationId="{4C8A3685-9D02-CD47-B415-9BA5F684DAA5}"/>
          </ac:spMkLst>
        </pc:spChg>
        <pc:spChg chg="mod">
          <ac:chgData name="Shalini Pallat" userId="14bf3142-9a12-4844-8f8c-80db0a9f5d8f" providerId="ADAL" clId="{91E4DA32-4563-41EE-83C1-16F5FA9133B2}" dt="2021-12-01T04:39:44.075" v="450" actId="20577"/>
          <ac:spMkLst>
            <pc:docMk/>
            <pc:sldMk cId="3576267935" sldId="418"/>
            <ac:spMk id="57" creationId="{55B3159E-0EB7-4C49-95BF-31DD439D859F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3342056911" sldId="419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3342056911" sldId="419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91E4DA32-4563-41EE-83C1-16F5FA9133B2}" dt="2021-12-01T04:40:18.928" v="480" actId="20577"/>
        <pc:sldMkLst>
          <pc:docMk/>
          <pc:sldMk cId="3467145134" sldId="422"/>
        </pc:sldMkLst>
        <pc:spChg chg="mod">
          <ac:chgData name="Shalini Pallat" userId="14bf3142-9a12-4844-8f8c-80db0a9f5d8f" providerId="ADAL" clId="{91E4DA32-4563-41EE-83C1-16F5FA9133B2}" dt="2021-12-01T04:40:18.928" v="480" actId="20577"/>
          <ac:spMkLst>
            <pc:docMk/>
            <pc:sldMk cId="3467145134" sldId="422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27.996" v="944"/>
        <pc:sldMkLst>
          <pc:docMk/>
          <pc:sldMk cId="636242971" sldId="423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636242971" sldId="423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91E4DA32-4563-41EE-83C1-16F5FA9133B2}" dt="2021-12-01T04:40:05.452" v="478" actId="20577"/>
        <pc:sldMkLst>
          <pc:docMk/>
          <pc:sldMk cId="316630521" sldId="427"/>
        </pc:sldMkLst>
        <pc:spChg chg="mod">
          <ac:chgData name="Shalini Pallat" userId="14bf3142-9a12-4844-8f8c-80db0a9f5d8f" providerId="ADAL" clId="{91E4DA32-4563-41EE-83C1-16F5FA9133B2}" dt="2021-12-01T04:40:05.452" v="478" actId="20577"/>
          <ac:spMkLst>
            <pc:docMk/>
            <pc:sldMk cId="316630521" sldId="427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2:48.842" v="963" actId="20577"/>
        <pc:sldMkLst>
          <pc:docMk/>
          <pc:sldMk cId="1309735169" sldId="428"/>
        </pc:sldMkLst>
        <pc:spChg chg="mod">
          <ac:chgData name="Shalini Pallat" userId="14bf3142-9a12-4844-8f8c-80db0a9f5d8f" providerId="ADAL" clId="{91E4DA32-4563-41EE-83C1-16F5FA9133B2}" dt="2021-12-01T06:11:27.996" v="944"/>
          <ac:spMkLst>
            <pc:docMk/>
            <pc:sldMk cId="1309735169" sldId="428"/>
            <ac:spMk id="2" creationId="{00000000-0000-0000-0000-000000000000}"/>
          </ac:spMkLst>
        </pc:spChg>
        <pc:spChg chg="mod">
          <ac:chgData name="Shalini Pallat" userId="14bf3142-9a12-4844-8f8c-80db0a9f5d8f" providerId="ADAL" clId="{91E4DA32-4563-41EE-83C1-16F5FA9133B2}" dt="2021-12-01T06:12:48.842" v="963" actId="20577"/>
          <ac:spMkLst>
            <pc:docMk/>
            <pc:sldMk cId="1309735169" sldId="428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91E4DA32-4563-41EE-83C1-16F5FA9133B2}" dt="2021-12-01T06:11:48.794" v="945"/>
        <pc:sldMkLst>
          <pc:docMk/>
          <pc:sldMk cId="1720566750" sldId="430"/>
        </pc:sldMkLst>
        <pc:spChg chg="mod">
          <ac:chgData name="Shalini Pallat" userId="14bf3142-9a12-4844-8f8c-80db0a9f5d8f" providerId="ADAL" clId="{91E4DA32-4563-41EE-83C1-16F5FA9133B2}" dt="2021-12-01T06:11:48.794" v="945"/>
          <ac:spMkLst>
            <pc:docMk/>
            <pc:sldMk cId="1720566750" sldId="430"/>
            <ac:spMk id="3" creationId="{00000000-0000-0000-0000-000000000000}"/>
          </ac:spMkLst>
        </pc:spChg>
      </pc:sldChg>
    </pc:docChg>
  </pc:docChgLst>
  <pc:docChgLst>
    <pc:chgData name="Shalini Pallat" userId="14bf3142-9a12-4844-8f8c-80db0a9f5d8f" providerId="ADAL" clId="{7B1E01A0-EF3F-4D87-A2BE-6B541B0EE031}"/>
    <pc:docChg chg="custSel addSld delSld modSld sldOrd">
      <pc:chgData name="Shalini Pallat" userId="14bf3142-9a12-4844-8f8c-80db0a9f5d8f" providerId="ADAL" clId="{7B1E01A0-EF3F-4D87-A2BE-6B541B0EE031}" dt="2021-11-30T11:12:29.064" v="253" actId="20577"/>
      <pc:docMkLst>
        <pc:docMk/>
      </pc:docMkLst>
      <pc:sldChg chg="modSp add mod">
        <pc:chgData name="Shalini Pallat" userId="14bf3142-9a12-4844-8f8c-80db0a9f5d8f" providerId="ADAL" clId="{7B1E01A0-EF3F-4D87-A2BE-6B541B0EE031}" dt="2021-11-30T11:12:16.021" v="246" actId="20577"/>
        <pc:sldMkLst>
          <pc:docMk/>
          <pc:sldMk cId="0" sldId="312"/>
        </pc:sldMkLst>
        <pc:spChg chg="mod">
          <ac:chgData name="Shalini Pallat" userId="14bf3142-9a12-4844-8f8c-80db0a9f5d8f" providerId="ADAL" clId="{7B1E01A0-EF3F-4D87-A2BE-6B541B0EE031}" dt="2021-11-30T11:12:16.021" v="246" actId="20577"/>
          <ac:spMkLst>
            <pc:docMk/>
            <pc:sldMk cId="0" sldId="312"/>
            <ac:spMk id="16" creationId="{2951C415-1758-4709-B881-2226BDD77675}"/>
          </ac:spMkLst>
        </pc:spChg>
      </pc:sldChg>
      <pc:sldChg chg="delSp modSp add mod">
        <pc:chgData name="Shalini Pallat" userId="14bf3142-9a12-4844-8f8c-80db0a9f5d8f" providerId="ADAL" clId="{7B1E01A0-EF3F-4D87-A2BE-6B541B0EE031}" dt="2021-11-30T11:12:21.887" v="250" actId="20577"/>
        <pc:sldMkLst>
          <pc:docMk/>
          <pc:sldMk cId="0" sldId="314"/>
        </pc:sldMkLst>
        <pc:spChg chg="del">
          <ac:chgData name="Shalini Pallat" userId="14bf3142-9a12-4844-8f8c-80db0a9f5d8f" providerId="ADAL" clId="{7B1E01A0-EF3F-4D87-A2BE-6B541B0EE031}" dt="2021-11-30T11:03:26.359" v="11" actId="478"/>
          <ac:spMkLst>
            <pc:docMk/>
            <pc:sldMk cId="0" sldId="314"/>
            <ac:spMk id="5" creationId="{9EC46AC7-F977-43F5-923F-D105E345F6BD}"/>
          </ac:spMkLst>
        </pc:spChg>
        <pc:spChg chg="mod">
          <ac:chgData name="Shalini Pallat" userId="14bf3142-9a12-4844-8f8c-80db0a9f5d8f" providerId="ADAL" clId="{7B1E01A0-EF3F-4D87-A2BE-6B541B0EE031}" dt="2021-11-30T11:12:21.887" v="250" actId="20577"/>
          <ac:spMkLst>
            <pc:docMk/>
            <pc:sldMk cId="0" sldId="314"/>
            <ac:spMk id="6" creationId="{A3D9C313-9D74-4417-9CE5-3067F940B13A}"/>
          </ac:spMkLst>
        </pc:spChg>
      </pc:sldChg>
      <pc:sldChg chg="del">
        <pc:chgData name="Shalini Pallat" userId="14bf3142-9a12-4844-8f8c-80db0a9f5d8f" providerId="ADAL" clId="{7B1E01A0-EF3F-4D87-A2BE-6B541B0EE031}" dt="2021-11-30T11:02:46.707" v="4" actId="47"/>
        <pc:sldMkLst>
          <pc:docMk/>
          <pc:sldMk cId="0" sldId="328"/>
        </pc:sldMkLst>
      </pc:sldChg>
      <pc:sldChg chg="ord">
        <pc:chgData name="Shalini Pallat" userId="14bf3142-9a12-4844-8f8c-80db0a9f5d8f" providerId="ADAL" clId="{7B1E01A0-EF3F-4D87-A2BE-6B541B0EE031}" dt="2021-11-30T11:03:30.912" v="13"/>
        <pc:sldMkLst>
          <pc:docMk/>
          <pc:sldMk cId="0" sldId="329"/>
        </pc:sldMkLst>
      </pc:sldChg>
      <pc:sldChg chg="modSp mod">
        <pc:chgData name="Shalini Pallat" userId="14bf3142-9a12-4844-8f8c-80db0a9f5d8f" providerId="ADAL" clId="{7B1E01A0-EF3F-4D87-A2BE-6B541B0EE031}" dt="2021-11-30T11:09:14.390" v="192" actId="20577"/>
        <pc:sldMkLst>
          <pc:docMk/>
          <pc:sldMk cId="0" sldId="330"/>
        </pc:sldMkLst>
        <pc:spChg chg="mod">
          <ac:chgData name="Shalini Pallat" userId="14bf3142-9a12-4844-8f8c-80db0a9f5d8f" providerId="ADAL" clId="{7B1E01A0-EF3F-4D87-A2BE-6B541B0EE031}" dt="2021-11-30T11:09:14.390" v="192" actId="20577"/>
          <ac:spMkLst>
            <pc:docMk/>
            <pc:sldMk cId="0" sldId="330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7B1E01A0-EF3F-4D87-A2BE-6B541B0EE031}" dt="2021-11-30T11:11:58.211" v="241" actId="20577"/>
        <pc:sldMkLst>
          <pc:docMk/>
          <pc:sldMk cId="1817381952" sldId="383"/>
        </pc:sldMkLst>
        <pc:spChg chg="mod">
          <ac:chgData name="Shalini Pallat" userId="14bf3142-9a12-4844-8f8c-80db0a9f5d8f" providerId="ADAL" clId="{7B1E01A0-EF3F-4D87-A2BE-6B541B0EE031}" dt="2021-11-30T11:11:58.211" v="241" actId="20577"/>
          <ac:spMkLst>
            <pc:docMk/>
            <pc:sldMk cId="1817381952" sldId="383"/>
            <ac:spMk id="2" creationId="{00000000-0000-0000-0000-000000000000}"/>
          </ac:spMkLst>
        </pc:spChg>
      </pc:sldChg>
      <pc:sldChg chg="modSp mod">
        <pc:chgData name="Shalini Pallat" userId="14bf3142-9a12-4844-8f8c-80db0a9f5d8f" providerId="ADAL" clId="{7B1E01A0-EF3F-4D87-A2BE-6B541B0EE031}" dt="2021-11-30T11:11:29.652" v="233" actId="20577"/>
        <pc:sldMkLst>
          <pc:docMk/>
          <pc:sldMk cId="3483040671" sldId="387"/>
        </pc:sldMkLst>
        <pc:spChg chg="mod">
          <ac:chgData name="Shalini Pallat" userId="14bf3142-9a12-4844-8f8c-80db0a9f5d8f" providerId="ADAL" clId="{7B1E01A0-EF3F-4D87-A2BE-6B541B0EE031}" dt="2021-11-30T11:11:08.546" v="229" actId="6549"/>
          <ac:spMkLst>
            <pc:docMk/>
            <pc:sldMk cId="3483040671" sldId="387"/>
            <ac:spMk id="2" creationId="{00000000-0000-0000-0000-000000000000}"/>
          </ac:spMkLst>
        </pc:spChg>
        <pc:spChg chg="mod">
          <ac:chgData name="Shalini Pallat" userId="14bf3142-9a12-4844-8f8c-80db0a9f5d8f" providerId="ADAL" clId="{7B1E01A0-EF3F-4D87-A2BE-6B541B0EE031}" dt="2021-11-30T11:11:29.652" v="233" actId="20577"/>
          <ac:spMkLst>
            <pc:docMk/>
            <pc:sldMk cId="3483040671" sldId="387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7B1E01A0-EF3F-4D87-A2BE-6B541B0EE031}" dt="2021-11-30T11:10:09.794" v="217" actId="20577"/>
        <pc:sldMkLst>
          <pc:docMk/>
          <pc:sldMk cId="1083049184" sldId="401"/>
        </pc:sldMkLst>
        <pc:spChg chg="mod">
          <ac:chgData name="Shalini Pallat" userId="14bf3142-9a12-4844-8f8c-80db0a9f5d8f" providerId="ADAL" clId="{7B1E01A0-EF3F-4D87-A2BE-6B541B0EE031}" dt="2021-11-30T11:09:27.071" v="193" actId="6549"/>
          <ac:spMkLst>
            <pc:docMk/>
            <pc:sldMk cId="1083049184" sldId="401"/>
            <ac:spMk id="2" creationId="{00000000-0000-0000-0000-000000000000}"/>
          </ac:spMkLst>
        </pc:spChg>
        <pc:spChg chg="mod">
          <ac:chgData name="Shalini Pallat" userId="14bf3142-9a12-4844-8f8c-80db0a9f5d8f" providerId="ADAL" clId="{7B1E01A0-EF3F-4D87-A2BE-6B541B0EE031}" dt="2021-11-30T11:10:09.794" v="217" actId="20577"/>
          <ac:spMkLst>
            <pc:docMk/>
            <pc:sldMk cId="1083049184" sldId="401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7B1E01A0-EF3F-4D87-A2BE-6B541B0EE031}" dt="2021-11-30T11:05:46.870" v="67" actId="20577"/>
        <pc:sldMkLst>
          <pc:docMk/>
          <pc:sldMk cId="1876238380" sldId="415"/>
        </pc:sldMkLst>
        <pc:spChg chg="mod">
          <ac:chgData name="Shalini Pallat" userId="14bf3142-9a12-4844-8f8c-80db0a9f5d8f" providerId="ADAL" clId="{7B1E01A0-EF3F-4D87-A2BE-6B541B0EE031}" dt="2021-11-30T11:05:46.870" v="67" actId="20577"/>
          <ac:spMkLst>
            <pc:docMk/>
            <pc:sldMk cId="1876238380" sldId="415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7B1E01A0-EF3F-4D87-A2BE-6B541B0EE031}" dt="2021-11-30T11:10:58.642" v="228" actId="20577"/>
        <pc:sldMkLst>
          <pc:docMk/>
          <pc:sldMk cId="1868810766" sldId="416"/>
        </pc:sldMkLst>
        <pc:spChg chg="mod">
          <ac:chgData name="Shalini Pallat" userId="14bf3142-9a12-4844-8f8c-80db0a9f5d8f" providerId="ADAL" clId="{7B1E01A0-EF3F-4D87-A2BE-6B541B0EE031}" dt="2021-11-30T11:10:17.238" v="218" actId="6549"/>
          <ac:spMkLst>
            <pc:docMk/>
            <pc:sldMk cId="1868810766" sldId="416"/>
            <ac:spMk id="2" creationId="{00000000-0000-0000-0000-000000000000}"/>
          </ac:spMkLst>
        </pc:spChg>
        <pc:spChg chg="mod">
          <ac:chgData name="Shalini Pallat" userId="14bf3142-9a12-4844-8f8c-80db0a9f5d8f" providerId="ADAL" clId="{7B1E01A0-EF3F-4D87-A2BE-6B541B0EE031}" dt="2021-11-30T11:10:58.642" v="228" actId="20577"/>
          <ac:spMkLst>
            <pc:docMk/>
            <pc:sldMk cId="1868810766" sldId="416"/>
            <ac:spMk id="3" creationId="{00000000-0000-0000-0000-000000000000}"/>
          </ac:spMkLst>
        </pc:spChg>
      </pc:sldChg>
      <pc:sldChg chg="modSp mod">
        <pc:chgData name="Shalini Pallat" userId="14bf3142-9a12-4844-8f8c-80db0a9f5d8f" providerId="ADAL" clId="{7B1E01A0-EF3F-4D87-A2BE-6B541B0EE031}" dt="2021-11-30T11:06:02.627" v="87" actId="20577"/>
        <pc:sldMkLst>
          <pc:docMk/>
          <pc:sldMk cId="3342056911" sldId="419"/>
        </pc:sldMkLst>
        <pc:spChg chg="mod">
          <ac:chgData name="Shalini Pallat" userId="14bf3142-9a12-4844-8f8c-80db0a9f5d8f" providerId="ADAL" clId="{7B1E01A0-EF3F-4D87-A2BE-6B541B0EE031}" dt="2021-11-30T11:06:02.627" v="87" actId="20577"/>
          <ac:spMkLst>
            <pc:docMk/>
            <pc:sldMk cId="3342056911" sldId="419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7B1E01A0-EF3F-4D87-A2BE-6B541B0EE031}" dt="2021-11-30T11:06:18.476" v="109" actId="6549"/>
        <pc:sldMkLst>
          <pc:docMk/>
          <pc:sldMk cId="1426443802" sldId="420"/>
        </pc:sldMkLst>
        <pc:spChg chg="mod">
          <ac:chgData name="Shalini Pallat" userId="14bf3142-9a12-4844-8f8c-80db0a9f5d8f" providerId="ADAL" clId="{7B1E01A0-EF3F-4D87-A2BE-6B541B0EE031}" dt="2021-11-30T11:06:18.476" v="109" actId="6549"/>
          <ac:spMkLst>
            <pc:docMk/>
            <pc:sldMk cId="1426443802" sldId="420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7B1E01A0-EF3F-4D87-A2BE-6B541B0EE031}" dt="2021-11-30T11:12:29.064" v="253" actId="20577"/>
        <pc:sldMkLst>
          <pc:docMk/>
          <pc:sldMk cId="636242971" sldId="423"/>
        </pc:sldMkLst>
        <pc:spChg chg="mod">
          <ac:chgData name="Shalini Pallat" userId="14bf3142-9a12-4844-8f8c-80db0a9f5d8f" providerId="ADAL" clId="{7B1E01A0-EF3F-4D87-A2BE-6B541B0EE031}" dt="2021-11-30T11:12:29.064" v="253" actId="20577"/>
          <ac:spMkLst>
            <pc:docMk/>
            <pc:sldMk cId="636242971" sldId="423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7B1E01A0-EF3F-4D87-A2BE-6B541B0EE031}" dt="2021-11-30T11:05:55.383" v="77" actId="20577"/>
        <pc:sldMkLst>
          <pc:docMk/>
          <pc:sldMk cId="2625616909" sldId="424"/>
        </pc:sldMkLst>
        <pc:spChg chg="mod">
          <ac:chgData name="Shalini Pallat" userId="14bf3142-9a12-4844-8f8c-80db0a9f5d8f" providerId="ADAL" clId="{7B1E01A0-EF3F-4D87-A2BE-6B541B0EE031}" dt="2021-11-30T11:05:55.383" v="77" actId="20577"/>
          <ac:spMkLst>
            <pc:docMk/>
            <pc:sldMk cId="2625616909" sldId="424"/>
            <ac:spMk id="7" creationId="{7EC0B194-305E-4C52-A3BC-D1DEDF46186A}"/>
          </ac:spMkLst>
        </pc:spChg>
      </pc:sldChg>
      <pc:sldChg chg="modSp mod">
        <pc:chgData name="Shalini Pallat" userId="14bf3142-9a12-4844-8f8c-80db0a9f5d8f" providerId="ADAL" clId="{7B1E01A0-EF3F-4D87-A2BE-6B541B0EE031}" dt="2021-11-30T11:11:41.633" v="235" actId="20577"/>
        <pc:sldMkLst>
          <pc:docMk/>
          <pc:sldMk cId="410482272" sldId="425"/>
        </pc:sldMkLst>
        <pc:spChg chg="mod">
          <ac:chgData name="Shalini Pallat" userId="14bf3142-9a12-4844-8f8c-80db0a9f5d8f" providerId="ADAL" clId="{7B1E01A0-EF3F-4D87-A2BE-6B541B0EE031}" dt="2021-11-30T11:11:41.633" v="235" actId="20577"/>
          <ac:spMkLst>
            <pc:docMk/>
            <pc:sldMk cId="410482272" sldId="425"/>
            <ac:spMk id="41" creationId="{AB9F9AF6-824D-7549-A1B0-86E2DDAB19F9}"/>
          </ac:spMkLst>
        </pc:spChg>
      </pc:sldChg>
      <pc:sldChg chg="delSp add mod addCm">
        <pc:chgData name="Shalini Pallat" userId="14bf3142-9a12-4844-8f8c-80db0a9f5d8f" providerId="ADAL" clId="{7B1E01A0-EF3F-4D87-A2BE-6B541B0EE031}" dt="2021-11-30T11:08:17.519" v="176" actId="1589"/>
        <pc:sldMkLst>
          <pc:docMk/>
          <pc:sldMk cId="359605062" sldId="469"/>
        </pc:sldMkLst>
        <pc:grpChg chg="del">
          <ac:chgData name="Shalini Pallat" userId="14bf3142-9a12-4844-8f8c-80db0a9f5d8f" providerId="ADAL" clId="{7B1E01A0-EF3F-4D87-A2BE-6B541B0EE031}" dt="2021-11-30T11:03:15.583" v="9" actId="478"/>
          <ac:grpSpMkLst>
            <pc:docMk/>
            <pc:sldMk cId="359605062" sldId="469"/>
            <ac:grpSpMk id="10005" creationId="{00000000-0000-0000-0000-000000000000}"/>
          </ac:grpSpMkLst>
        </pc:grpChg>
      </pc:sldChg>
      <pc:sldChg chg="add">
        <pc:chgData name="Shalini Pallat" userId="14bf3142-9a12-4844-8f8c-80db0a9f5d8f" providerId="ADAL" clId="{7B1E01A0-EF3F-4D87-A2BE-6B541B0EE031}" dt="2021-11-30T11:02:52.355" v="5"/>
        <pc:sldMkLst>
          <pc:docMk/>
          <pc:sldMk cId="3574375198" sldId="483"/>
        </pc:sldMkLst>
      </pc:sldChg>
      <pc:sldChg chg="add">
        <pc:chgData name="Shalini Pallat" userId="14bf3142-9a12-4844-8f8c-80db0a9f5d8f" providerId="ADAL" clId="{7B1E01A0-EF3F-4D87-A2BE-6B541B0EE031}" dt="2021-11-30T11:02:16.015" v="0"/>
        <pc:sldMkLst>
          <pc:docMk/>
          <pc:sldMk cId="1716100448" sldId="485"/>
        </pc:sldMkLst>
      </pc:sldChg>
      <pc:sldChg chg="add del">
        <pc:chgData name="Shalini Pallat" userId="14bf3142-9a12-4844-8f8c-80db0a9f5d8f" providerId="ADAL" clId="{7B1E01A0-EF3F-4D87-A2BE-6B541B0EE031}" dt="2021-11-30T11:03:03.520" v="7" actId="47"/>
        <pc:sldMkLst>
          <pc:docMk/>
          <pc:sldMk cId="2142858022" sldId="486"/>
        </pc:sldMkLst>
      </pc:sldChg>
      <pc:sldChg chg="modSp add mod">
        <pc:chgData name="Shalini Pallat" userId="14bf3142-9a12-4844-8f8c-80db0a9f5d8f" providerId="ADAL" clId="{7B1E01A0-EF3F-4D87-A2BE-6B541B0EE031}" dt="2021-11-30T11:06:36.068" v="126" actId="20577"/>
        <pc:sldMkLst>
          <pc:docMk/>
          <pc:sldMk cId="2569764850" sldId="486"/>
        </pc:sldMkLst>
        <pc:spChg chg="mod">
          <ac:chgData name="Shalini Pallat" userId="14bf3142-9a12-4844-8f8c-80db0a9f5d8f" providerId="ADAL" clId="{7B1E01A0-EF3F-4D87-A2BE-6B541B0EE031}" dt="2021-11-30T11:06:36.068" v="126" actId="20577"/>
          <ac:spMkLst>
            <pc:docMk/>
            <pc:sldMk cId="2569764850" sldId="486"/>
            <ac:spMk id="2" creationId="{6CA78923-D2E2-4677-A54B-37B7C98B9474}"/>
          </ac:spMkLst>
        </pc:spChg>
      </pc:sldChg>
      <pc:sldChg chg="add">
        <pc:chgData name="Shalini Pallat" userId="14bf3142-9a12-4844-8f8c-80db0a9f5d8f" providerId="ADAL" clId="{7B1E01A0-EF3F-4D87-A2BE-6B541B0EE031}" dt="2021-11-30T11:06:40.372" v="127"/>
        <pc:sldMkLst>
          <pc:docMk/>
          <pc:sldMk cId="418673322" sldId="487"/>
        </pc:sldMkLst>
      </pc:sldChg>
      <pc:sldChg chg="modSp add mod">
        <pc:chgData name="Shalini Pallat" userId="14bf3142-9a12-4844-8f8c-80db0a9f5d8f" providerId="ADAL" clId="{7B1E01A0-EF3F-4D87-A2BE-6B541B0EE031}" dt="2021-11-30T11:06:52.670" v="146" actId="20577"/>
        <pc:sldMkLst>
          <pc:docMk/>
          <pc:sldMk cId="1468790600" sldId="488"/>
        </pc:sldMkLst>
        <pc:spChg chg="mod">
          <ac:chgData name="Shalini Pallat" userId="14bf3142-9a12-4844-8f8c-80db0a9f5d8f" providerId="ADAL" clId="{7B1E01A0-EF3F-4D87-A2BE-6B541B0EE031}" dt="2021-11-30T11:06:52.670" v="146" actId="20577"/>
          <ac:spMkLst>
            <pc:docMk/>
            <pc:sldMk cId="1468790600" sldId="488"/>
            <ac:spMk id="2" creationId="{6CA78923-D2E2-4677-A54B-37B7C98B9474}"/>
          </ac:spMkLst>
        </pc:spChg>
      </pc:sldChg>
      <pc:sldChg chg="add">
        <pc:chgData name="Shalini Pallat" userId="14bf3142-9a12-4844-8f8c-80db0a9f5d8f" providerId="ADAL" clId="{7B1E01A0-EF3F-4D87-A2BE-6B541B0EE031}" dt="2021-11-30T11:06:56.314" v="147"/>
        <pc:sldMkLst>
          <pc:docMk/>
          <pc:sldMk cId="1126110927" sldId="489"/>
        </pc:sldMkLst>
      </pc:sldChg>
      <pc:sldChg chg="modSp add mod">
        <pc:chgData name="Shalini Pallat" userId="14bf3142-9a12-4844-8f8c-80db0a9f5d8f" providerId="ADAL" clId="{7B1E01A0-EF3F-4D87-A2BE-6B541B0EE031}" dt="2021-11-30T11:07:07.858" v="159" actId="20577"/>
        <pc:sldMkLst>
          <pc:docMk/>
          <pc:sldMk cId="1724336030" sldId="490"/>
        </pc:sldMkLst>
        <pc:spChg chg="mod">
          <ac:chgData name="Shalini Pallat" userId="14bf3142-9a12-4844-8f8c-80db0a9f5d8f" providerId="ADAL" clId="{7B1E01A0-EF3F-4D87-A2BE-6B541B0EE031}" dt="2021-11-30T11:07:07.858" v="159" actId="20577"/>
          <ac:spMkLst>
            <pc:docMk/>
            <pc:sldMk cId="1724336030" sldId="490"/>
            <ac:spMk id="2" creationId="{6CA78923-D2E2-4677-A54B-37B7C98B9474}"/>
          </ac:spMkLst>
        </pc:spChg>
      </pc:sldChg>
      <pc:sldChg chg="add">
        <pc:chgData name="Shalini Pallat" userId="14bf3142-9a12-4844-8f8c-80db0a9f5d8f" providerId="ADAL" clId="{7B1E01A0-EF3F-4D87-A2BE-6B541B0EE031}" dt="2021-11-30T11:07:11.211" v="160"/>
        <pc:sldMkLst>
          <pc:docMk/>
          <pc:sldMk cId="2251931342" sldId="491"/>
        </pc:sldMkLst>
      </pc:sldChg>
      <pc:sldChg chg="modSp add mod">
        <pc:chgData name="Shalini Pallat" userId="14bf3142-9a12-4844-8f8c-80db0a9f5d8f" providerId="ADAL" clId="{7B1E01A0-EF3F-4D87-A2BE-6B541B0EE031}" dt="2021-11-30T11:07:23.883" v="174" actId="20577"/>
        <pc:sldMkLst>
          <pc:docMk/>
          <pc:sldMk cId="533373260" sldId="492"/>
        </pc:sldMkLst>
        <pc:spChg chg="mod">
          <ac:chgData name="Shalini Pallat" userId="14bf3142-9a12-4844-8f8c-80db0a9f5d8f" providerId="ADAL" clId="{7B1E01A0-EF3F-4D87-A2BE-6B541B0EE031}" dt="2021-11-30T11:07:23.883" v="174" actId="20577"/>
          <ac:spMkLst>
            <pc:docMk/>
            <pc:sldMk cId="533373260" sldId="492"/>
            <ac:spMk id="2" creationId="{6CA78923-D2E2-4677-A54B-37B7C98B9474}"/>
          </ac:spMkLst>
        </pc:spChg>
      </pc:sldChg>
      <pc:sldChg chg="add">
        <pc:chgData name="Shalini Pallat" userId="14bf3142-9a12-4844-8f8c-80db0a9f5d8f" providerId="ADAL" clId="{7B1E01A0-EF3F-4D87-A2BE-6B541B0EE031}" dt="2021-11-30T11:07:27.207" v="175"/>
        <pc:sldMkLst>
          <pc:docMk/>
          <pc:sldMk cId="1620674247" sldId="493"/>
        </pc:sldMkLst>
      </pc:sldChg>
    </pc:docChg>
  </pc:docChgLst>
  <pc:docChgLst>
    <pc:chgData name="Shalini Pallat" userId="14bf3142-9a12-4844-8f8c-80db0a9f5d8f" providerId="ADAL" clId="{40C720C3-586A-4BDC-B757-67058449A0E8}"/>
    <pc:docChg chg="undo custSel modSld">
      <pc:chgData name="Shalini Pallat" userId="14bf3142-9a12-4844-8f8c-80db0a9f5d8f" providerId="ADAL" clId="{40C720C3-586A-4BDC-B757-67058449A0E8}" dt="2021-12-06T05:48:18.350" v="125" actId="368"/>
      <pc:docMkLst>
        <pc:docMk/>
      </pc:docMkLst>
      <pc:sldChg chg="modSp mod">
        <pc:chgData name="Shalini Pallat" userId="14bf3142-9a12-4844-8f8c-80db0a9f5d8f" providerId="ADAL" clId="{40C720C3-586A-4BDC-B757-67058449A0E8}" dt="2021-12-06T04:33:41.730" v="19" actId="6549"/>
        <pc:sldMkLst>
          <pc:docMk/>
          <pc:sldMk cId="0" sldId="329"/>
        </pc:sldMkLst>
        <pc:spChg chg="mod">
          <ac:chgData name="Shalini Pallat" userId="14bf3142-9a12-4844-8f8c-80db0a9f5d8f" providerId="ADAL" clId="{40C720C3-586A-4BDC-B757-67058449A0E8}" dt="2021-12-06T04:33:41.730" v="19" actId="6549"/>
          <ac:spMkLst>
            <pc:docMk/>
            <pc:sldMk cId="0" sldId="329"/>
            <ac:spMk id="6" creationId="{A3D9C313-9D74-4417-9CE5-3067F940B13A}"/>
          </ac:spMkLst>
        </pc:spChg>
      </pc:sldChg>
      <pc:sldChg chg="modSp mod">
        <pc:chgData name="Shalini Pallat" userId="14bf3142-9a12-4844-8f8c-80db0a9f5d8f" providerId="ADAL" clId="{40C720C3-586A-4BDC-B757-67058449A0E8}" dt="2021-12-06T04:40:37.409" v="102" actId="20577"/>
        <pc:sldMkLst>
          <pc:docMk/>
          <pc:sldMk cId="0" sldId="333"/>
        </pc:sldMkLst>
        <pc:spChg chg="mod">
          <ac:chgData name="Shalini Pallat" userId="14bf3142-9a12-4844-8f8c-80db0a9f5d8f" providerId="ADAL" clId="{40C720C3-586A-4BDC-B757-67058449A0E8}" dt="2021-12-06T04:40:37.409" v="102" actId="20577"/>
          <ac:spMkLst>
            <pc:docMk/>
            <pc:sldMk cId="0" sldId="333"/>
            <ac:spMk id="6" creationId="{A3D9C313-9D74-4417-9CE5-3067F940B13A}"/>
          </ac:spMkLst>
        </pc:spChg>
      </pc:sldChg>
      <pc:sldChg chg="modSp mod modNotes">
        <pc:chgData name="Shalini Pallat" userId="14bf3142-9a12-4844-8f8c-80db0a9f5d8f" providerId="ADAL" clId="{40C720C3-586A-4BDC-B757-67058449A0E8}" dt="2021-12-06T05:48:18.275" v="107" actId="368"/>
        <pc:sldMkLst>
          <pc:docMk/>
          <pc:sldMk cId="2926005371" sldId="384"/>
        </pc:sldMkLst>
        <pc:spChg chg="mod">
          <ac:chgData name="Shalini Pallat" userId="14bf3142-9a12-4844-8f8c-80db0a9f5d8f" providerId="ADAL" clId="{40C720C3-586A-4BDC-B757-67058449A0E8}" dt="2021-12-06T04:36:11.344" v="32" actId="20577"/>
          <ac:spMkLst>
            <pc:docMk/>
            <pc:sldMk cId="2926005371" sldId="384"/>
            <ac:spMk id="3" creationId="{00000000-0000-0000-0000-000000000000}"/>
          </ac:spMkLst>
        </pc:spChg>
      </pc:sldChg>
      <pc:sldChg chg="modNotes">
        <pc:chgData name="Shalini Pallat" userId="14bf3142-9a12-4844-8f8c-80db0a9f5d8f" providerId="ADAL" clId="{40C720C3-586A-4BDC-B757-67058449A0E8}" dt="2021-12-06T05:48:18.335" v="119" actId="368"/>
        <pc:sldMkLst>
          <pc:docMk/>
          <pc:sldMk cId="1908096867" sldId="386"/>
        </pc:sldMkLst>
      </pc:sldChg>
      <pc:sldChg chg="modSp mod delCm">
        <pc:chgData name="Shalini Pallat" userId="14bf3142-9a12-4844-8f8c-80db0a9f5d8f" providerId="ADAL" clId="{40C720C3-586A-4BDC-B757-67058449A0E8}" dt="2021-12-06T04:38:02.784" v="94" actId="6549"/>
        <pc:sldMkLst>
          <pc:docMk/>
          <pc:sldMk cId="3961257574" sldId="389"/>
        </pc:sldMkLst>
        <pc:spChg chg="mod">
          <ac:chgData name="Shalini Pallat" userId="14bf3142-9a12-4844-8f8c-80db0a9f5d8f" providerId="ADAL" clId="{40C720C3-586A-4BDC-B757-67058449A0E8}" dt="2021-12-06T04:38:02.784" v="94" actId="6549"/>
          <ac:spMkLst>
            <pc:docMk/>
            <pc:sldMk cId="3961257574" sldId="389"/>
            <ac:spMk id="3" creationId="{00000000-0000-0000-0000-000000000000}"/>
          </ac:spMkLst>
        </pc:spChg>
      </pc:sldChg>
      <pc:sldChg chg="modNotes">
        <pc:chgData name="Shalini Pallat" userId="14bf3142-9a12-4844-8f8c-80db0a9f5d8f" providerId="ADAL" clId="{40C720C3-586A-4BDC-B757-67058449A0E8}" dt="2021-12-06T05:48:18.286" v="109" actId="368"/>
        <pc:sldMkLst>
          <pc:docMk/>
          <pc:sldMk cId="1198683201" sldId="390"/>
        </pc:sldMkLst>
      </pc:sldChg>
      <pc:sldChg chg="modNotes">
        <pc:chgData name="Shalini Pallat" userId="14bf3142-9a12-4844-8f8c-80db0a9f5d8f" providerId="ADAL" clId="{40C720C3-586A-4BDC-B757-67058449A0E8}" dt="2021-12-06T05:48:18.339" v="121" actId="368"/>
        <pc:sldMkLst>
          <pc:docMk/>
          <pc:sldMk cId="2266022873" sldId="404"/>
        </pc:sldMkLst>
      </pc:sldChg>
      <pc:sldChg chg="modNotes">
        <pc:chgData name="Shalini Pallat" userId="14bf3142-9a12-4844-8f8c-80db0a9f5d8f" providerId="ADAL" clId="{40C720C3-586A-4BDC-B757-67058449A0E8}" dt="2021-12-06T05:48:18.318" v="117" actId="368"/>
        <pc:sldMkLst>
          <pc:docMk/>
          <pc:sldMk cId="138569557" sldId="407"/>
        </pc:sldMkLst>
      </pc:sldChg>
      <pc:sldChg chg="modNotes">
        <pc:chgData name="Shalini Pallat" userId="14bf3142-9a12-4844-8f8c-80db0a9f5d8f" providerId="ADAL" clId="{40C720C3-586A-4BDC-B757-67058449A0E8}" dt="2021-12-06T05:48:18.307" v="113" actId="368"/>
        <pc:sldMkLst>
          <pc:docMk/>
          <pc:sldMk cId="3283669710" sldId="408"/>
        </pc:sldMkLst>
      </pc:sldChg>
      <pc:sldChg chg="modSp mod modNotes">
        <pc:chgData name="Shalini Pallat" userId="14bf3142-9a12-4844-8f8c-80db0a9f5d8f" providerId="ADAL" clId="{40C720C3-586A-4BDC-B757-67058449A0E8}" dt="2021-12-06T05:48:18.313" v="115" actId="368"/>
        <pc:sldMkLst>
          <pc:docMk/>
          <pc:sldMk cId="3429376113" sldId="409"/>
        </pc:sldMkLst>
        <pc:spChg chg="mod">
          <ac:chgData name="Shalini Pallat" userId="14bf3142-9a12-4844-8f8c-80db0a9f5d8f" providerId="ADAL" clId="{40C720C3-586A-4BDC-B757-67058449A0E8}" dt="2021-12-06T04:38:35.554" v="97" actId="14100"/>
          <ac:spMkLst>
            <pc:docMk/>
            <pc:sldMk cId="3429376113" sldId="409"/>
            <ac:spMk id="8" creationId="{0414E9C3-C589-D44A-BAD4-DAB0E040DC56}"/>
          </ac:spMkLst>
        </pc:spChg>
      </pc:sldChg>
      <pc:sldChg chg="modNotes">
        <pc:chgData name="Shalini Pallat" userId="14bf3142-9a12-4844-8f8c-80db0a9f5d8f" providerId="ADAL" clId="{40C720C3-586A-4BDC-B757-67058449A0E8}" dt="2021-12-06T05:48:18.350" v="125" actId="368"/>
        <pc:sldMkLst>
          <pc:docMk/>
          <pc:sldMk cId="317730839" sldId="414"/>
        </pc:sldMkLst>
      </pc:sldChg>
      <pc:sldChg chg="modSp mod">
        <pc:chgData name="Shalini Pallat" userId="14bf3142-9a12-4844-8f8c-80db0a9f5d8f" providerId="ADAL" clId="{40C720C3-586A-4BDC-B757-67058449A0E8}" dt="2021-12-06T04:34:42.858" v="29" actId="6549"/>
        <pc:sldMkLst>
          <pc:docMk/>
          <pc:sldMk cId="1868810766" sldId="416"/>
        </pc:sldMkLst>
        <pc:spChg chg="mod">
          <ac:chgData name="Shalini Pallat" userId="14bf3142-9a12-4844-8f8c-80db0a9f5d8f" providerId="ADAL" clId="{40C720C3-586A-4BDC-B757-67058449A0E8}" dt="2021-12-06T04:34:42.858" v="29" actId="6549"/>
          <ac:spMkLst>
            <pc:docMk/>
            <pc:sldMk cId="1868810766" sldId="416"/>
            <ac:spMk id="3" creationId="{00000000-0000-0000-0000-000000000000}"/>
          </ac:spMkLst>
        </pc:spChg>
      </pc:sldChg>
      <pc:sldChg chg="modNotes">
        <pc:chgData name="Shalini Pallat" userId="14bf3142-9a12-4844-8f8c-80db0a9f5d8f" providerId="ADAL" clId="{40C720C3-586A-4BDC-B757-67058449A0E8}" dt="2021-12-06T05:48:18.253" v="105" actId="368"/>
        <pc:sldMkLst>
          <pc:docMk/>
          <pc:sldMk cId="1176874787" sldId="417"/>
        </pc:sldMkLst>
      </pc:sldChg>
      <pc:sldChg chg="modNotes">
        <pc:chgData name="Shalini Pallat" userId="14bf3142-9a12-4844-8f8c-80db0a9f5d8f" providerId="ADAL" clId="{40C720C3-586A-4BDC-B757-67058449A0E8}" dt="2021-12-06T05:48:18.345" v="123" actId="368"/>
        <pc:sldMkLst>
          <pc:docMk/>
          <pc:sldMk cId="1309735169" sldId="428"/>
        </pc:sldMkLst>
      </pc:sldChg>
      <pc:sldChg chg="modSp mod modNotes">
        <pc:chgData name="Shalini Pallat" userId="14bf3142-9a12-4844-8f8c-80db0a9f5d8f" providerId="ADAL" clId="{40C720C3-586A-4BDC-B757-67058449A0E8}" dt="2021-12-06T05:48:18.291" v="111" actId="368"/>
        <pc:sldMkLst>
          <pc:docMk/>
          <pc:sldMk cId="1720566750" sldId="430"/>
        </pc:sldMkLst>
        <pc:spChg chg="mod">
          <ac:chgData name="Shalini Pallat" userId="14bf3142-9a12-4844-8f8c-80db0a9f5d8f" providerId="ADAL" clId="{40C720C3-586A-4BDC-B757-67058449A0E8}" dt="2021-12-06T04:37:09.628" v="87" actId="20577"/>
          <ac:spMkLst>
            <pc:docMk/>
            <pc:sldMk cId="1720566750" sldId="430"/>
            <ac:spMk id="3" creationId="{00000000-0000-0000-0000-000000000000}"/>
          </ac:spMkLst>
        </pc:spChg>
      </pc:sldChg>
      <pc:sldChg chg="modSp mod delCm">
        <pc:chgData name="Shalini Pallat" userId="14bf3142-9a12-4844-8f8c-80db0a9f5d8f" providerId="ADAL" clId="{40C720C3-586A-4BDC-B757-67058449A0E8}" dt="2021-12-06T05:47:51.697" v="103" actId="1592"/>
        <pc:sldMkLst>
          <pc:docMk/>
          <pc:sldMk cId="359605062" sldId="469"/>
        </pc:sldMkLst>
        <pc:spChg chg="mod">
          <ac:chgData name="Shalini Pallat" userId="14bf3142-9a12-4844-8f8c-80db0a9f5d8f" providerId="ADAL" clId="{40C720C3-586A-4BDC-B757-67058449A0E8}" dt="2021-12-06T04:32:20.698" v="16" actId="20577"/>
          <ac:spMkLst>
            <pc:docMk/>
            <pc:sldMk cId="359605062" sldId="469"/>
            <ac:spMk id="6" creationId="{47DE36B7-4CCB-49FC-A1E2-7FEFC213CAD6}"/>
          </ac:spMkLst>
        </pc:spChg>
      </pc:sldChg>
      <pc:sldChg chg="modSp mod">
        <pc:chgData name="Shalini Pallat" userId="14bf3142-9a12-4844-8f8c-80db0a9f5d8f" providerId="ADAL" clId="{40C720C3-586A-4BDC-B757-67058449A0E8}" dt="2021-12-06T04:33:58.938" v="22" actId="6549"/>
        <pc:sldMkLst>
          <pc:docMk/>
          <pc:sldMk cId="2569764850" sldId="486"/>
        </pc:sldMkLst>
        <pc:spChg chg="mod">
          <ac:chgData name="Shalini Pallat" userId="14bf3142-9a12-4844-8f8c-80db0a9f5d8f" providerId="ADAL" clId="{40C720C3-586A-4BDC-B757-67058449A0E8}" dt="2021-12-06T04:33:58.938" v="22" actId="6549"/>
          <ac:spMkLst>
            <pc:docMk/>
            <pc:sldMk cId="2569764850" sldId="486"/>
            <ac:spMk id="6" creationId="{A3D9C313-9D74-4417-9CE5-3067F940B13A}"/>
          </ac:spMkLst>
        </pc:spChg>
      </pc:sldChg>
      <pc:sldChg chg="modSp mod">
        <pc:chgData name="Shalini Pallat" userId="14bf3142-9a12-4844-8f8c-80db0a9f5d8f" providerId="ADAL" clId="{40C720C3-586A-4BDC-B757-67058449A0E8}" dt="2021-12-06T04:37:20.986" v="89" actId="6549"/>
        <pc:sldMkLst>
          <pc:docMk/>
          <pc:sldMk cId="2251931342" sldId="491"/>
        </pc:sldMkLst>
        <pc:spChg chg="mod">
          <ac:chgData name="Shalini Pallat" userId="14bf3142-9a12-4844-8f8c-80db0a9f5d8f" providerId="ADAL" clId="{40C720C3-586A-4BDC-B757-67058449A0E8}" dt="2021-12-06T04:37:20.986" v="89" actId="6549"/>
          <ac:spMkLst>
            <pc:docMk/>
            <pc:sldMk cId="2251931342" sldId="491"/>
            <ac:spMk id="6" creationId="{A3D9C313-9D74-4417-9CE5-3067F940B13A}"/>
          </ac:spMkLst>
        </pc:spChg>
      </pc:sldChg>
    </pc:docChg>
  </pc:docChgLst>
  <pc:docChgLst>
    <pc:chgData name="Shalini Pallat" userId="14bf3142-9a12-4844-8f8c-80db0a9f5d8f" providerId="ADAL" clId="{2DAEBBA4-A8E6-4255-BAFC-F2AF3E972B4C}"/>
    <pc:docChg chg="modSld">
      <pc:chgData name="Shalini Pallat" userId="14bf3142-9a12-4844-8f8c-80db0a9f5d8f" providerId="ADAL" clId="{2DAEBBA4-A8E6-4255-BAFC-F2AF3E972B4C}" dt="2021-12-06T07:09:37.396" v="7" actId="20577"/>
      <pc:docMkLst>
        <pc:docMk/>
      </pc:docMkLst>
      <pc:sldChg chg="modSp mod">
        <pc:chgData name="Shalini Pallat" userId="14bf3142-9a12-4844-8f8c-80db0a9f5d8f" providerId="ADAL" clId="{2DAEBBA4-A8E6-4255-BAFC-F2AF3E972B4C}" dt="2021-12-06T07:09:37.396" v="7" actId="20577"/>
        <pc:sldMkLst>
          <pc:docMk/>
          <pc:sldMk cId="0" sldId="333"/>
        </pc:sldMkLst>
        <pc:spChg chg="mod">
          <ac:chgData name="Shalini Pallat" userId="14bf3142-9a12-4844-8f8c-80db0a9f5d8f" providerId="ADAL" clId="{2DAEBBA4-A8E6-4255-BAFC-F2AF3E972B4C}" dt="2021-12-06T07:09:37.396" v="7" actId="20577"/>
          <ac:spMkLst>
            <pc:docMk/>
            <pc:sldMk cId="0" sldId="333"/>
            <ac:spMk id="6" creationId="{A3D9C313-9D74-4417-9CE5-3067F940B13A}"/>
          </ac:spMkLst>
        </pc:spChg>
      </pc:sldChg>
      <pc:sldChg chg="modSp mod">
        <pc:chgData name="Shalini Pallat" userId="14bf3142-9a12-4844-8f8c-80db0a9f5d8f" providerId="ADAL" clId="{2DAEBBA4-A8E6-4255-BAFC-F2AF3E972B4C}" dt="2021-12-06T07:09:27.972" v="3" actId="20577"/>
        <pc:sldMkLst>
          <pc:docMk/>
          <pc:sldMk cId="359605062" sldId="469"/>
        </pc:sldMkLst>
        <pc:spChg chg="mod">
          <ac:chgData name="Shalini Pallat" userId="14bf3142-9a12-4844-8f8c-80db0a9f5d8f" providerId="ADAL" clId="{2DAEBBA4-A8E6-4255-BAFC-F2AF3E972B4C}" dt="2021-12-06T07:09:27.972" v="3" actId="20577"/>
          <ac:spMkLst>
            <pc:docMk/>
            <pc:sldMk cId="359605062" sldId="469"/>
            <ac:spMk id="6" creationId="{47DE36B7-4CCB-49FC-A1E2-7FEFC213CAD6}"/>
          </ac:spMkLst>
        </pc:spChg>
      </pc:sldChg>
    </pc:docChg>
  </pc:docChgLst>
  <pc:docChgLst>
    <pc:chgData name="Sergi Almar" userId="S::salmar_tidyslice.com#ext#@onevmw.onmicrosoft.com::5e43d427-9196-4676-a2c5-d51daa6f9ba9" providerId="AD" clId="Web-{FBAFC512-3B2C-481B-88E6-33CD1B09F421}"/>
    <pc:docChg chg="modSld">
      <pc:chgData name="Sergi Almar" userId="S::salmar_tidyslice.com#ext#@onevmw.onmicrosoft.com::5e43d427-9196-4676-a2c5-d51daa6f9ba9" providerId="AD" clId="Web-{FBAFC512-3B2C-481B-88E6-33CD1B09F421}" dt="2021-12-07T07:41:39.382" v="23" actId="20577"/>
      <pc:docMkLst>
        <pc:docMk/>
      </pc:docMkLst>
      <pc:sldChg chg="modSp">
        <pc:chgData name="Sergi Almar" userId="S::salmar_tidyslice.com#ext#@onevmw.onmicrosoft.com::5e43d427-9196-4676-a2c5-d51daa6f9ba9" providerId="AD" clId="Web-{FBAFC512-3B2C-481B-88E6-33CD1B09F421}" dt="2021-12-07T07:41:39.382" v="23" actId="20577"/>
        <pc:sldMkLst>
          <pc:docMk/>
          <pc:sldMk cId="317730839" sldId="414"/>
        </pc:sldMkLst>
        <pc:spChg chg="mod">
          <ac:chgData name="Sergi Almar" userId="S::salmar_tidyslice.com#ext#@onevmw.onmicrosoft.com::5e43d427-9196-4676-a2c5-d51daa6f9ba9" providerId="AD" clId="Web-{FBAFC512-3B2C-481B-88E6-33CD1B09F421}" dt="2021-12-07T07:41:39.382" v="23" actId="20577"/>
          <ac:spMkLst>
            <pc:docMk/>
            <pc:sldMk cId="317730839" sldId="414"/>
            <ac:spMk id="3" creationId="{00000000-0000-0000-0000-000000000000}"/>
          </ac:spMkLst>
        </pc:spChg>
      </pc:sldChg>
      <pc:sldChg chg="modSp">
        <pc:chgData name="Sergi Almar" userId="S::salmar_tidyslice.com#ext#@onevmw.onmicrosoft.com::5e43d427-9196-4676-a2c5-d51daa6f9ba9" providerId="AD" clId="Web-{FBAFC512-3B2C-481B-88E6-33CD1B09F421}" dt="2021-12-07T07:41:28.976" v="9" actId="20577"/>
        <pc:sldMkLst>
          <pc:docMk/>
          <pc:sldMk cId="1309735169" sldId="428"/>
        </pc:sldMkLst>
        <pc:spChg chg="mod">
          <ac:chgData name="Sergi Almar" userId="S::salmar_tidyslice.com#ext#@onevmw.onmicrosoft.com::5e43d427-9196-4676-a2c5-d51daa6f9ba9" providerId="AD" clId="Web-{FBAFC512-3B2C-481B-88E6-33CD1B09F421}" dt="2021-12-07T07:41:28.976" v="9" actId="20577"/>
          <ac:spMkLst>
            <pc:docMk/>
            <pc:sldMk cId="1309735169" sldId="42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3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r">
              <a:defRPr sz="1300"/>
            </a:lvl1pPr>
          </a:lstStyle>
          <a:p>
            <a:fld id="{FB004553-04C5-4BB3-AD4E-8B2EF3CDDAF9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r">
              <a:defRPr sz="1300"/>
            </a:lvl1pPr>
          </a:lstStyle>
          <a:p>
            <a:fld id="{2E6A881F-0910-47D3-BD01-4F68834EC353}" type="slidenum">
              <a:rPr lang="en-US" smtClean="0"/>
              <a:t>‹#›</a:t>
            </a:fld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12:32:52.089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13866 7577 4258 0 0,'0'0'-944'0'0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/>
          <a:lstStyle>
            <a:lvl1pPr algn="r">
              <a:defRPr sz="1300"/>
            </a:lvl1pPr>
          </a:lstStyle>
          <a:p>
            <a:fld id="{3CB6F0DB-E055-41D0-9102-627A646E4242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4238" y="639763"/>
            <a:ext cx="5546725" cy="3121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7027" tIns="48513" rIns="97027" bIns="485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" y="4000500"/>
            <a:ext cx="6339840" cy="512064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7027" tIns="48513" rIns="97027" bIns="48513" rtlCol="0" anchor="b"/>
          <a:lstStyle>
            <a:lvl1pPr algn="r">
              <a:defRPr sz="1300"/>
            </a:lvl1pPr>
          </a:lstStyle>
          <a:p>
            <a:fld id="{9F4FBC3A-A12C-40F9-BB8D-BC30C79013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0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031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032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1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1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3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348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4717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0080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19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800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2401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669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090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928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1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1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785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82054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1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1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23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82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30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5513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0060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009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2917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306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70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1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1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806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908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6754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39726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76050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181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39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0247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0788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1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1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5733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2884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7</a:t>
            </a:fld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737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64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17731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3249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18692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6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7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8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48</a:t>
            </a:fld>
            <a:endParaRPr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04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3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3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51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22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6046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35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4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lang="en-GB" sz="1000" dirty="0">
              <a:solidFill>
                <a:schemeClr val="tx2"/>
              </a:solidFill>
              <a:latin typeface="Metropolis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0125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3407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9" name="Slide preview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120" name="Notes"/>
          <p:cNvSpPr>
            <a:spLocks noGrp="1"/>
          </p:cNvSpPr>
          <p:nvPr>
            <p:ph type="body" idx="1"/>
          </p:nvPr>
        </p:nvSpPr>
        <p:spPr/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  <p:sp>
        <p:nvSpPr>
          <p:cNvPr id="10121" name="Slide numb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812F0-6685-476B-B832-AFB48F091983}" type="slidenum"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604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58BA9F4-A63E-4752-8BB7-88DF3705F57A}"/>
              </a:ext>
            </a:extLst>
          </p:cNvPr>
          <p:cNvSpPr/>
          <p:nvPr userDrawn="1"/>
        </p:nvSpPr>
        <p:spPr>
          <a:xfrm rot="2700000">
            <a:off x="1530975" y="-2580079"/>
            <a:ext cx="3206987" cy="9623529"/>
          </a:xfrm>
          <a:custGeom>
            <a:avLst/>
            <a:gdLst>
              <a:gd name="connsiteX0" fmla="*/ 3621 w 3204432"/>
              <a:gd name="connsiteY0" fmla="*/ 3200811 h 9623529"/>
              <a:gd name="connsiteX1" fmla="*/ 3204432 w 3204432"/>
              <a:gd name="connsiteY1" fmla="*/ 0 h 9623529"/>
              <a:gd name="connsiteX2" fmla="*/ 3204432 w 3204432"/>
              <a:gd name="connsiteY2" fmla="*/ 8389488 h 9623529"/>
              <a:gd name="connsiteX3" fmla="*/ 3197162 w 3204432"/>
              <a:gd name="connsiteY3" fmla="*/ 8389488 h 9623529"/>
              <a:gd name="connsiteX4" fmla="*/ 3201565 w 3204432"/>
              <a:gd name="connsiteY4" fmla="*/ 8393890 h 9623529"/>
              <a:gd name="connsiteX5" fmla="*/ 1971926 w 3204432"/>
              <a:gd name="connsiteY5" fmla="*/ 9623529 h 9623529"/>
              <a:gd name="connsiteX6" fmla="*/ 0 w 3204432"/>
              <a:gd name="connsiteY6" fmla="*/ 7651603 h 9623529"/>
              <a:gd name="connsiteX7" fmla="*/ 3621 w 3204432"/>
              <a:gd name="connsiteY7" fmla="*/ 7647982 h 9623529"/>
              <a:gd name="connsiteX8" fmla="*/ 3621 w 3204432"/>
              <a:gd name="connsiteY8" fmla="*/ 3200811 h 9623529"/>
              <a:gd name="connsiteX0" fmla="*/ 3621 w 3206055"/>
              <a:gd name="connsiteY0" fmla="*/ 3200811 h 9623529"/>
              <a:gd name="connsiteX1" fmla="*/ 3204432 w 3206055"/>
              <a:gd name="connsiteY1" fmla="*/ 0 h 9623529"/>
              <a:gd name="connsiteX2" fmla="*/ 3204432 w 3206055"/>
              <a:gd name="connsiteY2" fmla="*/ 8389488 h 9623529"/>
              <a:gd name="connsiteX3" fmla="*/ 3197162 w 3206055"/>
              <a:gd name="connsiteY3" fmla="*/ 8389488 h 9623529"/>
              <a:gd name="connsiteX4" fmla="*/ 3206055 w 3206055"/>
              <a:gd name="connsiteY4" fmla="*/ 9386208 h 9623529"/>
              <a:gd name="connsiteX5" fmla="*/ 1971926 w 3206055"/>
              <a:gd name="connsiteY5" fmla="*/ 9623529 h 9623529"/>
              <a:gd name="connsiteX6" fmla="*/ 0 w 3206055"/>
              <a:gd name="connsiteY6" fmla="*/ 7651603 h 9623529"/>
              <a:gd name="connsiteX7" fmla="*/ 3621 w 3206055"/>
              <a:gd name="connsiteY7" fmla="*/ 7647982 h 9623529"/>
              <a:gd name="connsiteX8" fmla="*/ 3621 w 3206055"/>
              <a:gd name="connsiteY8" fmla="*/ 3200811 h 9623529"/>
              <a:gd name="connsiteX0" fmla="*/ 3621 w 3206987"/>
              <a:gd name="connsiteY0" fmla="*/ 3200811 h 9623529"/>
              <a:gd name="connsiteX1" fmla="*/ 3204432 w 3206987"/>
              <a:gd name="connsiteY1" fmla="*/ 0 h 9623529"/>
              <a:gd name="connsiteX2" fmla="*/ 3204432 w 3206987"/>
              <a:gd name="connsiteY2" fmla="*/ 8389488 h 9623529"/>
              <a:gd name="connsiteX3" fmla="*/ 3206142 w 3206987"/>
              <a:gd name="connsiteY3" fmla="*/ 8407448 h 9623529"/>
              <a:gd name="connsiteX4" fmla="*/ 3206055 w 3206987"/>
              <a:gd name="connsiteY4" fmla="*/ 9386208 h 9623529"/>
              <a:gd name="connsiteX5" fmla="*/ 1971926 w 3206987"/>
              <a:gd name="connsiteY5" fmla="*/ 9623529 h 9623529"/>
              <a:gd name="connsiteX6" fmla="*/ 0 w 3206987"/>
              <a:gd name="connsiteY6" fmla="*/ 7651603 h 9623529"/>
              <a:gd name="connsiteX7" fmla="*/ 3621 w 3206987"/>
              <a:gd name="connsiteY7" fmla="*/ 7647982 h 9623529"/>
              <a:gd name="connsiteX8" fmla="*/ 3621 w 3206987"/>
              <a:gd name="connsiteY8" fmla="*/ 3200811 h 9623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6987" h="9623529">
                <a:moveTo>
                  <a:pt x="3621" y="3200811"/>
                </a:moveTo>
                <a:lnTo>
                  <a:pt x="3204432" y="0"/>
                </a:lnTo>
                <a:lnTo>
                  <a:pt x="3204432" y="8389488"/>
                </a:lnTo>
                <a:lnTo>
                  <a:pt x="3206142" y="8407448"/>
                </a:lnTo>
                <a:cubicBezTo>
                  <a:pt x="3209106" y="8739688"/>
                  <a:pt x="3203091" y="9053968"/>
                  <a:pt x="3206055" y="9386208"/>
                </a:cubicBezTo>
                <a:lnTo>
                  <a:pt x="1971926" y="9623529"/>
                </a:lnTo>
                <a:lnTo>
                  <a:pt x="0" y="7651603"/>
                </a:lnTo>
                <a:lnTo>
                  <a:pt x="3621" y="7647982"/>
                </a:lnTo>
                <a:lnTo>
                  <a:pt x="3621" y="3200811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DB058EE-90CF-4471-A238-65EFE7AFD7C7}"/>
              </a:ext>
            </a:extLst>
          </p:cNvPr>
          <p:cNvSpPr/>
          <p:nvPr userDrawn="1"/>
        </p:nvSpPr>
        <p:spPr>
          <a:xfrm rot="2700000">
            <a:off x="1632126" y="1230939"/>
            <a:ext cx="3535790" cy="7514148"/>
          </a:xfrm>
          <a:custGeom>
            <a:avLst/>
            <a:gdLst>
              <a:gd name="connsiteX0" fmla="*/ 0 w 3535790"/>
              <a:gd name="connsiteY0" fmla="*/ 0 h 7514148"/>
              <a:gd name="connsiteX1" fmla="*/ 3535790 w 3535790"/>
              <a:gd name="connsiteY1" fmla="*/ 0 h 7514148"/>
              <a:gd name="connsiteX2" fmla="*/ 3535790 w 3535790"/>
              <a:gd name="connsiteY2" fmla="*/ 4642648 h 7514148"/>
              <a:gd name="connsiteX3" fmla="*/ 706090 w 3535790"/>
              <a:gd name="connsiteY3" fmla="*/ 7514148 h 7514148"/>
              <a:gd name="connsiteX4" fmla="*/ 0 w 3535790"/>
              <a:gd name="connsiteY4" fmla="*/ 6808058 h 7514148"/>
              <a:gd name="connsiteX5" fmla="*/ 0 w 3535790"/>
              <a:gd name="connsiteY5" fmla="*/ 0 h 751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790" h="7514148">
                <a:moveTo>
                  <a:pt x="0" y="0"/>
                </a:moveTo>
                <a:lnTo>
                  <a:pt x="3535790" y="0"/>
                </a:lnTo>
                <a:lnTo>
                  <a:pt x="3535790" y="4642648"/>
                </a:lnTo>
                <a:lnTo>
                  <a:pt x="706090" y="7514148"/>
                </a:lnTo>
                <a:lnTo>
                  <a:pt x="0" y="680805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143">
                <a:schemeClr val="bg1">
                  <a:alpha val="0"/>
                </a:schemeClr>
              </a:gs>
              <a:gs pos="14000">
                <a:schemeClr val="bg1">
                  <a:alpha val="0"/>
                </a:schemeClr>
              </a:gs>
              <a:gs pos="72000">
                <a:schemeClr val="accent1"/>
              </a:gs>
            </a:gsLst>
            <a:lin ang="42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951C415-1758-4709-B881-2226BDD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15803"/>
            <a:ext cx="5187381" cy="1234440"/>
          </a:xfrm>
        </p:spPr>
        <p:txBody>
          <a:bodyPr wrap="square" anchor="b" anchorCtr="0"/>
          <a:lstStyle>
            <a:lvl1pPr algn="r">
              <a:lnSpc>
                <a:spcPts val="3400"/>
              </a:lnSpc>
              <a:defRPr sz="32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2A218-7EC5-4C26-90F9-4C8166F3EF66}"/>
              </a:ext>
            </a:extLst>
          </p:cNvPr>
          <p:cNvGrpSpPr/>
          <p:nvPr userDrawn="1"/>
        </p:nvGrpSpPr>
        <p:grpSpPr>
          <a:xfrm>
            <a:off x="608171" y="6447600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2B61455-20AC-4408-9D87-B04FFD790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8CD4FF6-3DC6-4615-AB39-3DF7C9ED2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3ED9EF2-B0A3-4080-80FF-D8D0974E94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AB7AA43-11EE-4E56-A876-EA235A60D5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8C906CE-6B18-4A24-B6F3-37C2D07E9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3859B0A-3053-4B1E-BBEF-AD11EABDF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957FB-BCF1-411D-91E8-D3CB10A9BB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9FC8472-2F9C-4390-AD12-2DEC71630743}"/>
              </a:ext>
            </a:extLst>
          </p:cNvPr>
          <p:cNvSpPr txBox="1"/>
          <p:nvPr userDrawn="1"/>
        </p:nvSpPr>
        <p:spPr bwMode="white">
          <a:xfrm flipH="1">
            <a:off x="2301169" y="6513824"/>
            <a:ext cx="1729338" cy="18669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 © 2022 VMware, Inc.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FEB676F-F7B5-4486-A265-8D3830C84F4C}"/>
                  </a:ext>
                </a:extLst>
              </p14:cNvPr>
              <p14:cNvContentPartPr/>
              <p14:nvPr userDrawn="1"/>
            </p14:nvContentPartPr>
            <p14:xfrm>
              <a:off x="9862161" y="4881179"/>
              <a:ext cx="240" cy="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FEB676F-F7B5-4486-A265-8D3830C84F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58081" y="4877099"/>
                <a:ext cx="7920" cy="79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6096000" y="3965135"/>
            <a:ext cx="5181409" cy="692625"/>
          </a:xfrm>
          <a:prstGeom prst="rect">
            <a:avLst/>
          </a:prstGeom>
        </p:spPr>
        <p:txBody>
          <a:bodyPr anchor="b" anchorCtr="0"/>
          <a:lstStyle>
            <a:lvl1pPr marL="0" marR="0" indent="1614488" algn="r" defTabSz="808038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lang="en-GB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en-US"/>
              <a:t>Module #</a:t>
            </a:r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330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0AAE179-ACC5-47B4-993F-CFFC467830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CCE028A-A024-47D3-A4FE-A7B77B0B858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914400"/>
            <a:ext cx="3592513" cy="24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77976A5-AB63-4421-B7C0-5E3B9DD2CBE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340225" y="914400"/>
            <a:ext cx="3538537" cy="24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84450F-5DF1-4BE6-BCFB-D995651D84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99256" y="914400"/>
            <a:ext cx="3583144" cy="2454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6C1DCA6-9676-4D2A-9A39-934A4CB599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600" y="3507200"/>
            <a:ext cx="3592512" cy="2874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24739A5-AC9B-435B-84D5-3C3D5606F3A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40225" y="3506788"/>
            <a:ext cx="3538538" cy="287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F49D82A-1E28-425B-B8CF-AC94311AB72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966075" y="3506788"/>
            <a:ext cx="3616325" cy="287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40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F8E274-A9A5-414C-9A38-2C70B85B4A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E346702-588E-4F03-9EEB-E703ACD3CA2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18583"/>
            <a:ext cx="5421689" cy="24505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F30A3E4-39ED-4B95-8078-DADA4A6487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9401" y="919162"/>
            <a:ext cx="5412999" cy="2449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53813AD-733A-4F6A-8177-2E6613C04B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3506788"/>
            <a:ext cx="5421688" cy="287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B1B0973-6DD0-4BAA-9E78-D1951C2DC08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69025" y="3506788"/>
            <a:ext cx="5413375" cy="2874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2714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OneThirdTwo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7837" y="914400"/>
            <a:ext cx="7204563" cy="5467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914400"/>
            <a:ext cx="3592800" cy="546735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20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F23CA-9C87-4559-89F8-42A3CC9D03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87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ThirdOne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AB0E-4E3B-4A40-BCA8-03219A34B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4A39F82-4F84-4F7C-A7E0-574DD4A2D2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0"/>
            <a:ext cx="7264400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5807AFE-9169-4709-B0F3-68880FE5EBF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11855" y="914400"/>
            <a:ext cx="3570545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3863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And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AB0E-4E3B-4A40-BCA8-03219A34B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9E8C1A-0B0D-49C0-B0FA-E7519E73C7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0"/>
            <a:ext cx="7981144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006E961-0735-4D61-9836-6F2D3FB7244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50809" y="914400"/>
            <a:ext cx="2831592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7748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TextAndTwo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F113682-DB3B-41F9-9E40-9743882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A4EACB-49C2-416E-B993-25DB8CB2D4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B60763-18B5-48EC-B33D-D7068C9A99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1"/>
            <a:ext cx="10972800" cy="6061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ECCAB4E-AD7D-4739-B86C-ADAC5395DDD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670050"/>
            <a:ext cx="10972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85FD018-B5ED-41A7-B9D1-3D7BB3AA1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4094924"/>
            <a:ext cx="109728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83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DoubleTextA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6C866F9-C46F-4FAC-BD0F-64A8B64B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5717891-C086-478F-80C7-829FA89B5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3BDCEB-7DE3-41AD-8CB7-3DE4D8A0E3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0"/>
            <a:ext cx="10972800" cy="595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62B7808-8002-4C0D-83F6-9268D0875CA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681163"/>
            <a:ext cx="10972800" cy="1905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61C5819-0F16-4F70-B5C1-8018B6FE3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3744151"/>
            <a:ext cx="10972800" cy="594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91C310B-1E1B-489D-BE58-5A26F49ACBC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4483730"/>
            <a:ext cx="10972800" cy="189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003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Half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E00445-D9A2-4DE6-9028-E5C6963B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CD7B5-1413-4504-818E-42D4BAAF2C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4EBDB0D-B085-4510-8561-DD5222D13F4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399"/>
            <a:ext cx="10972800" cy="26742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1A5B1A8-ACF7-44A1-92DB-AE8378552D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3702622"/>
            <a:ext cx="10972800" cy="267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75759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Three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182B34-166A-48D1-B388-A2DD1648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CC7F86C-CCF9-4A61-8C8E-920BE20468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4681421-1C2B-4972-8A91-5D2D5F512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922908"/>
            <a:ext cx="10972800" cy="1737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9D7906B-E895-427A-A8F5-57E31ACBDC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770632"/>
            <a:ext cx="10972800" cy="1737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E18F22C-42FD-4648-ADBC-39FDD715FFF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4635056"/>
            <a:ext cx="10972800" cy="1737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460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FourQuar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6C10B7-3BB1-4683-8642-FF4CB4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92C2E2-FA32-4759-B4F4-998062C13E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E6B00-792F-49BE-8FF6-D493842680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914400"/>
            <a:ext cx="10972800" cy="126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EF4169-2F64-476B-8F0C-43510F30C78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2322767"/>
            <a:ext cx="10972800" cy="126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A65D799-E8A0-439D-9734-6C7C59C9A66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" y="3730371"/>
            <a:ext cx="10972800" cy="126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16CBAB3-EED4-4258-9876-66DD07DCD9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" y="5120386"/>
            <a:ext cx="10972800" cy="1261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380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0FA5-0FE7-4E63-8184-468E1E542227}"/>
              </a:ext>
            </a:extLst>
          </p:cNvPr>
          <p:cNvSpPr txBox="1"/>
          <p:nvPr userDrawn="1"/>
        </p:nvSpPr>
        <p:spPr>
          <a:xfrm>
            <a:off x="10031883" y="6530269"/>
            <a:ext cx="2335608" cy="2109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700" dirty="0">
                <a:solidFill>
                  <a:schemeClr val="bg1"/>
                </a:solidFill>
              </a:rPr>
              <a:t>© 2019</a:t>
            </a:r>
            <a:r>
              <a:rPr lang="en-US" sz="700" baseline="0" dirty="0">
                <a:solidFill>
                  <a:schemeClr val="bg1"/>
                </a:solidFill>
              </a:rPr>
              <a:t> VMware Inc. All rights reserved.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9196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OneThirdTwo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6C10B7-3BB1-4683-8642-FF4CB4B5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F92C2E2-FA32-4759-B4F4-998062C13EA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E4B06-25AF-457F-B679-291337716B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914400"/>
            <a:ext cx="10972800" cy="1764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091F57-CD45-4EFB-9930-8D47B12D4AD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2788920"/>
            <a:ext cx="1097280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469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WithFourZ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98019B4-5AAA-456E-A9DD-12ED4799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DD94C64-0C87-480D-B2D7-3FE6DC3336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27662" y="6464899"/>
            <a:ext cx="8254738" cy="3016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D412ED3-656C-487F-BC98-51A4772965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23544"/>
            <a:ext cx="10972800" cy="60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8984C72-A26A-41BE-B6E1-303B687E91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664208"/>
            <a:ext cx="5417472" cy="230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D865366-0962-4AF8-9FBF-B657D8EEA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4928" y="1664208"/>
            <a:ext cx="5417472" cy="230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03D454DF-6CCB-4FD8-B865-EE170768B69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4087368"/>
            <a:ext cx="5418138" cy="230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2D6DFB4-A536-44A9-A8AF-D5824D7B02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67026" y="4088093"/>
            <a:ext cx="5422392" cy="230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393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452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7BBE-13CB-4E43-8281-B3F1E3EF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F82163-5CBA-48E5-A22D-C030D5928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4104D-00F9-4719-866F-5EE42F62551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0"/>
            <a:ext cx="10972800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61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A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78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ED48D6-5E08-4BBE-A22B-926F5CAE86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582738"/>
            <a:ext cx="10972800" cy="4799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1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Content_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8783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ED48D6-5E08-4BBE-A22B-926F5CAE863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582738"/>
            <a:ext cx="10972800" cy="47990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Graphic 4">
            <a:extLst>
              <a:ext uri="{FF2B5EF4-FFF2-40B4-BE49-F238E27FC236}">
                <a16:creationId xmlns:a16="http://schemas.microsoft.com/office/drawing/2014/main" id="{EC70DB90-F2D2-427E-A924-7587BC92BC19}"/>
              </a:ext>
            </a:extLst>
          </p:cNvPr>
          <p:cNvSpPr/>
          <p:nvPr userDrawn="1"/>
        </p:nvSpPr>
        <p:spPr>
          <a:xfrm>
            <a:off x="11707653" y="6387734"/>
            <a:ext cx="371010" cy="371010"/>
          </a:xfrm>
          <a:custGeom>
            <a:avLst/>
            <a:gdLst>
              <a:gd name="connsiteX0" fmla="*/ 185505 w 371010"/>
              <a:gd name="connsiteY0" fmla="*/ 0 h 371010"/>
              <a:gd name="connsiteX1" fmla="*/ 0 w 371010"/>
              <a:gd name="connsiteY1" fmla="*/ 185505 h 371010"/>
              <a:gd name="connsiteX2" fmla="*/ 185505 w 371010"/>
              <a:gd name="connsiteY2" fmla="*/ 371011 h 371010"/>
              <a:gd name="connsiteX3" fmla="*/ 371011 w 371010"/>
              <a:gd name="connsiteY3" fmla="*/ 185505 h 371010"/>
              <a:gd name="connsiteX4" fmla="*/ 185505 w 371010"/>
              <a:gd name="connsiteY4" fmla="*/ 0 h 371010"/>
              <a:gd name="connsiteX5" fmla="*/ 272050 w 371010"/>
              <a:gd name="connsiteY5" fmla="*/ 203458 h 371010"/>
              <a:gd name="connsiteX6" fmla="*/ 140401 w 371010"/>
              <a:gd name="connsiteY6" fmla="*/ 279006 h 371010"/>
              <a:gd name="connsiteX7" fmla="*/ 113697 w 371010"/>
              <a:gd name="connsiteY7" fmla="*/ 263298 h 371010"/>
              <a:gd name="connsiteX8" fmla="*/ 113697 w 371010"/>
              <a:gd name="connsiteY8" fmla="*/ 107713 h 371010"/>
              <a:gd name="connsiteX9" fmla="*/ 140401 w 371010"/>
              <a:gd name="connsiteY9" fmla="*/ 92005 h 371010"/>
              <a:gd name="connsiteX10" fmla="*/ 272050 w 371010"/>
              <a:gd name="connsiteY10" fmla="*/ 172041 h 371010"/>
              <a:gd name="connsiteX11" fmla="*/ 272050 w 371010"/>
              <a:gd name="connsiteY11" fmla="*/ 203458 h 371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1010" h="371010">
                <a:moveTo>
                  <a:pt x="185505" y="0"/>
                </a:moveTo>
                <a:cubicBezTo>
                  <a:pt x="83029" y="0"/>
                  <a:pt x="0" y="83029"/>
                  <a:pt x="0" y="185505"/>
                </a:cubicBezTo>
                <a:cubicBezTo>
                  <a:pt x="0" y="287982"/>
                  <a:pt x="83029" y="371011"/>
                  <a:pt x="185505" y="371011"/>
                </a:cubicBezTo>
                <a:cubicBezTo>
                  <a:pt x="287982" y="371011"/>
                  <a:pt x="371011" y="287982"/>
                  <a:pt x="371011" y="185505"/>
                </a:cubicBezTo>
                <a:cubicBezTo>
                  <a:pt x="371011" y="83029"/>
                  <a:pt x="287982" y="0"/>
                  <a:pt x="185505" y="0"/>
                </a:cubicBezTo>
                <a:close/>
                <a:moveTo>
                  <a:pt x="272050" y="203458"/>
                </a:moveTo>
                <a:lnTo>
                  <a:pt x="140401" y="279006"/>
                </a:lnTo>
                <a:cubicBezTo>
                  <a:pt x="128582" y="285589"/>
                  <a:pt x="113697" y="277136"/>
                  <a:pt x="113697" y="263298"/>
                </a:cubicBezTo>
                <a:lnTo>
                  <a:pt x="113697" y="107713"/>
                </a:lnTo>
                <a:cubicBezTo>
                  <a:pt x="113697" y="93950"/>
                  <a:pt x="128507" y="85422"/>
                  <a:pt x="140401" y="92005"/>
                </a:cubicBezTo>
                <a:lnTo>
                  <a:pt x="272050" y="172041"/>
                </a:lnTo>
                <a:cubicBezTo>
                  <a:pt x="284317" y="178923"/>
                  <a:pt x="284317" y="196651"/>
                  <a:pt x="272050" y="203458"/>
                </a:cubicBezTo>
                <a:close/>
              </a:path>
            </a:pathLst>
          </a:custGeom>
          <a:solidFill>
            <a:schemeClr val="accent1"/>
          </a:solidFill>
          <a:ln w="7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403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BD94-730B-4E88-AB87-7EC608A84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C94062-1286-4C6A-8575-A88C141666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9600" y="914400"/>
            <a:ext cx="5414963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E9B68EA-4A98-4398-BBF4-205E456744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62675" y="914400"/>
            <a:ext cx="5419725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26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&amp;SideBy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22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1BD94-730B-4E88-AB87-7EC608A844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09600" y="914400"/>
            <a:ext cx="10972800" cy="5878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859F83-E3E3-4345-83AB-12C9183F59E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1687513"/>
            <a:ext cx="5407025" cy="4694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A9AFF7D-D413-42E0-86B9-4049720DFF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80524" y="1687513"/>
            <a:ext cx="5401872" cy="4694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63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2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B6980-3CA4-4D02-A538-B650413C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{CoverPage-Title}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E1A6142-64E7-4352-A1A3-F600DC8701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599" y="914400"/>
            <a:ext cx="3592883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82B646F-90D1-4F9B-B639-A9DB2B3757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40225" y="914400"/>
            <a:ext cx="3540125" cy="5467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BC63A76-DFF4-4EAF-8DF3-9C8F571050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18463" y="914400"/>
            <a:ext cx="3563937" cy="54784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055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72C06D-1803-4C35-8D70-DF9CE41F4A81}"/>
              </a:ext>
            </a:extLst>
          </p:cNvPr>
          <p:cNvGrpSpPr/>
          <p:nvPr userDrawn="1"/>
        </p:nvGrpSpPr>
        <p:grpSpPr bwMode="black">
          <a:xfrm>
            <a:off x="617878" y="6446044"/>
            <a:ext cx="1099793" cy="173355"/>
            <a:chOff x="-84138" y="5622925"/>
            <a:chExt cx="4330701" cy="682626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306ADC8-842E-40E5-B464-274C206DC740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1589088" y="5649913"/>
              <a:ext cx="914400" cy="647700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F7629DED-7E51-4D04-A3DA-0948F7C0FC2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3163888" y="5649913"/>
              <a:ext cx="354013" cy="647700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A899963-025E-474B-8372-FD0BE405DD5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3509963" y="5649913"/>
              <a:ext cx="579438" cy="655638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8A5C80C-D11D-4411-BBF4-7C4829D0129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2503488" y="5649913"/>
              <a:ext cx="547688" cy="655638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D59175B6-1C26-46D5-8425-7C21ADF9AFE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-84138" y="5622925"/>
              <a:ext cx="1635125" cy="682625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17C1EC96-57C2-4D48-A569-67D9D2B9F28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097338" y="5649913"/>
              <a:ext cx="149225" cy="157163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26644959-1D9B-4B11-815B-938665DB054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4141788" y="5688013"/>
              <a:ext cx="63500" cy="76200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7170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22B5E2F-27D2-4ADB-A717-421A85D9158A}"/>
              </a:ext>
            </a:extLst>
          </p:cNvPr>
          <p:cNvSpPr txBox="1"/>
          <p:nvPr userDrawn="1"/>
        </p:nvSpPr>
        <p:spPr>
          <a:xfrm>
            <a:off x="2117556" y="6510278"/>
            <a:ext cx="1965493" cy="1508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tx1"/>
                </a:solidFill>
                <a:latin typeface="+mj-lt"/>
              </a:rPr>
              <a:t>© 2022 VMware, Inc.</a:t>
            </a:r>
          </a:p>
          <a:p>
            <a:pPr>
              <a:lnSpc>
                <a:spcPct val="90000"/>
              </a:lnSpc>
            </a:pPr>
            <a:endParaRPr lang="en-US" sz="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7F4BC5-315C-4E61-8376-A7B09E8D9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7662" y="6464899"/>
            <a:ext cx="8254738" cy="301661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en-US" dirty="0"/>
              <a:t>{</a:t>
            </a:r>
            <a:r>
              <a:rPr lang="en-US" dirty="0" err="1"/>
              <a:t>CoverPage</a:t>
            </a:r>
            <a:r>
              <a:rPr lang="en-US" dirty="0"/>
              <a:t>-Title}</a:t>
            </a:r>
            <a:r>
              <a:rPr lang="en-US" altLang="en-US" dirty="0"/>
              <a:t>      </a:t>
            </a:r>
            <a:r>
              <a:rPr lang="en-US" altLang="en-US" b="1" dirty="0"/>
              <a:t>|</a:t>
            </a:r>
            <a:r>
              <a:rPr lang="en-US" altLang="en-US" dirty="0"/>
              <a:t>     </a:t>
            </a:r>
            <a:r>
              <a:rPr lang="en-US" dirty="0"/>
              <a:t>{Module-#} - {Slide-#Module}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B473E71-7832-483E-A392-EE5C16C7A4B3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-1" y="6766560"/>
            <a:ext cx="12188825" cy="9522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14BA-62A4-47F1-B37F-627F80BCE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11224"/>
            <a:ext cx="10972800" cy="54705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84178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718" r:id="rId3"/>
    <p:sldLayoutId id="2147483714" r:id="rId4"/>
    <p:sldLayoutId id="2147483705" r:id="rId5"/>
    <p:sldLayoutId id="2147483720" r:id="rId6"/>
    <p:sldLayoutId id="2147483690" r:id="rId7"/>
    <p:sldLayoutId id="2147483707" r:id="rId8"/>
    <p:sldLayoutId id="2147483702" r:id="rId9"/>
    <p:sldLayoutId id="2147483703" r:id="rId10"/>
    <p:sldLayoutId id="2147483704" r:id="rId11"/>
    <p:sldLayoutId id="2147483719" r:id="rId12"/>
    <p:sldLayoutId id="2147483700" r:id="rId13"/>
    <p:sldLayoutId id="2147483715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6" r:id="rId20"/>
    <p:sldLayoutId id="2147483713" r:id="rId21"/>
  </p:sldLayoutIdLst>
  <p:hf hdr="0" ftr="0" dt="0"/>
  <p:txStyles>
    <p:titleStyle>
      <a:lvl1pPr algn="l" defTabSz="914400" rtl="0" eaLnBrk="1" latinLnBrk="0" hangingPunct="1">
        <a:lnSpc>
          <a:spcPts val="2400"/>
        </a:lnSpc>
        <a:spcBef>
          <a:spcPct val="0"/>
        </a:spcBef>
        <a:buNone/>
        <a:defRPr sz="2200" b="0" kern="1200" baseline="0">
          <a:solidFill>
            <a:srgbClr val="003D79"/>
          </a:solidFill>
          <a:latin typeface="+mj-lt"/>
          <a:ea typeface="+mj-ea"/>
          <a:cs typeface="+mj-cs"/>
        </a:defRPr>
      </a:lvl1pPr>
    </p:titleStyle>
    <p:bodyStyle>
      <a:lvl1pPr marL="292100" indent="-292100" algn="l" defTabSz="914400" rtl="0" eaLnBrk="1" latinLnBrk="0" hangingPunct="1">
        <a:lnSpc>
          <a:spcPts val="2000"/>
        </a:lnSpc>
        <a:spcBef>
          <a:spcPts val="1200"/>
        </a:spcBef>
        <a:buClrTx/>
        <a:buSzPct val="90000"/>
        <a:buFontTx/>
        <a:buNone/>
        <a:defRPr sz="1800" kern="1200" baseline="0">
          <a:solidFill>
            <a:schemeClr val="tx2"/>
          </a:solidFill>
          <a:latin typeface="Metropolis" panose="00000500000000000000" pitchFamily="2" charset="0"/>
          <a:ea typeface="+mn-ea"/>
          <a:cs typeface="+mn-cs"/>
        </a:defRPr>
      </a:lvl1pPr>
      <a:lvl2pPr marL="569913" indent="-277813" algn="l" defTabSz="914400" rtl="0" eaLnBrk="1" latinLnBrk="0" hangingPunct="1">
        <a:lnSpc>
          <a:spcPts val="2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defRPr sz="1800" kern="1200" baseline="0">
          <a:solidFill>
            <a:schemeClr val="tx2"/>
          </a:solidFill>
          <a:latin typeface="Metropolis" panose="00000500000000000000" pitchFamily="2" charset="0"/>
          <a:ea typeface="+mn-ea"/>
          <a:cs typeface="+mn-cs"/>
        </a:defRPr>
      </a:lvl2pPr>
      <a:lvl3pPr marL="862013" indent="-292100" algn="l" defTabSz="914400" rtl="0" eaLnBrk="1" latinLnBrk="0" hangingPunct="1">
        <a:lnSpc>
          <a:spcPts val="2000"/>
        </a:lnSpc>
        <a:spcBef>
          <a:spcPts val="1200"/>
        </a:spcBef>
        <a:buClr>
          <a:schemeClr val="tx2"/>
        </a:buClr>
        <a:buSzPct val="100000"/>
        <a:buFont typeface="Arial" panose="020B0604020202020204" pitchFamily="34" charset="0"/>
        <a:buChar char="–"/>
        <a:defRPr sz="1800" kern="1200" baseline="0">
          <a:solidFill>
            <a:schemeClr val="tx2"/>
          </a:solidFill>
          <a:latin typeface="Metropolis" panose="00000500000000000000" pitchFamily="2" charset="0"/>
          <a:ea typeface="+mn-ea"/>
          <a:cs typeface="+mn-cs"/>
        </a:defRPr>
      </a:lvl3pPr>
      <a:lvl4pPr marL="1139825" indent="-277813" algn="l" defTabSz="914400" rtl="0" eaLnBrk="1" latinLnBrk="0" hangingPunct="1">
        <a:lnSpc>
          <a:spcPts val="2000"/>
        </a:lnSpc>
        <a:spcBef>
          <a:spcPts val="12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etropolis" panose="00000500000000000000" pitchFamily="2" charset="0"/>
          <a:ea typeface="+mn-ea"/>
          <a:cs typeface="+mn-cs"/>
        </a:defRPr>
      </a:lvl4pPr>
      <a:lvl5pPr marL="1431925" indent="-292100" algn="l" defTabSz="857250" rtl="0" eaLnBrk="1" latinLnBrk="0" hangingPunct="1">
        <a:lnSpc>
          <a:spcPts val="2000"/>
        </a:lnSpc>
        <a:spcBef>
          <a:spcPts val="1200"/>
        </a:spcBef>
        <a:buClr>
          <a:schemeClr val="tx2"/>
        </a:buClr>
        <a:buSzPct val="100000"/>
        <a:buFont typeface="Arial" panose="020B0604020202020204" pitchFamily="34" charset="0"/>
        <a:buChar char="–"/>
        <a:defRPr sz="1800" kern="1200" baseline="0">
          <a:solidFill>
            <a:schemeClr val="tx2"/>
          </a:solidFill>
          <a:latin typeface="Metropolis" panose="00000500000000000000" pitchFamily="2" charset="0"/>
          <a:ea typeface="+mn-ea"/>
          <a:cs typeface="+mn-cs"/>
        </a:defRPr>
      </a:lvl5pPr>
      <a:lvl6pPr marL="90170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SzPct val="90000"/>
        <a:buFont typeface="Arial" panose="020B0604020202020204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09738" indent="-277813" algn="l" defTabSz="914400" rtl="0" eaLnBrk="1" latinLnBrk="0" hangingPunct="1">
        <a:lnSpc>
          <a:spcPct val="90000"/>
        </a:lnSpc>
        <a:spcBef>
          <a:spcPts val="1200"/>
        </a:spcBef>
        <a:buClrTx/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7pPr>
      <a:lvl8pPr marL="18745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Calibri" panose="020F050202020403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03120" indent="-182880" algn="l" defTabSz="914400" rtl="0" eaLnBrk="1" latinLnBrk="0" hangingPunct="1">
        <a:lnSpc>
          <a:spcPct val="90000"/>
        </a:lnSpc>
        <a:spcBef>
          <a:spcPts val="600"/>
        </a:spcBef>
        <a:buClrTx/>
        <a:buSzPct val="90000"/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20" userDrawn="1">
          <p15:clr>
            <a:srgbClr val="F26B43"/>
          </p15:clr>
        </p15:guide>
        <p15:guide id="2" orient="horz" pos="576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384" userDrawn="1">
          <p15:clr>
            <a:srgbClr val="F26B43"/>
          </p15:clr>
        </p15:guide>
        <p15:guide id="5" pos="7296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0.sv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svg"/><Relationship Id="rId12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0.xml"/><Relationship Id="rId6" Type="http://schemas.openxmlformats.org/officeDocument/2006/relationships/image" Target="../media/image7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5" Type="http://schemas.openxmlformats.org/officeDocument/2006/relationships/image" Target="../media/image12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4.sv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sv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2.xml"/><Relationship Id="rId6" Type="http://schemas.openxmlformats.org/officeDocument/2006/relationships/image" Target="../media/image15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3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4.xml"/><Relationship Id="rId6" Type="http://schemas.openxmlformats.org/officeDocument/2006/relationships/image" Target="../media/image1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sv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951C415-1758-4709-B881-2226BDD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215803"/>
            <a:ext cx="5187381" cy="1234440"/>
          </a:xfrm>
        </p:spPr>
        <p:txBody>
          <a:bodyPr wrap="square" anchor="b" anchorCtr="0"/>
          <a:lstStyle>
            <a:lvl1pPr algn="r">
              <a:lnSpc>
                <a:spcPts val="3400"/>
              </a:lnSpc>
              <a:defRPr sz="3200" b="0" cap="none" baseline="0"/>
            </a:lvl1pPr>
          </a:lstStyle>
          <a:p>
            <a:r>
              <a:rPr lang="en-US" noProof="0" dirty="0"/>
              <a:t>Module 10: OAuth2 and OIDC</a:t>
            </a:r>
            <a:r>
              <a:rPr lang="en-US" dirty="0"/>
              <a:t> Concepts</a:t>
            </a:r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62A218-7EC5-4C26-90F9-4C8166F3EF66}"/>
              </a:ext>
            </a:extLst>
          </p:cNvPr>
          <p:cNvGrpSpPr/>
          <p:nvPr userDrawn="1"/>
        </p:nvGrpSpPr>
        <p:grpSpPr>
          <a:xfrm>
            <a:off x="608171" y="6447600"/>
            <a:ext cx="1424756" cy="224518"/>
            <a:chOff x="863272" y="6563918"/>
            <a:chExt cx="861082" cy="135727"/>
          </a:xfrm>
          <a:solidFill>
            <a:schemeClr val="bg1"/>
          </a:solidFill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2B61455-20AC-4408-9D87-B04FFD7905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5963" y="6569284"/>
              <a:ext cx="181812" cy="128783"/>
            </a:xfrm>
            <a:custGeom>
              <a:avLst/>
              <a:gdLst>
                <a:gd name="T0" fmla="*/ 52 w 243"/>
                <a:gd name="T1" fmla="*/ 159 h 170"/>
                <a:gd name="T2" fmla="*/ 2 w 243"/>
                <a:gd name="T3" fmla="*/ 19 h 170"/>
                <a:gd name="T4" fmla="*/ 0 w 243"/>
                <a:gd name="T5" fmla="*/ 12 h 170"/>
                <a:gd name="T6" fmla="*/ 13 w 243"/>
                <a:gd name="T7" fmla="*/ 0 h 170"/>
                <a:gd name="T8" fmla="*/ 25 w 243"/>
                <a:gd name="T9" fmla="*/ 11 h 170"/>
                <a:gd name="T10" fmla="*/ 67 w 243"/>
                <a:gd name="T11" fmla="*/ 131 h 170"/>
                <a:gd name="T12" fmla="*/ 109 w 243"/>
                <a:gd name="T13" fmla="*/ 10 h 170"/>
                <a:gd name="T14" fmla="*/ 121 w 243"/>
                <a:gd name="T15" fmla="*/ 0 h 170"/>
                <a:gd name="T16" fmla="*/ 122 w 243"/>
                <a:gd name="T17" fmla="*/ 0 h 170"/>
                <a:gd name="T18" fmla="*/ 135 w 243"/>
                <a:gd name="T19" fmla="*/ 10 h 170"/>
                <a:gd name="T20" fmla="*/ 177 w 243"/>
                <a:gd name="T21" fmla="*/ 131 h 170"/>
                <a:gd name="T22" fmla="*/ 219 w 243"/>
                <a:gd name="T23" fmla="*/ 10 h 170"/>
                <a:gd name="T24" fmla="*/ 231 w 243"/>
                <a:gd name="T25" fmla="*/ 0 h 170"/>
                <a:gd name="T26" fmla="*/ 243 w 243"/>
                <a:gd name="T27" fmla="*/ 12 h 170"/>
                <a:gd name="T28" fmla="*/ 241 w 243"/>
                <a:gd name="T29" fmla="*/ 19 h 170"/>
                <a:gd name="T30" fmla="*/ 191 w 243"/>
                <a:gd name="T31" fmla="*/ 159 h 170"/>
                <a:gd name="T32" fmla="*/ 177 w 243"/>
                <a:gd name="T33" fmla="*/ 170 h 170"/>
                <a:gd name="T34" fmla="*/ 176 w 243"/>
                <a:gd name="T35" fmla="*/ 170 h 170"/>
                <a:gd name="T36" fmla="*/ 163 w 243"/>
                <a:gd name="T37" fmla="*/ 159 h 170"/>
                <a:gd name="T38" fmla="*/ 122 w 243"/>
                <a:gd name="T39" fmla="*/ 40 h 170"/>
                <a:gd name="T40" fmla="*/ 80 w 243"/>
                <a:gd name="T41" fmla="*/ 159 h 170"/>
                <a:gd name="T42" fmla="*/ 66 w 243"/>
                <a:gd name="T43" fmla="*/ 170 h 170"/>
                <a:gd name="T44" fmla="*/ 66 w 243"/>
                <a:gd name="T45" fmla="*/ 170 h 170"/>
                <a:gd name="T46" fmla="*/ 52 w 243"/>
                <a:gd name="T47" fmla="*/ 159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3" h="170">
                  <a:moveTo>
                    <a:pt x="52" y="159"/>
                  </a:moveTo>
                  <a:cubicBezTo>
                    <a:pt x="2" y="19"/>
                    <a:pt x="2" y="19"/>
                    <a:pt x="2" y="19"/>
                  </a:cubicBezTo>
                  <a:cubicBezTo>
                    <a:pt x="1" y="17"/>
                    <a:pt x="0" y="14"/>
                    <a:pt x="0" y="12"/>
                  </a:cubicBezTo>
                  <a:cubicBezTo>
                    <a:pt x="0" y="6"/>
                    <a:pt x="5" y="0"/>
                    <a:pt x="13" y="0"/>
                  </a:cubicBezTo>
                  <a:cubicBezTo>
                    <a:pt x="19" y="0"/>
                    <a:pt x="23" y="4"/>
                    <a:pt x="25" y="11"/>
                  </a:cubicBezTo>
                  <a:cubicBezTo>
                    <a:pt x="67" y="131"/>
                    <a:pt x="67" y="131"/>
                    <a:pt x="67" y="131"/>
                  </a:cubicBezTo>
                  <a:cubicBezTo>
                    <a:pt x="109" y="10"/>
                    <a:pt x="109" y="10"/>
                    <a:pt x="109" y="10"/>
                  </a:cubicBezTo>
                  <a:cubicBezTo>
                    <a:pt x="111" y="4"/>
                    <a:pt x="114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29" y="0"/>
                    <a:pt x="133" y="4"/>
                    <a:pt x="135" y="10"/>
                  </a:cubicBezTo>
                  <a:cubicBezTo>
                    <a:pt x="177" y="131"/>
                    <a:pt x="177" y="131"/>
                    <a:pt x="177" y="131"/>
                  </a:cubicBezTo>
                  <a:cubicBezTo>
                    <a:pt x="219" y="10"/>
                    <a:pt x="219" y="10"/>
                    <a:pt x="219" y="10"/>
                  </a:cubicBezTo>
                  <a:cubicBezTo>
                    <a:pt x="221" y="5"/>
                    <a:pt x="224" y="0"/>
                    <a:pt x="231" y="0"/>
                  </a:cubicBezTo>
                  <a:cubicBezTo>
                    <a:pt x="238" y="0"/>
                    <a:pt x="243" y="6"/>
                    <a:pt x="243" y="12"/>
                  </a:cubicBezTo>
                  <a:cubicBezTo>
                    <a:pt x="243" y="14"/>
                    <a:pt x="242" y="17"/>
                    <a:pt x="241" y="19"/>
                  </a:cubicBezTo>
                  <a:cubicBezTo>
                    <a:pt x="191" y="159"/>
                    <a:pt x="191" y="159"/>
                    <a:pt x="191" y="159"/>
                  </a:cubicBezTo>
                  <a:cubicBezTo>
                    <a:pt x="188" y="166"/>
                    <a:pt x="183" y="170"/>
                    <a:pt x="177" y="170"/>
                  </a:cubicBezTo>
                  <a:cubicBezTo>
                    <a:pt x="176" y="170"/>
                    <a:pt x="176" y="170"/>
                    <a:pt x="176" y="170"/>
                  </a:cubicBezTo>
                  <a:cubicBezTo>
                    <a:pt x="170" y="170"/>
                    <a:pt x="165" y="166"/>
                    <a:pt x="163" y="159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80" y="159"/>
                    <a:pt x="80" y="159"/>
                    <a:pt x="80" y="159"/>
                  </a:cubicBezTo>
                  <a:cubicBezTo>
                    <a:pt x="78" y="166"/>
                    <a:pt x="73" y="170"/>
                    <a:pt x="66" y="170"/>
                  </a:cubicBezTo>
                  <a:cubicBezTo>
                    <a:pt x="66" y="170"/>
                    <a:pt x="66" y="170"/>
                    <a:pt x="66" y="170"/>
                  </a:cubicBezTo>
                  <a:cubicBezTo>
                    <a:pt x="60" y="170"/>
                    <a:pt x="55" y="166"/>
                    <a:pt x="52" y="15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8CD4FF6-3DC6-4615-AB39-3DF7C9ED20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9084" y="6569284"/>
              <a:ext cx="70389" cy="128783"/>
            </a:xfrm>
            <a:custGeom>
              <a:avLst/>
              <a:gdLst>
                <a:gd name="T0" fmla="*/ 0 w 94"/>
                <a:gd name="T1" fmla="*/ 13 h 170"/>
                <a:gd name="T2" fmla="*/ 12 w 94"/>
                <a:gd name="T3" fmla="*/ 0 h 170"/>
                <a:gd name="T4" fmla="*/ 24 w 94"/>
                <a:gd name="T5" fmla="*/ 13 h 170"/>
                <a:gd name="T6" fmla="*/ 24 w 94"/>
                <a:gd name="T7" fmla="*/ 41 h 170"/>
                <a:gd name="T8" fmla="*/ 82 w 94"/>
                <a:gd name="T9" fmla="*/ 0 h 170"/>
                <a:gd name="T10" fmla="*/ 94 w 94"/>
                <a:gd name="T11" fmla="*/ 13 h 170"/>
                <a:gd name="T12" fmla="*/ 83 w 94"/>
                <a:gd name="T13" fmla="*/ 25 h 170"/>
                <a:gd name="T14" fmla="*/ 24 w 94"/>
                <a:gd name="T15" fmla="*/ 101 h 170"/>
                <a:gd name="T16" fmla="*/ 24 w 94"/>
                <a:gd name="T17" fmla="*/ 157 h 170"/>
                <a:gd name="T18" fmla="*/ 12 w 94"/>
                <a:gd name="T19" fmla="*/ 170 h 170"/>
                <a:gd name="T20" fmla="*/ 0 w 94"/>
                <a:gd name="T21" fmla="*/ 157 h 170"/>
                <a:gd name="T22" fmla="*/ 0 w 94"/>
                <a:gd name="T23" fmla="*/ 13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4" h="170">
                  <a:moveTo>
                    <a:pt x="0" y="13"/>
                  </a:move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5"/>
                    <a:pt x="24" y="13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37" y="13"/>
                    <a:pt x="64" y="0"/>
                    <a:pt x="82" y="0"/>
                  </a:cubicBezTo>
                  <a:cubicBezTo>
                    <a:pt x="89" y="0"/>
                    <a:pt x="94" y="6"/>
                    <a:pt x="94" y="13"/>
                  </a:cubicBezTo>
                  <a:cubicBezTo>
                    <a:pt x="94" y="20"/>
                    <a:pt x="89" y="24"/>
                    <a:pt x="83" y="25"/>
                  </a:cubicBezTo>
                  <a:cubicBezTo>
                    <a:pt x="51" y="29"/>
                    <a:pt x="24" y="53"/>
                    <a:pt x="24" y="101"/>
                  </a:cubicBezTo>
                  <a:cubicBezTo>
                    <a:pt x="24" y="157"/>
                    <a:pt x="24" y="157"/>
                    <a:pt x="24" y="157"/>
                  </a:cubicBezTo>
                  <a:cubicBezTo>
                    <a:pt x="24" y="164"/>
                    <a:pt x="19" y="170"/>
                    <a:pt x="12" y="170"/>
                  </a:cubicBezTo>
                  <a:cubicBezTo>
                    <a:pt x="5" y="170"/>
                    <a:pt x="0" y="164"/>
                    <a:pt x="0" y="157"/>
                  </a:cubicBezTo>
                  <a:lnTo>
                    <a:pt x="0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3ED9EF2-B0A3-4080-80FF-D8D0974E94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7894" y="6569284"/>
              <a:ext cx="115211" cy="130361"/>
            </a:xfrm>
            <a:custGeom>
              <a:avLst/>
              <a:gdLst>
                <a:gd name="T0" fmla="*/ 129 w 154"/>
                <a:gd name="T1" fmla="*/ 76 h 172"/>
                <a:gd name="T2" fmla="*/ 77 w 154"/>
                <a:gd name="T3" fmla="*/ 21 h 172"/>
                <a:gd name="T4" fmla="*/ 25 w 154"/>
                <a:gd name="T5" fmla="*/ 76 h 172"/>
                <a:gd name="T6" fmla="*/ 129 w 154"/>
                <a:gd name="T7" fmla="*/ 76 h 172"/>
                <a:gd name="T8" fmla="*/ 81 w 154"/>
                <a:gd name="T9" fmla="*/ 172 h 172"/>
                <a:gd name="T10" fmla="*/ 0 w 154"/>
                <a:gd name="T11" fmla="*/ 86 h 172"/>
                <a:gd name="T12" fmla="*/ 0 w 154"/>
                <a:gd name="T13" fmla="*/ 85 h 172"/>
                <a:gd name="T14" fmla="*/ 78 w 154"/>
                <a:gd name="T15" fmla="*/ 0 h 172"/>
                <a:gd name="T16" fmla="*/ 154 w 154"/>
                <a:gd name="T17" fmla="*/ 83 h 172"/>
                <a:gd name="T18" fmla="*/ 142 w 154"/>
                <a:gd name="T19" fmla="*/ 95 h 172"/>
                <a:gd name="T20" fmla="*/ 25 w 154"/>
                <a:gd name="T21" fmla="*/ 95 h 172"/>
                <a:gd name="T22" fmla="*/ 82 w 154"/>
                <a:gd name="T23" fmla="*/ 150 h 172"/>
                <a:gd name="T24" fmla="*/ 129 w 154"/>
                <a:gd name="T25" fmla="*/ 131 h 172"/>
                <a:gd name="T26" fmla="*/ 136 w 154"/>
                <a:gd name="T27" fmla="*/ 128 h 172"/>
                <a:gd name="T28" fmla="*/ 146 w 154"/>
                <a:gd name="T29" fmla="*/ 139 h 172"/>
                <a:gd name="T30" fmla="*/ 142 w 154"/>
                <a:gd name="T31" fmla="*/ 147 h 172"/>
                <a:gd name="T32" fmla="*/ 81 w 154"/>
                <a:gd name="T33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4" h="172">
                  <a:moveTo>
                    <a:pt x="129" y="76"/>
                  </a:moveTo>
                  <a:cubicBezTo>
                    <a:pt x="127" y="47"/>
                    <a:pt x="110" y="21"/>
                    <a:pt x="77" y="21"/>
                  </a:cubicBezTo>
                  <a:cubicBezTo>
                    <a:pt x="49" y="21"/>
                    <a:pt x="28" y="44"/>
                    <a:pt x="25" y="76"/>
                  </a:cubicBezTo>
                  <a:lnTo>
                    <a:pt x="129" y="76"/>
                  </a:lnTo>
                  <a:close/>
                  <a:moveTo>
                    <a:pt x="81" y="172"/>
                  </a:moveTo>
                  <a:cubicBezTo>
                    <a:pt x="36" y="172"/>
                    <a:pt x="0" y="137"/>
                    <a:pt x="0" y="8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38"/>
                    <a:pt x="33" y="0"/>
                    <a:pt x="78" y="0"/>
                  </a:cubicBezTo>
                  <a:cubicBezTo>
                    <a:pt x="126" y="0"/>
                    <a:pt x="154" y="40"/>
                    <a:pt x="154" y="83"/>
                  </a:cubicBezTo>
                  <a:cubicBezTo>
                    <a:pt x="154" y="90"/>
                    <a:pt x="148" y="95"/>
                    <a:pt x="142" y="95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28" y="130"/>
                    <a:pt x="53" y="150"/>
                    <a:pt x="82" y="150"/>
                  </a:cubicBezTo>
                  <a:cubicBezTo>
                    <a:pt x="102" y="150"/>
                    <a:pt x="117" y="142"/>
                    <a:pt x="129" y="131"/>
                  </a:cubicBezTo>
                  <a:cubicBezTo>
                    <a:pt x="131" y="130"/>
                    <a:pt x="133" y="128"/>
                    <a:pt x="136" y="128"/>
                  </a:cubicBezTo>
                  <a:cubicBezTo>
                    <a:pt x="142" y="128"/>
                    <a:pt x="146" y="133"/>
                    <a:pt x="146" y="139"/>
                  </a:cubicBezTo>
                  <a:cubicBezTo>
                    <a:pt x="146" y="142"/>
                    <a:pt x="145" y="145"/>
                    <a:pt x="142" y="147"/>
                  </a:cubicBezTo>
                  <a:cubicBezTo>
                    <a:pt x="127" y="162"/>
                    <a:pt x="109" y="172"/>
                    <a:pt x="81" y="17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AB7AA43-11EE-4E56-A876-EA235A60D5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77775" y="6569284"/>
              <a:ext cx="108898" cy="130361"/>
            </a:xfrm>
            <a:custGeom>
              <a:avLst/>
              <a:gdLst>
                <a:gd name="T0" fmla="*/ 122 w 146"/>
                <a:gd name="T1" fmla="*/ 107 h 172"/>
                <a:gd name="T2" fmla="*/ 122 w 146"/>
                <a:gd name="T3" fmla="*/ 91 h 172"/>
                <a:gd name="T4" fmla="*/ 74 w 146"/>
                <a:gd name="T5" fmla="*/ 84 h 172"/>
                <a:gd name="T6" fmla="*/ 25 w 146"/>
                <a:gd name="T7" fmla="*/ 118 h 172"/>
                <a:gd name="T8" fmla="*/ 25 w 146"/>
                <a:gd name="T9" fmla="*/ 119 h 172"/>
                <a:gd name="T10" fmla="*/ 67 w 146"/>
                <a:gd name="T11" fmla="*/ 152 h 172"/>
                <a:gd name="T12" fmla="*/ 122 w 146"/>
                <a:gd name="T13" fmla="*/ 107 h 172"/>
                <a:gd name="T14" fmla="*/ 0 w 146"/>
                <a:gd name="T15" fmla="*/ 120 h 172"/>
                <a:gd name="T16" fmla="*/ 0 w 146"/>
                <a:gd name="T17" fmla="*/ 119 h 172"/>
                <a:gd name="T18" fmla="*/ 71 w 146"/>
                <a:gd name="T19" fmla="*/ 66 h 172"/>
                <a:gd name="T20" fmla="*/ 122 w 146"/>
                <a:gd name="T21" fmla="*/ 73 h 172"/>
                <a:gd name="T22" fmla="*/ 122 w 146"/>
                <a:gd name="T23" fmla="*/ 67 h 172"/>
                <a:gd name="T24" fmla="*/ 73 w 146"/>
                <a:gd name="T25" fmla="*/ 22 h 172"/>
                <a:gd name="T26" fmla="*/ 34 w 146"/>
                <a:gd name="T27" fmla="*/ 30 h 172"/>
                <a:gd name="T28" fmla="*/ 30 w 146"/>
                <a:gd name="T29" fmla="*/ 31 h 172"/>
                <a:gd name="T30" fmla="*/ 19 w 146"/>
                <a:gd name="T31" fmla="*/ 20 h 172"/>
                <a:gd name="T32" fmla="*/ 26 w 146"/>
                <a:gd name="T33" fmla="*/ 10 h 172"/>
                <a:gd name="T34" fmla="*/ 75 w 146"/>
                <a:gd name="T35" fmla="*/ 0 h 172"/>
                <a:gd name="T36" fmla="*/ 129 w 146"/>
                <a:gd name="T37" fmla="*/ 19 h 172"/>
                <a:gd name="T38" fmla="*/ 146 w 146"/>
                <a:gd name="T39" fmla="*/ 67 h 172"/>
                <a:gd name="T40" fmla="*/ 146 w 146"/>
                <a:gd name="T41" fmla="*/ 158 h 172"/>
                <a:gd name="T42" fmla="*/ 134 w 146"/>
                <a:gd name="T43" fmla="*/ 170 h 172"/>
                <a:gd name="T44" fmla="*/ 122 w 146"/>
                <a:gd name="T45" fmla="*/ 159 h 172"/>
                <a:gd name="T46" fmla="*/ 122 w 146"/>
                <a:gd name="T47" fmla="*/ 143 h 172"/>
                <a:gd name="T48" fmla="*/ 62 w 146"/>
                <a:gd name="T49" fmla="*/ 172 h 172"/>
                <a:gd name="T50" fmla="*/ 0 w 146"/>
                <a:gd name="T51" fmla="*/ 12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6" h="172">
                  <a:moveTo>
                    <a:pt x="122" y="107"/>
                  </a:moveTo>
                  <a:cubicBezTo>
                    <a:pt x="122" y="91"/>
                    <a:pt x="122" y="91"/>
                    <a:pt x="122" y="91"/>
                  </a:cubicBezTo>
                  <a:cubicBezTo>
                    <a:pt x="110" y="88"/>
                    <a:pt x="94" y="84"/>
                    <a:pt x="74" y="84"/>
                  </a:cubicBezTo>
                  <a:cubicBezTo>
                    <a:pt x="43" y="84"/>
                    <a:pt x="25" y="98"/>
                    <a:pt x="25" y="118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5" y="140"/>
                    <a:pt x="45" y="152"/>
                    <a:pt x="67" y="152"/>
                  </a:cubicBezTo>
                  <a:cubicBezTo>
                    <a:pt x="97" y="152"/>
                    <a:pt x="122" y="133"/>
                    <a:pt x="122" y="107"/>
                  </a:cubicBezTo>
                  <a:moveTo>
                    <a:pt x="0" y="12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0" y="85"/>
                    <a:pt x="29" y="66"/>
                    <a:pt x="71" y="66"/>
                  </a:cubicBezTo>
                  <a:cubicBezTo>
                    <a:pt x="92" y="66"/>
                    <a:pt x="107" y="69"/>
                    <a:pt x="122" y="73"/>
                  </a:cubicBezTo>
                  <a:cubicBezTo>
                    <a:pt x="122" y="67"/>
                    <a:pt x="122" y="67"/>
                    <a:pt x="122" y="67"/>
                  </a:cubicBezTo>
                  <a:cubicBezTo>
                    <a:pt x="122" y="37"/>
                    <a:pt x="104" y="22"/>
                    <a:pt x="73" y="22"/>
                  </a:cubicBezTo>
                  <a:cubicBezTo>
                    <a:pt x="56" y="22"/>
                    <a:pt x="46" y="24"/>
                    <a:pt x="34" y="30"/>
                  </a:cubicBezTo>
                  <a:cubicBezTo>
                    <a:pt x="33" y="30"/>
                    <a:pt x="31" y="31"/>
                    <a:pt x="30" y="31"/>
                  </a:cubicBezTo>
                  <a:cubicBezTo>
                    <a:pt x="24" y="31"/>
                    <a:pt x="19" y="26"/>
                    <a:pt x="19" y="20"/>
                  </a:cubicBezTo>
                  <a:cubicBezTo>
                    <a:pt x="19" y="15"/>
                    <a:pt x="21" y="12"/>
                    <a:pt x="26" y="10"/>
                  </a:cubicBezTo>
                  <a:cubicBezTo>
                    <a:pt x="42" y="3"/>
                    <a:pt x="54" y="0"/>
                    <a:pt x="75" y="0"/>
                  </a:cubicBezTo>
                  <a:cubicBezTo>
                    <a:pt x="99" y="0"/>
                    <a:pt x="117" y="6"/>
                    <a:pt x="129" y="19"/>
                  </a:cubicBezTo>
                  <a:cubicBezTo>
                    <a:pt x="140" y="30"/>
                    <a:pt x="146" y="46"/>
                    <a:pt x="146" y="67"/>
                  </a:cubicBezTo>
                  <a:cubicBezTo>
                    <a:pt x="146" y="158"/>
                    <a:pt x="146" y="158"/>
                    <a:pt x="146" y="158"/>
                  </a:cubicBezTo>
                  <a:cubicBezTo>
                    <a:pt x="146" y="165"/>
                    <a:pt x="141" y="170"/>
                    <a:pt x="134" y="170"/>
                  </a:cubicBezTo>
                  <a:cubicBezTo>
                    <a:pt x="127" y="170"/>
                    <a:pt x="122" y="165"/>
                    <a:pt x="122" y="159"/>
                  </a:cubicBezTo>
                  <a:cubicBezTo>
                    <a:pt x="122" y="143"/>
                    <a:pt x="122" y="143"/>
                    <a:pt x="122" y="143"/>
                  </a:cubicBezTo>
                  <a:cubicBezTo>
                    <a:pt x="111" y="158"/>
                    <a:pt x="91" y="172"/>
                    <a:pt x="62" y="172"/>
                  </a:cubicBezTo>
                  <a:cubicBezTo>
                    <a:pt x="32" y="172"/>
                    <a:pt x="0" y="154"/>
                    <a:pt x="0" y="12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8C906CE-6B18-4A24-B6F3-37C2D07E9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3272" y="6563918"/>
              <a:ext cx="325115" cy="135727"/>
            </a:xfrm>
            <a:custGeom>
              <a:avLst/>
              <a:gdLst>
                <a:gd name="T0" fmla="*/ 49 w 435"/>
                <a:gd name="T1" fmla="*/ 18 h 179"/>
                <a:gd name="T2" fmla="*/ 17 w 435"/>
                <a:gd name="T3" fmla="*/ 6 h 179"/>
                <a:gd name="T4" fmla="*/ 6 w 435"/>
                <a:gd name="T5" fmla="*/ 37 h 179"/>
                <a:gd name="T6" fmla="*/ 58 w 435"/>
                <a:gd name="T7" fmla="*/ 152 h 179"/>
                <a:gd name="T8" fmla="*/ 92 w 435"/>
                <a:gd name="T9" fmla="*/ 179 h 179"/>
                <a:gd name="T10" fmla="*/ 125 w 435"/>
                <a:gd name="T11" fmla="*/ 152 h 179"/>
                <a:gd name="T12" fmla="*/ 171 w 435"/>
                <a:gd name="T13" fmla="*/ 51 h 179"/>
                <a:gd name="T14" fmla="*/ 178 w 435"/>
                <a:gd name="T15" fmla="*/ 46 h 179"/>
                <a:gd name="T16" fmla="*/ 185 w 435"/>
                <a:gd name="T17" fmla="*/ 54 h 179"/>
                <a:gd name="T18" fmla="*/ 185 w 435"/>
                <a:gd name="T19" fmla="*/ 151 h 179"/>
                <a:gd name="T20" fmla="*/ 209 w 435"/>
                <a:gd name="T21" fmla="*/ 179 h 179"/>
                <a:gd name="T22" fmla="*/ 234 w 435"/>
                <a:gd name="T23" fmla="*/ 151 h 179"/>
                <a:gd name="T24" fmla="*/ 234 w 435"/>
                <a:gd name="T25" fmla="*/ 72 h 179"/>
                <a:gd name="T26" fmla="*/ 260 w 435"/>
                <a:gd name="T27" fmla="*/ 46 h 179"/>
                <a:gd name="T28" fmla="*/ 285 w 435"/>
                <a:gd name="T29" fmla="*/ 72 h 179"/>
                <a:gd name="T30" fmla="*/ 285 w 435"/>
                <a:gd name="T31" fmla="*/ 151 h 179"/>
                <a:gd name="T32" fmla="*/ 310 w 435"/>
                <a:gd name="T33" fmla="*/ 179 h 179"/>
                <a:gd name="T34" fmla="*/ 334 w 435"/>
                <a:gd name="T35" fmla="*/ 151 h 179"/>
                <a:gd name="T36" fmla="*/ 334 w 435"/>
                <a:gd name="T37" fmla="*/ 72 h 179"/>
                <a:gd name="T38" fmla="*/ 360 w 435"/>
                <a:gd name="T39" fmla="*/ 46 h 179"/>
                <a:gd name="T40" fmla="*/ 385 w 435"/>
                <a:gd name="T41" fmla="*/ 72 h 179"/>
                <a:gd name="T42" fmla="*/ 385 w 435"/>
                <a:gd name="T43" fmla="*/ 151 h 179"/>
                <a:gd name="T44" fmla="*/ 410 w 435"/>
                <a:gd name="T45" fmla="*/ 179 h 179"/>
                <a:gd name="T46" fmla="*/ 435 w 435"/>
                <a:gd name="T47" fmla="*/ 151 h 179"/>
                <a:gd name="T48" fmla="*/ 435 w 435"/>
                <a:gd name="T49" fmla="*/ 61 h 179"/>
                <a:gd name="T50" fmla="*/ 375 w 435"/>
                <a:gd name="T51" fmla="*/ 4 h 179"/>
                <a:gd name="T52" fmla="*/ 323 w 435"/>
                <a:gd name="T53" fmla="*/ 26 h 179"/>
                <a:gd name="T54" fmla="*/ 272 w 435"/>
                <a:gd name="T55" fmla="*/ 4 h 179"/>
                <a:gd name="T56" fmla="*/ 223 w 435"/>
                <a:gd name="T57" fmla="*/ 26 h 179"/>
                <a:gd name="T58" fmla="*/ 178 w 435"/>
                <a:gd name="T59" fmla="*/ 4 h 179"/>
                <a:gd name="T60" fmla="*/ 125 w 435"/>
                <a:gd name="T61" fmla="*/ 40 h 179"/>
                <a:gd name="T62" fmla="*/ 92 w 435"/>
                <a:gd name="T63" fmla="*/ 119 h 179"/>
                <a:gd name="T64" fmla="*/ 49 w 435"/>
                <a:gd name="T65" fmla="*/ 18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5" h="179">
                  <a:moveTo>
                    <a:pt x="49" y="18"/>
                  </a:moveTo>
                  <a:cubicBezTo>
                    <a:pt x="43" y="6"/>
                    <a:pt x="30" y="0"/>
                    <a:pt x="17" y="6"/>
                  </a:cubicBezTo>
                  <a:cubicBezTo>
                    <a:pt x="5" y="12"/>
                    <a:pt x="0" y="25"/>
                    <a:pt x="6" y="37"/>
                  </a:cubicBezTo>
                  <a:cubicBezTo>
                    <a:pt x="58" y="152"/>
                    <a:pt x="58" y="152"/>
                    <a:pt x="58" y="152"/>
                  </a:cubicBezTo>
                  <a:cubicBezTo>
                    <a:pt x="67" y="169"/>
                    <a:pt x="75" y="179"/>
                    <a:pt x="92" y="179"/>
                  </a:cubicBezTo>
                  <a:cubicBezTo>
                    <a:pt x="109" y="179"/>
                    <a:pt x="117" y="169"/>
                    <a:pt x="125" y="152"/>
                  </a:cubicBezTo>
                  <a:cubicBezTo>
                    <a:pt x="125" y="152"/>
                    <a:pt x="171" y="52"/>
                    <a:pt x="171" y="51"/>
                  </a:cubicBezTo>
                  <a:cubicBezTo>
                    <a:pt x="172" y="50"/>
                    <a:pt x="173" y="46"/>
                    <a:pt x="178" y="46"/>
                  </a:cubicBezTo>
                  <a:cubicBezTo>
                    <a:pt x="182" y="47"/>
                    <a:pt x="185" y="50"/>
                    <a:pt x="185" y="54"/>
                  </a:cubicBezTo>
                  <a:cubicBezTo>
                    <a:pt x="185" y="151"/>
                    <a:pt x="185" y="151"/>
                    <a:pt x="185" y="151"/>
                  </a:cubicBezTo>
                  <a:cubicBezTo>
                    <a:pt x="185" y="166"/>
                    <a:pt x="193" y="179"/>
                    <a:pt x="209" y="179"/>
                  </a:cubicBezTo>
                  <a:cubicBezTo>
                    <a:pt x="225" y="179"/>
                    <a:pt x="234" y="166"/>
                    <a:pt x="234" y="151"/>
                  </a:cubicBezTo>
                  <a:cubicBezTo>
                    <a:pt x="234" y="72"/>
                    <a:pt x="234" y="72"/>
                    <a:pt x="234" y="72"/>
                  </a:cubicBezTo>
                  <a:cubicBezTo>
                    <a:pt x="234" y="56"/>
                    <a:pt x="245" y="46"/>
                    <a:pt x="260" y="46"/>
                  </a:cubicBezTo>
                  <a:cubicBezTo>
                    <a:pt x="275" y="46"/>
                    <a:pt x="285" y="57"/>
                    <a:pt x="285" y="72"/>
                  </a:cubicBezTo>
                  <a:cubicBezTo>
                    <a:pt x="285" y="151"/>
                    <a:pt x="285" y="151"/>
                    <a:pt x="285" y="151"/>
                  </a:cubicBezTo>
                  <a:cubicBezTo>
                    <a:pt x="285" y="166"/>
                    <a:pt x="294" y="179"/>
                    <a:pt x="310" y="179"/>
                  </a:cubicBezTo>
                  <a:cubicBezTo>
                    <a:pt x="326" y="179"/>
                    <a:pt x="334" y="166"/>
                    <a:pt x="334" y="151"/>
                  </a:cubicBezTo>
                  <a:cubicBezTo>
                    <a:pt x="334" y="72"/>
                    <a:pt x="334" y="72"/>
                    <a:pt x="334" y="72"/>
                  </a:cubicBezTo>
                  <a:cubicBezTo>
                    <a:pt x="334" y="56"/>
                    <a:pt x="345" y="46"/>
                    <a:pt x="360" y="46"/>
                  </a:cubicBezTo>
                  <a:cubicBezTo>
                    <a:pt x="375" y="46"/>
                    <a:pt x="385" y="57"/>
                    <a:pt x="385" y="72"/>
                  </a:cubicBezTo>
                  <a:cubicBezTo>
                    <a:pt x="385" y="151"/>
                    <a:pt x="385" y="151"/>
                    <a:pt x="385" y="151"/>
                  </a:cubicBezTo>
                  <a:cubicBezTo>
                    <a:pt x="385" y="166"/>
                    <a:pt x="394" y="179"/>
                    <a:pt x="410" y="179"/>
                  </a:cubicBezTo>
                  <a:cubicBezTo>
                    <a:pt x="426" y="179"/>
                    <a:pt x="435" y="166"/>
                    <a:pt x="435" y="151"/>
                  </a:cubicBezTo>
                  <a:cubicBezTo>
                    <a:pt x="435" y="61"/>
                    <a:pt x="435" y="61"/>
                    <a:pt x="435" y="61"/>
                  </a:cubicBezTo>
                  <a:cubicBezTo>
                    <a:pt x="435" y="27"/>
                    <a:pt x="408" y="4"/>
                    <a:pt x="375" y="4"/>
                  </a:cubicBezTo>
                  <a:cubicBezTo>
                    <a:pt x="343" y="4"/>
                    <a:pt x="323" y="26"/>
                    <a:pt x="323" y="26"/>
                  </a:cubicBezTo>
                  <a:cubicBezTo>
                    <a:pt x="312" y="12"/>
                    <a:pt x="297" y="4"/>
                    <a:pt x="272" y="4"/>
                  </a:cubicBezTo>
                  <a:cubicBezTo>
                    <a:pt x="246" y="4"/>
                    <a:pt x="223" y="26"/>
                    <a:pt x="223" y="26"/>
                  </a:cubicBezTo>
                  <a:cubicBezTo>
                    <a:pt x="212" y="12"/>
                    <a:pt x="194" y="4"/>
                    <a:pt x="178" y="4"/>
                  </a:cubicBezTo>
                  <a:cubicBezTo>
                    <a:pt x="155" y="4"/>
                    <a:pt x="136" y="14"/>
                    <a:pt x="125" y="40"/>
                  </a:cubicBezTo>
                  <a:cubicBezTo>
                    <a:pt x="92" y="119"/>
                    <a:pt x="92" y="119"/>
                    <a:pt x="92" y="119"/>
                  </a:cubicBezTo>
                  <a:lnTo>
                    <a:pt x="49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3859B0A-3053-4B1E-BBEF-AD11EABDF4C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4683" y="6569284"/>
              <a:ext cx="29671" cy="31249"/>
            </a:xfrm>
            <a:custGeom>
              <a:avLst/>
              <a:gdLst>
                <a:gd name="T0" fmla="*/ 37 w 40"/>
                <a:gd name="T1" fmla="*/ 20 h 41"/>
                <a:gd name="T2" fmla="*/ 37 w 40"/>
                <a:gd name="T3" fmla="*/ 20 h 41"/>
                <a:gd name="T4" fmla="*/ 20 w 40"/>
                <a:gd name="T5" fmla="*/ 4 h 41"/>
                <a:gd name="T6" fmla="*/ 3 w 40"/>
                <a:gd name="T7" fmla="*/ 20 h 41"/>
                <a:gd name="T8" fmla="*/ 3 w 40"/>
                <a:gd name="T9" fmla="*/ 21 h 41"/>
                <a:gd name="T10" fmla="*/ 20 w 40"/>
                <a:gd name="T11" fmla="*/ 37 h 41"/>
                <a:gd name="T12" fmla="*/ 37 w 40"/>
                <a:gd name="T13" fmla="*/ 20 h 41"/>
                <a:gd name="T14" fmla="*/ 0 w 40"/>
                <a:gd name="T15" fmla="*/ 21 h 41"/>
                <a:gd name="T16" fmla="*/ 0 w 40"/>
                <a:gd name="T17" fmla="*/ 20 h 41"/>
                <a:gd name="T18" fmla="*/ 20 w 40"/>
                <a:gd name="T19" fmla="*/ 0 h 41"/>
                <a:gd name="T20" fmla="*/ 40 w 40"/>
                <a:gd name="T21" fmla="*/ 20 h 41"/>
                <a:gd name="T22" fmla="*/ 40 w 40"/>
                <a:gd name="T23" fmla="*/ 20 h 41"/>
                <a:gd name="T24" fmla="*/ 20 w 40"/>
                <a:gd name="T25" fmla="*/ 41 h 41"/>
                <a:gd name="T26" fmla="*/ 0 w 40"/>
                <a:gd name="T27" fmla="*/ 2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" h="41">
                  <a:moveTo>
                    <a:pt x="37" y="20"/>
                  </a:moveTo>
                  <a:cubicBezTo>
                    <a:pt x="37" y="20"/>
                    <a:pt x="37" y="20"/>
                    <a:pt x="37" y="20"/>
                  </a:cubicBezTo>
                  <a:cubicBezTo>
                    <a:pt x="37" y="11"/>
                    <a:pt x="29" y="4"/>
                    <a:pt x="20" y="4"/>
                  </a:cubicBezTo>
                  <a:cubicBezTo>
                    <a:pt x="11" y="4"/>
                    <a:pt x="3" y="11"/>
                    <a:pt x="3" y="20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30"/>
                    <a:pt x="11" y="37"/>
                    <a:pt x="20" y="37"/>
                  </a:cubicBezTo>
                  <a:cubicBezTo>
                    <a:pt x="29" y="37"/>
                    <a:pt x="37" y="30"/>
                    <a:pt x="37" y="20"/>
                  </a:cubicBezTo>
                  <a:moveTo>
                    <a:pt x="0" y="2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8" y="41"/>
                    <a:pt x="0" y="32"/>
                    <a:pt x="0" y="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957FB-BCF1-411D-91E8-D3CB10A9BB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03521" y="6576859"/>
              <a:ext cx="12626" cy="15151"/>
            </a:xfrm>
            <a:custGeom>
              <a:avLst/>
              <a:gdLst>
                <a:gd name="T0" fmla="*/ 9 w 17"/>
                <a:gd name="T1" fmla="*/ 10 h 20"/>
                <a:gd name="T2" fmla="*/ 12 w 17"/>
                <a:gd name="T3" fmla="*/ 7 h 20"/>
                <a:gd name="T4" fmla="*/ 12 w 17"/>
                <a:gd name="T5" fmla="*/ 7 h 20"/>
                <a:gd name="T6" fmla="*/ 9 w 17"/>
                <a:gd name="T7" fmla="*/ 4 h 20"/>
                <a:gd name="T8" fmla="*/ 5 w 17"/>
                <a:gd name="T9" fmla="*/ 4 h 20"/>
                <a:gd name="T10" fmla="*/ 5 w 17"/>
                <a:gd name="T11" fmla="*/ 10 h 20"/>
                <a:gd name="T12" fmla="*/ 9 w 17"/>
                <a:gd name="T13" fmla="*/ 10 h 20"/>
                <a:gd name="T14" fmla="*/ 0 w 17"/>
                <a:gd name="T15" fmla="*/ 2 h 20"/>
                <a:gd name="T16" fmla="*/ 2 w 17"/>
                <a:gd name="T17" fmla="*/ 0 h 20"/>
                <a:gd name="T18" fmla="*/ 9 w 17"/>
                <a:gd name="T19" fmla="*/ 0 h 20"/>
                <a:gd name="T20" fmla="*/ 15 w 17"/>
                <a:gd name="T21" fmla="*/ 2 h 20"/>
                <a:gd name="T22" fmla="*/ 17 w 17"/>
                <a:gd name="T23" fmla="*/ 7 h 20"/>
                <a:gd name="T24" fmla="*/ 17 w 17"/>
                <a:gd name="T25" fmla="*/ 7 h 20"/>
                <a:gd name="T26" fmla="*/ 13 w 17"/>
                <a:gd name="T27" fmla="*/ 13 h 20"/>
                <a:gd name="T28" fmla="*/ 16 w 17"/>
                <a:gd name="T29" fmla="*/ 17 h 20"/>
                <a:gd name="T30" fmla="*/ 16 w 17"/>
                <a:gd name="T31" fmla="*/ 18 h 20"/>
                <a:gd name="T32" fmla="*/ 14 w 17"/>
                <a:gd name="T33" fmla="*/ 20 h 20"/>
                <a:gd name="T34" fmla="*/ 12 w 17"/>
                <a:gd name="T35" fmla="*/ 19 h 20"/>
                <a:gd name="T36" fmla="*/ 8 w 17"/>
                <a:gd name="T37" fmla="*/ 14 h 20"/>
                <a:gd name="T38" fmla="*/ 5 w 17"/>
                <a:gd name="T39" fmla="*/ 14 h 20"/>
                <a:gd name="T40" fmla="*/ 5 w 17"/>
                <a:gd name="T41" fmla="*/ 18 h 20"/>
                <a:gd name="T42" fmla="*/ 2 w 17"/>
                <a:gd name="T43" fmla="*/ 20 h 20"/>
                <a:gd name="T44" fmla="*/ 0 w 17"/>
                <a:gd name="T45" fmla="*/ 18 h 20"/>
                <a:gd name="T46" fmla="*/ 0 w 17"/>
                <a:gd name="T4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" h="20">
                  <a:moveTo>
                    <a:pt x="9" y="10"/>
                  </a:moveTo>
                  <a:cubicBezTo>
                    <a:pt x="11" y="10"/>
                    <a:pt x="12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0"/>
                    <a:pt x="5" y="10"/>
                    <a:pt x="5" y="10"/>
                  </a:cubicBezTo>
                  <a:lnTo>
                    <a:pt x="9" y="10"/>
                  </a:lnTo>
                  <a:close/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6" y="3"/>
                    <a:pt x="17" y="5"/>
                    <a:pt x="17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0"/>
                    <a:pt x="15" y="12"/>
                    <a:pt x="13" y="13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3" y="20"/>
                    <a:pt x="12" y="19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9"/>
                    <a:pt x="4" y="20"/>
                    <a:pt x="2" y="20"/>
                  </a:cubicBezTo>
                  <a:cubicBezTo>
                    <a:pt x="1" y="20"/>
                    <a:pt x="0" y="19"/>
                    <a:pt x="0" y="18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>
                <a:solidFill>
                  <a:schemeClr val="tx2"/>
                </a:solidFill>
              </a:endParaRPr>
            </a:p>
          </p:txBody>
        </p:sp>
      </p:grpSp>
      <p:sp>
        <p:nvSpPr>
          <p:cNvPr id="10029" name="NewShape"/>
          <p:cNvSpPr txBox="1"/>
          <p:nvPr/>
        </p:nvSpPr>
        <p:spPr>
          <a:xfrm>
            <a:off x="1571604" y="1285860"/>
            <a:ext cx="3643338" cy="369332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indent="0">
              <a:buNone/>
            </a:pPr>
            <a:endParaRPr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that OAuth Solves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Password management is entirely done in the authorization server: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Password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Password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Second factor</a:t>
            </a:r>
          </a:p>
          <a:p>
            <a:pPr marL="0" indent="0"/>
            <a:r>
              <a:rPr lang="en-US" noProof="0" dirty="0"/>
              <a:t>No need to share passwords with third-party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 token is issued by the authorization server and used by the third-party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Users can access multiple applications with the same credentials.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304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Single Trusted Authorization Server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11430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Credentials are not shared with applications anymore.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7074A2A-38E7-5047-9E51-43DD6151D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416" y="1548392"/>
            <a:ext cx="1143000" cy="1143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29AC334-F229-1D4C-A7A0-C082D66A6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6034" y="2840623"/>
            <a:ext cx="11430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4F4628E-99B2-2F48-B31F-E3510CB6F4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6034" y="3956117"/>
            <a:ext cx="1143000" cy="1143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22AB2F-3374-E541-B28B-BD56538977CD}"/>
              </a:ext>
            </a:extLst>
          </p:cNvPr>
          <p:cNvCxnSpPr>
            <a:cxnSpLocks/>
            <a:endCxn id="8" idx="1"/>
          </p:cNvCxnSpPr>
          <p:nvPr/>
        </p:nvCxnSpPr>
        <p:spPr bwMode="gray">
          <a:xfrm>
            <a:off x="2413916" y="4527617"/>
            <a:ext cx="108211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06BC30-E4D1-6A48-AC91-89406154BCF9}"/>
              </a:ext>
            </a:extLst>
          </p:cNvPr>
          <p:cNvCxnSpPr>
            <a:cxnSpLocks/>
          </p:cNvCxnSpPr>
          <p:nvPr/>
        </p:nvCxnSpPr>
        <p:spPr bwMode="gray">
          <a:xfrm flipV="1">
            <a:off x="6419045" y="2142285"/>
            <a:ext cx="1727261" cy="1174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0CA3A-C68E-5B42-85E8-2695CBCA6D8E}"/>
              </a:ext>
            </a:extLst>
          </p:cNvPr>
          <p:cNvSpPr txBox="1"/>
          <p:nvPr/>
        </p:nvSpPr>
        <p:spPr>
          <a:xfrm>
            <a:off x="6495463" y="1935965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manages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 credentials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E726E-C78C-3A44-8246-2C2F8C192ED5}"/>
              </a:ext>
            </a:extLst>
          </p:cNvPr>
          <p:cNvCxnSpPr>
            <a:cxnSpLocks/>
          </p:cNvCxnSpPr>
          <p:nvPr/>
        </p:nvCxnSpPr>
        <p:spPr bwMode="gray">
          <a:xfrm flipV="1">
            <a:off x="2955333" y="2246284"/>
            <a:ext cx="2503456" cy="17022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D64CFA-CE7E-2444-B684-32B77BFA8F48}"/>
              </a:ext>
            </a:extLst>
          </p:cNvPr>
          <p:cNvSpPr txBox="1"/>
          <p:nvPr/>
        </p:nvSpPr>
        <p:spPr>
          <a:xfrm>
            <a:off x="3358027" y="2015179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600" dirty="0">
                <a:solidFill>
                  <a:schemeClr val="tx2"/>
                </a:solidFill>
              </a:rPr>
              <a:t>sends credentials to </a:t>
            </a:r>
          </a:p>
          <a:p>
            <a:pPr algn="ctr">
              <a:lnSpc>
                <a:spcPct val="90000"/>
              </a:lnSpc>
            </a:pPr>
            <a:r>
              <a:rPr lang="es-ES" sz="1600" dirty="0">
                <a:solidFill>
                  <a:schemeClr val="tx2"/>
                </a:solidFill>
              </a:rPr>
              <a:t>the  authorization server</a:t>
            </a:r>
            <a:endParaRPr lang="en-ES" sz="1600" dirty="0">
              <a:solidFill>
                <a:schemeClr val="tx2"/>
              </a:solidFill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006B19C-A61F-BB40-BC71-3641E3D5D4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93667" y="1591546"/>
            <a:ext cx="1143000" cy="11430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423A89C9-E1CE-1947-952E-874076B76B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34193" y="1366044"/>
            <a:ext cx="1442535" cy="144253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811EF80-B3DC-4C47-8802-E49EB1CE09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5214" y="5099117"/>
            <a:ext cx="1143000" cy="1143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DD4C20-46C1-9F41-BF48-DA11D1B24881}"/>
              </a:ext>
            </a:extLst>
          </p:cNvPr>
          <p:cNvCxnSpPr>
            <a:cxnSpLocks/>
          </p:cNvCxnSpPr>
          <p:nvPr/>
        </p:nvCxnSpPr>
        <p:spPr bwMode="gray">
          <a:xfrm>
            <a:off x="2413916" y="3389511"/>
            <a:ext cx="1082118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828542B-C932-F143-B598-5A5AAA3605D9}"/>
              </a:ext>
            </a:extLst>
          </p:cNvPr>
          <p:cNvCxnSpPr>
            <a:cxnSpLocks/>
          </p:cNvCxnSpPr>
          <p:nvPr/>
        </p:nvCxnSpPr>
        <p:spPr bwMode="gray">
          <a:xfrm>
            <a:off x="2413916" y="5670617"/>
            <a:ext cx="1065806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710273-B6B4-0C4C-9BD1-1E0AF4D24743}"/>
              </a:ext>
            </a:extLst>
          </p:cNvPr>
          <p:cNvCxnSpPr>
            <a:cxnSpLocks/>
          </p:cNvCxnSpPr>
          <p:nvPr/>
        </p:nvCxnSpPr>
        <p:spPr bwMode="gray">
          <a:xfrm>
            <a:off x="2413916" y="2716828"/>
            <a:ext cx="0" cy="2953789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none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1B7804-803B-8E48-8742-B8ED6089B511}"/>
              </a:ext>
            </a:extLst>
          </p:cNvPr>
          <p:cNvCxnSpPr>
            <a:cxnSpLocks/>
          </p:cNvCxnSpPr>
          <p:nvPr/>
        </p:nvCxnSpPr>
        <p:spPr bwMode="gray">
          <a:xfrm>
            <a:off x="4593134" y="4527617"/>
            <a:ext cx="1218146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B292A8-99EE-EA47-9643-8D474BD33108}"/>
              </a:ext>
            </a:extLst>
          </p:cNvPr>
          <p:cNvCxnSpPr>
            <a:cxnSpLocks/>
          </p:cNvCxnSpPr>
          <p:nvPr/>
        </p:nvCxnSpPr>
        <p:spPr bwMode="gray">
          <a:xfrm>
            <a:off x="4593134" y="3389511"/>
            <a:ext cx="1218146" cy="22612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2C07D50-27B5-7141-8726-A2F3A4E836D5}"/>
              </a:ext>
            </a:extLst>
          </p:cNvPr>
          <p:cNvCxnSpPr>
            <a:cxnSpLocks/>
          </p:cNvCxnSpPr>
          <p:nvPr/>
        </p:nvCxnSpPr>
        <p:spPr bwMode="gray">
          <a:xfrm>
            <a:off x="4593134" y="5670617"/>
            <a:ext cx="1218146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426972-A680-B143-A1B8-D0B958BF26C4}"/>
              </a:ext>
            </a:extLst>
          </p:cNvPr>
          <p:cNvCxnSpPr>
            <a:cxnSpLocks/>
          </p:cNvCxnSpPr>
          <p:nvPr/>
        </p:nvCxnSpPr>
        <p:spPr bwMode="gray">
          <a:xfrm>
            <a:off x="5811280" y="2716828"/>
            <a:ext cx="0" cy="2953789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9F9AF6-824D-7549-A1B0-86E2DDAB19F9}"/>
              </a:ext>
            </a:extLst>
          </p:cNvPr>
          <p:cNvSpPr txBox="1"/>
          <p:nvPr/>
        </p:nvSpPr>
        <p:spPr>
          <a:xfrm>
            <a:off x="6196315" y="3956117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 dirty="0">
                <a:solidFill>
                  <a:schemeClr val="tx2"/>
                </a:solidFill>
              </a:rPr>
              <a:t>applications trust </a:t>
            </a:r>
          </a:p>
          <a:p>
            <a:pPr algn="ctr">
              <a:lnSpc>
                <a:spcPct val="90000"/>
              </a:lnSpc>
            </a:pPr>
            <a:r>
              <a:rPr lang="en-ES" sz="1600" dirty="0">
                <a:solidFill>
                  <a:schemeClr val="tx2"/>
                </a:solidFill>
              </a:rPr>
              <a:t>the au</a:t>
            </a:r>
            <a:r>
              <a:rPr lang="en-US" sz="1600" dirty="0">
                <a:solidFill>
                  <a:schemeClr val="tx2"/>
                </a:solidFill>
              </a:rPr>
              <a:t>th</a:t>
            </a:r>
            <a:r>
              <a:rPr lang="en-ES" sz="1600" dirty="0">
                <a:solidFill>
                  <a:schemeClr val="tx2"/>
                </a:solidFill>
              </a:rPr>
              <a:t>orization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48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of 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Explain the requirements of user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Describe the problems with passwords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the motivations behind OAuth2 </a:t>
            </a:r>
          </a:p>
        </p:txBody>
      </p:sp>
    </p:spTree>
    <p:extLst>
      <p:ext uri="{BB962C8B-B14F-4D97-AF65-F5344CB8AC3E}">
        <p14:creationId xmlns:p14="http://schemas.microsoft.com/office/powerpoint/2010/main" val="2569764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 noProof="0" dirty="0"/>
              <a:t>Lesson 2: Overview of OAuth2 and OIDC</a:t>
            </a: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624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noProof="0" dirty="0"/>
              <a:t>Explain the building blocks of OAuth2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the OAuth2 roles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Describe the relationship between OAuth2 and OIDC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7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OAuth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>
                <a:latin typeface="Metropolis"/>
              </a:rPr>
              <a:t>OAuth is a protocol for delegated authorization.</a:t>
            </a:r>
          </a:p>
          <a:p>
            <a:pPr marL="0" indent="0"/>
            <a:r>
              <a:rPr lang="en-US" noProof="0" dirty="0">
                <a:latin typeface="Metropolis"/>
              </a:rPr>
              <a:t>OAuth allows users to authorize applications to access their resources without sharing credentials.</a:t>
            </a:r>
          </a:p>
          <a:p>
            <a:pPr marL="0" indent="0"/>
            <a:endParaRPr lang="en-US" noProof="0" dirty="0">
              <a:latin typeface="Metropolis"/>
            </a:endParaRPr>
          </a:p>
          <a:p>
            <a:pPr marL="0" indent="0">
              <a:buNone/>
            </a:pPr>
            <a:r>
              <a:rPr lang="en-US" noProof="0" dirty="0">
                <a:latin typeface="Metropolis"/>
              </a:rPr>
              <a:t>OAuth history: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Metropolis"/>
              </a:rPr>
              <a:t>2007: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>
                <a:latin typeface="Metropolis"/>
              </a:rPr>
              <a:t>OAuth discussion group created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>
                <a:latin typeface="Metropolis"/>
              </a:rPr>
              <a:t>OAuth Core 1.0 final draft released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Metropolis"/>
              </a:rPr>
              <a:t>2010: OAuth 1.0 published as RFC 5849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Metropolis"/>
              </a:rPr>
              <a:t>2012: OAuth 2.0 published as RFC 6749 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2014: OpenID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Metropolis"/>
              </a:rPr>
              <a:t>2015: JSON Web Token RFC 7519, Proof Key for Code Exchange (PKCE) RFC 7636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latin typeface="Metropolis"/>
              </a:rPr>
              <a:t>In draft: OAuth 2.1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738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Concepts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OAuth2 introduces main concepts.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6BED67-447C-C047-8CF5-CA91BD533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057108"/>
              </p:ext>
            </p:extLst>
          </p:nvPr>
        </p:nvGraphicFramePr>
        <p:xfrm>
          <a:off x="1470478" y="2350134"/>
          <a:ext cx="9251043" cy="25958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007508">
                  <a:extLst>
                    <a:ext uri="{9D8B030D-6E8A-4147-A177-3AD203B41FA5}">
                      <a16:colId xmlns:a16="http://schemas.microsoft.com/office/drawing/2014/main" val="3586387854"/>
                    </a:ext>
                  </a:extLst>
                </a:gridCol>
                <a:gridCol w="7243535">
                  <a:extLst>
                    <a:ext uri="{9D8B030D-6E8A-4147-A177-3AD203B41FA5}">
                      <a16:colId xmlns:a16="http://schemas.microsoft.com/office/drawing/2014/main" val="38911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3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Client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r>
                        <a:rPr lang="en-ES"/>
                        <a:t>ublic identifier for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714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Client Secret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Secret known only by the application and authorization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87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/>
                        <a:t>Grant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The way an application gets an access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8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/>
                        <a:t>Access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by applications to make API requests for a user</a:t>
                      </a:r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65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/>
                        <a:t>Refresh 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/>
                        <a:t>Used to obtain a new token when an access token expire</a:t>
                      </a:r>
                      <a:r>
                        <a:rPr lang="en-US" dirty="0"/>
                        <a:t>s</a:t>
                      </a:r>
                      <a:endParaRPr lang="en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7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ES"/>
                        <a:t>Limits the operations that can be performed with a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4360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717740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Roles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10602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OAuth2 defines four roles.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01932-C9D8-2547-97E1-5F1BC5DAD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5550" y="3918162"/>
            <a:ext cx="11430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7A12174-B365-D34F-8A3A-09F4E69C1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05087" y="3880492"/>
            <a:ext cx="1295576" cy="12955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5DFE21-A161-E645-B5CC-573BA2EB0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49516" y="1858550"/>
            <a:ext cx="1143000" cy="1143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C43C99-20E1-9E40-AC8C-4146C853C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35550" y="1891559"/>
            <a:ext cx="1143000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E5ED4C-7743-C545-8CFA-6CA94D1F4152}"/>
              </a:ext>
            </a:extLst>
          </p:cNvPr>
          <p:cNvSpPr txBox="1"/>
          <p:nvPr/>
        </p:nvSpPr>
        <p:spPr>
          <a:xfrm>
            <a:off x="3024799" y="3084700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Resource Owner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5BC19-7823-8E45-A849-08DFE7F079CA}"/>
              </a:ext>
            </a:extLst>
          </p:cNvPr>
          <p:cNvSpPr txBox="1"/>
          <p:nvPr/>
        </p:nvSpPr>
        <p:spPr>
          <a:xfrm>
            <a:off x="6853236" y="3201979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Resource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A184-90E2-3549-8B7C-999DE82EAD5D}"/>
              </a:ext>
            </a:extLst>
          </p:cNvPr>
          <p:cNvSpPr txBox="1"/>
          <p:nvPr/>
        </p:nvSpPr>
        <p:spPr>
          <a:xfrm>
            <a:off x="3024799" y="5060125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77D7-3C65-7B49-9E46-930F179A426F}"/>
              </a:ext>
            </a:extLst>
          </p:cNvPr>
          <p:cNvSpPr txBox="1"/>
          <p:nvPr/>
        </p:nvSpPr>
        <p:spPr>
          <a:xfrm>
            <a:off x="6853236" y="5176068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Authorization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128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Scopes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Scopes allow a user to perform tasks in a protected resource on behalf of the resource owner.</a:t>
            </a:r>
          </a:p>
          <a:p>
            <a:pPr marL="0" indent="0">
              <a:buNone/>
            </a:pPr>
            <a:r>
              <a:rPr lang="en-US" noProof="0" dirty="0"/>
              <a:t>Access tokens are limited to the scopes granted.</a:t>
            </a:r>
          </a:p>
          <a:p>
            <a:pPr marL="0" indent="0">
              <a:buNone/>
            </a:pPr>
            <a:r>
              <a:rPr lang="en-US" noProof="0" dirty="0"/>
              <a:t>Examples: rewards.read, rewards.write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345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Clients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A client must be registered with the authorization server to ask for access tokens: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Registered explicitly by a system 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Using OAuth2 Client Dynamic Registration</a:t>
            </a:r>
          </a:p>
          <a:p>
            <a:pPr marL="0" indent="0"/>
            <a:r>
              <a:rPr lang="en-US" noProof="0" dirty="0"/>
              <a:t>A client has a unique ID.</a:t>
            </a:r>
          </a:p>
          <a:p>
            <a:pPr marL="0" indent="0"/>
            <a:r>
              <a:rPr lang="en-US" noProof="0" dirty="0"/>
              <a:t>Configured with a set of scopes.</a:t>
            </a:r>
          </a:p>
          <a:p>
            <a:pPr marL="0" indent="0"/>
            <a:r>
              <a:rPr lang="en-US" noProof="0" dirty="0"/>
              <a:t>Different types of clients are available: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Public: Applications that run on a user device such as a mobile app or an SPA. Public clients do not have credentials.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Confidential: A client with credentials that are kept secret such as a web application that runs on a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8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C87-47FA-4070-B5DF-DA31C5B8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57437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OpenID Connect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noProof="0" dirty="0"/>
              <a:t>OAuth2 does not provide any information about the user. It is an authorization delegation framework.</a:t>
            </a:r>
          </a:p>
          <a:p>
            <a:pPr marL="0" indent="0">
              <a:buNone/>
            </a:pPr>
            <a:r>
              <a:rPr lang="en-US" noProof="0" dirty="0"/>
              <a:t>OpenID Connect (OIDC) is an authentication protocol that provides an identity layer over OAuth 2.</a:t>
            </a:r>
          </a:p>
          <a:p>
            <a:pPr marL="0" indent="0">
              <a:buNone/>
            </a:pPr>
            <a:r>
              <a:rPr lang="en-US" noProof="0" dirty="0"/>
              <a:t>OIDC introduces the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JWT token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ID token with 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Standard scopes such as openid, profile, 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Standard endpoints such as /login, /token, and /userinfo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147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Comparing OAuth2 and OpenID Connect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OAuth2 provides the following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OAuth2 enables applications to make requests (accessing APIs).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OAuth2 does not manage authentication. It manages only authorization.</a:t>
            </a:r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56CE1-4B68-4135-B392-0D9F3865B8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noProof="0" dirty="0"/>
              <a:t>OpenID Connect provides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OpenID Connect provides information about the user (id, name, email) to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OpenID Connect offers Identity + Authentication + Authorization.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901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OAuth 2.1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noProof="0" dirty="0"/>
              <a:t>OAuth 2.1 is in draft: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An effort to consolidate and simplify the commonly used features of OAuth 2.0: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Adds best practices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Removes deprecated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 new features added.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36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of 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Explain the building blocks of OAuth2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the OAuth2 roles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Describe the relationship between OAuth2 and OIDC</a:t>
            </a:r>
          </a:p>
        </p:txBody>
      </p:sp>
    </p:spTree>
    <p:extLst>
      <p:ext uri="{BB962C8B-B14F-4D97-AF65-F5344CB8AC3E}">
        <p14:creationId xmlns:p14="http://schemas.microsoft.com/office/powerpoint/2010/main" val="1468790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 noProof="0" dirty="0"/>
              <a:t>Lesson 3: OAuth2 Grant Types</a:t>
            </a: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05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noProof="0" dirty="0"/>
              <a:t>List the OAuth2 grant types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the Authorization Code grant type</a:t>
            </a:r>
          </a:p>
          <a:p>
            <a:pPr>
              <a:buFont typeface="Arial" pitchFamily="34" charset="0"/>
              <a:buChar char="•"/>
            </a:pPr>
            <a:r>
              <a:rPr lang="en-US" noProof="0" dirty="0"/>
              <a:t>Explain the </a:t>
            </a:r>
            <a:r>
              <a:rPr lang="en-US" dirty="0"/>
              <a:t>Client Credentials grant type</a:t>
            </a:r>
          </a:p>
          <a:p>
            <a:pPr marL="0" indent="0"/>
            <a:endParaRPr lang="en-US" dirty="0"/>
          </a:p>
          <a:p>
            <a:pPr>
              <a:buFont typeface="Arial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11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Grant Types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OAuth2 uses different flows to obtain an access token: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Authorization Code:	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For most applications with an end user, web, native, or browser-based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Client Credentials: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For clients acting on their own, no-end user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Refresh Token: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To renew an expired access token and avoid going through the authorization code grant</a:t>
            </a:r>
          </a:p>
          <a:p>
            <a:pPr marL="0" indent="0"/>
            <a:r>
              <a:rPr lang="en-US" noProof="0" dirty="0"/>
              <a:t>OAuth 2.1 removes the following grants that must not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Implicit: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Tokens are transmitted through URLs and can be leaked.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Password: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Exposes user credentials and can be leaked.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00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Authorization Code Grant Type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10602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Used for desktop, web, and mobile applications.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01932-C9D8-2547-97E1-5F1BC5DAD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443" y="2005317"/>
            <a:ext cx="11430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7A12174-B365-D34F-8A3A-09F4E69C1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79874" y="4101207"/>
            <a:ext cx="1295576" cy="12955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5DFE21-A161-E645-B5CC-573BA2EB0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38331" y="1891559"/>
            <a:ext cx="1143000" cy="1143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CC43C99-20E1-9E40-AC8C-4146C853C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8443" y="4033068"/>
            <a:ext cx="1143000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E5ED4C-7743-C545-8CFA-6CA94D1F4152}"/>
              </a:ext>
            </a:extLst>
          </p:cNvPr>
          <p:cNvSpPr txBox="1"/>
          <p:nvPr/>
        </p:nvSpPr>
        <p:spPr>
          <a:xfrm>
            <a:off x="813614" y="3117709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400">
                <a:solidFill>
                  <a:schemeClr val="tx2"/>
                </a:solidFill>
              </a:rPr>
              <a:t>Resource Owner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95BC19-7823-8E45-A849-08DFE7F079CA}"/>
              </a:ext>
            </a:extLst>
          </p:cNvPr>
          <p:cNvSpPr txBox="1"/>
          <p:nvPr/>
        </p:nvSpPr>
        <p:spPr>
          <a:xfrm>
            <a:off x="5256129" y="5343488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400">
                <a:solidFill>
                  <a:schemeClr val="tx2"/>
                </a:solidFill>
              </a:rPr>
              <a:t>Resource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A184-90E2-3549-8B7C-999DE82EAD5D}"/>
              </a:ext>
            </a:extLst>
          </p:cNvPr>
          <p:cNvSpPr txBox="1"/>
          <p:nvPr/>
        </p:nvSpPr>
        <p:spPr>
          <a:xfrm>
            <a:off x="2236735" y="5289873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40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77D7-3C65-7B49-9E46-930F179A426F}"/>
              </a:ext>
            </a:extLst>
          </p:cNvPr>
          <p:cNvSpPr txBox="1"/>
          <p:nvPr/>
        </p:nvSpPr>
        <p:spPr>
          <a:xfrm>
            <a:off x="5256129" y="3263223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400">
                <a:solidFill>
                  <a:schemeClr val="tx2"/>
                </a:solidFill>
              </a:rPr>
              <a:t>Authorization Server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B1BD7F-A749-CA43-A6FE-EFD8FF51D7FF}"/>
              </a:ext>
            </a:extLst>
          </p:cNvPr>
          <p:cNvCxnSpPr>
            <a:cxnSpLocks/>
          </p:cNvCxnSpPr>
          <p:nvPr/>
        </p:nvCxnSpPr>
        <p:spPr bwMode="gray">
          <a:xfrm flipV="1">
            <a:off x="2149186" y="4604448"/>
            <a:ext cx="648878" cy="12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CC722269-ABC7-B24B-A706-C827B2304F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50985" y="2623260"/>
            <a:ext cx="571500" cy="5715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286D2F-7504-F843-BD00-C732E94DF0AA}"/>
              </a:ext>
            </a:extLst>
          </p:cNvPr>
          <p:cNvCxnSpPr>
            <a:cxnSpLocks/>
          </p:cNvCxnSpPr>
          <p:nvPr/>
        </p:nvCxnSpPr>
        <p:spPr bwMode="gray">
          <a:xfrm>
            <a:off x="2149186" y="3476879"/>
            <a:ext cx="0" cy="1150429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65DE1BC-A115-EE48-829A-37C8E51313C9}"/>
              </a:ext>
            </a:extLst>
          </p:cNvPr>
          <p:cNvSpPr/>
          <p:nvPr/>
        </p:nvSpPr>
        <p:spPr>
          <a:xfrm>
            <a:off x="7927772" y="1989451"/>
            <a:ext cx="3450613" cy="58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1. Client application redirects the user to the authorization server.</a:t>
            </a:r>
            <a:endParaRPr lang="en-IE" sz="1400" dirty="0">
              <a:solidFill>
                <a:schemeClr val="tx2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9124CF-E9CE-8242-A70E-83881910387B}"/>
              </a:ext>
            </a:extLst>
          </p:cNvPr>
          <p:cNvCxnSpPr>
            <a:cxnSpLocks/>
          </p:cNvCxnSpPr>
          <p:nvPr/>
        </p:nvCxnSpPr>
        <p:spPr bwMode="gray">
          <a:xfrm flipH="1">
            <a:off x="1949448" y="3406140"/>
            <a:ext cx="16857" cy="1343120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9E38A8-6C0C-7C4F-9006-971A5DEB3504}"/>
              </a:ext>
            </a:extLst>
          </p:cNvPr>
          <p:cNvCxnSpPr>
            <a:cxnSpLocks/>
          </p:cNvCxnSpPr>
          <p:nvPr/>
        </p:nvCxnSpPr>
        <p:spPr bwMode="gray">
          <a:xfrm>
            <a:off x="1948601" y="4748995"/>
            <a:ext cx="849463" cy="4661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18D8E50-9B38-4742-BDAB-1109EF76B424}"/>
              </a:ext>
            </a:extLst>
          </p:cNvPr>
          <p:cNvSpPr txBox="1"/>
          <p:nvPr/>
        </p:nvSpPr>
        <p:spPr>
          <a:xfrm>
            <a:off x="2289891" y="4238367"/>
            <a:ext cx="210992" cy="282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 b="1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9D5A2B-32CE-2A43-BACE-C64AFC510098}"/>
              </a:ext>
            </a:extLst>
          </p:cNvPr>
          <p:cNvSpPr/>
          <p:nvPr/>
        </p:nvSpPr>
        <p:spPr>
          <a:xfrm>
            <a:off x="7927772" y="2736598"/>
            <a:ext cx="3450614" cy="58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2. Resource owner authenticates against the authorization server.</a:t>
            </a:r>
            <a:endParaRPr lang="en-IE" sz="1400" dirty="0">
              <a:solidFill>
                <a:schemeClr val="tx2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5E1A66-FD93-704B-8B09-6FC2191CEBDF}"/>
              </a:ext>
            </a:extLst>
          </p:cNvPr>
          <p:cNvCxnSpPr>
            <a:cxnSpLocks/>
          </p:cNvCxnSpPr>
          <p:nvPr/>
        </p:nvCxnSpPr>
        <p:spPr bwMode="gray">
          <a:xfrm>
            <a:off x="2475785" y="2424483"/>
            <a:ext cx="3330655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A3F0E0-9866-F244-87E0-21A33CCECC77}"/>
              </a:ext>
            </a:extLst>
          </p:cNvPr>
          <p:cNvSpPr txBox="1"/>
          <p:nvPr/>
        </p:nvSpPr>
        <p:spPr>
          <a:xfrm>
            <a:off x="3863355" y="2080304"/>
            <a:ext cx="210992" cy="282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 b="1">
                <a:solidFill>
                  <a:schemeClr val="tx2"/>
                </a:solidFill>
              </a:rPr>
              <a:t>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B4D63DE-A604-BD40-B26D-4F067EC3189D}"/>
              </a:ext>
            </a:extLst>
          </p:cNvPr>
          <p:cNvCxnSpPr>
            <a:cxnSpLocks/>
            <a:endCxn id="8" idx="0"/>
          </p:cNvCxnSpPr>
          <p:nvPr/>
        </p:nvCxnSpPr>
        <p:spPr bwMode="gray">
          <a:xfrm flipH="1">
            <a:off x="3327662" y="2576883"/>
            <a:ext cx="2457302" cy="152432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C8A3685-9D02-CD47-B415-9BA5F684DAA5}"/>
              </a:ext>
            </a:extLst>
          </p:cNvPr>
          <p:cNvSpPr/>
          <p:nvPr/>
        </p:nvSpPr>
        <p:spPr>
          <a:xfrm>
            <a:off x="7927772" y="3483745"/>
            <a:ext cx="3450614" cy="58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3. The authorization server sends the authorization code.</a:t>
            </a:r>
            <a:endParaRPr lang="en-IE" sz="1400" dirty="0">
              <a:solidFill>
                <a:schemeClr val="tx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7006A-2327-5C4D-82D5-5B90BCA16423}"/>
              </a:ext>
            </a:extLst>
          </p:cNvPr>
          <p:cNvSpPr txBox="1"/>
          <p:nvPr/>
        </p:nvSpPr>
        <p:spPr>
          <a:xfrm>
            <a:off x="3894772" y="3216736"/>
            <a:ext cx="210992" cy="282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 b="1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EE76A27-0DBB-DD4C-8446-DD8363DEA82A}"/>
              </a:ext>
            </a:extLst>
          </p:cNvPr>
          <p:cNvCxnSpPr>
            <a:cxnSpLocks/>
          </p:cNvCxnSpPr>
          <p:nvPr/>
        </p:nvCxnSpPr>
        <p:spPr bwMode="gray">
          <a:xfrm flipH="1">
            <a:off x="3752641" y="3567483"/>
            <a:ext cx="1653658" cy="1028301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7004BD-DB19-694E-A13F-7D080B83425F}"/>
              </a:ext>
            </a:extLst>
          </p:cNvPr>
          <p:cNvCxnSpPr>
            <a:cxnSpLocks/>
          </p:cNvCxnSpPr>
          <p:nvPr/>
        </p:nvCxnSpPr>
        <p:spPr bwMode="gray">
          <a:xfrm flipH="1">
            <a:off x="3729485" y="3421521"/>
            <a:ext cx="1508673" cy="938145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05E685-128D-B04E-96A2-34D139F3AE16}"/>
              </a:ext>
            </a:extLst>
          </p:cNvPr>
          <p:cNvSpPr txBox="1"/>
          <p:nvPr/>
        </p:nvSpPr>
        <p:spPr>
          <a:xfrm>
            <a:off x="4476692" y="3861314"/>
            <a:ext cx="210992" cy="282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 b="1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05CDF9-A869-5642-B2CA-6A13F084C474}"/>
              </a:ext>
            </a:extLst>
          </p:cNvPr>
          <p:cNvSpPr/>
          <p:nvPr/>
        </p:nvSpPr>
        <p:spPr>
          <a:xfrm>
            <a:off x="7927772" y="4185640"/>
            <a:ext cx="3450613" cy="58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4. The client application exchanges the authorization code for an access token.</a:t>
            </a:r>
            <a:endParaRPr lang="en-IE" sz="1400" dirty="0">
              <a:solidFill>
                <a:schemeClr val="tx2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9BEC5C-9901-A741-AE51-79CD72C9B433}"/>
              </a:ext>
            </a:extLst>
          </p:cNvPr>
          <p:cNvCxnSpPr>
            <a:cxnSpLocks/>
            <a:endCxn id="12" idx="1"/>
          </p:cNvCxnSpPr>
          <p:nvPr/>
        </p:nvCxnSpPr>
        <p:spPr bwMode="gray">
          <a:xfrm flipV="1">
            <a:off x="3989818" y="4604568"/>
            <a:ext cx="1648625" cy="21626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C4A2CF-0E21-8C4F-8EA0-6397C998C0EA}"/>
              </a:ext>
            </a:extLst>
          </p:cNvPr>
          <p:cNvCxnSpPr>
            <a:cxnSpLocks/>
          </p:cNvCxnSpPr>
          <p:nvPr/>
        </p:nvCxnSpPr>
        <p:spPr bwMode="gray">
          <a:xfrm flipV="1">
            <a:off x="4000268" y="4822789"/>
            <a:ext cx="1648625" cy="21626"/>
          </a:xfrm>
          <a:prstGeom prst="line">
            <a:avLst/>
          </a:prstGeom>
          <a:ln w="25400">
            <a:solidFill>
              <a:schemeClr val="tx1"/>
            </a:solidFill>
            <a:miter lim="800000"/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BD829A1-DBA0-654B-B314-4647F9BFEF69}"/>
              </a:ext>
            </a:extLst>
          </p:cNvPr>
          <p:cNvSpPr txBox="1"/>
          <p:nvPr/>
        </p:nvSpPr>
        <p:spPr>
          <a:xfrm>
            <a:off x="4814130" y="4634978"/>
            <a:ext cx="210992" cy="2822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 b="1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B3159E-0EB7-4C49-95BF-31DD439D859F}"/>
              </a:ext>
            </a:extLst>
          </p:cNvPr>
          <p:cNvSpPr/>
          <p:nvPr/>
        </p:nvSpPr>
        <p:spPr>
          <a:xfrm>
            <a:off x="7927771" y="4913555"/>
            <a:ext cx="3450613" cy="705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5. The client application uses the access token to request a resource on the resource server.</a:t>
            </a:r>
            <a:endParaRPr lang="en-IE" sz="14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26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Client Credentials Grant Type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10602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Only the client application and authorization server are involved.</a:t>
            </a:r>
          </a:p>
          <a:p>
            <a:pPr marL="0" indent="0">
              <a:buNone/>
            </a:pPr>
            <a:r>
              <a:rPr lang="en-US" noProof="0" dirty="0"/>
              <a:t>This </a:t>
            </a:r>
            <a:r>
              <a:rPr lang="en-US" dirty="0"/>
              <a:t>grant type is </a:t>
            </a:r>
            <a:r>
              <a:rPr lang="en-US" noProof="0" dirty="0"/>
              <a:t>used for server-to-server communication.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01932-C9D8-2547-97E1-5F1BC5DAD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531" y="3429000"/>
            <a:ext cx="11430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7A12174-B365-D34F-8A3A-09F4E69C1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0810" y="3453180"/>
            <a:ext cx="1295576" cy="12955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C7A184-90E2-3549-8B7C-999DE82EAD5D}"/>
              </a:ext>
            </a:extLst>
          </p:cNvPr>
          <p:cNvSpPr txBox="1"/>
          <p:nvPr/>
        </p:nvSpPr>
        <p:spPr>
          <a:xfrm>
            <a:off x="2060522" y="4632813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77D7-3C65-7B49-9E46-930F179A426F}"/>
              </a:ext>
            </a:extLst>
          </p:cNvPr>
          <p:cNvSpPr txBox="1"/>
          <p:nvPr/>
        </p:nvSpPr>
        <p:spPr>
          <a:xfrm>
            <a:off x="6501217" y="4748756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Authorization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44B352-9CE9-1040-B111-B65A83C6F547}"/>
              </a:ext>
            </a:extLst>
          </p:cNvPr>
          <p:cNvSpPr txBox="1"/>
          <p:nvPr/>
        </p:nvSpPr>
        <p:spPr>
          <a:xfrm>
            <a:off x="3736385" y="3628765"/>
            <a:ext cx="3147145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600" dirty="0">
                <a:solidFill>
                  <a:schemeClr val="tx2"/>
                </a:solidFill>
              </a:rPr>
              <a:t>sends client id and client secret</a:t>
            </a:r>
            <a:endParaRPr lang="en-ES" sz="1600" dirty="0">
              <a:solidFill>
                <a:schemeClr val="tx2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3A794A-BAC2-F543-81D6-F263504543CE}"/>
              </a:ext>
            </a:extLst>
          </p:cNvPr>
          <p:cNvCxnSpPr>
            <a:cxnSpLocks/>
          </p:cNvCxnSpPr>
          <p:nvPr/>
        </p:nvCxnSpPr>
        <p:spPr bwMode="gray">
          <a:xfrm>
            <a:off x="3657418" y="3962974"/>
            <a:ext cx="3391775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A544FB-6068-154B-AC46-90C206E0158C}"/>
              </a:ext>
            </a:extLst>
          </p:cNvPr>
          <p:cNvCxnSpPr>
            <a:cxnSpLocks/>
          </p:cNvCxnSpPr>
          <p:nvPr/>
        </p:nvCxnSpPr>
        <p:spPr bwMode="gray">
          <a:xfrm flipH="1">
            <a:off x="3702143" y="4288664"/>
            <a:ext cx="3347050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FD0C58-14C6-234C-95A0-5AC7FA1FA900}"/>
              </a:ext>
            </a:extLst>
          </p:cNvPr>
          <p:cNvSpPr txBox="1"/>
          <p:nvPr/>
        </p:nvSpPr>
        <p:spPr>
          <a:xfrm>
            <a:off x="3736385" y="4346118"/>
            <a:ext cx="3147145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600" dirty="0">
                <a:solidFill>
                  <a:schemeClr val="tx2"/>
                </a:solidFill>
              </a:rPr>
              <a:t>returns an access token</a:t>
            </a:r>
            <a:endParaRPr lang="en-ES" sz="1600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30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Password Grant Type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106023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This grant type is insecure. It must not be used.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C501932-C9D8-2547-97E1-5F1BC5DAD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5846" y="2596726"/>
            <a:ext cx="1143000" cy="1143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7A12174-B365-D34F-8A3A-09F4E69C1A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8403" y="2658069"/>
            <a:ext cx="1295576" cy="12955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5DFE21-A161-E645-B5CC-573BA2EB0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3536" y="2690647"/>
            <a:ext cx="1143000" cy="1143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E5ED4C-7743-C545-8CFA-6CA94D1F4152}"/>
              </a:ext>
            </a:extLst>
          </p:cNvPr>
          <p:cNvSpPr txBox="1"/>
          <p:nvPr/>
        </p:nvSpPr>
        <p:spPr>
          <a:xfrm>
            <a:off x="678819" y="3916797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7A184-90E2-3549-8B7C-999DE82EAD5D}"/>
              </a:ext>
            </a:extLst>
          </p:cNvPr>
          <p:cNvSpPr txBox="1"/>
          <p:nvPr/>
        </p:nvSpPr>
        <p:spPr>
          <a:xfrm>
            <a:off x="4829249" y="3852839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9E77D7-3C65-7B49-9E46-930F179A426F}"/>
              </a:ext>
            </a:extLst>
          </p:cNvPr>
          <p:cNvSpPr txBox="1"/>
          <p:nvPr/>
        </p:nvSpPr>
        <p:spPr>
          <a:xfrm>
            <a:off x="9123532" y="3854632"/>
            <a:ext cx="1907628" cy="42731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Authorization Server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64D097E-A33D-C643-A107-1BAAB5F56D39}"/>
              </a:ext>
            </a:extLst>
          </p:cNvPr>
          <p:cNvGrpSpPr/>
          <p:nvPr/>
        </p:nvGrpSpPr>
        <p:grpSpPr>
          <a:xfrm>
            <a:off x="6503072" y="3650049"/>
            <a:ext cx="2843598" cy="362942"/>
            <a:chOff x="2091740" y="3322106"/>
            <a:chExt cx="2843598" cy="36294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B3D165-C355-AD46-9E6D-B9F822537BD9}"/>
                </a:ext>
              </a:extLst>
            </p:cNvPr>
            <p:cNvCxnSpPr>
              <a:cxnSpLocks/>
            </p:cNvCxnSpPr>
            <p:nvPr/>
          </p:nvCxnSpPr>
          <p:spPr bwMode="gray">
            <a:xfrm flipH="1">
              <a:off x="2176239" y="3322106"/>
              <a:ext cx="2548232" cy="0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F6986D-0416-6242-BB79-0573B17A4048}"/>
                </a:ext>
              </a:extLst>
            </p:cNvPr>
            <p:cNvSpPr txBox="1"/>
            <p:nvPr/>
          </p:nvSpPr>
          <p:spPr>
            <a:xfrm>
              <a:off x="2091740" y="3352869"/>
              <a:ext cx="2843598" cy="3321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solidFill>
                    <a:schemeClr val="tx2"/>
                  </a:solidFill>
                </a:rPr>
                <a:t>I</a:t>
              </a:r>
              <a:r>
                <a:rPr lang="en-ES" sz="1600">
                  <a:solidFill>
                    <a:schemeClr val="tx2"/>
                  </a:solidFill>
                </a:rPr>
                <a:t>ssues access token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56608B-485D-1445-A05E-94365738E791}"/>
              </a:ext>
            </a:extLst>
          </p:cNvPr>
          <p:cNvGrpSpPr/>
          <p:nvPr/>
        </p:nvGrpSpPr>
        <p:grpSpPr>
          <a:xfrm>
            <a:off x="6332858" y="2596726"/>
            <a:ext cx="2843799" cy="445029"/>
            <a:chOff x="2246536" y="2893406"/>
            <a:chExt cx="3230292" cy="44502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490DA19-18C9-CE42-93E4-635E37FE9F5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246536" y="3338435"/>
              <a:ext cx="3230292" cy="0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D3CD1D-72E3-4349-A89F-83AA403016DA}"/>
                </a:ext>
              </a:extLst>
            </p:cNvPr>
            <p:cNvSpPr txBox="1"/>
            <p:nvPr/>
          </p:nvSpPr>
          <p:spPr>
            <a:xfrm>
              <a:off x="2439883" y="2893406"/>
              <a:ext cx="2843598" cy="3321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s-ES" sz="1600" dirty="0">
                  <a:solidFill>
                    <a:schemeClr val="tx2"/>
                  </a:solidFill>
                </a:rPr>
                <a:t>client sends </a:t>
              </a:r>
            </a:p>
            <a:p>
              <a:pPr algn="ctr">
                <a:lnSpc>
                  <a:spcPct val="90000"/>
                </a:lnSpc>
              </a:pPr>
              <a:r>
                <a:rPr lang="es-ES" sz="1600" dirty="0">
                  <a:solidFill>
                    <a:schemeClr val="tx2"/>
                  </a:solidFill>
                </a:rPr>
                <a:t>user name and password </a:t>
              </a:r>
            </a:p>
            <a:p>
              <a:pPr algn="ctr">
                <a:lnSpc>
                  <a:spcPct val="90000"/>
                </a:lnSpc>
              </a:pPr>
              <a:r>
                <a:rPr lang="es-ES" sz="1600" dirty="0">
                  <a:solidFill>
                    <a:schemeClr val="tx2"/>
                  </a:solidFill>
                </a:rPr>
                <a:t>with client id and secret</a:t>
              </a:r>
              <a:endParaRPr lang="en-E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A601E8-7503-8B44-8F38-74E0C6E76342}"/>
              </a:ext>
            </a:extLst>
          </p:cNvPr>
          <p:cNvGrpSpPr/>
          <p:nvPr/>
        </p:nvGrpSpPr>
        <p:grpSpPr>
          <a:xfrm>
            <a:off x="2153615" y="3168226"/>
            <a:ext cx="2825087" cy="301661"/>
            <a:chOff x="2112647" y="3118310"/>
            <a:chExt cx="2981867" cy="33217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7B28CA-39B7-E248-9D17-D8ADB901217A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2246536" y="3338435"/>
              <a:ext cx="2847978" cy="0"/>
            </a:xfrm>
            <a:prstGeom prst="line">
              <a:avLst/>
            </a:prstGeom>
            <a:ln w="25400">
              <a:solidFill>
                <a:schemeClr val="tx1"/>
              </a:solidFill>
              <a:miter lim="800000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2ACF3E-1857-D340-BB4E-42861692555D}"/>
                </a:ext>
              </a:extLst>
            </p:cNvPr>
            <p:cNvSpPr txBox="1"/>
            <p:nvPr/>
          </p:nvSpPr>
          <p:spPr>
            <a:xfrm>
              <a:off x="2112647" y="3118310"/>
              <a:ext cx="2843598" cy="33217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ES" sz="1600">
                  <a:solidFill>
                    <a:schemeClr val="tx2"/>
                  </a:solidFill>
                </a:rPr>
                <a:t>user provides </a:t>
              </a:r>
            </a:p>
            <a:p>
              <a:pPr algn="ctr">
                <a:lnSpc>
                  <a:spcPct val="90000"/>
                </a:lnSpc>
              </a:pPr>
              <a:r>
                <a:rPr lang="en-ES" sz="1600">
                  <a:solidFill>
                    <a:schemeClr val="tx2"/>
                  </a:solidFill>
                </a:rPr>
                <a:t>user name and password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671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355600"/>
          </a:xfrm>
        </p:spPr>
        <p:txBody>
          <a:bodyPr/>
          <a:lstStyle/>
          <a:p>
            <a:r>
              <a:rPr lang="en-US" noProof="0" dirty="0"/>
              <a:t>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E36B7-4CCB-49FC-A1E2-7FEFC213CA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indent="0"/>
            <a:r>
              <a:rPr lang="en-US" dirty="0">
                <a:latin typeface="Metropolis"/>
              </a:rPr>
              <a:t>The OAuth2 specification enables users to delegate access to their resources without sharing credentials. With OAuth2, you need not manage your own authentication system. As a developer, you should be familiar with the roles defined in the specification and the different flows to obtain tokens.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Proof-Key for Code Exchange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noProof="0" dirty="0"/>
              <a:t>Clients using the Authorization Code Grant are susceptible to the authorization code interception attack.</a:t>
            </a:r>
          </a:p>
          <a:p>
            <a:pPr marL="0" indent="0">
              <a:buNone/>
            </a:pPr>
            <a:r>
              <a:rPr lang="en-US" noProof="0" dirty="0"/>
              <a:t>Proof-Key for Code Exchange (PKCE) is a countermeasure against authorization code interception attack.</a:t>
            </a:r>
          </a:p>
          <a:p>
            <a:pPr marL="0" indent="0"/>
            <a:r>
              <a:rPr lang="en-US" noProof="0" dirty="0"/>
              <a:t>This measure adds parameters to the OAuth 2.0 Authorization and Access Token requests </a:t>
            </a:r>
            <a:br>
              <a:rPr lang="en-US" noProof="0" dirty="0"/>
            </a:br>
            <a:r>
              <a:rPr lang="en-US" noProof="0" dirty="0"/>
              <a:t>(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code_verifier </a:t>
            </a:r>
            <a:r>
              <a:rPr lang="en-US" noProof="0" dirty="0"/>
              <a:t>and </a:t>
            </a:r>
            <a:r>
              <a:rPr lang="en-US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code_challenge</a:t>
            </a:r>
            <a:r>
              <a:rPr lang="en-US" noProof="0" dirty="0"/>
              <a:t>).</a:t>
            </a:r>
          </a:p>
          <a:p>
            <a:pPr marL="0" indent="0">
              <a:buNone/>
            </a:pPr>
            <a:r>
              <a:rPr lang="en-US" noProof="0" dirty="0"/>
              <a:t>Always use authorization code grant with PKCE to improve security even with confidential clients.</a:t>
            </a:r>
          </a:p>
          <a:p>
            <a:pPr marL="0" indent="0">
              <a:buNone/>
            </a:pPr>
            <a:r>
              <a:rPr lang="en-US" noProof="0" dirty="0"/>
              <a:t>The authorization server must support PKCE.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868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Grant Flow Recommendations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s-ES" dirty="0"/>
              <a:t>The OAuth 2.0 Security Best Current Practice specification includes details about application type and flow.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7DF8843-D11F-8E4D-B683-2ADB13F1F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22456"/>
              </p:ext>
            </p:extLst>
          </p:nvPr>
        </p:nvGraphicFramePr>
        <p:xfrm>
          <a:off x="1566487" y="3091814"/>
          <a:ext cx="8128000" cy="11125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048530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775124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Application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025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Machine to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Client Credentials 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6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S"/>
                        <a:t>Interactive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S"/>
                        <a:t>Authorization Code Flow + PKCE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31946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20566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of 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List the OAuth2 grant types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the Authorization Code grant type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the Client Credentials grant type</a:t>
            </a:r>
          </a:p>
        </p:txBody>
      </p:sp>
    </p:spTree>
    <p:extLst>
      <p:ext uri="{BB962C8B-B14F-4D97-AF65-F5344CB8AC3E}">
        <p14:creationId xmlns:p14="http://schemas.microsoft.com/office/powerpoint/2010/main" val="1724336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 noProof="0" dirty="0"/>
              <a:t>Lesson 4: Types of Tokens</a:t>
            </a: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5616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noProof="0" dirty="0"/>
              <a:t>Describe the difference between access tokens, ID tokens, and refresh tokens</a:t>
            </a:r>
          </a:p>
          <a:p>
            <a:pPr>
              <a:buFont typeface="Arial" pitchFamily="34" charset="0"/>
              <a:buChar char="•"/>
            </a:pPr>
            <a:r>
              <a:rPr lang="en-US" noProof="0" dirty="0"/>
              <a:t>Explain JSON Web Tokens (JWT)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Inspect the structure of a JWT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931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Access Tokens Versus ID Tokens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Access tokens (OAuth2):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Used for authorization and allows access to a resource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Intended to be understood by the resource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Do not have a specific format and can be opaque (proprietary format) or JSON Web Token (JWT)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ID tokens (OpenID Connect):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Intended to be understood by the third-party application and should not be sent to a resource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Used for authentication but does not have authorization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Takes the form of a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Might look like access tokens if they use JWT</a:t>
            </a:r>
          </a:p>
          <a:p>
            <a:pPr marL="0" indent="0"/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1257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About JSON Web Token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noProof="0" dirty="0"/>
              <a:t>JWT is an open standard that defines a self-contained way to transmit data between two parties. </a:t>
            </a:r>
          </a:p>
          <a:p>
            <a:pPr marL="0" indent="0">
              <a:buNone/>
            </a:pPr>
            <a:r>
              <a:rPr lang="en-US" noProof="0" dirty="0"/>
              <a:t>JWT includes the following parts: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Header: Information about the token such as the signing or encryption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Body: User data in the form of key/values pairs called claims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Issuer (iss)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Subject (sub)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Audience (aud)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Expiration (exp)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Issued At (iat)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Not Before (nbf)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Signature: Signature generated with the algorithm specified in the header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669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Structure of a JWT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C9568-1A8D-DD45-B40C-B6FBEE440EF5}"/>
              </a:ext>
            </a:extLst>
          </p:cNvPr>
          <p:cNvSpPr txBox="1"/>
          <p:nvPr/>
        </p:nvSpPr>
        <p:spPr>
          <a:xfrm>
            <a:off x="1166740" y="126076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ES" sz="1600" err="1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4E9C3-C589-D44A-BAD4-DAB0E040DC56}"/>
              </a:ext>
            </a:extLst>
          </p:cNvPr>
          <p:cNvSpPr txBox="1"/>
          <p:nvPr/>
        </p:nvSpPr>
        <p:spPr>
          <a:xfrm>
            <a:off x="2747001" y="1264821"/>
            <a:ext cx="49534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-US" sz="1600" dirty="0">
                <a:solidFill>
                  <a:schemeClr val="accent1"/>
                </a:solidFill>
              </a:rPr>
              <a:t>eyJraWQiOiIyMjZjN2U3OS1jYzk0LTRiN2MtYmJiYy05NjVkYWFiNjAzNzciLCJhbGciOiJSUzI1NiJ9</a:t>
            </a:r>
            <a:r>
              <a:rPr lang="en-US" sz="1600" dirty="0"/>
              <a:t>.</a:t>
            </a:r>
            <a:r>
              <a:rPr lang="en-US" sz="1600" dirty="0">
                <a:solidFill>
                  <a:schemeClr val="accent4"/>
                </a:solidFill>
              </a:rPr>
              <a:t>eyJzdWIiOiJrZWl0aCIsImF1ZCI6InJld2FyZHMtZGFzaGJvYXJkIiwibmJmIjoxNjM3MjM5MjA0LCJzY29wZSI6WyJvcGVuaWQiXSwiaXNzIjoiaHR0cDpcL1wvcmV3YXJkcy1hdXRoLXNlcnZlcjo5MDkxIiwiZXhwIjoxNjM3MjQyODA0LCJpYXQiOjE2MzcyMzkyMDQsImF1dGhvcml0aWVzIjpbIlJPTEVfVVNFUiJdfQ</a:t>
            </a:r>
            <a:r>
              <a:rPr lang="en-US" sz="1600" dirty="0"/>
              <a:t>.</a:t>
            </a:r>
            <a:r>
              <a:rPr lang="en-US" sz="1600" dirty="0">
                <a:solidFill>
                  <a:schemeClr val="accent3"/>
                </a:solidFill>
              </a:rPr>
              <a:t>RendeM2lqFNQEg7dTTnlt9lWgGQEqTB65d_QKHpugV5aYyVwF2wDRaOSBEkWGhPXAYX78G9cPZxJUzMYHTIvUIJJ-c0K9KienBLmoaAf6yQy0bwy2yV45TYju223D1O_HZ1Em5YnePRxGSPmWMcGgfhG3X6dGAPGEN4_wRKm2gDc8nT16K50YOA4wger4vEK_tgQi9g-hiQOUPAaFyPOxpXX4GjOr8x6yf71NZh6PTYQja7-VKdinD6bGY-1_geukHkmMuUHOZK0KBwNZRKfksef9WRabDj61uBvgs3oG9C-4yeHzVIP2Ut5_gTNmQHZQj__b7jL5mWTwNXpiWAgB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D2321B-6CE9-4F44-8538-E43E7302D20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1"/>
            <a:ext cx="11194473" cy="3504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noProof="0" dirty="0"/>
              <a:t>Each section is encoded in Base64 for safer transfer over HTTP and separated by a dot.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CAB8448-14D4-0046-8B92-3785FF667669}"/>
              </a:ext>
            </a:extLst>
          </p:cNvPr>
          <p:cNvSpPr/>
          <p:nvPr/>
        </p:nvSpPr>
        <p:spPr>
          <a:xfrm>
            <a:off x="8168954" y="1264821"/>
            <a:ext cx="113355" cy="522415"/>
          </a:xfrm>
          <a:prstGeom prst="rightBrac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accent1"/>
              </a:solidFill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FA9BADF-2A65-DC49-B990-01E288646274}"/>
              </a:ext>
            </a:extLst>
          </p:cNvPr>
          <p:cNvSpPr/>
          <p:nvPr/>
        </p:nvSpPr>
        <p:spPr>
          <a:xfrm>
            <a:off x="8168954" y="1855183"/>
            <a:ext cx="113355" cy="1552552"/>
          </a:xfrm>
          <a:prstGeom prst="rightBrac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accent1"/>
              </a:solidFill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37F67C6-AA20-6144-B9FF-0171CA9AF36E}"/>
              </a:ext>
            </a:extLst>
          </p:cNvPr>
          <p:cNvSpPr/>
          <p:nvPr/>
        </p:nvSpPr>
        <p:spPr>
          <a:xfrm>
            <a:off x="8168954" y="3429000"/>
            <a:ext cx="113355" cy="3035898"/>
          </a:xfrm>
          <a:prstGeom prst="rightBrac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B5498F-1191-3D4B-9EC6-2A667DBFA446}"/>
              </a:ext>
            </a:extLst>
          </p:cNvPr>
          <p:cNvSpPr txBox="1"/>
          <p:nvPr/>
        </p:nvSpPr>
        <p:spPr>
          <a:xfrm>
            <a:off x="8634341" y="1375197"/>
            <a:ext cx="831273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Header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606465-6F71-1F49-9BFB-6068E3168453}"/>
              </a:ext>
            </a:extLst>
          </p:cNvPr>
          <p:cNvSpPr txBox="1"/>
          <p:nvPr/>
        </p:nvSpPr>
        <p:spPr>
          <a:xfrm>
            <a:off x="8634341" y="2480628"/>
            <a:ext cx="831273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Body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24680E-C5DA-DF4B-9F0F-B34912037561}"/>
              </a:ext>
            </a:extLst>
          </p:cNvPr>
          <p:cNvSpPr txBox="1"/>
          <p:nvPr/>
        </p:nvSpPr>
        <p:spPr>
          <a:xfrm>
            <a:off x="8613727" y="4796118"/>
            <a:ext cx="831273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Signature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9376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Structure of a JWT: Example of Claims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C97E7-CFF6-964D-9698-086314770E48}"/>
              </a:ext>
            </a:extLst>
          </p:cNvPr>
          <p:cNvSpPr txBox="1"/>
          <p:nvPr/>
        </p:nvSpPr>
        <p:spPr>
          <a:xfrm>
            <a:off x="1936676" y="13716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>
                <a:solidFill>
                  <a:schemeClr val="accent1"/>
                </a:solidFill>
              </a:rPr>
              <a:t>{</a:t>
            </a:r>
          </a:p>
          <a:p>
            <a:r>
              <a:rPr lang="en-ES">
                <a:solidFill>
                  <a:schemeClr val="accent1"/>
                </a:solidFill>
              </a:rPr>
              <a:t>  "kid": "226c7e79-cc94-4b7c-bbbc-965daab60377",</a:t>
            </a:r>
          </a:p>
          <a:p>
            <a:r>
              <a:rPr lang="en-ES">
                <a:solidFill>
                  <a:schemeClr val="accent1"/>
                </a:solidFill>
              </a:rPr>
              <a:t>  "alg": "RS256"</a:t>
            </a:r>
          </a:p>
          <a:p>
            <a:r>
              <a:rPr lang="en-ES">
                <a:solidFill>
                  <a:schemeClr val="accent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ADBBD-F6E2-5A44-812F-1BC73E20A9B8}"/>
              </a:ext>
            </a:extLst>
          </p:cNvPr>
          <p:cNvSpPr txBox="1"/>
          <p:nvPr/>
        </p:nvSpPr>
        <p:spPr>
          <a:xfrm>
            <a:off x="1936676" y="257193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S">
                <a:solidFill>
                  <a:schemeClr val="accent4"/>
                </a:solidFill>
              </a:rPr>
              <a:t>{</a:t>
            </a:r>
          </a:p>
          <a:p>
            <a:r>
              <a:rPr lang="en-ES">
                <a:solidFill>
                  <a:schemeClr val="accent4"/>
                </a:solidFill>
              </a:rPr>
              <a:t>  "sub": "chad",</a:t>
            </a:r>
          </a:p>
          <a:p>
            <a:r>
              <a:rPr lang="en-ES">
                <a:solidFill>
                  <a:schemeClr val="accent4"/>
                </a:solidFill>
              </a:rPr>
              <a:t>  "aud": "rewards-dashboard",</a:t>
            </a:r>
          </a:p>
          <a:p>
            <a:r>
              <a:rPr lang="en-ES">
                <a:solidFill>
                  <a:schemeClr val="accent4"/>
                </a:solidFill>
              </a:rPr>
              <a:t>  "nbf": 1637346584,</a:t>
            </a:r>
          </a:p>
          <a:p>
            <a:r>
              <a:rPr lang="en-ES">
                <a:solidFill>
                  <a:schemeClr val="accent4"/>
                </a:solidFill>
              </a:rPr>
              <a:t>  "scope": [</a:t>
            </a:r>
          </a:p>
          <a:p>
            <a:r>
              <a:rPr lang="en-ES">
                <a:solidFill>
                  <a:schemeClr val="accent4"/>
                </a:solidFill>
              </a:rPr>
              <a:t>    "openid”,</a:t>
            </a:r>
          </a:p>
          <a:p>
            <a:r>
              <a:rPr lang="en-ES">
                <a:solidFill>
                  <a:schemeClr val="accent4"/>
                </a:solidFill>
              </a:rPr>
              <a:t>    </a:t>
            </a:r>
            <a:r>
              <a:rPr lang="en-ES" dirty="0">
                <a:solidFill>
                  <a:schemeClr val="accent4"/>
                </a:solidFill>
              </a:rPr>
              <a:t>”rewards:read"</a:t>
            </a:r>
            <a:endParaRPr lang="en-ES">
              <a:solidFill>
                <a:schemeClr val="accent4"/>
              </a:solidFill>
            </a:endParaRPr>
          </a:p>
          <a:p>
            <a:r>
              <a:rPr lang="en-ES">
                <a:solidFill>
                  <a:schemeClr val="accent4"/>
                </a:solidFill>
              </a:rPr>
              <a:t>  ],</a:t>
            </a:r>
          </a:p>
          <a:p>
            <a:r>
              <a:rPr lang="en-ES">
                <a:solidFill>
                  <a:schemeClr val="accent4"/>
                </a:solidFill>
              </a:rPr>
              <a:t>  "iss": "http://rewards-auth-server:9090",</a:t>
            </a:r>
          </a:p>
          <a:p>
            <a:r>
              <a:rPr lang="en-ES">
                <a:solidFill>
                  <a:schemeClr val="accent4"/>
                </a:solidFill>
              </a:rPr>
              <a:t>  "exp": 1637347484,</a:t>
            </a:r>
          </a:p>
          <a:p>
            <a:r>
              <a:rPr lang="en-ES">
                <a:solidFill>
                  <a:schemeClr val="accent4"/>
                </a:solidFill>
              </a:rPr>
              <a:t>  "iat": 1637346584</a:t>
            </a:r>
          </a:p>
          <a:p>
            <a:r>
              <a:rPr lang="en-ES">
                <a:solidFill>
                  <a:schemeClr val="accent4"/>
                </a:solidFill>
              </a:rPr>
              <a:t>}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BF89311-D0F6-4B48-8EC9-14DA6CF4B0B1}"/>
              </a:ext>
            </a:extLst>
          </p:cNvPr>
          <p:cNvSpPr/>
          <p:nvPr/>
        </p:nvSpPr>
        <p:spPr>
          <a:xfrm>
            <a:off x="8362577" y="1567551"/>
            <a:ext cx="113355" cy="773804"/>
          </a:xfrm>
          <a:prstGeom prst="rightBrac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accent1"/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1FFEFEB-AE52-3044-9F9F-29C8AD0E3636}"/>
              </a:ext>
            </a:extLst>
          </p:cNvPr>
          <p:cNvSpPr/>
          <p:nvPr/>
        </p:nvSpPr>
        <p:spPr>
          <a:xfrm>
            <a:off x="8362577" y="2571932"/>
            <a:ext cx="113355" cy="3416320"/>
          </a:xfrm>
          <a:prstGeom prst="rightBrace">
            <a:avLst/>
          </a:prstGeom>
          <a:ln w="25400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4BAB2D-F534-AD48-8DFF-0524BD94DF6E}"/>
              </a:ext>
            </a:extLst>
          </p:cNvPr>
          <p:cNvSpPr txBox="1"/>
          <p:nvPr/>
        </p:nvSpPr>
        <p:spPr>
          <a:xfrm>
            <a:off x="8895600" y="1734428"/>
            <a:ext cx="831273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Header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12982D-0C9B-4840-90F3-4BAB70F38402}"/>
              </a:ext>
            </a:extLst>
          </p:cNvPr>
          <p:cNvSpPr txBox="1"/>
          <p:nvPr/>
        </p:nvSpPr>
        <p:spPr>
          <a:xfrm>
            <a:off x="8895600" y="4116928"/>
            <a:ext cx="831273" cy="3016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Body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69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Refresh Tokens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Access tokens should be short-lived.</a:t>
            </a:r>
          </a:p>
          <a:p>
            <a:pPr marL="0" indent="0">
              <a:buNone/>
            </a:pPr>
            <a:r>
              <a:rPr lang="en-US" noProof="0" dirty="0"/>
              <a:t>If the access token expires, the user needs to start the OAuth flow again, which is bad for user experience.</a:t>
            </a:r>
          </a:p>
          <a:p>
            <a:pPr marL="0" indent="0"/>
            <a:r>
              <a:rPr lang="en-US" noProof="0" dirty="0"/>
              <a:t>A refresh token can be used to obtain a new token (refresh token flow):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Same scopes as the original 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Should only be used with the authorization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Not intended for a resource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Typically, one-time tokens that expire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074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Module Lessons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VMW Course Template [Course Name]      |     2 - 3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noProof="0" dirty="0"/>
              <a:t>Need for OAuth</a:t>
            </a:r>
          </a:p>
          <a:p>
            <a:pPr>
              <a:buFont typeface="+mj-lt"/>
              <a:buAutoNum type="arabicPeriod" startAt="2"/>
            </a:pPr>
            <a:r>
              <a:rPr lang="en-US" noProof="0" dirty="0"/>
              <a:t>Overview of OAuth2 and OIDC</a:t>
            </a:r>
          </a:p>
          <a:p>
            <a:pPr>
              <a:buFont typeface="+mj-lt"/>
              <a:buAutoNum type="arabicPeriod" startAt="2"/>
            </a:pPr>
            <a:r>
              <a:rPr lang="en-US" noProof="0" dirty="0"/>
              <a:t>OAuth2 Grant Types</a:t>
            </a:r>
          </a:p>
          <a:p>
            <a:pPr>
              <a:buFont typeface="+mj-lt"/>
              <a:buAutoNum type="arabicPeriod" startAt="4"/>
            </a:pPr>
            <a:r>
              <a:rPr lang="en-US" noProof="0" dirty="0"/>
              <a:t>Types of Tokens</a:t>
            </a:r>
          </a:p>
          <a:p>
            <a:pPr>
              <a:buFont typeface="+mj-lt"/>
              <a:buAutoNum type="arabicPeriod" startAt="4"/>
            </a:pPr>
            <a:r>
              <a:rPr lang="en-US" noProof="0" dirty="0"/>
              <a:t>Spring Security OAuth2 Support and OAuth2 Login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of 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Describe the difference between access tokens, ID tokens and refresh tokens.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JSON Web Tokens (JWT)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Inspect the structure of a JWT</a:t>
            </a:r>
          </a:p>
        </p:txBody>
      </p:sp>
    </p:spTree>
    <p:extLst>
      <p:ext uri="{BB962C8B-B14F-4D97-AF65-F5344CB8AC3E}">
        <p14:creationId xmlns:p14="http://schemas.microsoft.com/office/powerpoint/2010/main" val="533373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 noProof="0" dirty="0"/>
              <a:t>Lesson 5: Spring Security OAuth2 Support </a:t>
            </a:r>
            <a:br>
              <a:rPr lang="en-US" noProof="0" dirty="0"/>
            </a:br>
            <a:r>
              <a:rPr lang="en-US" noProof="0" dirty="0"/>
              <a:t>and OAuth2 Login</a:t>
            </a: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62383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Explain the Spring Security support for OAuth2</a:t>
            </a:r>
          </a:p>
          <a:p>
            <a:pPr>
              <a:buFont typeface="Arial" pitchFamily="34" charset="0"/>
              <a:buChar char="•"/>
            </a:pPr>
            <a:r>
              <a:rPr lang="en-US" noProof="0" dirty="0"/>
              <a:t>Configure OAuth2 Login with Spring Security</a:t>
            </a:r>
          </a:p>
        </p:txBody>
      </p:sp>
    </p:spTree>
    <p:extLst>
      <p:ext uri="{BB962C8B-B14F-4D97-AF65-F5344CB8AC3E}">
        <p14:creationId xmlns:p14="http://schemas.microsoft.com/office/powerpoint/2010/main" val="162067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Spring OAuth2 Support History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The OAuth2 support in Spring was scattered across the portfolio: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Security OAuth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Cloud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Boot OAuth2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Social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8096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Spring Security OAuth2 Support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The current generation of OAuth2 support can be found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Security: 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OAuth2 Login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OAuth2 Client </a:t>
            </a:r>
          </a:p>
          <a:p>
            <a:pPr marL="563563" lvl="1" indent="-285750">
              <a:buFont typeface="Metropolis" panose="00000500000000000000" pitchFamily="2" charset="0"/>
              <a:buChar char="–"/>
            </a:pPr>
            <a:r>
              <a:rPr lang="en-US" noProof="0" dirty="0"/>
              <a:t>Resource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Spring Authorization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6022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Login Configuration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dirty="0">
                <a:latin typeface="Metropolis"/>
              </a:rPr>
              <a:t>This configuration</a:t>
            </a:r>
            <a:r>
              <a:rPr lang="en-US" noProof="0" dirty="0">
                <a:latin typeface="Metropolis"/>
              </a:rPr>
              <a:t> </a:t>
            </a:r>
            <a:r>
              <a:rPr lang="en-US" dirty="0">
                <a:latin typeface="Metropolis"/>
              </a:rPr>
              <a:t>enables</a:t>
            </a:r>
            <a:r>
              <a:rPr lang="en-US" noProof="0" dirty="0">
                <a:latin typeface="Metropolis"/>
              </a:rPr>
              <a:t> the OAuth2 Login support.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A383D-76D3-7C44-B761-AE117DC32512}"/>
              </a:ext>
            </a:extLst>
          </p:cNvPr>
          <p:cNvSpPr txBox="1"/>
          <p:nvPr/>
        </p:nvSpPr>
        <p:spPr>
          <a:xfrm>
            <a:off x="2546252" y="-422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ES" sz="1600" err="1">
              <a:solidFill>
                <a:schemeClr val="tx2"/>
              </a:solidFill>
            </a:endParaRP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7F676DB-1E47-3047-883E-963DE652D3D8}"/>
              </a:ext>
            </a:extLst>
          </p:cNvPr>
          <p:cNvSpPr txBox="1">
            <a:spLocks/>
          </p:cNvSpPr>
          <p:nvPr/>
        </p:nvSpPr>
        <p:spPr>
          <a:xfrm>
            <a:off x="609600" y="1491976"/>
            <a:ext cx="10778836" cy="32601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92100" indent="-292100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Tx/>
              <a:buSzPct val="90000"/>
              <a:buFontTx/>
              <a:buNone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77813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292100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39825" indent="-277813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31925" indent="-292100" algn="l" defTabSz="85725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1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9738" indent="-2778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64646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SecurityFilterChain filterChain(HttpSecurity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 {</a:t>
            </a:r>
          </a:p>
          <a:p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http</a:t>
            </a:r>
          </a:p>
          <a:p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.authorizeRequests(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.oauth2Login(withDefaults());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.build();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Speech Bubble: Rectangle 27">
            <a:extLst>
              <a:ext uri="{FF2B5EF4-FFF2-40B4-BE49-F238E27FC236}">
                <a16:creationId xmlns:a16="http://schemas.microsoft.com/office/drawing/2014/main" id="{E7CC347E-06BA-FE47-BF76-7A53E5033632}"/>
              </a:ext>
            </a:extLst>
          </p:cNvPr>
          <p:cNvSpPr/>
          <p:nvPr/>
        </p:nvSpPr>
        <p:spPr>
          <a:xfrm>
            <a:off x="4625009" y="4304696"/>
            <a:ext cx="5973717" cy="1327477"/>
          </a:xfrm>
          <a:prstGeom prst="wedgeRectCallout">
            <a:avLst>
              <a:gd name="adj1" fmla="val -42417"/>
              <a:gd name="adj2" fmla="val -8799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bg1"/>
                </a:solidFill>
              </a:rPr>
              <a:t>Add</a:t>
            </a:r>
            <a:r>
              <a:rPr lang="es-ES" dirty="0">
                <a:solidFill>
                  <a:schemeClr val="bg1"/>
                </a:solidFill>
              </a:rPr>
              <a:t>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OAuth2AuthorizationRequestRedirectFilter </a:t>
            </a:r>
            <a:r>
              <a:rPr lang="en-US" dirty="0">
                <a:latin typeface="Metropolis" pitchFamily="2" charset="77"/>
                <a:cs typeface="Courier New" panose="02070309020205020404" pitchFamily="49" charset="0"/>
              </a:rPr>
              <a:t>and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OAuth2LoginAuthenticationFilter</a:t>
            </a:r>
            <a:r>
              <a:rPr lang="en-ES" dirty="0"/>
              <a:t> filters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735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Login Configuration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pPr marL="0" indent="0"/>
            <a:r>
              <a:rPr lang="en-US" dirty="0">
                <a:latin typeface="Metropolis"/>
              </a:rPr>
              <a:t>This configuration creates</a:t>
            </a:r>
            <a:r>
              <a:rPr lang="en-US" noProof="0" dirty="0">
                <a:latin typeface="Metropolis"/>
              </a:rPr>
              <a:t> a client registration for the provider.</a:t>
            </a:r>
          </a:p>
          <a:p>
            <a:pPr marL="0" indent="0"/>
            <a:r>
              <a:rPr lang="en-US" noProof="0" dirty="0"/>
              <a:t>Configuration for properties such as Authorization URI and Token URI are provided by Spring Boot.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A383D-76D3-7C44-B761-AE117DC32512}"/>
              </a:ext>
            </a:extLst>
          </p:cNvPr>
          <p:cNvSpPr txBox="1"/>
          <p:nvPr/>
        </p:nvSpPr>
        <p:spPr>
          <a:xfrm>
            <a:off x="2546252" y="-4220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ES" sz="1600" err="1">
              <a:solidFill>
                <a:schemeClr val="tx2"/>
              </a:solidFill>
            </a:endParaRP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7F676DB-1E47-3047-883E-963DE652D3D8}"/>
              </a:ext>
            </a:extLst>
          </p:cNvPr>
          <p:cNvSpPr txBox="1">
            <a:spLocks/>
          </p:cNvSpPr>
          <p:nvPr/>
        </p:nvSpPr>
        <p:spPr>
          <a:xfrm>
            <a:off x="609600" y="1777652"/>
            <a:ext cx="10740390" cy="357701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292100" indent="-292100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Tx/>
              <a:buSzPct val="90000"/>
              <a:buFontTx/>
              <a:buNone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69913" indent="-277813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62013" indent="-292100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39825" indent="-277813" algn="l" defTabSz="91440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31925" indent="-292100" algn="l" defTabSz="857250" rtl="0" eaLnBrk="1" latinLnBrk="0" hangingPunct="1">
              <a:lnSpc>
                <a:spcPts val="2000"/>
              </a:lnSpc>
              <a:spcBef>
                <a:spcPts val="12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170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09738" indent="-277813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Tx/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8745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90000"/>
              <a:buFont typeface="Calibri" panose="020F050202020403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03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solidFill>
                <a:srgbClr val="268B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security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solidFill>
                <a:srgbClr val="268B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oauth2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solidFill>
                <a:srgbClr val="268B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 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registration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dirty="0">
              <a:solidFill>
                <a:srgbClr val="268BD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client-id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f326c09cba169ca0e1a3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  </a:t>
            </a:r>
            <a:r>
              <a:rPr lang="en-US" dirty="0">
                <a:solidFill>
                  <a:srgbClr val="268B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client-secret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2AA19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cf315c887c12e33c562cccdafb589755c6055adb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BA822B-412C-A545-BA32-879D4E99BA6D}"/>
              </a:ext>
            </a:extLst>
          </p:cNvPr>
          <p:cNvSpPr/>
          <p:nvPr/>
        </p:nvSpPr>
        <p:spPr>
          <a:xfrm>
            <a:off x="609600" y="5669321"/>
            <a:ext cx="10972798" cy="58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CommonOAuth2Provider</a:t>
            </a:r>
            <a:r>
              <a:rPr lang="en-US" dirty="0">
                <a:solidFill>
                  <a:schemeClr val="bg1"/>
                </a:solidFill>
              </a:rPr>
              <a:t> defines the default configuration needed for Google, GitHub, Facebook, and Okta client registrations.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30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OAuth2 Login Page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OAuth2 Login is added to the default login page with the available providers.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42259A2-EE87-C640-9552-C1435208B2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46" y="1363082"/>
            <a:ext cx="6365126" cy="5164718"/>
          </a:xfrm>
          <a:prstGeom prst="rect">
            <a:avLst/>
          </a:prstGeom>
        </p:spPr>
      </p:pic>
      <p:sp>
        <p:nvSpPr>
          <p:cNvPr id="4" name="Speech Bubble: Rectangle 27">
            <a:extLst>
              <a:ext uri="{FF2B5EF4-FFF2-40B4-BE49-F238E27FC236}">
                <a16:creationId xmlns:a16="http://schemas.microsoft.com/office/drawing/2014/main" id="{080134F4-8B78-47C0-A326-B5B3D0E782D5}"/>
              </a:ext>
            </a:extLst>
          </p:cNvPr>
          <p:cNvSpPr/>
          <p:nvPr/>
        </p:nvSpPr>
        <p:spPr>
          <a:xfrm>
            <a:off x="4027919" y="5760457"/>
            <a:ext cx="4131269" cy="940790"/>
          </a:xfrm>
          <a:prstGeom prst="wedgeRectCallout">
            <a:avLst>
              <a:gd name="adj1" fmla="val -42417"/>
              <a:gd name="adj2" fmla="val -87995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Sends requests to </a:t>
            </a:r>
            <a:r>
              <a:rPr lang="es-ES" dirty="0">
                <a:solidFill>
                  <a:schemeClr val="bg1"/>
                </a:solidFill>
                <a:latin typeface="Courier New"/>
                <a:cs typeface="Courier New"/>
              </a:rPr>
              <a:t>/oauth2/authorization/github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8975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Lab 8</a:t>
            </a:r>
            <a:r>
              <a:rPr lang="en-US" dirty="0"/>
              <a:t>: OAuth2 Social Login with GitHub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 fontAlgn="base"/>
            <a:r>
              <a:rPr lang="en-IE" dirty="0"/>
              <a:t>Use the OAuth2 Login feature: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Add the Required Dependencies 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Create an OAuth App with GitHub 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Generate a Client ID and a Secret 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Configure the GitHub Login 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Create a Custom OAuth2UserService 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en-IE" dirty="0"/>
              <a:t>Manage Authentication Events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Review of 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Explain the Spring Security support for OAuth2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Configure OAuth2 Login with Spring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0B194-305E-4C52-A3BC-D1DEDF461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55" y="1676400"/>
            <a:ext cx="7257143" cy="1752600"/>
          </a:xfrm>
        </p:spPr>
        <p:txBody>
          <a:bodyPr anchor="b"/>
          <a:lstStyle>
            <a:lvl1pPr algn="l">
              <a:lnSpc>
                <a:spcPts val="3000"/>
              </a:lnSpc>
              <a:defRPr sz="2800" b="0" cap="none" baseline="0"/>
            </a:lvl1pPr>
          </a:lstStyle>
          <a:p>
            <a:r>
              <a:rPr lang="en-US" noProof="0" dirty="0"/>
              <a:t>Lesson 1: Need for OAuth</a:t>
            </a:r>
          </a:p>
        </p:txBody>
      </p:sp>
      <p:pic>
        <p:nvPicPr>
          <p:cNvPr id="10" name="Picture 4" descr="C:\Users\jmaltese\AppData\Local\Temp\6\SNAGHTML1ac7bba0.PNG">
            <a:extLst>
              <a:ext uri="{FF2B5EF4-FFF2-40B4-BE49-F238E27FC236}">
                <a16:creationId xmlns:a16="http://schemas.microsoft.com/office/drawing/2014/main" id="{3E92330F-F74F-4FC0-A158-D8A6B4F52B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47600"/>
            <a:ext cx="1408739" cy="262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1A2E8-7C2E-49AE-A43B-80E0C11CCAA6}"/>
              </a:ext>
            </a:extLst>
          </p:cNvPr>
          <p:cNvSpPr/>
          <p:nvPr userDrawn="1"/>
        </p:nvSpPr>
        <p:spPr>
          <a:xfrm rot="2700000">
            <a:off x="7247491" y="-1003602"/>
            <a:ext cx="3505682" cy="10673146"/>
          </a:xfrm>
          <a:custGeom>
            <a:avLst/>
            <a:gdLst>
              <a:gd name="connsiteX0" fmla="*/ 0 w 3505682"/>
              <a:gd name="connsiteY0" fmla="*/ 925479 h 10673146"/>
              <a:gd name="connsiteX1" fmla="*/ 925478 w 3505682"/>
              <a:gd name="connsiteY1" fmla="*/ 0 h 10673146"/>
              <a:gd name="connsiteX2" fmla="*/ 3505682 w 3505682"/>
              <a:gd name="connsiteY2" fmla="*/ 2580205 h 10673146"/>
              <a:gd name="connsiteX3" fmla="*/ 3505682 w 3505682"/>
              <a:gd name="connsiteY3" fmla="*/ 7167464 h 10673146"/>
              <a:gd name="connsiteX4" fmla="*/ 0 w 3505682"/>
              <a:gd name="connsiteY4" fmla="*/ 10673146 h 10673146"/>
              <a:gd name="connsiteX5" fmla="*/ 0 w 3505682"/>
              <a:gd name="connsiteY5" fmla="*/ 925479 h 10673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682" h="10673146">
                <a:moveTo>
                  <a:pt x="0" y="925479"/>
                </a:moveTo>
                <a:lnTo>
                  <a:pt x="925478" y="0"/>
                </a:lnTo>
                <a:lnTo>
                  <a:pt x="3505682" y="2580205"/>
                </a:lnTo>
                <a:lnTo>
                  <a:pt x="3505682" y="7167464"/>
                </a:lnTo>
                <a:lnTo>
                  <a:pt x="0" y="10673146"/>
                </a:lnTo>
                <a:lnTo>
                  <a:pt x="0" y="925479"/>
                </a:lnTo>
                <a:close/>
              </a:path>
            </a:pathLst>
          </a:custGeom>
          <a:gradFill>
            <a:gsLst>
              <a:gs pos="24000">
                <a:schemeClr val="accent4"/>
              </a:gs>
              <a:gs pos="87000">
                <a:schemeClr val="accent1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02D2C2-E024-4EC2-B3ED-4ACD027C0DC3}"/>
              </a:ext>
            </a:extLst>
          </p:cNvPr>
          <p:cNvSpPr/>
          <p:nvPr userDrawn="1"/>
        </p:nvSpPr>
        <p:spPr>
          <a:xfrm rot="2700000">
            <a:off x="9753830" y="1674737"/>
            <a:ext cx="970552" cy="6485190"/>
          </a:xfrm>
          <a:custGeom>
            <a:avLst/>
            <a:gdLst>
              <a:gd name="connsiteX0" fmla="*/ 1 w 970552"/>
              <a:gd name="connsiteY0" fmla="*/ 0 h 6485190"/>
              <a:gd name="connsiteX1" fmla="*/ 970552 w 970552"/>
              <a:gd name="connsiteY1" fmla="*/ 970551 h 6485190"/>
              <a:gd name="connsiteX2" fmla="*/ 970552 w 970552"/>
              <a:gd name="connsiteY2" fmla="*/ 5514638 h 6485190"/>
              <a:gd name="connsiteX3" fmla="*/ 0 w 970552"/>
              <a:gd name="connsiteY3" fmla="*/ 6485190 h 64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552" h="6485190">
                <a:moveTo>
                  <a:pt x="1" y="0"/>
                </a:moveTo>
                <a:lnTo>
                  <a:pt x="970552" y="970551"/>
                </a:lnTo>
                <a:lnTo>
                  <a:pt x="970552" y="5514638"/>
                </a:lnTo>
                <a:lnTo>
                  <a:pt x="0" y="6485190"/>
                </a:lnTo>
                <a:close/>
              </a:path>
            </a:pathLst>
          </a:custGeom>
          <a:gradFill>
            <a:gsLst>
              <a:gs pos="94000">
                <a:schemeClr val="bg1"/>
              </a:gs>
              <a:gs pos="16000">
                <a:schemeClr val="accent4"/>
              </a:gs>
              <a:gs pos="76000">
                <a:schemeClr val="bg1">
                  <a:alpha val="91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spcAft>
                <a:spcPts val="600"/>
              </a:spcAft>
            </a:pPr>
            <a:endParaRPr lang="en-US" sz="12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4438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1C07-7232-4A72-B155-46C5F880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1716100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Key Points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 vert="horz" lIns="0" tIns="0" rIns="0" bIns="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OAuth2 is a security standard that enables secure access to protected resources.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The resource owner, resource server, client application, and authorization server are the </a:t>
            </a:r>
            <a:r>
              <a:rPr lang="en-US">
                <a:latin typeface="Metropolis"/>
              </a:rPr>
              <a:t>main roles </a:t>
            </a:r>
            <a:r>
              <a:rPr lang="en-US" dirty="0">
                <a:latin typeface="Metropolis"/>
              </a:rPr>
              <a:t>in OAuth2.</a:t>
            </a:r>
            <a:endParaRPr lang="en-US" noProof="0" dirty="0">
              <a:latin typeface="Metropolis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OpenID Connect (OIDC) is an authentication protocol that provides an identity layer over OAuth2.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OAuth2 defines several flows to obtain tokens for different use cases (grant types).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To improve security, the authorization code grant type must be used with PKCE.</a:t>
            </a:r>
            <a:endParaRPr lang="en-US" noProof="0" dirty="0">
              <a:latin typeface="Metropolis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Metropolis"/>
              </a:rPr>
              <a:t>Spring Security provides OAuth2 support for OAuth2 Login, OAuth2 Client, and OAuth2 resource server.</a:t>
            </a:r>
            <a:endParaRPr lang="en-US" dirty="0"/>
          </a:p>
          <a:p>
            <a:pPr marL="0" indent="0">
              <a:buNone/>
            </a:pPr>
            <a:r>
              <a:rPr lang="en-US" noProof="0" dirty="0">
                <a:latin typeface="Metropolis"/>
              </a:rPr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ingle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8923-D2E2-4677-A54B-37B7C98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Learner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A77A-6A9C-4C61-BBA0-0DBA6EEFE2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C313-9D74-4417-9CE5-3067F940B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600" y="914400"/>
            <a:ext cx="10972800" cy="546734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Explain the requirements of user management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Describe the problems with passwords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Explain the motivations behind OAuth2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extAnd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User Management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1"/>
            <a:ext cx="10972800" cy="215022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User management requires: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Storing credentials in a secure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Implementing registration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Managing all application credentials:</a:t>
            </a:r>
          </a:p>
          <a:p>
            <a:pPr marL="563563" lvl="1" indent="-285750">
              <a:buFont typeface="System Font Regular"/>
              <a:buChar char="-"/>
            </a:pPr>
            <a:r>
              <a:rPr lang="en-US" noProof="0" dirty="0"/>
              <a:t>Users need credentials for every application.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F81557-E503-6D4F-B8DE-F8DBF35C7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23556" y="3691297"/>
            <a:ext cx="1143000" cy="1143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325812B-785E-B04D-AA01-0986BA849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8848" y="2677886"/>
            <a:ext cx="1143000" cy="1143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FDFE410-05BC-8147-B893-299A916F7A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8848" y="3793380"/>
            <a:ext cx="1143000" cy="1143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84D6A3B-608F-5948-B01F-FB4545477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18848" y="5014256"/>
            <a:ext cx="1143000" cy="11430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F6C3C-EB68-2E49-ABCD-4B47E34DA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4288399" y="3108382"/>
            <a:ext cx="2094055" cy="974721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83C6F1D-79D3-8542-8C2E-2A403DD24166}"/>
              </a:ext>
            </a:extLst>
          </p:cNvPr>
          <p:cNvSpPr txBox="1"/>
          <p:nvPr/>
        </p:nvSpPr>
        <p:spPr>
          <a:xfrm rot="20114882">
            <a:off x="3836876" y="3344689"/>
            <a:ext cx="2671293" cy="23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credentials for app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A348DB-DE15-C244-AEF6-951A57D6A02D}"/>
              </a:ext>
            </a:extLst>
          </p:cNvPr>
          <p:cNvCxnSpPr>
            <a:cxnSpLocks/>
            <a:endCxn id="13" idx="1"/>
          </p:cNvCxnSpPr>
          <p:nvPr/>
        </p:nvCxnSpPr>
        <p:spPr bwMode="gray">
          <a:xfrm>
            <a:off x="4310242" y="4619431"/>
            <a:ext cx="2108606" cy="966325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FBC6FD-AD58-394D-A4B6-2556AE30E862}"/>
              </a:ext>
            </a:extLst>
          </p:cNvPr>
          <p:cNvSpPr txBox="1"/>
          <p:nvPr/>
        </p:nvSpPr>
        <p:spPr>
          <a:xfrm rot="1460242">
            <a:off x="4017977" y="4818882"/>
            <a:ext cx="2671293" cy="23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credentials for app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D3DDD5F-7116-DC4A-BA01-9AA7C2B999A8}"/>
              </a:ext>
            </a:extLst>
          </p:cNvPr>
          <p:cNvCxnSpPr>
            <a:cxnSpLocks/>
            <a:endCxn id="11" idx="1"/>
          </p:cNvCxnSpPr>
          <p:nvPr/>
        </p:nvCxnSpPr>
        <p:spPr bwMode="gray">
          <a:xfrm>
            <a:off x="4288399" y="4362893"/>
            <a:ext cx="2130449" cy="1987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58B319-8B90-8049-9DD8-065CE993964B}"/>
              </a:ext>
            </a:extLst>
          </p:cNvPr>
          <p:cNvSpPr txBox="1"/>
          <p:nvPr/>
        </p:nvSpPr>
        <p:spPr>
          <a:xfrm>
            <a:off x="4017976" y="4100694"/>
            <a:ext cx="2671293" cy="23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credentials for app 2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DDD76F4-7716-BE42-A7E2-7F41F5F5D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7436684" y="3255339"/>
            <a:ext cx="1727261" cy="1174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9EF9725-4046-A64F-B991-7E6131D09754}"/>
              </a:ext>
            </a:extLst>
          </p:cNvPr>
          <p:cNvSpPr txBox="1"/>
          <p:nvPr/>
        </p:nvSpPr>
        <p:spPr>
          <a:xfrm>
            <a:off x="7513102" y="3049019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stores user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 credentials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3C75B1-84DD-954A-8699-31BF6C1A6E39}"/>
              </a:ext>
            </a:extLst>
          </p:cNvPr>
          <p:cNvCxnSpPr>
            <a:cxnSpLocks/>
          </p:cNvCxnSpPr>
          <p:nvPr/>
        </p:nvCxnSpPr>
        <p:spPr bwMode="gray">
          <a:xfrm flipV="1">
            <a:off x="7426669" y="4374954"/>
            <a:ext cx="1727261" cy="1174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511D4A-C2B9-0C4D-981F-0AF793EC842F}"/>
              </a:ext>
            </a:extLst>
          </p:cNvPr>
          <p:cNvSpPr txBox="1"/>
          <p:nvPr/>
        </p:nvSpPr>
        <p:spPr>
          <a:xfrm>
            <a:off x="7503087" y="4168634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stores user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 credentials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2033349-7DD8-384A-AA58-C45EE64EFAEC}"/>
              </a:ext>
            </a:extLst>
          </p:cNvPr>
          <p:cNvCxnSpPr>
            <a:cxnSpLocks/>
          </p:cNvCxnSpPr>
          <p:nvPr/>
        </p:nvCxnSpPr>
        <p:spPr bwMode="gray">
          <a:xfrm flipV="1">
            <a:off x="7443958" y="5526307"/>
            <a:ext cx="1727261" cy="11744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265537-F032-7245-A9EF-399426117769}"/>
              </a:ext>
            </a:extLst>
          </p:cNvPr>
          <p:cNvSpPr txBox="1"/>
          <p:nvPr/>
        </p:nvSpPr>
        <p:spPr>
          <a:xfrm>
            <a:off x="7520376" y="5319987"/>
            <a:ext cx="1574424" cy="2971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stores user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 credentials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4F051DB-1BD8-F14C-8401-DC4AF449A6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53930" y="2649933"/>
            <a:ext cx="1143000" cy="114300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F4E881B-04D9-4442-A6DE-C1FE89DC78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63945" y="3802718"/>
            <a:ext cx="1143000" cy="11430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1E4B645-AB8A-A044-A421-7944BF8435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71218" y="4966551"/>
            <a:ext cx="1143000" cy="1143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Problem with Passwords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Passwords might be vulnerable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Social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Phishing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Key logging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Credential stuffing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Data breaches</a:t>
            </a:r>
          </a:p>
          <a:p>
            <a:pPr marL="0" indent="0">
              <a:buNone/>
            </a:pPr>
            <a:r>
              <a:rPr lang="en-US" noProof="0" dirty="0"/>
              <a:t>Using short-lived credentials is preferable.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04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ts val="2400"/>
              </a:lnSpc>
              <a:spcBef>
                <a:spcPct val="0"/>
              </a:spcBef>
              <a:buNone/>
              <a:defRPr lang="en-US" sz="2200" b="0" kern="1200" baseline="0" dirty="0">
                <a:solidFill>
                  <a:srgbClr val="003D7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Problem with Delegating Access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98C190-4135-4A36-B60A-704147DB0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M02_Spring Security Fundamentals      |     1 - 31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609600" y="914401"/>
            <a:ext cx="10972800" cy="166860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buNone/>
            </a:pPr>
            <a:r>
              <a:rPr lang="en-US" noProof="0" dirty="0"/>
              <a:t>Users had to share credentials with third-party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third-party application can store credentials and perform any operation for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third-party application has broad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Users </a:t>
            </a:r>
            <a:r>
              <a:rPr lang="en-US" dirty="0"/>
              <a:t>must change their password to revoke access to an application.</a:t>
            </a:r>
            <a:endParaRPr lang="en-US" noProof="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F9CBCE-CC6D-EC40-8C7C-2BA8FFA044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3579" y="3703494"/>
            <a:ext cx="1295576" cy="12955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D432E1A-A275-0C41-AD8F-2B35E89D3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9077" y="3664464"/>
            <a:ext cx="1143000" cy="1143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C598EB8-1CEF-B747-ADBF-0E8DC261D1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82276" y="3703494"/>
            <a:ext cx="1143000" cy="1143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6E3A14-BDE8-E941-95A6-1E0794332FBA}"/>
              </a:ext>
            </a:extLst>
          </p:cNvPr>
          <p:cNvCxnSpPr>
            <a:cxnSpLocks/>
          </p:cNvCxnSpPr>
          <p:nvPr/>
        </p:nvCxnSpPr>
        <p:spPr bwMode="gray">
          <a:xfrm>
            <a:off x="2313513" y="4312252"/>
            <a:ext cx="2739903" cy="5355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3D1DFF-5276-614B-A604-472EF6242D32}"/>
              </a:ext>
            </a:extLst>
          </p:cNvPr>
          <p:cNvSpPr txBox="1"/>
          <p:nvPr/>
        </p:nvSpPr>
        <p:spPr>
          <a:xfrm>
            <a:off x="2304981" y="4094563"/>
            <a:ext cx="2671293" cy="23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p</a:t>
            </a:r>
            <a:r>
              <a:rPr lang="en-ES" sz="1600">
                <a:solidFill>
                  <a:schemeClr val="tx2"/>
                </a:solidFill>
              </a:rPr>
              <a:t>rovides 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user name and password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FF914B-0EB2-E842-A0BD-31503BBC73DF}"/>
              </a:ext>
            </a:extLst>
          </p:cNvPr>
          <p:cNvCxnSpPr>
            <a:cxnSpLocks/>
          </p:cNvCxnSpPr>
          <p:nvPr/>
        </p:nvCxnSpPr>
        <p:spPr bwMode="gray">
          <a:xfrm>
            <a:off x="6328229" y="4277067"/>
            <a:ext cx="2701471" cy="0"/>
          </a:xfrm>
          <a:prstGeom prst="line">
            <a:avLst/>
          </a:prstGeom>
          <a:ln w="25400">
            <a:solidFill>
              <a:schemeClr val="tx1"/>
            </a:solidFill>
            <a:miter lim="800000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28652A-929F-3F42-A0C7-1C1824765756}"/>
              </a:ext>
            </a:extLst>
          </p:cNvPr>
          <p:cNvSpPr txBox="1"/>
          <p:nvPr/>
        </p:nvSpPr>
        <p:spPr>
          <a:xfrm>
            <a:off x="6393781" y="4064290"/>
            <a:ext cx="2671293" cy="23071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2"/>
                </a:solidFill>
              </a:rPr>
              <a:t>authenticates with </a:t>
            </a:r>
          </a:p>
          <a:p>
            <a:pPr algn="ctr">
              <a:lnSpc>
                <a:spcPct val="90000"/>
              </a:lnSpc>
            </a:pPr>
            <a:r>
              <a:rPr lang="en-ES" sz="1600">
                <a:solidFill>
                  <a:schemeClr val="tx2"/>
                </a:solidFill>
              </a:rPr>
              <a:t>user credentials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8107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Module_Title&amp;gt;&amp;quot;&quot;/&gt;&lt;property id=&quot;20307&quot; value=&quot;332&quot;/&gt;&lt;/object&gt;&lt;object type=&quot;3&quot; unique_id=&quot;10005&quot;&gt;&lt;property id=&quot;20148&quot; value=&quot;5&quot;/&gt;&lt;property id=&quot;20300&quot; value=&quot;Slide 2 - &amp;quot;You Are Here&amp;quot;&quot;/&gt;&lt;property id=&quot;20307&quot; value=&quot;333&quot;/&gt;&lt;/object&gt;&lt;object type=&quot;3&quot; unique_id=&quot;10006&quot;&gt;&lt;property id=&quot;20148&quot; value=&quot;5&quot;/&gt;&lt;property id=&quot;20300&quot; value=&quot;Slide 3 - &amp;quot;You Are Here&amp;quot;&quot;/&gt;&lt;property id=&quot;20307&quot; value=&quot;334&quot;/&gt;&lt;/object&gt;&lt;object type=&quot;3&quot; unique_id=&quot;10007&quot;&gt;&lt;property id=&quot;20148&quot; value=&quot;5&quot;/&gt;&lt;property id=&quot;20300&quot; value=&quot;Slide 4 - &amp;quot;Importance&amp;quot;&quot;/&gt;&lt;property id=&quot;20307&quot; value=&quot;335&quot;/&gt;&lt;/object&gt;&lt;object type=&quot;3&quot; unique_id=&quot;10008&quot;&gt;&lt;property id=&quot;20148&quot; value=&quot;5&quot;/&gt;&lt;property id=&quot;20300&quot; value=&quot;Slide 5 - &amp;quot;Typographical Conventions&amp;quot;&quot;/&gt;&lt;property id=&quot;20307&quot; value=&quot;336&quot;/&gt;&lt;/object&gt;&lt;object type=&quot;3&quot; unique_id=&quot;10009&quot;&gt;&lt;property id=&quot;20148&quot; value=&quot;5&quot;/&gt;&lt;property id=&quot;20300&quot; value=&quot;Slide 6 - &amp;quot;Module Lessons&amp;quot;&quot;/&gt;&lt;property id=&quot;20307&quot; value=&quot;337&quot;/&gt;&lt;/object&gt;&lt;object type=&quot;3&quot; unique_id=&quot;10010&quot;&gt;&lt;property id=&quot;20148&quot; value=&quot;5&quot;/&gt;&lt;property id=&quot;20300&quot; value=&quot;Slide 7 - &amp;quot;Lesson #:&amp;#x0D;&amp;#x0A;&amp;lt;Lesson_Title&amp;gt;&amp;quot;&quot;/&gt;&lt;property id=&quot;20307&quot; value=&quot;338&quot;/&gt;&lt;/object&gt;&lt;object type=&quot;3&quot; unique_id=&quot;10011&quot;&gt;&lt;property id=&quot;20148&quot; value=&quot;5&quot;/&gt;&lt;property id=&quot;20300&quot; value=&quot;Slide 8 - &amp;quot;Learner Objectives&amp;quot;&quot;/&gt;&lt;property id=&quot;20307&quot; value=&quot;339&quot;/&gt;&lt;/object&gt;&lt;object type=&quot;3&quot; unique_id=&quot;10012&quot;&gt;&lt;property id=&quot;20148&quot; value=&quot;5&quot;/&gt;&lt;property id=&quot;20300&quot; value=&quot;Slide 9 - &amp;quot;&amp;lt;Content_Slide_Title&amp;gt;&amp;amp;#x09;&amp;quot;&quot;/&gt;&lt;property id=&quot;20307&quot; value=&quot;340&quot;/&gt;&lt;/object&gt;&lt;object type=&quot;3&quot; unique_id=&quot;10013&quot;&gt;&lt;property id=&quot;20148&quot; value=&quot;5&quot;/&gt;&lt;property id=&quot;20300&quot; value=&quot;Slide 12 - &amp;quot;Lab #: &amp;lt; Lab Title&amp;gt;&amp;quot;&quot;/&gt;&lt;property id=&quot;20307&quot; value=&quot;341&quot;/&gt;&lt;/object&gt;&lt;object type=&quot;3&quot; unique_id=&quot;10014&quot;&gt;&lt;property id=&quot;20148&quot; value=&quot;5&quot;/&gt;&lt;property id=&quot;20300&quot; value=&quot;Slide 13 - &amp;quot;Review of Learner Objectives&amp;quot;&quot;/&gt;&lt;property id=&quot;20307&quot; value=&quot;342&quot;/&gt;&lt;/object&gt;&lt;object type=&quot;3&quot; unique_id=&quot;10015&quot;&gt;&lt;property id=&quot;20148&quot; value=&quot;5&quot;/&gt;&lt;property id=&quot;20300&quot; value=&quot;Slide 14 - &amp;quot;References&amp;quot;&quot;/&gt;&lt;property id=&quot;20307&quot; value=&quot;350&quot;/&gt;&lt;/object&gt;&lt;object type=&quot;3&quot; unique_id=&quot;10016&quot;&gt;&lt;property id=&quot;20148&quot; value=&quot;5&quot;/&gt;&lt;property id=&quot;20300&quot; value=&quot;Slide 16 - &amp;quot;Key Points&amp;quot;&quot;/&gt;&lt;property id=&quot;20307&quot; value=&quot;344&quot;/&gt;&lt;/object&gt;&lt;object type=&quot;3&quot; unique_id=&quot;10017&quot;&gt;&lt;property id=&quot;20148&quot; value=&quot;5&quot;/&gt;&lt;property id=&quot;20300&quot; value=&quot;Slide 19 - &amp;quot;Basic Table Styles (1)&amp;quot;&quot;/&gt;&lt;property id=&quot;20307&quot; value=&quot;345&quot;/&gt;&lt;/object&gt;&lt;object type=&quot;3&quot; unique_id=&quot;10018&quot;&gt;&lt;property id=&quot;20148&quot; value=&quot;5&quot;/&gt;&lt;property id=&quot;20300&quot; value=&quot;Slide 20 - &amp;quot;Basic Table Styles (1)&amp;quot;&quot;/&gt;&lt;property id=&quot;20307&quot; value=&quot;346&quot;/&gt;&lt;/object&gt;&lt;object type=&quot;3&quot; unique_id=&quot;10019&quot;&gt;&lt;property id=&quot;20148&quot; value=&quot;5&quot;/&gt;&lt;property id=&quot;20300&quot; value=&quot;Slide 21 - &amp;quot;Theme Colors&amp;quot;&quot;/&gt;&lt;property id=&quot;20307&quot; value=&quot;349&quot;/&gt;&lt;/object&gt;&lt;object type=&quot;3&quot; unique_id=&quot;10020&quot;&gt;&lt;property id=&quot;20148&quot; value=&quot;5&quot;/&gt;&lt;property id=&quot;20300&quot; value=&quot;Slide 22 - &amp;quot;Shape Styles&amp;quot;&quot;/&gt;&lt;property id=&quot;20307&quot; value=&quot;347&quot;/&gt;&lt;/object&gt;&lt;object type=&quot;3&quot; unique_id=&quot;10021&quot;&gt;&lt;property id=&quot;20148&quot; value=&quot;5&quot;/&gt;&lt;property id=&quot;20300&quot; value=&quot;Slide 23 - &amp;quot;VMware Color Palette&amp;quot;&quot;/&gt;&lt;property id=&quot;20307&quot; value=&quot;348&quot;/&gt;&lt;/object&gt;&lt;object type=&quot;3&quot; unique_id=&quot;10022&quot;&gt;&lt;property id=&quot;20148&quot; value=&quot;5&quot;/&gt;&lt;property id=&quot;20300&quot; value=&quot;Slide 17 - &amp;quot;VMware Education Overview&amp;quot;&quot;/&gt;&lt;property id=&quot;20307&quot; value=&quot;353&quot;/&gt;&lt;/object&gt;&lt;object type=&quot;3&quot; unique_id=&quot;10023&quot;&gt;&lt;property id=&quot;20148&quot; value=&quot;5&quot;/&gt;&lt;property id=&quot;20300&quot; value=&quot;Slide 18 - &amp;quot;Animated Slide&amp;quot;&quot;/&gt;&lt;property id=&quot;20307&quot; value=&quot;352&quot;/&gt;&lt;/object&gt;&lt;object type=&quot;3&quot; unique_id=&quot;10156&quot;&gt;&lt;property id=&quot;20148&quot; value=&quot;5&quot;/&gt;&lt;property id=&quot;20300&quot; value=&quot;Slide 15 - &amp;quot;VMware Online Resources&amp;quot;&quot;/&gt;&lt;property id=&quot;20307&quot; value=&quot;354&quot;/&gt;&lt;/object&gt;&lt;object type=&quot;3&quot; unique_id=&quot;10249&quot;&gt;&lt;property id=&quot;20148&quot; value=&quot;5&quot;/&gt;&lt;property id=&quot;20300&quot; value=&quot;Slide 11 - &amp;quot;Labs&amp;quot;&quot;/&gt;&lt;property id=&quot;20307&quot; value=&quot;355&quot;/&gt;&lt;/object&gt;&lt;object type=&quot;3&quot; unique_id=&quot;47825&quot;&gt;&lt;property id=&quot;20148&quot; value=&quot;5&quot;/&gt;&lt;property id=&quot;20300&quot; value=&quot;Slide 10 - &amp;quot;Demonstration: &amp;lt;Demo_Title&amp;gt;&amp;quot;&quot;/&gt;&lt;property id=&quot;20307&quot; value=&quot;356&quot;/&gt;&lt;/object&gt;&lt;/object&gt;&lt;/object&gt;&lt;/database&gt;"/>
  <p:tag name="SECTOMILLISECCONVERTED" val="1"/>
  <p:tag name="ARTICULATE_DESIGN_ID_CORP_TEMPLATE_ILT" val="iISgXMud"/>
  <p:tag name="ARTICULATE_SLIDE_COUNT" val="2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ORP_TEMPLATE_ILT">
  <a:themeElements>
    <a:clrScheme name="Custom 1">
      <a:dk1>
        <a:srgbClr val="7F7F7F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Metropolis">
      <a:majorFont>
        <a:latin typeface="Metropolis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90000"/>
          </a:lnSpc>
          <a:defRPr dirty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PMS130">
      <a:srgbClr val="FDB813"/>
    </a:custClr>
    <a:custClr name="PMS144">
      <a:srgbClr val="F8981D"/>
    </a:custClr>
    <a:custClr name="PMS180">
      <a:srgbClr val="D9541E"/>
    </a:custClr>
    <a:custClr name="PMS1807">
      <a:srgbClr val="9E3039"/>
    </a:custClr>
    <a:custClr name="PMS195">
      <a:srgbClr val="820024"/>
    </a:custClr>
    <a:custClr name="PMS174">
      <a:srgbClr val="9A3B26"/>
    </a:custClr>
    <a:custClr name="PMS7519">
      <a:srgbClr val="574319"/>
    </a:custClr>
    <a:custClr name="PMS654">
      <a:srgbClr val="003D79"/>
    </a:custClr>
  </a:custClr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B909EF7DE56C419BCCFC0B7C9706B8" ma:contentTypeVersion="12" ma:contentTypeDescription="Create a new document." ma:contentTypeScope="" ma:versionID="5c6b98f66c7da73afb4e29343275921d">
  <xsd:schema xmlns:xsd="http://www.w3.org/2001/XMLSchema" xmlns:xs="http://www.w3.org/2001/XMLSchema" xmlns:p="http://schemas.microsoft.com/office/2006/metadata/properties" xmlns:ns2="9474d249-914a-4152-a429-094b4a94bd06" xmlns:ns3="26b7455a-c98d-434c-bfba-2645268fb5df" targetNamespace="http://schemas.microsoft.com/office/2006/metadata/properties" ma:root="true" ma:fieldsID="b4476da7d1b40e2bc75013b440e6cb64" ns2:_="" ns3:_="">
    <xsd:import namespace="9474d249-914a-4152-a429-094b4a94bd06"/>
    <xsd:import namespace="26b7455a-c98d-434c-bfba-2645268fb5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74d249-914a-4152-a429-094b4a94bd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7455a-c98d-434c-bfba-2645268fb5d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DDAAD5-94AA-46E0-AF33-6D3667CD2CA3}">
  <ds:schemaRefs>
    <ds:schemaRef ds:uri="26b7455a-c98d-434c-bfba-2645268fb5df"/>
    <ds:schemaRef ds:uri="9474d249-914a-4152-a429-094b4a94bd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7BF88C-52D1-40FC-801E-565DE2E5C182}">
  <ds:schemaRefs>
    <ds:schemaRef ds:uri="http://www.w3.org/XML/1998/namespace"/>
    <ds:schemaRef ds:uri="http://schemas.microsoft.com/office/2006/documentManagement/types"/>
    <ds:schemaRef ds:uri="26b7455a-c98d-434c-bfba-2645268fb5df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9474d249-914a-4152-a429-094b4a94bd0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FF6CB7-D274-41AA-965A-5F2A9BABFE8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2562</Words>
  <Application>Microsoft Office PowerPoint</Application>
  <PresentationFormat>Widescreen</PresentationFormat>
  <Paragraphs>435</Paragraphs>
  <Slides>51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Courier New</vt:lpstr>
      <vt:lpstr>Calibri</vt:lpstr>
      <vt:lpstr>Metropolis</vt:lpstr>
      <vt:lpstr>System Font Regular</vt:lpstr>
      <vt:lpstr>Arial</vt:lpstr>
      <vt:lpstr>CORP_TEMPLATE_ILT</vt:lpstr>
      <vt:lpstr>Module 10: OAuth2 and OIDC Concepts</vt:lpstr>
      <vt:lpstr>Module Overview</vt:lpstr>
      <vt:lpstr>Importance</vt:lpstr>
      <vt:lpstr>Module Lessons</vt:lpstr>
      <vt:lpstr>Lesson 1: Need for OAuth</vt:lpstr>
      <vt:lpstr>Learner Objectives</vt:lpstr>
      <vt:lpstr>User Management</vt:lpstr>
      <vt:lpstr>Problem with Passwords</vt:lpstr>
      <vt:lpstr>Problem with Delegating Access</vt:lpstr>
      <vt:lpstr>Problems that OAuth Solves</vt:lpstr>
      <vt:lpstr>Single Trusted Authorization Server</vt:lpstr>
      <vt:lpstr>Review of Learner Objectives</vt:lpstr>
      <vt:lpstr>Lesson 2: Overview of OAuth2 and OIDC</vt:lpstr>
      <vt:lpstr>Learner Objectives</vt:lpstr>
      <vt:lpstr>About OAuth</vt:lpstr>
      <vt:lpstr>OAuth2 Concepts</vt:lpstr>
      <vt:lpstr>OAuth2 Roles</vt:lpstr>
      <vt:lpstr>About Scopes</vt:lpstr>
      <vt:lpstr>About Clients</vt:lpstr>
      <vt:lpstr>About OpenID Connect</vt:lpstr>
      <vt:lpstr>Comparing OAuth2 and OpenID Connect</vt:lpstr>
      <vt:lpstr>About OAuth 2.1</vt:lpstr>
      <vt:lpstr>Review of Learner Objectives</vt:lpstr>
      <vt:lpstr>Lesson 3: OAuth2 Grant Types</vt:lpstr>
      <vt:lpstr>Learner Objectives</vt:lpstr>
      <vt:lpstr>OAuth2 Grant Types </vt:lpstr>
      <vt:lpstr>Authorization Code Grant Type</vt:lpstr>
      <vt:lpstr>Client Credentials Grant Type</vt:lpstr>
      <vt:lpstr>Password Grant Type</vt:lpstr>
      <vt:lpstr>About Proof-Key for Code Exchange</vt:lpstr>
      <vt:lpstr>Grant Flow Recommendations</vt:lpstr>
      <vt:lpstr>Review of Learner Objectives</vt:lpstr>
      <vt:lpstr>Lesson 4: Types of Tokens</vt:lpstr>
      <vt:lpstr>Learner Objectives</vt:lpstr>
      <vt:lpstr>Access Tokens Versus ID Tokens </vt:lpstr>
      <vt:lpstr>About JSON Web Token</vt:lpstr>
      <vt:lpstr>Structure of a JWT</vt:lpstr>
      <vt:lpstr>Structure of a JWT: Example of Claims</vt:lpstr>
      <vt:lpstr>Refresh Tokens</vt:lpstr>
      <vt:lpstr>Review of Learner Objectives</vt:lpstr>
      <vt:lpstr>Lesson 5: Spring Security OAuth2 Support  and OAuth2 Login</vt:lpstr>
      <vt:lpstr>Learner Objectives</vt:lpstr>
      <vt:lpstr>Spring OAuth2 Support History</vt:lpstr>
      <vt:lpstr>Spring Security OAuth2 Support</vt:lpstr>
      <vt:lpstr>OAuth2 Login Configuration</vt:lpstr>
      <vt:lpstr>OAuth2 Login Configuration</vt:lpstr>
      <vt:lpstr>OAuth2 Login Page</vt:lpstr>
      <vt:lpstr>Lab 8: OAuth2 Social Login with GitHub</vt:lpstr>
      <vt:lpstr>Review of Learner Objectives</vt:lpstr>
      <vt:lpstr>Key Points</vt:lpstr>
      <vt:lpstr>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Catherine Twibill</cp:lastModifiedBy>
  <cp:revision>7</cp:revision>
  <dcterms:created xsi:type="dcterms:W3CDTF">2014-01-24T17:41:39Z</dcterms:created>
  <dcterms:modified xsi:type="dcterms:W3CDTF">2022-01-13T16:17:02Z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ED8BB885-D5B6-46F3-BA1E-78804FD79BDE</vt:lpwstr>
  </property>
  <property fmtid="{D5CDD505-2E9C-101B-9397-08002B2CF9AE}" pid="3" name="ArticulatePath">
    <vt:lpwstr>2018CurrDevTemplate_030918_16x9</vt:lpwstr>
  </property>
  <property fmtid="{D5CDD505-2E9C-101B-9397-08002B2CF9AE}" pid="4" name="Option-CenterImages">
    <vt:lpwstr>No</vt:lpwstr>
  </property>
  <property fmtid="{D5CDD505-2E9C-101B-9397-08002B2CF9AE}" pid="5" name="Generated">
    <vt:filetime>2021-09-03T10:38:55Z</vt:filetime>
  </property>
  <property fmtid="{D5CDD505-2E9C-101B-9397-08002B2CF9AE}" pid="6" name="PowerPoint Output Version">
    <vt:lpwstr>2021.8 Build 20210720.1503</vt:lpwstr>
  </property>
  <property fmtid="{D5CDD505-2E9C-101B-9397-08002B2CF9AE}" pid="7" name="ContentTypeId">
    <vt:lpwstr>0x01010093B909EF7DE56C419BCCFC0B7C9706B8</vt:lpwstr>
  </property>
</Properties>
</file>