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75" r:id="rId2"/>
    <p:sldId id="276" r:id="rId3"/>
    <p:sldId id="285" r:id="rId4"/>
    <p:sldId id="288" r:id="rId5"/>
    <p:sldId id="289" r:id="rId6"/>
    <p:sldId id="290" r:id="rId7"/>
    <p:sldId id="286" r:id="rId8"/>
    <p:sldId id="291" r:id="rId9"/>
    <p:sldId id="292" r:id="rId10"/>
    <p:sldId id="293" r:id="rId11"/>
    <p:sldId id="294" r:id="rId12"/>
    <p:sldId id="295" r:id="rId13"/>
    <p:sldId id="287" r:id="rId14"/>
    <p:sldId id="344" r:id="rId15"/>
    <p:sldId id="296" r:id="rId16"/>
    <p:sldId id="297" r:id="rId17"/>
    <p:sldId id="298" r:id="rId18"/>
    <p:sldId id="299" r:id="rId19"/>
    <p:sldId id="278" r:id="rId20"/>
    <p:sldId id="279" r:id="rId21"/>
    <p:sldId id="301" r:id="rId22"/>
    <p:sldId id="300" r:id="rId23"/>
    <p:sldId id="302" r:id="rId24"/>
    <p:sldId id="304" r:id="rId25"/>
    <p:sldId id="303" r:id="rId26"/>
    <p:sldId id="305" r:id="rId27"/>
    <p:sldId id="280" r:id="rId28"/>
    <p:sldId id="281" r:id="rId29"/>
    <p:sldId id="306" r:id="rId30"/>
    <p:sldId id="307" r:id="rId31"/>
    <p:sldId id="308" r:id="rId32"/>
    <p:sldId id="282" r:id="rId33"/>
    <p:sldId id="284" r:id="rId34"/>
    <p:sldId id="283" r:id="rId35"/>
    <p:sldId id="315" r:id="rId36"/>
    <p:sldId id="325" r:id="rId37"/>
    <p:sldId id="316" r:id="rId38"/>
    <p:sldId id="327" r:id="rId39"/>
    <p:sldId id="317" r:id="rId40"/>
    <p:sldId id="328" r:id="rId41"/>
    <p:sldId id="329" r:id="rId42"/>
    <p:sldId id="310" r:id="rId43"/>
    <p:sldId id="309" r:id="rId44"/>
    <p:sldId id="318" r:id="rId45"/>
    <p:sldId id="330" r:id="rId46"/>
    <p:sldId id="331" r:id="rId47"/>
    <p:sldId id="332" r:id="rId48"/>
    <p:sldId id="319" r:id="rId49"/>
    <p:sldId id="333" r:id="rId50"/>
    <p:sldId id="334" r:id="rId51"/>
    <p:sldId id="320" r:id="rId52"/>
    <p:sldId id="335" r:id="rId53"/>
    <p:sldId id="336" r:id="rId54"/>
    <p:sldId id="313" r:id="rId55"/>
    <p:sldId id="314" r:id="rId56"/>
    <p:sldId id="323" r:id="rId57"/>
    <p:sldId id="338" r:id="rId58"/>
    <p:sldId id="339" r:id="rId59"/>
    <p:sldId id="324" r:id="rId60"/>
    <p:sldId id="340" r:id="rId61"/>
    <p:sldId id="341" r:id="rId62"/>
    <p:sldId id="342" r:id="rId63"/>
    <p:sldId id="343" r:id="rId64"/>
    <p:sldId id="321" r:id="rId65"/>
    <p:sldId id="311" r:id="rId66"/>
    <p:sldId id="312" r:id="rId67"/>
    <p:sldId id="337" r:id="rId68"/>
    <p:sldId id="322" r:id="rId69"/>
    <p:sldId id="27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AC50B4-BC61-449F-848E-2FF4F103FA85}" v="15" dt="2025-03-24T05:25:45.11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702" autoAdjust="0"/>
  </p:normalViewPr>
  <p:slideViewPr>
    <p:cSldViewPr snapToGrid="0">
      <p:cViewPr varScale="1">
        <p:scale>
          <a:sx n="64" d="100"/>
          <a:sy n="64" d="100"/>
        </p:scale>
        <p:origin x="13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ok S" userId="9f626006-1e90-408f-9408-39898d8542fe" providerId="ADAL" clId="{55AC50B4-BC61-449F-848E-2FF4F103FA85}"/>
    <pc:docChg chg="undo redo custSel addSld delSld modSld sldOrd">
      <pc:chgData name="Ashok S" userId="9f626006-1e90-408f-9408-39898d8542fe" providerId="ADAL" clId="{55AC50B4-BC61-449F-848E-2FF4F103FA85}" dt="2025-03-24T10:32:19.314" v="1993"/>
      <pc:docMkLst>
        <pc:docMk/>
      </pc:docMkLst>
      <pc:sldChg chg="modSp mod">
        <pc:chgData name="Ashok S" userId="9f626006-1e90-408f-9408-39898d8542fe" providerId="ADAL" clId="{55AC50B4-BC61-449F-848E-2FF4F103FA85}" dt="2025-03-20T16:23:48.987" v="0"/>
        <pc:sldMkLst>
          <pc:docMk/>
          <pc:sldMk cId="3455753906" sldId="275"/>
        </pc:sldMkLst>
        <pc:spChg chg="mod">
          <ac:chgData name="Ashok S" userId="9f626006-1e90-408f-9408-39898d8542fe" providerId="ADAL" clId="{55AC50B4-BC61-449F-848E-2FF4F103FA85}" dt="2025-03-20T16:23:48.987" v="0"/>
          <ac:spMkLst>
            <pc:docMk/>
            <pc:sldMk cId="3455753906" sldId="275"/>
            <ac:spMk id="4" creationId="{00000000-0000-0000-0000-000000000000}"/>
          </ac:spMkLst>
        </pc:spChg>
      </pc:sldChg>
      <pc:sldChg chg="modSp mod">
        <pc:chgData name="Ashok S" userId="9f626006-1e90-408f-9408-39898d8542fe" providerId="ADAL" clId="{55AC50B4-BC61-449F-848E-2FF4F103FA85}" dt="2025-03-20T16:24:21.654" v="4"/>
        <pc:sldMkLst>
          <pc:docMk/>
          <pc:sldMk cId="4063982140" sldId="276"/>
        </pc:sldMkLst>
        <pc:spChg chg="mod">
          <ac:chgData name="Ashok S" userId="9f626006-1e90-408f-9408-39898d8542fe" providerId="ADAL" clId="{55AC50B4-BC61-449F-848E-2FF4F103FA85}" dt="2025-03-20T16:24:14.147" v="3"/>
          <ac:spMkLst>
            <pc:docMk/>
            <pc:sldMk cId="4063982140" sldId="276"/>
            <ac:spMk id="2" creationId="{00000000-0000-0000-0000-000000000000}"/>
          </ac:spMkLst>
        </pc:spChg>
        <pc:spChg chg="mod">
          <ac:chgData name="Ashok S" userId="9f626006-1e90-408f-9408-39898d8542fe" providerId="ADAL" clId="{55AC50B4-BC61-449F-848E-2FF4F103FA85}" dt="2025-03-20T16:24:21.654" v="4"/>
          <ac:spMkLst>
            <pc:docMk/>
            <pc:sldMk cId="4063982140" sldId="276"/>
            <ac:spMk id="3" creationId="{00000000-0000-0000-0000-000000000000}"/>
          </ac:spMkLst>
        </pc:spChg>
      </pc:sldChg>
      <pc:sldChg chg="modSp add mod">
        <pc:chgData name="Ashok S" userId="9f626006-1e90-408f-9408-39898d8542fe" providerId="ADAL" clId="{55AC50B4-BC61-449F-848E-2FF4F103FA85}" dt="2025-03-20T16:24:05.068" v="2"/>
        <pc:sldMkLst>
          <pc:docMk/>
          <pc:sldMk cId="3450574053" sldId="277"/>
        </pc:sldMkLst>
        <pc:spChg chg="mod">
          <ac:chgData name="Ashok S" userId="9f626006-1e90-408f-9408-39898d8542fe" providerId="ADAL" clId="{55AC50B4-BC61-449F-848E-2FF4F103FA85}" dt="2025-03-20T16:24:05.068" v="2"/>
          <ac:spMkLst>
            <pc:docMk/>
            <pc:sldMk cId="3450574053" sldId="277"/>
            <ac:spMk id="4" creationId="{A4EEBA74-B866-9119-5A10-ECDF9A3E3357}"/>
          </ac:spMkLst>
        </pc:spChg>
      </pc:sldChg>
      <pc:sldChg chg="modSp add mod">
        <pc:chgData name="Ashok S" userId="9f626006-1e90-408f-9408-39898d8542fe" providerId="ADAL" clId="{55AC50B4-BC61-449F-848E-2FF4F103FA85}" dt="2025-03-20T16:24:49.741" v="6"/>
        <pc:sldMkLst>
          <pc:docMk/>
          <pc:sldMk cId="3834651163" sldId="278"/>
        </pc:sldMkLst>
        <pc:spChg chg="mod">
          <ac:chgData name="Ashok S" userId="9f626006-1e90-408f-9408-39898d8542fe" providerId="ADAL" clId="{55AC50B4-BC61-449F-848E-2FF4F103FA85}" dt="2025-03-20T16:24:49.741" v="6"/>
          <ac:spMkLst>
            <pc:docMk/>
            <pc:sldMk cId="3834651163" sldId="278"/>
            <ac:spMk id="4" creationId="{EA226541-E6E9-40E3-1136-B9DDC1A36E01}"/>
          </ac:spMkLst>
        </pc:spChg>
      </pc:sldChg>
      <pc:sldChg chg="modSp add mod replId">
        <pc:chgData name="Ashok S" userId="9f626006-1e90-408f-9408-39898d8542fe" providerId="ADAL" clId="{55AC50B4-BC61-449F-848E-2FF4F103FA85}" dt="2025-03-20T16:25:02.172" v="8"/>
        <pc:sldMkLst>
          <pc:docMk/>
          <pc:sldMk cId="1920770892" sldId="279"/>
        </pc:sldMkLst>
        <pc:spChg chg="mod">
          <ac:chgData name="Ashok S" userId="9f626006-1e90-408f-9408-39898d8542fe" providerId="ADAL" clId="{55AC50B4-BC61-449F-848E-2FF4F103FA85}" dt="2025-03-20T16:24:54.278" v="7"/>
          <ac:spMkLst>
            <pc:docMk/>
            <pc:sldMk cId="1920770892" sldId="279"/>
            <ac:spMk id="2" creationId="{CD3AE6C3-F043-3DDF-A643-535FD8F13CCA}"/>
          </ac:spMkLst>
        </pc:spChg>
        <pc:spChg chg="mod">
          <ac:chgData name="Ashok S" userId="9f626006-1e90-408f-9408-39898d8542fe" providerId="ADAL" clId="{55AC50B4-BC61-449F-848E-2FF4F103FA85}" dt="2025-03-20T16:25:02.172" v="8"/>
          <ac:spMkLst>
            <pc:docMk/>
            <pc:sldMk cId="1920770892" sldId="279"/>
            <ac:spMk id="3" creationId="{BDB09002-0048-12E4-F595-C24970A89AAC}"/>
          </ac:spMkLst>
        </pc:spChg>
      </pc:sldChg>
      <pc:sldChg chg="modSp add mod">
        <pc:chgData name="Ashok S" userId="9f626006-1e90-408f-9408-39898d8542fe" providerId="ADAL" clId="{55AC50B4-BC61-449F-848E-2FF4F103FA85}" dt="2025-03-20T16:25:24.976" v="10"/>
        <pc:sldMkLst>
          <pc:docMk/>
          <pc:sldMk cId="99612680" sldId="280"/>
        </pc:sldMkLst>
        <pc:spChg chg="mod">
          <ac:chgData name="Ashok S" userId="9f626006-1e90-408f-9408-39898d8542fe" providerId="ADAL" clId="{55AC50B4-BC61-449F-848E-2FF4F103FA85}" dt="2025-03-20T16:25:24.976" v="10"/>
          <ac:spMkLst>
            <pc:docMk/>
            <pc:sldMk cId="99612680" sldId="280"/>
            <ac:spMk id="4" creationId="{2AD16901-F222-F697-8FA0-4AECE6516EA9}"/>
          </ac:spMkLst>
        </pc:spChg>
      </pc:sldChg>
      <pc:sldChg chg="modSp add mod replId">
        <pc:chgData name="Ashok S" userId="9f626006-1e90-408f-9408-39898d8542fe" providerId="ADAL" clId="{55AC50B4-BC61-449F-848E-2FF4F103FA85}" dt="2025-03-20T16:25:44.706" v="12"/>
        <pc:sldMkLst>
          <pc:docMk/>
          <pc:sldMk cId="2191475875" sldId="281"/>
        </pc:sldMkLst>
        <pc:spChg chg="mod">
          <ac:chgData name="Ashok S" userId="9f626006-1e90-408f-9408-39898d8542fe" providerId="ADAL" clId="{55AC50B4-BC61-449F-848E-2FF4F103FA85}" dt="2025-03-20T16:25:32.698" v="11"/>
          <ac:spMkLst>
            <pc:docMk/>
            <pc:sldMk cId="2191475875" sldId="281"/>
            <ac:spMk id="2" creationId="{A1A6E5AD-9EE1-D81D-14CE-621FA405ADBD}"/>
          </ac:spMkLst>
        </pc:spChg>
        <pc:spChg chg="mod">
          <ac:chgData name="Ashok S" userId="9f626006-1e90-408f-9408-39898d8542fe" providerId="ADAL" clId="{55AC50B4-BC61-449F-848E-2FF4F103FA85}" dt="2025-03-20T16:25:44.706" v="12"/>
          <ac:spMkLst>
            <pc:docMk/>
            <pc:sldMk cId="2191475875" sldId="281"/>
            <ac:spMk id="3" creationId="{E6C4F2F5-6476-6DD7-5B79-BFD618695EB8}"/>
          </ac:spMkLst>
        </pc:spChg>
      </pc:sldChg>
      <pc:sldChg chg="modSp add mod">
        <pc:chgData name="Ashok S" userId="9f626006-1e90-408f-9408-39898d8542fe" providerId="ADAL" clId="{55AC50B4-BC61-449F-848E-2FF4F103FA85}" dt="2025-03-20T16:26:11.567" v="14"/>
        <pc:sldMkLst>
          <pc:docMk/>
          <pc:sldMk cId="974993621" sldId="282"/>
        </pc:sldMkLst>
        <pc:spChg chg="mod">
          <ac:chgData name="Ashok S" userId="9f626006-1e90-408f-9408-39898d8542fe" providerId="ADAL" clId="{55AC50B4-BC61-449F-848E-2FF4F103FA85}" dt="2025-03-20T16:26:11.567" v="14"/>
          <ac:spMkLst>
            <pc:docMk/>
            <pc:sldMk cId="974993621" sldId="282"/>
            <ac:spMk id="4" creationId="{C8C82420-120E-FBA1-6851-598BF2FEFB69}"/>
          </ac:spMkLst>
        </pc:spChg>
      </pc:sldChg>
      <pc:sldChg chg="modSp add mod replId">
        <pc:chgData name="Ashok S" userId="9f626006-1e90-408f-9408-39898d8542fe" providerId="ADAL" clId="{55AC50B4-BC61-449F-848E-2FF4F103FA85}" dt="2025-03-20T16:26:36.084" v="18"/>
        <pc:sldMkLst>
          <pc:docMk/>
          <pc:sldMk cId="2078953606" sldId="283"/>
        </pc:sldMkLst>
        <pc:spChg chg="mod">
          <ac:chgData name="Ashok S" userId="9f626006-1e90-408f-9408-39898d8542fe" providerId="ADAL" clId="{55AC50B4-BC61-449F-848E-2FF4F103FA85}" dt="2025-03-20T16:26:36.084" v="18"/>
          <ac:spMkLst>
            <pc:docMk/>
            <pc:sldMk cId="2078953606" sldId="283"/>
            <ac:spMk id="2" creationId="{BCE58641-63B3-B7E1-6531-8CCD1A66AA73}"/>
          </ac:spMkLst>
        </pc:spChg>
        <pc:spChg chg="mod">
          <ac:chgData name="Ashok S" userId="9f626006-1e90-408f-9408-39898d8542fe" providerId="ADAL" clId="{55AC50B4-BC61-449F-848E-2FF4F103FA85}" dt="2025-03-20T16:26:30.976" v="17"/>
          <ac:spMkLst>
            <pc:docMk/>
            <pc:sldMk cId="2078953606" sldId="283"/>
            <ac:spMk id="3" creationId="{611101A4-0B52-4987-B706-723AC6DAD21F}"/>
          </ac:spMkLst>
        </pc:spChg>
      </pc:sldChg>
      <pc:sldChg chg="modSp add mod">
        <pc:chgData name="Ashok S" userId="9f626006-1e90-408f-9408-39898d8542fe" providerId="ADAL" clId="{55AC50B4-BC61-449F-848E-2FF4F103FA85}" dt="2025-03-20T16:26:21.179" v="16"/>
        <pc:sldMkLst>
          <pc:docMk/>
          <pc:sldMk cId="1199544329" sldId="284"/>
        </pc:sldMkLst>
        <pc:spChg chg="mod">
          <ac:chgData name="Ashok S" userId="9f626006-1e90-408f-9408-39898d8542fe" providerId="ADAL" clId="{55AC50B4-BC61-449F-848E-2FF4F103FA85}" dt="2025-03-20T16:26:21.179" v="16"/>
          <ac:spMkLst>
            <pc:docMk/>
            <pc:sldMk cId="1199544329" sldId="284"/>
            <ac:spMk id="4" creationId="{5D0777E0-8D2E-02E0-4D4B-B31F57878A6D}"/>
          </ac:spMkLst>
        </pc:spChg>
      </pc:sldChg>
      <pc:sldChg chg="modSp add mod">
        <pc:chgData name="Ashok S" userId="9f626006-1e90-408f-9408-39898d8542fe" providerId="ADAL" clId="{55AC50B4-BC61-449F-848E-2FF4F103FA85}" dt="2025-03-20T16:38:26.751" v="50" actId="113"/>
        <pc:sldMkLst>
          <pc:docMk/>
          <pc:sldMk cId="2564350419" sldId="285"/>
        </pc:sldMkLst>
        <pc:spChg chg="mod">
          <ac:chgData name="Ashok S" userId="9f626006-1e90-408f-9408-39898d8542fe" providerId="ADAL" clId="{55AC50B4-BC61-449F-848E-2FF4F103FA85}" dt="2025-03-20T16:27:24.031" v="25"/>
          <ac:spMkLst>
            <pc:docMk/>
            <pc:sldMk cId="2564350419" sldId="285"/>
            <ac:spMk id="2" creationId="{C6DC0929-94FE-EF83-D2DE-66F8E7A57A8B}"/>
          </ac:spMkLst>
        </pc:spChg>
        <pc:spChg chg="mod">
          <ac:chgData name="Ashok S" userId="9f626006-1e90-408f-9408-39898d8542fe" providerId="ADAL" clId="{55AC50B4-BC61-449F-848E-2FF4F103FA85}" dt="2025-03-20T16:38:26.751" v="50" actId="113"/>
          <ac:spMkLst>
            <pc:docMk/>
            <pc:sldMk cId="2564350419" sldId="285"/>
            <ac:spMk id="3" creationId="{FD73E8A2-12FF-A0F5-41EA-A13C35EE7586}"/>
          </ac:spMkLst>
        </pc:spChg>
      </pc:sldChg>
      <pc:sldChg chg="modSp add mod">
        <pc:chgData name="Ashok S" userId="9f626006-1e90-408f-9408-39898d8542fe" providerId="ADAL" clId="{55AC50B4-BC61-449F-848E-2FF4F103FA85}" dt="2025-03-21T04:11:07.493" v="852" actId="113"/>
        <pc:sldMkLst>
          <pc:docMk/>
          <pc:sldMk cId="1305128131" sldId="286"/>
        </pc:sldMkLst>
        <pc:spChg chg="mod">
          <ac:chgData name="Ashok S" userId="9f626006-1e90-408f-9408-39898d8542fe" providerId="ADAL" clId="{55AC50B4-BC61-449F-848E-2FF4F103FA85}" dt="2025-03-20T16:27:36.077" v="28"/>
          <ac:spMkLst>
            <pc:docMk/>
            <pc:sldMk cId="1305128131" sldId="286"/>
            <ac:spMk id="2" creationId="{DB20D816-EB03-7941-D9A5-6BBF65DC2F48}"/>
          </ac:spMkLst>
        </pc:spChg>
        <pc:spChg chg="mod">
          <ac:chgData name="Ashok S" userId="9f626006-1e90-408f-9408-39898d8542fe" providerId="ADAL" clId="{55AC50B4-BC61-449F-848E-2FF4F103FA85}" dt="2025-03-21T04:11:07.493" v="852" actId="113"/>
          <ac:spMkLst>
            <pc:docMk/>
            <pc:sldMk cId="1305128131" sldId="286"/>
            <ac:spMk id="3" creationId="{0306C893-078B-0CBF-17F1-66A95DDEE5DF}"/>
          </ac:spMkLst>
        </pc:spChg>
      </pc:sldChg>
      <pc:sldChg chg="modSp add mod">
        <pc:chgData name="Ashok S" userId="9f626006-1e90-408f-9408-39898d8542fe" providerId="ADAL" clId="{55AC50B4-BC61-449F-848E-2FF4F103FA85}" dt="2025-03-21T04:14:26.349" v="868" actId="20577"/>
        <pc:sldMkLst>
          <pc:docMk/>
          <pc:sldMk cId="139162042" sldId="287"/>
        </pc:sldMkLst>
        <pc:spChg chg="mod">
          <ac:chgData name="Ashok S" userId="9f626006-1e90-408f-9408-39898d8542fe" providerId="ADAL" clId="{55AC50B4-BC61-449F-848E-2FF4F103FA85}" dt="2025-03-20T16:27:46.992" v="30"/>
          <ac:spMkLst>
            <pc:docMk/>
            <pc:sldMk cId="139162042" sldId="287"/>
            <ac:spMk id="2" creationId="{37CD86E7-0925-7CA4-528A-33ACB67AAAC3}"/>
          </ac:spMkLst>
        </pc:spChg>
        <pc:spChg chg="mod">
          <ac:chgData name="Ashok S" userId="9f626006-1e90-408f-9408-39898d8542fe" providerId="ADAL" clId="{55AC50B4-BC61-449F-848E-2FF4F103FA85}" dt="2025-03-21T04:14:26.349" v="868" actId="20577"/>
          <ac:spMkLst>
            <pc:docMk/>
            <pc:sldMk cId="139162042" sldId="287"/>
            <ac:spMk id="3" creationId="{CEF36C79-7AC1-1F26-E6F8-8B28CFDBB640}"/>
          </ac:spMkLst>
        </pc:spChg>
      </pc:sldChg>
      <pc:sldChg chg="modSp add mod">
        <pc:chgData name="Ashok S" userId="9f626006-1e90-408f-9408-39898d8542fe" providerId="ADAL" clId="{55AC50B4-BC61-449F-848E-2FF4F103FA85}" dt="2025-03-20T16:40:08.607" v="75" actId="113"/>
        <pc:sldMkLst>
          <pc:docMk/>
          <pc:sldMk cId="3772945158" sldId="288"/>
        </pc:sldMkLst>
        <pc:spChg chg="mod">
          <ac:chgData name="Ashok S" userId="9f626006-1e90-408f-9408-39898d8542fe" providerId="ADAL" clId="{55AC50B4-BC61-449F-848E-2FF4F103FA85}" dt="2025-03-20T16:40:08.607" v="75" actId="113"/>
          <ac:spMkLst>
            <pc:docMk/>
            <pc:sldMk cId="3772945158" sldId="288"/>
            <ac:spMk id="3" creationId="{672C1A74-CD02-4E71-6A33-47E8002B1040}"/>
          </ac:spMkLst>
        </pc:spChg>
      </pc:sldChg>
      <pc:sldChg chg="modSp add mod">
        <pc:chgData name="Ashok S" userId="9f626006-1e90-408f-9408-39898d8542fe" providerId="ADAL" clId="{55AC50B4-BC61-449F-848E-2FF4F103FA85}" dt="2025-03-21T04:09:34.243" v="848" actId="5793"/>
        <pc:sldMkLst>
          <pc:docMk/>
          <pc:sldMk cId="300282056" sldId="289"/>
        </pc:sldMkLst>
        <pc:spChg chg="mod">
          <ac:chgData name="Ashok S" userId="9f626006-1e90-408f-9408-39898d8542fe" providerId="ADAL" clId="{55AC50B4-BC61-449F-848E-2FF4F103FA85}" dt="2025-03-21T04:09:34.243" v="848" actId="5793"/>
          <ac:spMkLst>
            <pc:docMk/>
            <pc:sldMk cId="300282056" sldId="289"/>
            <ac:spMk id="3" creationId="{C750D1C0-9145-1178-795D-A3BABCC61AEB}"/>
          </ac:spMkLst>
        </pc:spChg>
      </pc:sldChg>
      <pc:sldChg chg="modSp add mod">
        <pc:chgData name="Ashok S" userId="9f626006-1e90-408f-9408-39898d8542fe" providerId="ADAL" clId="{55AC50B4-BC61-449F-848E-2FF4F103FA85}" dt="2025-03-21T04:10:27.358" v="850" actId="113"/>
        <pc:sldMkLst>
          <pc:docMk/>
          <pc:sldMk cId="561547973" sldId="290"/>
        </pc:sldMkLst>
        <pc:spChg chg="mod">
          <ac:chgData name="Ashok S" userId="9f626006-1e90-408f-9408-39898d8542fe" providerId="ADAL" clId="{55AC50B4-BC61-449F-848E-2FF4F103FA85}" dt="2025-03-21T04:10:27.358" v="850" actId="113"/>
          <ac:spMkLst>
            <pc:docMk/>
            <pc:sldMk cId="561547973" sldId="290"/>
            <ac:spMk id="3" creationId="{EFC2F323-067F-2635-12F8-25450D50D095}"/>
          </ac:spMkLst>
        </pc:spChg>
      </pc:sldChg>
      <pc:sldChg chg="modSp add mod">
        <pc:chgData name="Ashok S" userId="9f626006-1e90-408f-9408-39898d8542fe" providerId="ADAL" clId="{55AC50B4-BC61-449F-848E-2FF4F103FA85}" dt="2025-03-21T04:11:50.822" v="854" actId="113"/>
        <pc:sldMkLst>
          <pc:docMk/>
          <pc:sldMk cId="1717993283" sldId="291"/>
        </pc:sldMkLst>
        <pc:spChg chg="mod">
          <ac:chgData name="Ashok S" userId="9f626006-1e90-408f-9408-39898d8542fe" providerId="ADAL" clId="{55AC50B4-BC61-449F-848E-2FF4F103FA85}" dt="2025-03-21T04:11:50.822" v="854" actId="113"/>
          <ac:spMkLst>
            <pc:docMk/>
            <pc:sldMk cId="1717993283" sldId="291"/>
            <ac:spMk id="3" creationId="{7ECF515B-004F-4D49-EF58-9A8B4DF9B894}"/>
          </ac:spMkLst>
        </pc:spChg>
      </pc:sldChg>
      <pc:sldChg chg="modSp add mod">
        <pc:chgData name="Ashok S" userId="9f626006-1e90-408f-9408-39898d8542fe" providerId="ADAL" clId="{55AC50B4-BC61-449F-848E-2FF4F103FA85}" dt="2025-03-21T04:12:48.134" v="856" actId="113"/>
        <pc:sldMkLst>
          <pc:docMk/>
          <pc:sldMk cId="3486782849" sldId="292"/>
        </pc:sldMkLst>
        <pc:spChg chg="mod">
          <ac:chgData name="Ashok S" userId="9f626006-1e90-408f-9408-39898d8542fe" providerId="ADAL" clId="{55AC50B4-BC61-449F-848E-2FF4F103FA85}" dt="2025-03-21T04:12:48.134" v="856" actId="113"/>
          <ac:spMkLst>
            <pc:docMk/>
            <pc:sldMk cId="3486782849" sldId="292"/>
            <ac:spMk id="3" creationId="{A4DBDB9A-E983-90B9-F252-4A7B27C7DEA3}"/>
          </ac:spMkLst>
        </pc:spChg>
      </pc:sldChg>
      <pc:sldChg chg="modSp add mod">
        <pc:chgData name="Ashok S" userId="9f626006-1e90-408f-9408-39898d8542fe" providerId="ADAL" clId="{55AC50B4-BC61-449F-848E-2FF4F103FA85}" dt="2025-03-21T04:13:11.966" v="858" actId="113"/>
        <pc:sldMkLst>
          <pc:docMk/>
          <pc:sldMk cId="2911597523" sldId="293"/>
        </pc:sldMkLst>
        <pc:spChg chg="mod">
          <ac:chgData name="Ashok S" userId="9f626006-1e90-408f-9408-39898d8542fe" providerId="ADAL" clId="{55AC50B4-BC61-449F-848E-2FF4F103FA85}" dt="2025-03-21T04:13:11.966" v="858" actId="113"/>
          <ac:spMkLst>
            <pc:docMk/>
            <pc:sldMk cId="2911597523" sldId="293"/>
            <ac:spMk id="3" creationId="{7C17E853-BE57-0A11-FB37-63C0C5822E64}"/>
          </ac:spMkLst>
        </pc:spChg>
      </pc:sldChg>
      <pc:sldChg chg="modSp add mod">
        <pc:chgData name="Ashok S" userId="9f626006-1e90-408f-9408-39898d8542fe" providerId="ADAL" clId="{55AC50B4-BC61-449F-848E-2FF4F103FA85}" dt="2025-03-21T04:13:26.623" v="860" actId="113"/>
        <pc:sldMkLst>
          <pc:docMk/>
          <pc:sldMk cId="2108574432" sldId="294"/>
        </pc:sldMkLst>
        <pc:spChg chg="mod">
          <ac:chgData name="Ashok S" userId="9f626006-1e90-408f-9408-39898d8542fe" providerId="ADAL" clId="{55AC50B4-BC61-449F-848E-2FF4F103FA85}" dt="2025-03-21T04:13:26.623" v="860" actId="113"/>
          <ac:spMkLst>
            <pc:docMk/>
            <pc:sldMk cId="2108574432" sldId="294"/>
            <ac:spMk id="3" creationId="{EA6A6FCA-5F5F-BD2D-7011-7657E55D20F2}"/>
          </ac:spMkLst>
        </pc:spChg>
      </pc:sldChg>
      <pc:sldChg chg="modSp add mod">
        <pc:chgData name="Ashok S" userId="9f626006-1e90-408f-9408-39898d8542fe" providerId="ADAL" clId="{55AC50B4-BC61-449F-848E-2FF4F103FA85}" dt="2025-03-21T04:13:40.677" v="862" actId="113"/>
        <pc:sldMkLst>
          <pc:docMk/>
          <pc:sldMk cId="1252995336" sldId="295"/>
        </pc:sldMkLst>
        <pc:spChg chg="mod">
          <ac:chgData name="Ashok S" userId="9f626006-1e90-408f-9408-39898d8542fe" providerId="ADAL" clId="{55AC50B4-BC61-449F-848E-2FF4F103FA85}" dt="2025-03-21T04:13:40.677" v="862" actId="113"/>
          <ac:spMkLst>
            <pc:docMk/>
            <pc:sldMk cId="1252995336" sldId="295"/>
            <ac:spMk id="3" creationId="{995C4D9D-8872-9712-1195-EBE27BDF179B}"/>
          </ac:spMkLst>
        </pc:spChg>
      </pc:sldChg>
      <pc:sldChg chg="addSp modSp add mod">
        <pc:chgData name="Ashok S" userId="9f626006-1e90-408f-9408-39898d8542fe" providerId="ADAL" clId="{55AC50B4-BC61-449F-848E-2FF4F103FA85}" dt="2025-03-21T04:14:05.263" v="863" actId="5793"/>
        <pc:sldMkLst>
          <pc:docMk/>
          <pc:sldMk cId="1376591618" sldId="296"/>
        </pc:sldMkLst>
        <pc:spChg chg="mod">
          <ac:chgData name="Ashok S" userId="9f626006-1e90-408f-9408-39898d8542fe" providerId="ADAL" clId="{55AC50B4-BC61-449F-848E-2FF4F103FA85}" dt="2025-03-21T04:14:05.263" v="863" actId="5793"/>
          <ac:spMkLst>
            <pc:docMk/>
            <pc:sldMk cId="1376591618" sldId="296"/>
            <ac:spMk id="3" creationId="{217504CA-A55B-EBBC-C2D8-945E2A146A31}"/>
          </ac:spMkLst>
        </pc:spChg>
        <pc:picChg chg="add mod">
          <ac:chgData name="Ashok S" userId="9f626006-1e90-408f-9408-39898d8542fe" providerId="ADAL" clId="{55AC50B4-BC61-449F-848E-2FF4F103FA85}" dt="2025-03-20T17:06:34.928" v="353" actId="1076"/>
          <ac:picMkLst>
            <pc:docMk/>
            <pc:sldMk cId="1376591618" sldId="296"/>
            <ac:picMk id="5" creationId="{EE8F481F-AB86-7C0E-C582-6EFFC145E068}"/>
          </ac:picMkLst>
        </pc:picChg>
        <pc:picChg chg="add mod">
          <ac:chgData name="Ashok S" userId="9f626006-1e90-408f-9408-39898d8542fe" providerId="ADAL" clId="{55AC50B4-BC61-449F-848E-2FF4F103FA85}" dt="2025-03-20T17:06:56.422" v="355" actId="1076"/>
          <ac:picMkLst>
            <pc:docMk/>
            <pc:sldMk cId="1376591618" sldId="296"/>
            <ac:picMk id="7" creationId="{1A1FDD7C-F66C-2BFE-C19B-6E1FBC42F022}"/>
          </ac:picMkLst>
        </pc:picChg>
        <pc:picChg chg="add mod">
          <ac:chgData name="Ashok S" userId="9f626006-1e90-408f-9408-39898d8542fe" providerId="ADAL" clId="{55AC50B4-BC61-449F-848E-2FF4F103FA85}" dt="2025-03-20T17:07:19.078" v="359" actId="1076"/>
          <ac:picMkLst>
            <pc:docMk/>
            <pc:sldMk cId="1376591618" sldId="296"/>
            <ac:picMk id="9" creationId="{C9158763-FD10-3C22-686F-BF163EF5B8B8}"/>
          </ac:picMkLst>
        </pc:picChg>
      </pc:sldChg>
      <pc:sldChg chg="addSp delSp modSp add mod">
        <pc:chgData name="Ashok S" userId="9f626006-1e90-408f-9408-39898d8542fe" providerId="ADAL" clId="{55AC50B4-BC61-449F-848E-2FF4F103FA85}" dt="2025-03-21T04:14:40.054" v="869" actId="5793"/>
        <pc:sldMkLst>
          <pc:docMk/>
          <pc:sldMk cId="3149134826" sldId="297"/>
        </pc:sldMkLst>
        <pc:spChg chg="mod">
          <ac:chgData name="Ashok S" userId="9f626006-1e90-408f-9408-39898d8542fe" providerId="ADAL" clId="{55AC50B4-BC61-449F-848E-2FF4F103FA85}" dt="2025-03-21T04:14:40.054" v="869" actId="5793"/>
          <ac:spMkLst>
            <pc:docMk/>
            <pc:sldMk cId="3149134826" sldId="297"/>
            <ac:spMk id="3" creationId="{5EAFD4B3-3F54-8810-CC87-495CDA3BC3FE}"/>
          </ac:spMkLst>
        </pc:spChg>
        <pc:picChg chg="add mod">
          <ac:chgData name="Ashok S" userId="9f626006-1e90-408f-9408-39898d8542fe" providerId="ADAL" clId="{55AC50B4-BC61-449F-848E-2FF4F103FA85}" dt="2025-03-20T17:10:41.110" v="404" actId="1076"/>
          <ac:picMkLst>
            <pc:docMk/>
            <pc:sldMk cId="3149134826" sldId="297"/>
            <ac:picMk id="6" creationId="{51B9C645-4B2D-B52D-1982-AAD853E1B65F}"/>
          </ac:picMkLst>
        </pc:picChg>
        <pc:picChg chg="add mod">
          <ac:chgData name="Ashok S" userId="9f626006-1e90-408f-9408-39898d8542fe" providerId="ADAL" clId="{55AC50B4-BC61-449F-848E-2FF4F103FA85}" dt="2025-03-20T17:12:40.322" v="406" actId="1076"/>
          <ac:picMkLst>
            <pc:docMk/>
            <pc:sldMk cId="3149134826" sldId="297"/>
            <ac:picMk id="10" creationId="{69C261DA-D496-2831-C68C-16512696AF6D}"/>
          </ac:picMkLst>
        </pc:picChg>
        <pc:picChg chg="add mod">
          <ac:chgData name="Ashok S" userId="9f626006-1e90-408f-9408-39898d8542fe" providerId="ADAL" clId="{55AC50B4-BC61-449F-848E-2FF4F103FA85}" dt="2025-03-20T17:13:24.255" v="408" actId="1076"/>
          <ac:picMkLst>
            <pc:docMk/>
            <pc:sldMk cId="3149134826" sldId="297"/>
            <ac:picMk id="12" creationId="{54A238DF-AF49-0FD3-6C0F-D6598699CA15}"/>
          </ac:picMkLst>
        </pc:picChg>
        <pc:picChg chg="add mod">
          <ac:chgData name="Ashok S" userId="9f626006-1e90-408f-9408-39898d8542fe" providerId="ADAL" clId="{55AC50B4-BC61-449F-848E-2FF4F103FA85}" dt="2025-03-21T02:52:49.632" v="745" actId="1076"/>
          <ac:picMkLst>
            <pc:docMk/>
            <pc:sldMk cId="3149134826" sldId="297"/>
            <ac:picMk id="16" creationId="{507E18F7-0FBF-1CB3-3E10-D3B3109A2F4E}"/>
          </ac:picMkLst>
        </pc:picChg>
      </pc:sldChg>
      <pc:sldChg chg="delSp modSp add mod">
        <pc:chgData name="Ashok S" userId="9f626006-1e90-408f-9408-39898d8542fe" providerId="ADAL" clId="{55AC50B4-BC61-449F-848E-2FF4F103FA85}" dt="2025-03-21T04:15:03.838" v="870" actId="5793"/>
        <pc:sldMkLst>
          <pc:docMk/>
          <pc:sldMk cId="2783820493" sldId="298"/>
        </pc:sldMkLst>
        <pc:spChg chg="mod">
          <ac:chgData name="Ashok S" userId="9f626006-1e90-408f-9408-39898d8542fe" providerId="ADAL" clId="{55AC50B4-BC61-449F-848E-2FF4F103FA85}" dt="2025-03-21T04:15:03.838" v="870" actId="5793"/>
          <ac:spMkLst>
            <pc:docMk/>
            <pc:sldMk cId="2783820493" sldId="298"/>
            <ac:spMk id="3" creationId="{99A32B79-993C-48A2-1078-4F81A504E418}"/>
          </ac:spMkLst>
        </pc:spChg>
      </pc:sldChg>
      <pc:sldChg chg="addSp modSp add mod">
        <pc:chgData name="Ashok S" userId="9f626006-1e90-408f-9408-39898d8542fe" providerId="ADAL" clId="{55AC50B4-BC61-449F-848E-2FF4F103FA85}" dt="2025-03-21T02:54:44.860" v="747" actId="1076"/>
        <pc:sldMkLst>
          <pc:docMk/>
          <pc:sldMk cId="1056356146" sldId="299"/>
        </pc:sldMkLst>
        <pc:spChg chg="mod">
          <ac:chgData name="Ashok S" userId="9f626006-1e90-408f-9408-39898d8542fe" providerId="ADAL" clId="{55AC50B4-BC61-449F-848E-2FF4F103FA85}" dt="2025-03-20T17:26:17.324" v="470" actId="20577"/>
          <ac:spMkLst>
            <pc:docMk/>
            <pc:sldMk cId="1056356146" sldId="299"/>
            <ac:spMk id="3" creationId="{06D8A0C0-7DD2-EEAC-1507-3E75BDD8786B}"/>
          </ac:spMkLst>
        </pc:spChg>
        <pc:picChg chg="add mod">
          <ac:chgData name="Ashok S" userId="9f626006-1e90-408f-9408-39898d8542fe" providerId="ADAL" clId="{55AC50B4-BC61-449F-848E-2FF4F103FA85}" dt="2025-03-20T17:27:33.635" v="472" actId="1076"/>
          <ac:picMkLst>
            <pc:docMk/>
            <pc:sldMk cId="1056356146" sldId="299"/>
            <ac:picMk id="5" creationId="{FB5CA200-F953-4F1B-7820-182D9C40573D}"/>
          </ac:picMkLst>
        </pc:picChg>
        <pc:picChg chg="add mod">
          <ac:chgData name="Ashok S" userId="9f626006-1e90-408f-9408-39898d8542fe" providerId="ADAL" clId="{55AC50B4-BC61-449F-848E-2FF4F103FA85}" dt="2025-03-20T17:28:19.334" v="474" actId="1076"/>
          <ac:picMkLst>
            <pc:docMk/>
            <pc:sldMk cId="1056356146" sldId="299"/>
            <ac:picMk id="7" creationId="{E39B7C05-90F6-DE24-0C45-9B7CC07D4047}"/>
          </ac:picMkLst>
        </pc:picChg>
        <pc:picChg chg="add mod">
          <ac:chgData name="Ashok S" userId="9f626006-1e90-408f-9408-39898d8542fe" providerId="ADAL" clId="{55AC50B4-BC61-449F-848E-2FF4F103FA85}" dt="2025-03-21T02:54:44.860" v="747" actId="1076"/>
          <ac:picMkLst>
            <pc:docMk/>
            <pc:sldMk cId="1056356146" sldId="299"/>
            <ac:picMk id="9" creationId="{C6EEAFEF-4A12-4C51-B4C8-2106A1E105F7}"/>
          </ac:picMkLst>
        </pc:picChg>
      </pc:sldChg>
      <pc:sldChg chg="modSp add mod ord">
        <pc:chgData name="Ashok S" userId="9f626006-1e90-408f-9408-39898d8542fe" providerId="ADAL" clId="{55AC50B4-BC61-449F-848E-2FF4F103FA85}" dt="2025-03-20T17:42:27.018" v="553" actId="1076"/>
        <pc:sldMkLst>
          <pc:docMk/>
          <pc:sldMk cId="3226980086" sldId="300"/>
        </pc:sldMkLst>
        <pc:spChg chg="mod">
          <ac:chgData name="Ashok S" userId="9f626006-1e90-408f-9408-39898d8542fe" providerId="ADAL" clId="{55AC50B4-BC61-449F-848E-2FF4F103FA85}" dt="2025-03-20T17:30:53.394" v="480"/>
          <ac:spMkLst>
            <pc:docMk/>
            <pc:sldMk cId="3226980086" sldId="300"/>
            <ac:spMk id="2" creationId="{0AD2D6E5-0B0D-4442-CDD6-43AC5830273E}"/>
          </ac:spMkLst>
        </pc:spChg>
        <pc:spChg chg="mod">
          <ac:chgData name="Ashok S" userId="9f626006-1e90-408f-9408-39898d8542fe" providerId="ADAL" clId="{55AC50B4-BC61-449F-848E-2FF4F103FA85}" dt="2025-03-20T17:42:27.018" v="553" actId="1076"/>
          <ac:spMkLst>
            <pc:docMk/>
            <pc:sldMk cId="3226980086" sldId="300"/>
            <ac:spMk id="3" creationId="{BC17594A-F100-FC68-CDCE-37F48940F727}"/>
          </ac:spMkLst>
        </pc:spChg>
      </pc:sldChg>
      <pc:sldChg chg="modSp add mod">
        <pc:chgData name="Ashok S" userId="9f626006-1e90-408f-9408-39898d8542fe" providerId="ADAL" clId="{55AC50B4-BC61-449F-848E-2FF4F103FA85}" dt="2025-03-20T17:39:59.036" v="525" actId="6549"/>
        <pc:sldMkLst>
          <pc:docMk/>
          <pc:sldMk cId="2325363208" sldId="301"/>
        </pc:sldMkLst>
        <pc:spChg chg="mod">
          <ac:chgData name="Ashok S" userId="9f626006-1e90-408f-9408-39898d8542fe" providerId="ADAL" clId="{55AC50B4-BC61-449F-848E-2FF4F103FA85}" dt="2025-03-20T17:39:59.036" v="525" actId="6549"/>
          <ac:spMkLst>
            <pc:docMk/>
            <pc:sldMk cId="2325363208" sldId="301"/>
            <ac:spMk id="3" creationId="{AC550C72-5A1B-05F1-ED32-2F0D1561E534}"/>
          </ac:spMkLst>
        </pc:spChg>
      </pc:sldChg>
      <pc:sldChg chg="modSp add mod">
        <pc:chgData name="Ashok S" userId="9f626006-1e90-408f-9408-39898d8542fe" providerId="ADAL" clId="{55AC50B4-BC61-449F-848E-2FF4F103FA85}" dt="2025-03-21T04:17:11.924" v="872" actId="14"/>
        <pc:sldMkLst>
          <pc:docMk/>
          <pc:sldMk cId="3390569023" sldId="302"/>
        </pc:sldMkLst>
        <pc:spChg chg="mod">
          <ac:chgData name="Ashok S" userId="9f626006-1e90-408f-9408-39898d8542fe" providerId="ADAL" clId="{55AC50B4-BC61-449F-848E-2FF4F103FA85}" dt="2025-03-20T17:31:13.446" v="485"/>
          <ac:spMkLst>
            <pc:docMk/>
            <pc:sldMk cId="3390569023" sldId="302"/>
            <ac:spMk id="2" creationId="{FD0D3526-37EA-BB98-F92D-AF423B1562F3}"/>
          </ac:spMkLst>
        </pc:spChg>
        <pc:spChg chg="mod">
          <ac:chgData name="Ashok S" userId="9f626006-1e90-408f-9408-39898d8542fe" providerId="ADAL" clId="{55AC50B4-BC61-449F-848E-2FF4F103FA85}" dt="2025-03-21T04:17:11.924" v="872" actId="14"/>
          <ac:spMkLst>
            <pc:docMk/>
            <pc:sldMk cId="3390569023" sldId="302"/>
            <ac:spMk id="3" creationId="{AD44926E-06A9-62F5-6BF6-61998F176018}"/>
          </ac:spMkLst>
        </pc:spChg>
      </pc:sldChg>
      <pc:sldChg chg="modSp add mod">
        <pc:chgData name="Ashok S" userId="9f626006-1e90-408f-9408-39898d8542fe" providerId="ADAL" clId="{55AC50B4-BC61-449F-848E-2FF4F103FA85}" dt="2025-03-20T17:50:58.202" v="643" actId="20577"/>
        <pc:sldMkLst>
          <pc:docMk/>
          <pc:sldMk cId="930544459" sldId="303"/>
        </pc:sldMkLst>
        <pc:spChg chg="mod">
          <ac:chgData name="Ashok S" userId="9f626006-1e90-408f-9408-39898d8542fe" providerId="ADAL" clId="{55AC50B4-BC61-449F-848E-2FF4F103FA85}" dt="2025-03-20T17:31:26.421" v="487"/>
          <ac:spMkLst>
            <pc:docMk/>
            <pc:sldMk cId="930544459" sldId="303"/>
            <ac:spMk id="2" creationId="{084279B1-0C9D-CE84-6A90-D9A50D368995}"/>
          </ac:spMkLst>
        </pc:spChg>
        <pc:spChg chg="mod">
          <ac:chgData name="Ashok S" userId="9f626006-1e90-408f-9408-39898d8542fe" providerId="ADAL" clId="{55AC50B4-BC61-449F-848E-2FF4F103FA85}" dt="2025-03-20T17:50:58.202" v="643" actId="20577"/>
          <ac:spMkLst>
            <pc:docMk/>
            <pc:sldMk cId="930544459" sldId="303"/>
            <ac:spMk id="3" creationId="{9372D79F-49F3-29A7-6A10-024563AD3F20}"/>
          </ac:spMkLst>
        </pc:spChg>
      </pc:sldChg>
      <pc:sldChg chg="modSp add mod">
        <pc:chgData name="Ashok S" userId="9f626006-1e90-408f-9408-39898d8542fe" providerId="ADAL" clId="{55AC50B4-BC61-449F-848E-2FF4F103FA85}" dt="2025-03-21T04:17:40.993" v="876" actId="14"/>
        <pc:sldMkLst>
          <pc:docMk/>
          <pc:sldMk cId="3593466904" sldId="304"/>
        </pc:sldMkLst>
        <pc:spChg chg="mod">
          <ac:chgData name="Ashok S" userId="9f626006-1e90-408f-9408-39898d8542fe" providerId="ADAL" clId="{55AC50B4-BC61-449F-848E-2FF4F103FA85}" dt="2025-03-21T04:17:40.993" v="876" actId="14"/>
          <ac:spMkLst>
            <pc:docMk/>
            <pc:sldMk cId="3593466904" sldId="304"/>
            <ac:spMk id="3" creationId="{DA4852AF-16F6-E248-774A-AB2C61A254BD}"/>
          </ac:spMkLst>
        </pc:spChg>
      </pc:sldChg>
      <pc:sldChg chg="modSp add mod">
        <pc:chgData name="Ashok S" userId="9f626006-1e90-408f-9408-39898d8542fe" providerId="ADAL" clId="{55AC50B4-BC61-449F-848E-2FF4F103FA85}" dt="2025-03-20T17:52:14.442" v="667" actId="113"/>
        <pc:sldMkLst>
          <pc:docMk/>
          <pc:sldMk cId="2878147233" sldId="305"/>
        </pc:sldMkLst>
        <pc:spChg chg="mod">
          <ac:chgData name="Ashok S" userId="9f626006-1e90-408f-9408-39898d8542fe" providerId="ADAL" clId="{55AC50B4-BC61-449F-848E-2FF4F103FA85}" dt="2025-03-20T17:52:14.442" v="667" actId="113"/>
          <ac:spMkLst>
            <pc:docMk/>
            <pc:sldMk cId="2878147233" sldId="305"/>
            <ac:spMk id="3" creationId="{D1BE1CDB-A048-4FA0-2115-F7C270A8C83E}"/>
          </ac:spMkLst>
        </pc:spChg>
      </pc:sldChg>
      <pc:sldChg chg="modSp add mod">
        <pc:chgData name="Ashok S" userId="9f626006-1e90-408f-9408-39898d8542fe" providerId="ADAL" clId="{55AC50B4-BC61-449F-848E-2FF4F103FA85}" dt="2025-03-21T09:32:27.101" v="956" actId="5793"/>
        <pc:sldMkLst>
          <pc:docMk/>
          <pc:sldMk cId="3132893224" sldId="306"/>
        </pc:sldMkLst>
        <pc:spChg chg="mod">
          <ac:chgData name="Ashok S" userId="9f626006-1e90-408f-9408-39898d8542fe" providerId="ADAL" clId="{55AC50B4-BC61-449F-848E-2FF4F103FA85}" dt="2025-03-20T17:54:32.578" v="670"/>
          <ac:spMkLst>
            <pc:docMk/>
            <pc:sldMk cId="3132893224" sldId="306"/>
            <ac:spMk id="2" creationId="{EAD764A3-85C1-DECF-69C5-F312931D7046}"/>
          </ac:spMkLst>
        </pc:spChg>
        <pc:spChg chg="mod">
          <ac:chgData name="Ashok S" userId="9f626006-1e90-408f-9408-39898d8542fe" providerId="ADAL" clId="{55AC50B4-BC61-449F-848E-2FF4F103FA85}" dt="2025-03-21T09:32:27.101" v="956" actId="5793"/>
          <ac:spMkLst>
            <pc:docMk/>
            <pc:sldMk cId="3132893224" sldId="306"/>
            <ac:spMk id="3" creationId="{678E9ED0-58C7-AE63-F377-8205DED52FDD}"/>
          </ac:spMkLst>
        </pc:spChg>
      </pc:sldChg>
      <pc:sldChg chg="modSp add mod ord">
        <pc:chgData name="Ashok S" userId="9f626006-1e90-408f-9408-39898d8542fe" providerId="ADAL" clId="{55AC50B4-BC61-449F-848E-2FF4F103FA85}" dt="2025-03-21T04:18:17.631" v="878"/>
        <pc:sldMkLst>
          <pc:docMk/>
          <pc:sldMk cId="620665858" sldId="307"/>
        </pc:sldMkLst>
        <pc:spChg chg="mod">
          <ac:chgData name="Ashok S" userId="9f626006-1e90-408f-9408-39898d8542fe" providerId="ADAL" clId="{55AC50B4-BC61-449F-848E-2FF4F103FA85}" dt="2025-03-20T17:54:42.490" v="672"/>
          <ac:spMkLst>
            <pc:docMk/>
            <pc:sldMk cId="620665858" sldId="307"/>
            <ac:spMk id="2" creationId="{F7B5EC75-E727-7C85-D59A-840A653C136D}"/>
          </ac:spMkLst>
        </pc:spChg>
        <pc:spChg chg="mod">
          <ac:chgData name="Ashok S" userId="9f626006-1e90-408f-9408-39898d8542fe" providerId="ADAL" clId="{55AC50B4-BC61-449F-848E-2FF4F103FA85}" dt="2025-03-20T19:54:55.655" v="718" actId="15"/>
          <ac:spMkLst>
            <pc:docMk/>
            <pc:sldMk cId="620665858" sldId="307"/>
            <ac:spMk id="3" creationId="{9A5FD1BA-CEA1-2FBA-B017-58B140657FA2}"/>
          </ac:spMkLst>
        </pc:spChg>
      </pc:sldChg>
      <pc:sldChg chg="modSp add mod">
        <pc:chgData name="Ashok S" userId="9f626006-1e90-408f-9408-39898d8542fe" providerId="ADAL" clId="{55AC50B4-BC61-449F-848E-2FF4F103FA85}" dt="2025-03-21T10:05:13.464" v="1123" actId="1076"/>
        <pc:sldMkLst>
          <pc:docMk/>
          <pc:sldMk cId="802689937" sldId="308"/>
        </pc:sldMkLst>
        <pc:spChg chg="mod">
          <ac:chgData name="Ashok S" userId="9f626006-1e90-408f-9408-39898d8542fe" providerId="ADAL" clId="{55AC50B4-BC61-449F-848E-2FF4F103FA85}" dt="2025-03-21T10:05:13.464" v="1123" actId="1076"/>
          <ac:spMkLst>
            <pc:docMk/>
            <pc:sldMk cId="802689937" sldId="308"/>
            <ac:spMk id="3" creationId="{672CE0E3-B516-D0F2-C27E-02D8EED9D004}"/>
          </ac:spMkLst>
        </pc:spChg>
      </pc:sldChg>
      <pc:sldChg chg="modSp add mod">
        <pc:chgData name="Ashok S" userId="9f626006-1e90-408f-9408-39898d8542fe" providerId="ADAL" clId="{55AC50B4-BC61-449F-848E-2FF4F103FA85}" dt="2025-03-22T16:56:13.037" v="1127"/>
        <pc:sldMkLst>
          <pc:docMk/>
          <pc:sldMk cId="469319098" sldId="309"/>
        </pc:sldMkLst>
        <pc:spChg chg="mod">
          <ac:chgData name="Ashok S" userId="9f626006-1e90-408f-9408-39898d8542fe" providerId="ADAL" clId="{55AC50B4-BC61-449F-848E-2FF4F103FA85}" dt="2025-03-22T16:56:13.037" v="1127"/>
          <ac:spMkLst>
            <pc:docMk/>
            <pc:sldMk cId="469319098" sldId="309"/>
            <ac:spMk id="2" creationId="{0BE9C1CC-872C-C67B-2240-96A9BFE08DE2}"/>
          </ac:spMkLst>
        </pc:spChg>
        <pc:spChg chg="mod">
          <ac:chgData name="Ashok S" userId="9f626006-1e90-408f-9408-39898d8542fe" providerId="ADAL" clId="{55AC50B4-BC61-449F-848E-2FF4F103FA85}" dt="2025-03-22T16:56:09.920" v="1126" actId="21"/>
          <ac:spMkLst>
            <pc:docMk/>
            <pc:sldMk cId="469319098" sldId="309"/>
            <ac:spMk id="3" creationId="{C6C446A6-BA7A-29F1-3C01-0D99CA18E583}"/>
          </ac:spMkLst>
        </pc:spChg>
      </pc:sldChg>
      <pc:sldChg chg="modSp add mod ord">
        <pc:chgData name="Ashok S" userId="9f626006-1e90-408f-9408-39898d8542fe" providerId="ADAL" clId="{55AC50B4-BC61-449F-848E-2FF4F103FA85}" dt="2025-03-22T16:56:34.387" v="1131"/>
        <pc:sldMkLst>
          <pc:docMk/>
          <pc:sldMk cId="3908927933" sldId="310"/>
        </pc:sldMkLst>
        <pc:spChg chg="mod">
          <ac:chgData name="Ashok S" userId="9f626006-1e90-408f-9408-39898d8542fe" providerId="ADAL" clId="{55AC50B4-BC61-449F-848E-2FF4F103FA85}" dt="2025-03-22T16:56:34.387" v="1131"/>
          <ac:spMkLst>
            <pc:docMk/>
            <pc:sldMk cId="3908927933" sldId="310"/>
            <ac:spMk id="4" creationId="{85CE1C59-9998-7A67-58CA-4C64A19188E5}"/>
          </ac:spMkLst>
        </pc:spChg>
      </pc:sldChg>
      <pc:sldChg chg="modSp add mod">
        <pc:chgData name="Ashok S" userId="9f626006-1e90-408f-9408-39898d8542fe" providerId="ADAL" clId="{55AC50B4-BC61-449F-848E-2FF4F103FA85}" dt="2025-03-22T16:57:15.584" v="1136"/>
        <pc:sldMkLst>
          <pc:docMk/>
          <pc:sldMk cId="799785841" sldId="311"/>
        </pc:sldMkLst>
        <pc:spChg chg="mod">
          <ac:chgData name="Ashok S" userId="9f626006-1e90-408f-9408-39898d8542fe" providerId="ADAL" clId="{55AC50B4-BC61-449F-848E-2FF4F103FA85}" dt="2025-03-22T16:57:15.584" v="1136"/>
          <ac:spMkLst>
            <pc:docMk/>
            <pc:sldMk cId="799785841" sldId="311"/>
            <ac:spMk id="4" creationId="{01B572E3-2E01-EA85-5587-62AC029147FC}"/>
          </ac:spMkLst>
        </pc:spChg>
      </pc:sldChg>
      <pc:sldChg chg="modSp add mod replId">
        <pc:chgData name="Ashok S" userId="9f626006-1e90-408f-9408-39898d8542fe" providerId="ADAL" clId="{55AC50B4-BC61-449F-848E-2FF4F103FA85}" dt="2025-03-22T16:57:11.498" v="1135"/>
        <pc:sldMkLst>
          <pc:docMk/>
          <pc:sldMk cId="1096143519" sldId="312"/>
        </pc:sldMkLst>
        <pc:spChg chg="mod">
          <ac:chgData name="Ashok S" userId="9f626006-1e90-408f-9408-39898d8542fe" providerId="ADAL" clId="{55AC50B4-BC61-449F-848E-2FF4F103FA85}" dt="2025-03-22T16:57:11.498" v="1135"/>
          <ac:spMkLst>
            <pc:docMk/>
            <pc:sldMk cId="1096143519" sldId="312"/>
            <ac:spMk id="2" creationId="{D4E8D2FD-BDC4-771B-9EC0-8B3F380E7363}"/>
          </ac:spMkLst>
        </pc:spChg>
        <pc:spChg chg="mod">
          <ac:chgData name="Ashok S" userId="9f626006-1e90-408f-9408-39898d8542fe" providerId="ADAL" clId="{55AC50B4-BC61-449F-848E-2FF4F103FA85}" dt="2025-03-22T16:57:08.402" v="1134" actId="21"/>
          <ac:spMkLst>
            <pc:docMk/>
            <pc:sldMk cId="1096143519" sldId="312"/>
            <ac:spMk id="3" creationId="{DEDD9A0D-D91E-789A-D8A5-2E3EB30DC734}"/>
          </ac:spMkLst>
        </pc:spChg>
      </pc:sldChg>
      <pc:sldChg chg="modSp add mod">
        <pc:chgData name="Ashok S" userId="9f626006-1e90-408f-9408-39898d8542fe" providerId="ADAL" clId="{55AC50B4-BC61-449F-848E-2FF4F103FA85}" dt="2025-03-22T16:57:37.476" v="1139" actId="313"/>
        <pc:sldMkLst>
          <pc:docMk/>
          <pc:sldMk cId="3111866960" sldId="313"/>
        </pc:sldMkLst>
        <pc:spChg chg="mod">
          <ac:chgData name="Ashok S" userId="9f626006-1e90-408f-9408-39898d8542fe" providerId="ADAL" clId="{55AC50B4-BC61-449F-848E-2FF4F103FA85}" dt="2025-03-22T16:57:37.476" v="1139" actId="313"/>
          <ac:spMkLst>
            <pc:docMk/>
            <pc:sldMk cId="3111866960" sldId="313"/>
            <ac:spMk id="4" creationId="{9CB14C29-69E6-448D-C030-39F9591C8676}"/>
          </ac:spMkLst>
        </pc:spChg>
      </pc:sldChg>
      <pc:sldChg chg="modSp add mod replId">
        <pc:chgData name="Ashok S" userId="9f626006-1e90-408f-9408-39898d8542fe" providerId="ADAL" clId="{55AC50B4-BC61-449F-848E-2FF4F103FA85}" dt="2025-03-22T16:58:03.892" v="1142"/>
        <pc:sldMkLst>
          <pc:docMk/>
          <pc:sldMk cId="3845475381" sldId="314"/>
        </pc:sldMkLst>
        <pc:spChg chg="mod">
          <ac:chgData name="Ashok S" userId="9f626006-1e90-408f-9408-39898d8542fe" providerId="ADAL" clId="{55AC50B4-BC61-449F-848E-2FF4F103FA85}" dt="2025-03-22T16:57:50.216" v="1141" actId="313"/>
          <ac:spMkLst>
            <pc:docMk/>
            <pc:sldMk cId="3845475381" sldId="314"/>
            <ac:spMk id="2" creationId="{05AA6313-AE0A-56E4-5889-A83DE5B3CA66}"/>
          </ac:spMkLst>
        </pc:spChg>
        <pc:spChg chg="mod">
          <ac:chgData name="Ashok S" userId="9f626006-1e90-408f-9408-39898d8542fe" providerId="ADAL" clId="{55AC50B4-BC61-449F-848E-2FF4F103FA85}" dt="2025-03-22T16:58:03.892" v="1142"/>
          <ac:spMkLst>
            <pc:docMk/>
            <pc:sldMk cId="3845475381" sldId="314"/>
            <ac:spMk id="3" creationId="{80BFB336-97A9-35DB-0928-6B69BDD56010}"/>
          </ac:spMkLst>
        </pc:spChg>
      </pc:sldChg>
      <pc:sldChg chg="modSp add mod">
        <pc:chgData name="Ashok S" userId="9f626006-1e90-408f-9408-39898d8542fe" providerId="ADAL" clId="{55AC50B4-BC61-449F-848E-2FF4F103FA85}" dt="2025-03-24T03:54:39.667" v="1978"/>
        <pc:sldMkLst>
          <pc:docMk/>
          <pc:sldMk cId="4279105389" sldId="315"/>
        </pc:sldMkLst>
        <pc:spChg chg="mod">
          <ac:chgData name="Ashok S" userId="9f626006-1e90-408f-9408-39898d8542fe" providerId="ADAL" clId="{55AC50B4-BC61-449F-848E-2FF4F103FA85}" dt="2025-03-22T17:00:23.180" v="1145"/>
          <ac:spMkLst>
            <pc:docMk/>
            <pc:sldMk cId="4279105389" sldId="315"/>
            <ac:spMk id="2" creationId="{F6F47E1E-7DD9-FBF7-5111-9E2ADDB9DF62}"/>
          </ac:spMkLst>
        </pc:spChg>
        <pc:spChg chg="mod">
          <ac:chgData name="Ashok S" userId="9f626006-1e90-408f-9408-39898d8542fe" providerId="ADAL" clId="{55AC50B4-BC61-449F-848E-2FF4F103FA85}" dt="2025-03-24T03:54:39.667" v="1978"/>
          <ac:spMkLst>
            <pc:docMk/>
            <pc:sldMk cId="4279105389" sldId="315"/>
            <ac:spMk id="3" creationId="{721EFE86-293D-F974-18C7-F8C22337967A}"/>
          </ac:spMkLst>
        </pc:spChg>
      </pc:sldChg>
      <pc:sldChg chg="addSp modSp add mod">
        <pc:chgData name="Ashok S" userId="9f626006-1e90-408f-9408-39898d8542fe" providerId="ADAL" clId="{55AC50B4-BC61-449F-848E-2FF4F103FA85}" dt="2025-03-22T17:16:32.476" v="1229" actId="14734"/>
        <pc:sldMkLst>
          <pc:docMk/>
          <pc:sldMk cId="3684012256" sldId="316"/>
        </pc:sldMkLst>
        <pc:spChg chg="mod">
          <ac:chgData name="Ashok S" userId="9f626006-1e90-408f-9408-39898d8542fe" providerId="ADAL" clId="{55AC50B4-BC61-449F-848E-2FF4F103FA85}" dt="2025-03-22T17:00:37.062" v="1148"/>
          <ac:spMkLst>
            <pc:docMk/>
            <pc:sldMk cId="3684012256" sldId="316"/>
            <ac:spMk id="2" creationId="{6332FB39-32F7-431C-E0C4-B26BB431CF3A}"/>
          </ac:spMkLst>
        </pc:spChg>
        <pc:spChg chg="mod">
          <ac:chgData name="Ashok S" userId="9f626006-1e90-408f-9408-39898d8542fe" providerId="ADAL" clId="{55AC50B4-BC61-449F-848E-2FF4F103FA85}" dt="2025-03-22T17:15:16.413" v="1220" actId="15"/>
          <ac:spMkLst>
            <pc:docMk/>
            <pc:sldMk cId="3684012256" sldId="316"/>
            <ac:spMk id="3" creationId="{48F37113-6F1A-DA74-53BA-8BF3A4085586}"/>
          </ac:spMkLst>
        </pc:spChg>
        <pc:graphicFrameChg chg="add mod modGraphic">
          <ac:chgData name="Ashok S" userId="9f626006-1e90-408f-9408-39898d8542fe" providerId="ADAL" clId="{55AC50B4-BC61-449F-848E-2FF4F103FA85}" dt="2025-03-22T17:16:32.476" v="1229" actId="14734"/>
          <ac:graphicFrameMkLst>
            <pc:docMk/>
            <pc:sldMk cId="3684012256" sldId="316"/>
            <ac:graphicFrameMk id="5" creationId="{6093CB68-68E4-4C57-A1EA-B65A69967BD8}"/>
          </ac:graphicFrameMkLst>
        </pc:graphicFrameChg>
      </pc:sldChg>
      <pc:sldChg chg="addSp modSp add mod">
        <pc:chgData name="Ashok S" userId="9f626006-1e90-408f-9408-39898d8542fe" providerId="ADAL" clId="{55AC50B4-BC61-449F-848E-2FF4F103FA85}" dt="2025-03-23T17:27:38.504" v="1962" actId="1076"/>
        <pc:sldMkLst>
          <pc:docMk/>
          <pc:sldMk cId="124177055" sldId="317"/>
        </pc:sldMkLst>
        <pc:spChg chg="mod">
          <ac:chgData name="Ashok S" userId="9f626006-1e90-408f-9408-39898d8542fe" providerId="ADAL" clId="{55AC50B4-BC61-449F-848E-2FF4F103FA85}" dt="2025-03-22T17:00:47.150" v="1150"/>
          <ac:spMkLst>
            <pc:docMk/>
            <pc:sldMk cId="124177055" sldId="317"/>
            <ac:spMk id="2" creationId="{162C1201-DB24-55A8-C008-07508CCC0652}"/>
          </ac:spMkLst>
        </pc:spChg>
        <pc:spChg chg="mod">
          <ac:chgData name="Ashok S" userId="9f626006-1e90-408f-9408-39898d8542fe" providerId="ADAL" clId="{55AC50B4-BC61-449F-848E-2FF4F103FA85}" dt="2025-03-23T07:40:11.511" v="1264"/>
          <ac:spMkLst>
            <pc:docMk/>
            <pc:sldMk cId="124177055" sldId="317"/>
            <ac:spMk id="3" creationId="{A31985D2-09E4-E58E-6057-D798983B6A6B}"/>
          </ac:spMkLst>
        </pc:spChg>
        <pc:graphicFrameChg chg="add mod modGraphic">
          <ac:chgData name="Ashok S" userId="9f626006-1e90-408f-9408-39898d8542fe" providerId="ADAL" clId="{55AC50B4-BC61-449F-848E-2FF4F103FA85}" dt="2025-03-23T17:27:38.504" v="1962" actId="1076"/>
          <ac:graphicFrameMkLst>
            <pc:docMk/>
            <pc:sldMk cId="124177055" sldId="317"/>
            <ac:graphicFrameMk id="4" creationId="{1DAC4524-2EB4-5C4F-51AF-415E1A93386C}"/>
          </ac:graphicFrameMkLst>
        </pc:graphicFrameChg>
      </pc:sldChg>
      <pc:sldChg chg="modSp add mod">
        <pc:chgData name="Ashok S" userId="9f626006-1e90-408f-9408-39898d8542fe" providerId="ADAL" clId="{55AC50B4-BC61-449F-848E-2FF4F103FA85}" dt="2025-03-23T07:48:34.495" v="1335" actId="6549"/>
        <pc:sldMkLst>
          <pc:docMk/>
          <pc:sldMk cId="279169096" sldId="318"/>
        </pc:sldMkLst>
        <pc:spChg chg="mod">
          <ac:chgData name="Ashok S" userId="9f626006-1e90-408f-9408-39898d8542fe" providerId="ADAL" clId="{55AC50B4-BC61-449F-848E-2FF4F103FA85}" dt="2025-03-22T17:01:20.451" v="1159"/>
          <ac:spMkLst>
            <pc:docMk/>
            <pc:sldMk cId="279169096" sldId="318"/>
            <ac:spMk id="2" creationId="{3AC45282-A8AB-24A7-30FB-A26A14E0D868}"/>
          </ac:spMkLst>
        </pc:spChg>
        <pc:spChg chg="mod">
          <ac:chgData name="Ashok S" userId="9f626006-1e90-408f-9408-39898d8542fe" providerId="ADAL" clId="{55AC50B4-BC61-449F-848E-2FF4F103FA85}" dt="2025-03-23T07:48:34.495" v="1335" actId="6549"/>
          <ac:spMkLst>
            <pc:docMk/>
            <pc:sldMk cId="279169096" sldId="318"/>
            <ac:spMk id="3" creationId="{2A60090E-48A6-F6DB-76A3-4B38DA9D6703}"/>
          </ac:spMkLst>
        </pc:spChg>
      </pc:sldChg>
      <pc:sldChg chg="modSp add mod">
        <pc:chgData name="Ashok S" userId="9f626006-1e90-408f-9408-39898d8542fe" providerId="ADAL" clId="{55AC50B4-BC61-449F-848E-2FF4F103FA85}" dt="2025-03-23T07:54:59.171" v="1444" actId="5793"/>
        <pc:sldMkLst>
          <pc:docMk/>
          <pc:sldMk cId="406389165" sldId="319"/>
        </pc:sldMkLst>
        <pc:spChg chg="mod">
          <ac:chgData name="Ashok S" userId="9f626006-1e90-408f-9408-39898d8542fe" providerId="ADAL" clId="{55AC50B4-BC61-449F-848E-2FF4F103FA85}" dt="2025-03-22T17:01:30.425" v="1162"/>
          <ac:spMkLst>
            <pc:docMk/>
            <pc:sldMk cId="406389165" sldId="319"/>
            <ac:spMk id="2" creationId="{25E22C89-3BF8-CA24-0D29-6FF0F4E45133}"/>
          </ac:spMkLst>
        </pc:spChg>
        <pc:spChg chg="mod">
          <ac:chgData name="Ashok S" userId="9f626006-1e90-408f-9408-39898d8542fe" providerId="ADAL" clId="{55AC50B4-BC61-449F-848E-2FF4F103FA85}" dt="2025-03-23T07:54:59.171" v="1444" actId="5793"/>
          <ac:spMkLst>
            <pc:docMk/>
            <pc:sldMk cId="406389165" sldId="319"/>
            <ac:spMk id="3" creationId="{26EFEB14-084B-2B25-1EAE-3B20D085ED75}"/>
          </ac:spMkLst>
        </pc:spChg>
      </pc:sldChg>
      <pc:sldChg chg="modSp add mod">
        <pc:chgData name="Ashok S" userId="9f626006-1e90-408f-9408-39898d8542fe" providerId="ADAL" clId="{55AC50B4-BC61-449F-848E-2FF4F103FA85}" dt="2025-03-24T07:47:19.885" v="1980" actId="6549"/>
        <pc:sldMkLst>
          <pc:docMk/>
          <pc:sldMk cId="2653498189" sldId="320"/>
        </pc:sldMkLst>
        <pc:spChg chg="mod">
          <ac:chgData name="Ashok S" userId="9f626006-1e90-408f-9408-39898d8542fe" providerId="ADAL" clId="{55AC50B4-BC61-449F-848E-2FF4F103FA85}" dt="2025-03-22T17:01:47.222" v="1166"/>
          <ac:spMkLst>
            <pc:docMk/>
            <pc:sldMk cId="2653498189" sldId="320"/>
            <ac:spMk id="2" creationId="{D096F2F8-21AA-572E-B548-02F740C3E0D8}"/>
          </ac:spMkLst>
        </pc:spChg>
        <pc:spChg chg="mod">
          <ac:chgData name="Ashok S" userId="9f626006-1e90-408f-9408-39898d8542fe" providerId="ADAL" clId="{55AC50B4-BC61-449F-848E-2FF4F103FA85}" dt="2025-03-24T07:47:19.885" v="1980" actId="6549"/>
          <ac:spMkLst>
            <pc:docMk/>
            <pc:sldMk cId="2653498189" sldId="320"/>
            <ac:spMk id="3" creationId="{2E1671B6-4D7E-9F85-90D8-E79C5E695365}"/>
          </ac:spMkLst>
        </pc:spChg>
      </pc:sldChg>
      <pc:sldChg chg="modSp add mod ord">
        <pc:chgData name="Ashok S" userId="9f626006-1e90-408f-9408-39898d8542fe" providerId="ADAL" clId="{55AC50B4-BC61-449F-848E-2FF4F103FA85}" dt="2025-03-24T10:32:19.314" v="1993"/>
        <pc:sldMkLst>
          <pc:docMk/>
          <pc:sldMk cId="3682693199" sldId="321"/>
        </pc:sldMkLst>
        <pc:spChg chg="mod">
          <ac:chgData name="Ashok S" userId="9f626006-1e90-408f-9408-39898d8542fe" providerId="ADAL" clId="{55AC50B4-BC61-449F-848E-2FF4F103FA85}" dt="2025-03-24T10:32:19.314" v="1993"/>
          <ac:spMkLst>
            <pc:docMk/>
            <pc:sldMk cId="3682693199" sldId="321"/>
            <ac:spMk id="2" creationId="{D07CDBB3-83F5-5D88-3E30-2539A0109E11}"/>
          </ac:spMkLst>
        </pc:spChg>
        <pc:spChg chg="mod">
          <ac:chgData name="Ashok S" userId="9f626006-1e90-408f-9408-39898d8542fe" providerId="ADAL" clId="{55AC50B4-BC61-449F-848E-2FF4F103FA85}" dt="2025-03-24T07:49:07.238" v="1988" actId="6549"/>
          <ac:spMkLst>
            <pc:docMk/>
            <pc:sldMk cId="3682693199" sldId="321"/>
            <ac:spMk id="3" creationId="{05400A0C-E093-A9E8-9397-2061280F1AA9}"/>
          </ac:spMkLst>
        </pc:spChg>
      </pc:sldChg>
      <pc:sldChg chg="modSp add mod">
        <pc:chgData name="Ashok S" userId="9f626006-1e90-408f-9408-39898d8542fe" providerId="ADAL" clId="{55AC50B4-BC61-449F-848E-2FF4F103FA85}" dt="2025-03-24T09:37:11.537" v="1992" actId="20577"/>
        <pc:sldMkLst>
          <pc:docMk/>
          <pc:sldMk cId="1872866279" sldId="322"/>
        </pc:sldMkLst>
        <pc:spChg chg="mod">
          <ac:chgData name="Ashok S" userId="9f626006-1e90-408f-9408-39898d8542fe" providerId="ADAL" clId="{55AC50B4-BC61-449F-848E-2FF4F103FA85}" dt="2025-03-22T17:02:20.938" v="1175"/>
          <ac:spMkLst>
            <pc:docMk/>
            <pc:sldMk cId="1872866279" sldId="322"/>
            <ac:spMk id="2" creationId="{FF42A563-70CC-2C10-7F7F-78B347B594CE}"/>
          </ac:spMkLst>
        </pc:spChg>
        <pc:spChg chg="mod">
          <ac:chgData name="Ashok S" userId="9f626006-1e90-408f-9408-39898d8542fe" providerId="ADAL" clId="{55AC50B4-BC61-449F-848E-2FF4F103FA85}" dt="2025-03-24T09:37:11.537" v="1992" actId="20577"/>
          <ac:spMkLst>
            <pc:docMk/>
            <pc:sldMk cId="1872866279" sldId="322"/>
            <ac:spMk id="3" creationId="{0DF8989D-5A97-0169-832B-96B2BC6D76F3}"/>
          </ac:spMkLst>
        </pc:spChg>
      </pc:sldChg>
      <pc:sldChg chg="modSp add mod">
        <pc:chgData name="Ashok S" userId="9f626006-1e90-408f-9408-39898d8542fe" providerId="ADAL" clId="{55AC50B4-BC61-449F-848E-2FF4F103FA85}" dt="2025-03-23T08:13:37.437" v="1717" actId="1076"/>
        <pc:sldMkLst>
          <pc:docMk/>
          <pc:sldMk cId="3984713040" sldId="323"/>
        </pc:sldMkLst>
        <pc:spChg chg="mod">
          <ac:chgData name="Ashok S" userId="9f626006-1e90-408f-9408-39898d8542fe" providerId="ADAL" clId="{55AC50B4-BC61-449F-848E-2FF4F103FA85}" dt="2025-03-22T17:02:39.917" v="1182"/>
          <ac:spMkLst>
            <pc:docMk/>
            <pc:sldMk cId="3984713040" sldId="323"/>
            <ac:spMk id="2" creationId="{AC4F361B-6D49-B895-AD31-BFB91B30E104}"/>
          </ac:spMkLst>
        </pc:spChg>
        <pc:spChg chg="mod">
          <ac:chgData name="Ashok S" userId="9f626006-1e90-408f-9408-39898d8542fe" providerId="ADAL" clId="{55AC50B4-BC61-449F-848E-2FF4F103FA85}" dt="2025-03-23T08:13:37.437" v="1717" actId="1076"/>
          <ac:spMkLst>
            <pc:docMk/>
            <pc:sldMk cId="3984713040" sldId="323"/>
            <ac:spMk id="3" creationId="{1EA42F92-1869-F7A9-12A8-F0DBC81609B5}"/>
          </ac:spMkLst>
        </pc:spChg>
      </pc:sldChg>
      <pc:sldChg chg="modSp add mod">
        <pc:chgData name="Ashok S" userId="9f626006-1e90-408f-9408-39898d8542fe" providerId="ADAL" clId="{55AC50B4-BC61-449F-848E-2FF4F103FA85}" dt="2025-03-24T03:40:25.317" v="1972" actId="113"/>
        <pc:sldMkLst>
          <pc:docMk/>
          <pc:sldMk cId="488031309" sldId="324"/>
        </pc:sldMkLst>
        <pc:spChg chg="mod">
          <ac:chgData name="Ashok S" userId="9f626006-1e90-408f-9408-39898d8542fe" providerId="ADAL" clId="{55AC50B4-BC61-449F-848E-2FF4F103FA85}" dt="2025-03-22T17:02:49.842" v="1184"/>
          <ac:spMkLst>
            <pc:docMk/>
            <pc:sldMk cId="488031309" sldId="324"/>
            <ac:spMk id="2" creationId="{93DE4906-D04F-8377-C911-2A172F516C14}"/>
          </ac:spMkLst>
        </pc:spChg>
        <pc:spChg chg="mod">
          <ac:chgData name="Ashok S" userId="9f626006-1e90-408f-9408-39898d8542fe" providerId="ADAL" clId="{55AC50B4-BC61-449F-848E-2FF4F103FA85}" dt="2025-03-24T03:40:25.317" v="1972" actId="113"/>
          <ac:spMkLst>
            <pc:docMk/>
            <pc:sldMk cId="488031309" sldId="324"/>
            <ac:spMk id="3" creationId="{0DD45FFA-013C-35BF-A056-0E11E1AF58BA}"/>
          </ac:spMkLst>
        </pc:spChg>
      </pc:sldChg>
      <pc:sldChg chg="addSp delSp modSp add mod">
        <pc:chgData name="Ashok S" userId="9f626006-1e90-408f-9408-39898d8542fe" providerId="ADAL" clId="{55AC50B4-BC61-449F-848E-2FF4F103FA85}" dt="2025-03-23T17:25:58.716" v="1960" actId="5793"/>
        <pc:sldMkLst>
          <pc:docMk/>
          <pc:sldMk cId="1005773299" sldId="325"/>
        </pc:sldMkLst>
        <pc:spChg chg="mod">
          <ac:chgData name="Ashok S" userId="9f626006-1e90-408f-9408-39898d8542fe" providerId="ADAL" clId="{55AC50B4-BC61-449F-848E-2FF4F103FA85}" dt="2025-03-23T17:25:58.716" v="1960" actId="5793"/>
          <ac:spMkLst>
            <pc:docMk/>
            <pc:sldMk cId="1005773299" sldId="325"/>
            <ac:spMk id="3" creationId="{EF654523-1522-89ED-CA64-8844CAC90479}"/>
          </ac:spMkLst>
        </pc:spChg>
        <pc:graphicFrameChg chg="add del mod modGraphic">
          <ac:chgData name="Ashok S" userId="9f626006-1e90-408f-9408-39898d8542fe" providerId="ADAL" clId="{55AC50B4-BC61-449F-848E-2FF4F103FA85}" dt="2025-03-23T17:24:22.869" v="1947" actId="478"/>
          <ac:graphicFrameMkLst>
            <pc:docMk/>
            <pc:sldMk cId="1005773299" sldId="325"/>
            <ac:graphicFrameMk id="6" creationId="{159FCA74-CBF5-5943-1621-65D1BDA8AFC8}"/>
          </ac:graphicFrameMkLst>
        </pc:graphicFrameChg>
      </pc:sldChg>
      <pc:sldChg chg="addSp delSp modSp add mod">
        <pc:chgData name="Ashok S" userId="9f626006-1e90-408f-9408-39898d8542fe" providerId="ADAL" clId="{55AC50B4-BC61-449F-848E-2FF4F103FA85}" dt="2025-03-24T05:25:45.116" v="1979"/>
        <pc:sldMkLst>
          <pc:docMk/>
          <pc:sldMk cId="623164825" sldId="326"/>
        </pc:sldMkLst>
        <pc:spChg chg="mod">
          <ac:chgData name="Ashok S" userId="9f626006-1e90-408f-9408-39898d8542fe" providerId="ADAL" clId="{55AC50B4-BC61-449F-848E-2FF4F103FA85}" dt="2025-03-22T17:17:49.544" v="1235" actId="15"/>
          <ac:spMkLst>
            <pc:docMk/>
            <pc:sldMk cId="623164825" sldId="326"/>
            <ac:spMk id="3" creationId="{3B65FB75-39C9-484D-10B5-303762C035A0}"/>
          </ac:spMkLst>
        </pc:spChg>
        <pc:graphicFrameChg chg="add mod modGraphic">
          <ac:chgData name="Ashok S" userId="9f626006-1e90-408f-9408-39898d8542fe" providerId="ADAL" clId="{55AC50B4-BC61-449F-848E-2FF4F103FA85}" dt="2025-03-22T17:18:13.702" v="1245" actId="1076"/>
          <ac:graphicFrameMkLst>
            <pc:docMk/>
            <pc:sldMk cId="623164825" sldId="326"/>
            <ac:graphicFrameMk id="4" creationId="{0067625B-2961-B2D7-EAB0-B188BD2B5032}"/>
          </ac:graphicFrameMkLst>
        </pc:graphicFrameChg>
        <pc:inkChg chg="add">
          <ac:chgData name="Ashok S" userId="9f626006-1e90-408f-9408-39898d8542fe" providerId="ADAL" clId="{55AC50B4-BC61-449F-848E-2FF4F103FA85}" dt="2025-03-24T05:25:45.116" v="1979"/>
          <ac:inkMkLst>
            <pc:docMk/>
            <pc:sldMk cId="623164825" sldId="326"/>
            <ac:inkMk id="6" creationId="{29848447-4681-6766-EE25-0D5F67677D4F}"/>
          </ac:inkMkLst>
        </pc:inkChg>
      </pc:sldChg>
      <pc:sldChg chg="addSp delSp modSp add mod">
        <pc:chgData name="Ashok S" userId="9f626006-1e90-408f-9408-39898d8542fe" providerId="ADAL" clId="{55AC50B4-BC61-449F-848E-2FF4F103FA85}" dt="2025-03-24T05:25:45.116" v="1979"/>
        <pc:sldMkLst>
          <pc:docMk/>
          <pc:sldMk cId="2878052953" sldId="327"/>
        </pc:sldMkLst>
        <pc:spChg chg="mod">
          <ac:chgData name="Ashok S" userId="9f626006-1e90-408f-9408-39898d8542fe" providerId="ADAL" clId="{55AC50B4-BC61-449F-848E-2FF4F103FA85}" dt="2025-03-22T17:19:58.137" v="1257" actId="113"/>
          <ac:spMkLst>
            <pc:docMk/>
            <pc:sldMk cId="2878052953" sldId="327"/>
            <ac:spMk id="3" creationId="{706EFA1D-FE25-3C50-4B67-1914907A8B44}"/>
          </ac:spMkLst>
        </pc:spChg>
        <pc:inkChg chg="add">
          <ac:chgData name="Ashok S" userId="9f626006-1e90-408f-9408-39898d8542fe" providerId="ADAL" clId="{55AC50B4-BC61-449F-848E-2FF4F103FA85}" dt="2025-03-24T05:25:45.116" v="1979"/>
          <ac:inkMkLst>
            <pc:docMk/>
            <pc:sldMk cId="2878052953" sldId="327"/>
            <ac:inkMk id="5" creationId="{46431BEE-80F0-80CA-6424-C1A901E0D37D}"/>
          </ac:inkMkLst>
        </pc:inkChg>
      </pc:sldChg>
      <pc:sldChg chg="addSp delSp modSp add mod">
        <pc:chgData name="Ashok S" userId="9f626006-1e90-408f-9408-39898d8542fe" providerId="ADAL" clId="{55AC50B4-BC61-449F-848E-2FF4F103FA85}" dt="2025-03-23T07:43:50.345" v="1296" actId="1076"/>
        <pc:sldMkLst>
          <pc:docMk/>
          <pc:sldMk cId="2951303757" sldId="328"/>
        </pc:sldMkLst>
        <pc:spChg chg="mod">
          <ac:chgData name="Ashok S" userId="9f626006-1e90-408f-9408-39898d8542fe" providerId="ADAL" clId="{55AC50B4-BC61-449F-848E-2FF4F103FA85}" dt="2025-03-23T07:43:44.268" v="1295" actId="15"/>
          <ac:spMkLst>
            <pc:docMk/>
            <pc:sldMk cId="2951303757" sldId="328"/>
            <ac:spMk id="3" creationId="{B1F1E1FE-4464-DBDD-C170-E5F84D72E92F}"/>
          </ac:spMkLst>
        </pc:spChg>
        <pc:graphicFrameChg chg="del">
          <ac:chgData name="Ashok S" userId="9f626006-1e90-408f-9408-39898d8542fe" providerId="ADAL" clId="{55AC50B4-BC61-449F-848E-2FF4F103FA85}" dt="2025-03-23T07:42:13.633" v="1277" actId="478"/>
          <ac:graphicFrameMkLst>
            <pc:docMk/>
            <pc:sldMk cId="2951303757" sldId="328"/>
            <ac:graphicFrameMk id="4" creationId="{2398F4E4-ED93-AA38-0239-A08F8AEA5509}"/>
          </ac:graphicFrameMkLst>
        </pc:graphicFrameChg>
        <pc:graphicFrameChg chg="add mod modGraphic">
          <ac:chgData name="Ashok S" userId="9f626006-1e90-408f-9408-39898d8542fe" providerId="ADAL" clId="{55AC50B4-BC61-449F-848E-2FF4F103FA85}" dt="2025-03-23T07:43:50.345" v="1296" actId="1076"/>
          <ac:graphicFrameMkLst>
            <pc:docMk/>
            <pc:sldMk cId="2951303757" sldId="328"/>
            <ac:graphicFrameMk id="5" creationId="{5044A704-E6F0-115D-D6B2-FB2F158829BD}"/>
          </ac:graphicFrameMkLst>
        </pc:graphicFrameChg>
      </pc:sldChg>
      <pc:sldChg chg="addSp delSp modSp add mod">
        <pc:chgData name="Ashok S" userId="9f626006-1e90-408f-9408-39898d8542fe" providerId="ADAL" clId="{55AC50B4-BC61-449F-848E-2FF4F103FA85}" dt="2025-03-23T07:45:23.535" v="1316" actId="1076"/>
        <pc:sldMkLst>
          <pc:docMk/>
          <pc:sldMk cId="2091960732" sldId="329"/>
        </pc:sldMkLst>
        <pc:spChg chg="mod">
          <ac:chgData name="Ashok S" userId="9f626006-1e90-408f-9408-39898d8542fe" providerId="ADAL" clId="{55AC50B4-BC61-449F-848E-2FF4F103FA85}" dt="2025-03-23T07:44:44.409" v="1305" actId="15"/>
          <ac:spMkLst>
            <pc:docMk/>
            <pc:sldMk cId="2091960732" sldId="329"/>
            <ac:spMk id="3" creationId="{5584F300-30CA-FA44-FAF6-7B3E9DDE9C66}"/>
          </ac:spMkLst>
        </pc:spChg>
        <pc:graphicFrameChg chg="add mod modGraphic">
          <ac:chgData name="Ashok S" userId="9f626006-1e90-408f-9408-39898d8542fe" providerId="ADAL" clId="{55AC50B4-BC61-449F-848E-2FF4F103FA85}" dt="2025-03-23T07:45:23.535" v="1316" actId="1076"/>
          <ac:graphicFrameMkLst>
            <pc:docMk/>
            <pc:sldMk cId="2091960732" sldId="329"/>
            <ac:graphicFrameMk id="4" creationId="{701F9349-9930-F68B-9D83-A992FD1957BA}"/>
          </ac:graphicFrameMkLst>
        </pc:graphicFrameChg>
        <pc:graphicFrameChg chg="del">
          <ac:chgData name="Ashok S" userId="9f626006-1e90-408f-9408-39898d8542fe" providerId="ADAL" clId="{55AC50B4-BC61-449F-848E-2FF4F103FA85}" dt="2025-03-23T07:44:28.685" v="1298" actId="478"/>
          <ac:graphicFrameMkLst>
            <pc:docMk/>
            <pc:sldMk cId="2091960732" sldId="329"/>
            <ac:graphicFrameMk id="5" creationId="{83C44E45-1AED-9DD2-1E4E-010906E75598}"/>
          </ac:graphicFrameMkLst>
        </pc:graphicFrameChg>
      </pc:sldChg>
      <pc:sldChg chg="modSp add mod">
        <pc:chgData name="Ashok S" userId="9f626006-1e90-408f-9408-39898d8542fe" providerId="ADAL" clId="{55AC50B4-BC61-449F-848E-2FF4F103FA85}" dt="2025-03-23T07:48:51.741" v="1351" actId="15"/>
        <pc:sldMkLst>
          <pc:docMk/>
          <pc:sldMk cId="3954067013" sldId="330"/>
        </pc:sldMkLst>
        <pc:spChg chg="mod">
          <ac:chgData name="Ashok S" userId="9f626006-1e90-408f-9408-39898d8542fe" providerId="ADAL" clId="{55AC50B4-BC61-449F-848E-2FF4F103FA85}" dt="2025-03-23T07:48:51.741" v="1351" actId="15"/>
          <ac:spMkLst>
            <pc:docMk/>
            <pc:sldMk cId="3954067013" sldId="330"/>
            <ac:spMk id="3" creationId="{5BA8E0D5-0B6B-8AEB-2B11-4EFECAE9E3F6}"/>
          </ac:spMkLst>
        </pc:spChg>
      </pc:sldChg>
      <pc:sldChg chg="modSp add mod">
        <pc:chgData name="Ashok S" userId="9f626006-1e90-408f-9408-39898d8542fe" providerId="ADAL" clId="{55AC50B4-BC61-449F-848E-2FF4F103FA85}" dt="2025-03-23T07:52:42.464" v="1429" actId="113"/>
        <pc:sldMkLst>
          <pc:docMk/>
          <pc:sldMk cId="1148043218" sldId="331"/>
        </pc:sldMkLst>
        <pc:spChg chg="mod">
          <ac:chgData name="Ashok S" userId="9f626006-1e90-408f-9408-39898d8542fe" providerId="ADAL" clId="{55AC50B4-BC61-449F-848E-2FF4F103FA85}" dt="2025-03-23T07:52:42.464" v="1429" actId="113"/>
          <ac:spMkLst>
            <pc:docMk/>
            <pc:sldMk cId="1148043218" sldId="331"/>
            <ac:spMk id="3" creationId="{20B89BE5-6693-2FED-13D1-F12A2E548D8B}"/>
          </ac:spMkLst>
        </pc:spChg>
      </pc:sldChg>
      <pc:sldChg chg="modSp add mod">
        <pc:chgData name="Ashok S" userId="9f626006-1e90-408f-9408-39898d8542fe" providerId="ADAL" clId="{55AC50B4-BC61-449F-848E-2FF4F103FA85}" dt="2025-03-23T07:53:07.209" v="1434" actId="113"/>
        <pc:sldMkLst>
          <pc:docMk/>
          <pc:sldMk cId="4060022973" sldId="332"/>
        </pc:sldMkLst>
        <pc:spChg chg="mod">
          <ac:chgData name="Ashok S" userId="9f626006-1e90-408f-9408-39898d8542fe" providerId="ADAL" clId="{55AC50B4-BC61-449F-848E-2FF4F103FA85}" dt="2025-03-23T07:53:07.209" v="1434" actId="113"/>
          <ac:spMkLst>
            <pc:docMk/>
            <pc:sldMk cId="4060022973" sldId="332"/>
            <ac:spMk id="3" creationId="{FE0DFD41-1CFF-9B4B-2166-6ECFF616135F}"/>
          </ac:spMkLst>
        </pc:spChg>
      </pc:sldChg>
      <pc:sldChg chg="addSp modSp add mod">
        <pc:chgData name="Ashok S" userId="9f626006-1e90-408f-9408-39898d8542fe" providerId="ADAL" clId="{55AC50B4-BC61-449F-848E-2FF4F103FA85}" dt="2025-03-23T07:56:15.010" v="1468" actId="113"/>
        <pc:sldMkLst>
          <pc:docMk/>
          <pc:sldMk cId="1872516852" sldId="333"/>
        </pc:sldMkLst>
        <pc:spChg chg="mod">
          <ac:chgData name="Ashok S" userId="9f626006-1e90-408f-9408-39898d8542fe" providerId="ADAL" clId="{55AC50B4-BC61-449F-848E-2FF4F103FA85}" dt="2025-03-23T07:55:05.258" v="1447" actId="6549"/>
          <ac:spMkLst>
            <pc:docMk/>
            <pc:sldMk cId="1872516852" sldId="333"/>
            <ac:spMk id="3" creationId="{5A8E15A7-E651-52A8-2356-E14C47327AEF}"/>
          </ac:spMkLst>
        </pc:spChg>
        <pc:graphicFrameChg chg="add mod modGraphic">
          <ac:chgData name="Ashok S" userId="9f626006-1e90-408f-9408-39898d8542fe" providerId="ADAL" clId="{55AC50B4-BC61-449F-848E-2FF4F103FA85}" dt="2025-03-23T07:56:15.010" v="1468" actId="113"/>
          <ac:graphicFrameMkLst>
            <pc:docMk/>
            <pc:sldMk cId="1872516852" sldId="333"/>
            <ac:graphicFrameMk id="4" creationId="{14AE0BD1-1089-7495-F876-E78B153418A9}"/>
          </ac:graphicFrameMkLst>
        </pc:graphicFrameChg>
      </pc:sldChg>
      <pc:sldChg chg="delSp modSp add mod">
        <pc:chgData name="Ashok S" userId="9f626006-1e90-408f-9408-39898d8542fe" providerId="ADAL" clId="{55AC50B4-BC61-449F-848E-2FF4F103FA85}" dt="2025-03-23T18:58:14.181" v="1966" actId="20577"/>
        <pc:sldMkLst>
          <pc:docMk/>
          <pc:sldMk cId="3392590281" sldId="334"/>
        </pc:sldMkLst>
        <pc:spChg chg="mod">
          <ac:chgData name="Ashok S" userId="9f626006-1e90-408f-9408-39898d8542fe" providerId="ADAL" clId="{55AC50B4-BC61-449F-848E-2FF4F103FA85}" dt="2025-03-23T18:58:14.181" v="1966" actId="20577"/>
          <ac:spMkLst>
            <pc:docMk/>
            <pc:sldMk cId="3392590281" sldId="334"/>
            <ac:spMk id="3" creationId="{FAB627EE-2C96-CEDE-8551-7B120E40AE4C}"/>
          </ac:spMkLst>
        </pc:spChg>
        <pc:graphicFrameChg chg="del">
          <ac:chgData name="Ashok S" userId="9f626006-1e90-408f-9408-39898d8542fe" providerId="ADAL" clId="{55AC50B4-BC61-449F-848E-2FF4F103FA85}" dt="2025-03-23T07:57:10.585" v="1470" actId="478"/>
          <ac:graphicFrameMkLst>
            <pc:docMk/>
            <pc:sldMk cId="3392590281" sldId="334"/>
            <ac:graphicFrameMk id="4" creationId="{9AEBAB44-5920-950E-B825-EEDC8EC3480A}"/>
          </ac:graphicFrameMkLst>
        </pc:graphicFrameChg>
      </pc:sldChg>
      <pc:sldChg chg="modSp add mod">
        <pc:chgData name="Ashok S" userId="9f626006-1e90-408f-9408-39898d8542fe" providerId="ADAL" clId="{55AC50B4-BC61-449F-848E-2FF4F103FA85}" dt="2025-03-23T08:01:42.311" v="1546" actId="15"/>
        <pc:sldMkLst>
          <pc:docMk/>
          <pc:sldMk cId="1341344457" sldId="335"/>
        </pc:sldMkLst>
        <pc:spChg chg="mod">
          <ac:chgData name="Ashok S" userId="9f626006-1e90-408f-9408-39898d8542fe" providerId="ADAL" clId="{55AC50B4-BC61-449F-848E-2FF4F103FA85}" dt="2025-03-23T08:01:42.311" v="1546" actId="15"/>
          <ac:spMkLst>
            <pc:docMk/>
            <pc:sldMk cId="1341344457" sldId="335"/>
            <ac:spMk id="3" creationId="{4FDC6B4F-F8E7-1C52-F351-FD97142E0663}"/>
          </ac:spMkLst>
        </pc:spChg>
      </pc:sldChg>
      <pc:sldChg chg="modSp add mod">
        <pc:chgData name="Ashok S" userId="9f626006-1e90-408f-9408-39898d8542fe" providerId="ADAL" clId="{55AC50B4-BC61-449F-848E-2FF4F103FA85}" dt="2025-03-23T08:02:37.789" v="1565" actId="15"/>
        <pc:sldMkLst>
          <pc:docMk/>
          <pc:sldMk cId="4215058210" sldId="336"/>
        </pc:sldMkLst>
        <pc:spChg chg="mod">
          <ac:chgData name="Ashok S" userId="9f626006-1e90-408f-9408-39898d8542fe" providerId="ADAL" clId="{55AC50B4-BC61-449F-848E-2FF4F103FA85}" dt="2025-03-23T08:02:37.789" v="1565" actId="15"/>
          <ac:spMkLst>
            <pc:docMk/>
            <pc:sldMk cId="4215058210" sldId="336"/>
            <ac:spMk id="3" creationId="{3157A64C-5EF3-0FB6-1C18-6CFA639B7965}"/>
          </ac:spMkLst>
        </pc:spChg>
      </pc:sldChg>
      <pc:sldChg chg="modSp add mod">
        <pc:chgData name="Ashok S" userId="9f626006-1e90-408f-9408-39898d8542fe" providerId="ADAL" clId="{55AC50B4-BC61-449F-848E-2FF4F103FA85}" dt="2025-03-24T03:18:56.904" v="1967" actId="20578"/>
        <pc:sldMkLst>
          <pc:docMk/>
          <pc:sldMk cId="3232521318" sldId="337"/>
        </pc:sldMkLst>
        <pc:spChg chg="mod">
          <ac:chgData name="Ashok S" userId="9f626006-1e90-408f-9408-39898d8542fe" providerId="ADAL" clId="{55AC50B4-BC61-449F-848E-2FF4F103FA85}" dt="2025-03-24T03:18:56.904" v="1967" actId="20578"/>
          <ac:spMkLst>
            <pc:docMk/>
            <pc:sldMk cId="3232521318" sldId="337"/>
            <ac:spMk id="3" creationId="{9A7EA50C-BA26-C73A-6581-78735F66A034}"/>
          </ac:spMkLst>
        </pc:spChg>
      </pc:sldChg>
      <pc:sldChg chg="modSp add mod">
        <pc:chgData name="Ashok S" userId="9f626006-1e90-408f-9408-39898d8542fe" providerId="ADAL" clId="{55AC50B4-BC61-449F-848E-2FF4F103FA85}" dt="2025-03-23T08:12:39.080" v="1708" actId="113"/>
        <pc:sldMkLst>
          <pc:docMk/>
          <pc:sldMk cId="1427687581" sldId="338"/>
        </pc:sldMkLst>
        <pc:spChg chg="mod">
          <ac:chgData name="Ashok S" userId="9f626006-1e90-408f-9408-39898d8542fe" providerId="ADAL" clId="{55AC50B4-BC61-449F-848E-2FF4F103FA85}" dt="2025-03-23T08:12:39.080" v="1708" actId="113"/>
          <ac:spMkLst>
            <pc:docMk/>
            <pc:sldMk cId="1427687581" sldId="338"/>
            <ac:spMk id="3" creationId="{224AD2A9-349E-DF1B-8343-9D6F66557DEE}"/>
          </ac:spMkLst>
        </pc:spChg>
      </pc:sldChg>
      <pc:sldChg chg="modSp add mod">
        <pc:chgData name="Ashok S" userId="9f626006-1e90-408f-9408-39898d8542fe" providerId="ADAL" clId="{55AC50B4-BC61-449F-848E-2FF4F103FA85}" dt="2025-03-23T08:15:41.245" v="1772" actId="113"/>
        <pc:sldMkLst>
          <pc:docMk/>
          <pc:sldMk cId="2318950082" sldId="339"/>
        </pc:sldMkLst>
        <pc:spChg chg="mod">
          <ac:chgData name="Ashok S" userId="9f626006-1e90-408f-9408-39898d8542fe" providerId="ADAL" clId="{55AC50B4-BC61-449F-848E-2FF4F103FA85}" dt="2025-03-23T08:15:41.245" v="1772" actId="113"/>
          <ac:spMkLst>
            <pc:docMk/>
            <pc:sldMk cId="2318950082" sldId="339"/>
            <ac:spMk id="3" creationId="{529A7F65-EF76-01FB-ADE8-0AB9F7B234D7}"/>
          </ac:spMkLst>
        </pc:spChg>
      </pc:sldChg>
      <pc:sldChg chg="modSp add mod">
        <pc:chgData name="Ashok S" userId="9f626006-1e90-408f-9408-39898d8542fe" providerId="ADAL" clId="{55AC50B4-BC61-449F-848E-2FF4F103FA85}" dt="2025-03-23T08:19:12.515" v="1832" actId="15"/>
        <pc:sldMkLst>
          <pc:docMk/>
          <pc:sldMk cId="738225378" sldId="340"/>
        </pc:sldMkLst>
        <pc:spChg chg="mod">
          <ac:chgData name="Ashok S" userId="9f626006-1e90-408f-9408-39898d8542fe" providerId="ADAL" clId="{55AC50B4-BC61-449F-848E-2FF4F103FA85}" dt="2025-03-23T08:19:12.515" v="1832" actId="15"/>
          <ac:spMkLst>
            <pc:docMk/>
            <pc:sldMk cId="738225378" sldId="340"/>
            <ac:spMk id="3" creationId="{FD3E2CCD-4E27-925E-8FD4-CDF337254DB6}"/>
          </ac:spMkLst>
        </pc:spChg>
      </pc:sldChg>
      <pc:sldChg chg="modSp add mod">
        <pc:chgData name="Ashok S" userId="9f626006-1e90-408f-9408-39898d8542fe" providerId="ADAL" clId="{55AC50B4-BC61-449F-848E-2FF4F103FA85}" dt="2025-03-23T08:25:02.938" v="1942" actId="1076"/>
        <pc:sldMkLst>
          <pc:docMk/>
          <pc:sldMk cId="1537419905" sldId="341"/>
        </pc:sldMkLst>
        <pc:spChg chg="mod">
          <ac:chgData name="Ashok S" userId="9f626006-1e90-408f-9408-39898d8542fe" providerId="ADAL" clId="{55AC50B4-BC61-449F-848E-2FF4F103FA85}" dt="2025-03-23T08:25:02.938" v="1942" actId="1076"/>
          <ac:spMkLst>
            <pc:docMk/>
            <pc:sldMk cId="1537419905" sldId="341"/>
            <ac:spMk id="3" creationId="{A6D30BE0-AD8C-9D7D-C071-2AF6905B39B1}"/>
          </ac:spMkLst>
        </pc:spChg>
      </pc:sldChg>
      <pc:sldChg chg="modSp add mod">
        <pc:chgData name="Ashok S" userId="9f626006-1e90-408f-9408-39898d8542fe" providerId="ADAL" clId="{55AC50B4-BC61-449F-848E-2FF4F103FA85}" dt="2025-03-23T08:21:59.065" v="1899" actId="113"/>
        <pc:sldMkLst>
          <pc:docMk/>
          <pc:sldMk cId="3028545098" sldId="342"/>
        </pc:sldMkLst>
        <pc:spChg chg="mod">
          <ac:chgData name="Ashok S" userId="9f626006-1e90-408f-9408-39898d8542fe" providerId="ADAL" clId="{55AC50B4-BC61-449F-848E-2FF4F103FA85}" dt="2025-03-23T08:21:59.065" v="1899" actId="113"/>
          <ac:spMkLst>
            <pc:docMk/>
            <pc:sldMk cId="3028545098" sldId="342"/>
            <ac:spMk id="3" creationId="{450B9EAB-CA00-02C7-9D21-09859DF71838}"/>
          </ac:spMkLst>
        </pc:spChg>
      </pc:sldChg>
      <pc:sldChg chg="modSp add mod">
        <pc:chgData name="Ashok S" userId="9f626006-1e90-408f-9408-39898d8542fe" providerId="ADAL" clId="{55AC50B4-BC61-449F-848E-2FF4F103FA85}" dt="2025-03-24T03:41:35.981" v="1974" actId="6549"/>
        <pc:sldMkLst>
          <pc:docMk/>
          <pc:sldMk cId="1524525308" sldId="343"/>
        </pc:sldMkLst>
        <pc:spChg chg="mod">
          <ac:chgData name="Ashok S" userId="9f626006-1e90-408f-9408-39898d8542fe" providerId="ADAL" clId="{55AC50B4-BC61-449F-848E-2FF4F103FA85}" dt="2025-03-24T03:41:35.981" v="1974" actId="6549"/>
          <ac:spMkLst>
            <pc:docMk/>
            <pc:sldMk cId="1524525308" sldId="343"/>
            <ac:spMk id="3" creationId="{2855CD72-6E61-FCD5-AD70-825688D49C79}"/>
          </ac:spMkLst>
        </pc:spChg>
      </pc:sldChg>
      <pc:sldChg chg="add del mod modShow">
        <pc:chgData name="Ashok S" userId="9f626006-1e90-408f-9408-39898d8542fe" providerId="ADAL" clId="{55AC50B4-BC61-449F-848E-2FF4F103FA85}" dt="2025-03-24T03:40:43.565" v="1973" actId="47"/>
        <pc:sldMkLst>
          <pc:docMk/>
          <pc:sldMk cId="3446123913" sldId="344"/>
        </pc:sldMkLst>
      </pc:sldChg>
    </pc:docChg>
  </pc:docChgLst>
  <pc:docChgLst>
    <pc:chgData name="Ashok S" userId="9f626006-1e90-408f-9408-39898d8542fe" providerId="ADAL" clId="{4B894402-6E16-49CD-842B-67DAB41B8E06}"/>
    <pc:docChg chg="delSld">
      <pc:chgData name="Ashok S" userId="9f626006-1e90-408f-9408-39898d8542fe" providerId="ADAL" clId="{4B894402-6E16-49CD-842B-67DAB41B8E06}" dt="2025-03-18T16:08:00.056" v="0" actId="47"/>
      <pc:docMkLst>
        <pc:docMk/>
      </pc:docMkLst>
      <pc:sldChg chg="del">
        <pc:chgData name="Ashok S" userId="9f626006-1e90-408f-9408-39898d8542fe" providerId="ADAL" clId="{4B894402-6E16-49CD-842B-67DAB41B8E06}" dt="2025-03-18T16:08:00.056" v="0" actId="47"/>
        <pc:sldMkLst>
          <pc:docMk/>
          <pc:sldMk cId="2102235445" sldId="277"/>
        </pc:sldMkLst>
      </pc:sldChg>
      <pc:sldChg chg="del">
        <pc:chgData name="Ashok S" userId="9f626006-1e90-408f-9408-39898d8542fe" providerId="ADAL" clId="{4B894402-6E16-49CD-842B-67DAB41B8E06}" dt="2025-03-18T16:08:00.056" v="0" actId="47"/>
        <pc:sldMkLst>
          <pc:docMk/>
          <pc:sldMk cId="3375901757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17F1D-F2FB-466E-B4DF-10700A0F1CA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F7B88-81FD-43E9-AD7E-2FFA26FBA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33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F7B88-81FD-43E9-AD7E-2FFA26FBA36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70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22C-83DF-3EFA-6514-80CA37810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9BE56-1C4A-1EF5-3793-7AC370346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F24C4-0BB9-C434-624C-9DF223D9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65C63-B252-5662-8344-30018F97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36336-1B69-EF87-192F-018F3DBB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86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E8AD-884E-1682-C617-39ACE70E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B47CF-903E-6D21-C0C6-AC4048E73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AC999-B262-1552-24E8-2CC2A955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C86F-318B-6BD3-A9E7-49F049CE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EC50-144A-C5ED-4F63-DA393DA8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17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C2B83-74C3-9220-9745-2A744C57A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9D2F8-8357-13C1-D450-8B2250E8F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62312-6B90-5500-8484-5B9C5630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CEA27-EFD8-A922-3F3F-4827ED39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76FD-6A6A-5A50-A58B-8ABD305E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042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age numb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/>
          <p:cNvSpPr/>
          <p:nvPr userDrawn="1"/>
        </p:nvSpPr>
        <p:spPr>
          <a:xfrm flipV="1">
            <a:off x="5949980" y="6343113"/>
            <a:ext cx="515213" cy="289506"/>
          </a:xfrm>
          <a:prstGeom prst="flowChartOffpageConnector">
            <a:avLst/>
          </a:prstGeom>
          <a:solidFill>
            <a:srgbClr val="0094D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/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5971504" y="6329007"/>
            <a:ext cx="493184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fld id="{BF5942EF-E982-4E2C-8278-6DADE347CF43}" type="slidenum">
              <a:rPr lang="en-US" altLang="en-US" sz="1200" smtClean="0">
                <a:solidFill>
                  <a:schemeClr val="bg1"/>
                </a:solidFill>
                <a:latin typeface="Gisha" pitchFamily="34" charset="-79"/>
                <a:cs typeface="Gisha" pitchFamily="34" charset="-79"/>
              </a:rPr>
              <a:pPr algn="ctr" eaLnBrk="1" hangingPunct="1"/>
              <a:t>‹#›</a:t>
            </a:fld>
            <a:endParaRPr lang="en-US" altLang="en-US" sz="1200" dirty="0">
              <a:solidFill>
                <a:schemeClr val="bg1"/>
              </a:solidFill>
              <a:latin typeface="Gisha" pitchFamily="34" charset="-79"/>
              <a:cs typeface="Gisha" pitchFamily="34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2577" y="247897"/>
            <a:ext cx="872067" cy="43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51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6CAD-0A06-062A-78C5-20A61332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AF1E-8DC0-AF1A-7F64-8F5C7DE41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7AD61-F04E-A281-2081-4A24726D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7DE1-BEEC-73CF-3A44-8AF48FF2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113D5-5BDA-494E-4DF3-A033CDDC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47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366C-6F59-1C60-A8A2-9621D970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48ECB-E371-B740-4F87-C247E3662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96556-41B0-CD58-F45E-96FBBC5F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FE7A-6C59-7D0F-F459-1824FB91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CF06-2C35-E5A8-12BC-683DB97E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95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9F33-F174-596E-2769-20BC8A0A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881A-332C-CD11-B4E3-61BB84DC8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BCD20-0980-089A-1311-65DBBD83A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E973F-35AA-9691-BB8F-80F6E9CD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26FC1-4F71-5D86-7AA7-DEEBF875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422D9-A90E-1A7D-0AA6-BE49A7DB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6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49D2-C076-8DBA-21D1-B6A211E1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4095C-1581-6BD7-62F1-797C733B4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1BD0F-1F3A-3C2C-385E-0A16A3121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FBD02-794E-47C1-FF29-0B4F2B517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203D9-0398-C789-9F8D-C54EE161F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F8819-0551-2C5E-3645-7E44ECD2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ACD6-0FAA-170C-C085-E1C4B8B8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26A0B-1B84-F137-C7C9-4A058076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32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E42A-EEAE-4153-0AC0-66D3BCFA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07AE7-4787-6A70-89A1-52CAAFAC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31F4C-B113-29F1-1951-BA20ADFE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95B92-A121-6582-B7BC-B78A51F6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43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FCA8D-9E18-63D3-5DAD-188A71A9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944FE-B2E2-2B04-A62B-B666A8A8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2E4CB-F8CA-B299-0D13-4B7E0CF5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2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721A-3FD5-583D-ECD7-00A4843D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51285-079E-74D1-575B-FEC028FC3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1E5FA-0013-F168-8128-32B96F7BA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8D970-EB9C-3A52-1A1B-B5F252BE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893A5-0CAC-7BBE-564D-6980EF05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8D5B1-B76D-2291-7B1A-A90E5CB0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81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197B-5078-67E1-EA00-BB2EAD5F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A8484-1901-13AD-66C8-DC25AA937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6E811-6D87-A6C6-FF98-33D7AC03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26DFB-DE09-48E8-E3A5-FAE0E2E5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B109D-7B6B-0300-9A0C-71BC6C0C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A8526-B259-EC81-399F-13DBA934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76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D33C2-208A-3A0E-8F89-FE5DF6B0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EAF57-9315-9398-506C-9EC6EB4D8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7068E-CE1A-9B41-06F1-F895D1464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F8215-9854-419B-9D69-FB57C46FF8C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9B21-6F5C-AB51-3165-D770BA1E4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3DB0B-C8A2-A566-A89B-0BD6132FA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54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"/>
            <a:ext cx="12192000" cy="6857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413" y="5709425"/>
            <a:ext cx="1707705" cy="96058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51518" y="1858422"/>
            <a:ext cx="10515600" cy="174714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b="1" dirty="0">
                <a:solidFill>
                  <a:prstClr val="black"/>
                </a:solidFill>
              </a:rPr>
              <a:t>Understanding BPMN 2.0 Fundamentals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557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C04CDCE-07BD-D841-0257-7DCB89633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6EC2-DAE5-918D-EB31-AC782FEBD5F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Key principles and benefits of using BPMN 2.0.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E853-BE57-0A11-FB37-63C0C5822E6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Benefits of Using BPMN 2.0</a:t>
            </a:r>
          </a:p>
          <a:p>
            <a:r>
              <a:rPr lang="en-US" dirty="0"/>
              <a:t>Improved Process Understanding</a:t>
            </a:r>
          </a:p>
          <a:p>
            <a:pPr lvl="1"/>
            <a:r>
              <a:rPr lang="en-US" dirty="0"/>
              <a:t>Provides </a:t>
            </a:r>
            <a:r>
              <a:rPr lang="en-US" b="1" dirty="0"/>
              <a:t>clear and standardized documentation </a:t>
            </a:r>
            <a:r>
              <a:rPr lang="en-US" dirty="0"/>
              <a:t>of business processes.</a:t>
            </a:r>
          </a:p>
          <a:p>
            <a:pPr lvl="1"/>
            <a:r>
              <a:rPr lang="en-US" dirty="0"/>
              <a:t>Helps organizations </a:t>
            </a:r>
            <a:r>
              <a:rPr lang="en-US" b="1" dirty="0"/>
              <a:t>identify inefficiencies </a:t>
            </a:r>
            <a:r>
              <a:rPr lang="en-US" dirty="0"/>
              <a:t>and optimize workflows.</a:t>
            </a:r>
          </a:p>
          <a:p>
            <a:r>
              <a:rPr lang="en-US" dirty="0"/>
              <a:t>Better Communication &amp; Collaboration</a:t>
            </a:r>
          </a:p>
          <a:p>
            <a:pPr lvl="1"/>
            <a:r>
              <a:rPr lang="en-US" dirty="0"/>
              <a:t>Enables </a:t>
            </a:r>
            <a:r>
              <a:rPr lang="en-US" b="1" dirty="0"/>
              <a:t>cross-functional collaboration </a:t>
            </a:r>
            <a:r>
              <a:rPr lang="en-US" dirty="0"/>
              <a:t>between business and technical teams.</a:t>
            </a:r>
          </a:p>
          <a:p>
            <a:pPr lvl="1"/>
            <a:r>
              <a:rPr lang="en-US" dirty="0"/>
              <a:t>Helps </a:t>
            </a:r>
            <a:r>
              <a:rPr lang="en-US" b="1" dirty="0"/>
              <a:t>non-technical stakeholders </a:t>
            </a:r>
            <a:r>
              <a:rPr lang="en-US" dirty="0"/>
              <a:t>understand and contribute to process design.</a:t>
            </a:r>
          </a:p>
        </p:txBody>
      </p:sp>
    </p:spTree>
    <p:extLst>
      <p:ext uri="{BB962C8B-B14F-4D97-AF65-F5344CB8AC3E}">
        <p14:creationId xmlns:p14="http://schemas.microsoft.com/office/powerpoint/2010/main" val="29115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3DC93BC-369D-E5EC-DA76-9AC337A43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239C-B0A4-4C03-BFBF-A59EEF92047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Key principles and benefits of using BPMN 2.0.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6FCA-5F5F-BD2D-7011-7657E55D20F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Benefits of Using BPMN 2.0</a:t>
            </a:r>
          </a:p>
          <a:p>
            <a:r>
              <a:rPr lang="en-US" dirty="0"/>
              <a:t>Process Optimization &amp; Efficiency</a:t>
            </a:r>
          </a:p>
          <a:p>
            <a:pPr lvl="1"/>
            <a:r>
              <a:rPr lang="en-US" dirty="0"/>
              <a:t>Helps in identifying </a:t>
            </a:r>
            <a:r>
              <a:rPr lang="en-US" b="1" dirty="0"/>
              <a:t>bottlenecks, redundancies, and inefficiencies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Leads to </a:t>
            </a:r>
            <a:r>
              <a:rPr lang="en-US" b="1" dirty="0"/>
              <a:t>cost reduction and streamlined operations</a:t>
            </a:r>
            <a:r>
              <a:rPr lang="en-US" dirty="0"/>
              <a:t>.</a:t>
            </a:r>
          </a:p>
          <a:p>
            <a:r>
              <a:rPr lang="en-US" dirty="0"/>
              <a:t>Facilitates Process Automation</a:t>
            </a:r>
          </a:p>
          <a:p>
            <a:pPr lvl="1"/>
            <a:r>
              <a:rPr lang="en-US" dirty="0"/>
              <a:t>BPMN 2.0 models can be integrated with </a:t>
            </a:r>
            <a:r>
              <a:rPr lang="en-US" b="1" dirty="0"/>
              <a:t>BPM tools </a:t>
            </a:r>
            <a:r>
              <a:rPr lang="en-US" dirty="0"/>
              <a:t>to automate workflows.</a:t>
            </a:r>
          </a:p>
          <a:p>
            <a:pPr lvl="1"/>
            <a:r>
              <a:rPr lang="en-US" dirty="0"/>
              <a:t>Reduces manual work and improves </a:t>
            </a:r>
            <a:r>
              <a:rPr lang="en-US" b="1" dirty="0"/>
              <a:t>process consistency.</a:t>
            </a:r>
          </a:p>
        </p:txBody>
      </p:sp>
    </p:spTree>
    <p:extLst>
      <p:ext uri="{BB962C8B-B14F-4D97-AF65-F5344CB8AC3E}">
        <p14:creationId xmlns:p14="http://schemas.microsoft.com/office/powerpoint/2010/main" val="21085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FE57EA4-BB9D-E5B7-BFD8-509714EA6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BE16-84E9-B0D9-08E4-A6787CDD11F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Key principles and benefits of using BPMN 2.0.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4D9D-8872-9712-1195-EBE27BDF179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Benefits of Using BPMN 2.0</a:t>
            </a:r>
          </a:p>
          <a:p>
            <a:r>
              <a:rPr lang="en-US" dirty="0"/>
              <a:t>Supports Compliance &amp; Governance</a:t>
            </a:r>
          </a:p>
          <a:p>
            <a:pPr lvl="1"/>
            <a:r>
              <a:rPr lang="en-US" dirty="0"/>
              <a:t>Ensures adherence to </a:t>
            </a:r>
            <a:r>
              <a:rPr lang="en-US" b="1" dirty="0"/>
              <a:t>industry standards </a:t>
            </a:r>
            <a:r>
              <a:rPr lang="en-US" dirty="0"/>
              <a:t>and regulatory requirements.</a:t>
            </a:r>
          </a:p>
          <a:p>
            <a:pPr lvl="1"/>
            <a:r>
              <a:rPr lang="en-US" dirty="0"/>
              <a:t>Provides </a:t>
            </a:r>
            <a:r>
              <a:rPr lang="en-US" b="1" dirty="0"/>
              <a:t>audit trails and documentation </a:t>
            </a:r>
            <a:r>
              <a:rPr lang="en-US" dirty="0"/>
              <a:t>for compliance.</a:t>
            </a:r>
          </a:p>
          <a:p>
            <a:r>
              <a:rPr lang="en-US" dirty="0"/>
              <a:t>Scalability for Complex Processes</a:t>
            </a:r>
          </a:p>
          <a:p>
            <a:pPr lvl="1"/>
            <a:r>
              <a:rPr lang="en-US" dirty="0"/>
              <a:t>Can model processes from </a:t>
            </a:r>
            <a:r>
              <a:rPr lang="en-US" b="1" dirty="0"/>
              <a:t>simple approvals </a:t>
            </a:r>
            <a:r>
              <a:rPr lang="en-US" dirty="0"/>
              <a:t>to </a:t>
            </a:r>
            <a:r>
              <a:rPr lang="en-US" b="1" dirty="0"/>
              <a:t>enterprise-wide workflows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Adapts to </a:t>
            </a:r>
            <a:r>
              <a:rPr lang="en-US" b="1" dirty="0"/>
              <a:t>growing business needs </a:t>
            </a:r>
            <a:r>
              <a:rPr lang="en-US" dirty="0"/>
              <a:t>without redesigning core processes.</a:t>
            </a:r>
          </a:p>
        </p:txBody>
      </p:sp>
    </p:spTree>
    <p:extLst>
      <p:ext uri="{BB962C8B-B14F-4D97-AF65-F5344CB8AC3E}">
        <p14:creationId xmlns:p14="http://schemas.microsoft.com/office/powerpoint/2010/main" val="12529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674DB96-94A1-3A90-677E-9C83D88F7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86E7-0925-7CA4-528A-33ACB67AAA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Understanding the BPMN 2.0 standard and its elements.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6C79-7AC1-1F26-E6F8-8B28CFDBB64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BPMN 2.0 standards</a:t>
            </a:r>
          </a:p>
          <a:p>
            <a:r>
              <a:rPr lang="en-US" b="1" dirty="0"/>
              <a:t>Standardized process modeling </a:t>
            </a:r>
            <a:r>
              <a:rPr lang="en-US" dirty="0"/>
              <a:t>– Ensures consistency across industries.</a:t>
            </a:r>
          </a:p>
          <a:p>
            <a:r>
              <a:rPr lang="en-US" b="1" dirty="0"/>
              <a:t>Graphical representation </a:t>
            </a:r>
            <a:r>
              <a:rPr lang="en-US" dirty="0"/>
              <a:t>– Uses flowchart-style notation.</a:t>
            </a:r>
          </a:p>
          <a:p>
            <a:r>
              <a:rPr lang="en-US" b="1" dirty="0"/>
              <a:t>Supports process automation </a:t>
            </a:r>
            <a:r>
              <a:rPr lang="en-US" dirty="0"/>
              <a:t>– BPMN diagrams can be executed in BPM tools.</a:t>
            </a:r>
          </a:p>
          <a:p>
            <a:r>
              <a:rPr lang="en-US" b="1" dirty="0"/>
              <a:t>Bridges business &amp; IT </a:t>
            </a:r>
            <a:r>
              <a:rPr lang="en-US" dirty="0"/>
              <a:t>– Business users can design workflows, and developers can implement them.</a:t>
            </a:r>
          </a:p>
          <a:p>
            <a:r>
              <a:rPr lang="en-US" b="1" dirty="0"/>
              <a:t>Scalable &amp; flexible </a:t>
            </a:r>
            <a:r>
              <a:rPr lang="en-US" dirty="0"/>
              <a:t>– Models simple to complex workflows.</a:t>
            </a:r>
          </a:p>
        </p:txBody>
      </p:sp>
    </p:spTree>
    <p:extLst>
      <p:ext uri="{BB962C8B-B14F-4D97-AF65-F5344CB8AC3E}">
        <p14:creationId xmlns:p14="http://schemas.microsoft.com/office/powerpoint/2010/main" val="1391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3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17B185C-3BA7-E39B-F0A2-0EB5DFC5D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39BB-815D-AC32-4E54-570FDFB45C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Understanding the BPMN 2.0 standard and its elements.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04CA-A55B-EBBC-C2D8-945E2A146A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BPMN 2.0 Core Elements</a:t>
            </a:r>
          </a:p>
          <a:p>
            <a:r>
              <a:rPr lang="en-US" dirty="0"/>
              <a:t>Flow Objects – Represent Process Behavior</a:t>
            </a:r>
          </a:p>
          <a:p>
            <a:pPr lvl="1"/>
            <a:r>
              <a:rPr lang="en-US" dirty="0"/>
              <a:t>These elements define how a business process functions.</a:t>
            </a:r>
          </a:p>
          <a:p>
            <a:r>
              <a:rPr lang="en-US" dirty="0"/>
              <a:t>Events (Circles) – Represent triggers in a process.</a:t>
            </a:r>
          </a:p>
          <a:p>
            <a:pPr lvl="1"/>
            <a:r>
              <a:rPr lang="en-US" dirty="0"/>
              <a:t>Start Event  – Initiates the process.</a:t>
            </a:r>
          </a:p>
          <a:p>
            <a:pPr lvl="1"/>
            <a:r>
              <a:rPr lang="en-US" dirty="0"/>
              <a:t>Intermediate Event  – Occurs during the process (e.g., message received).</a:t>
            </a:r>
          </a:p>
          <a:p>
            <a:pPr lvl="1"/>
            <a:r>
              <a:rPr lang="en-US" dirty="0"/>
              <a:t>End Event – Marks process completion.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F481F-AB86-7C0E-C582-6EFFC145E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914" y="3681691"/>
            <a:ext cx="358171" cy="342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FDD7C-F66C-2BFE-C19B-6E1FBC42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95" y="4098610"/>
            <a:ext cx="403895" cy="396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158763-FD10-3C22-686F-BF163EF5B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081" y="4494884"/>
            <a:ext cx="358171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2D78728-A9B6-398F-F0B7-12F061109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1532-E287-395E-6D14-D484D2E887D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Understanding the BPMN 2.0 standard and its elements.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D4B3-3F54-8810-CC87-495CDA3BC3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BPMN 2.0 Core Elements</a:t>
            </a:r>
          </a:p>
          <a:p>
            <a:r>
              <a:rPr lang="en-US" b="1" dirty="0"/>
              <a:t>Activities (Rounded Rectangles) </a:t>
            </a:r>
            <a:r>
              <a:rPr lang="en-US" dirty="0"/>
              <a:t>– Represent </a:t>
            </a:r>
            <a:r>
              <a:rPr lang="en-US" b="1" dirty="0"/>
              <a:t>tasks or subprocesses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Task</a:t>
            </a:r>
            <a:r>
              <a:rPr lang="en-US" dirty="0"/>
              <a:t> – A single unit of work (e.g., user input, system validation).</a:t>
            </a:r>
          </a:p>
          <a:p>
            <a:pPr lvl="1"/>
            <a:r>
              <a:rPr lang="en-US" b="1" dirty="0"/>
              <a:t>Subprocess</a:t>
            </a:r>
            <a:r>
              <a:rPr lang="en-US" dirty="0"/>
              <a:t> – A collection of related tasks.</a:t>
            </a:r>
          </a:p>
          <a:p>
            <a:pPr lvl="1"/>
            <a:r>
              <a:rPr lang="en-US" b="1" dirty="0"/>
              <a:t>Call Activity </a:t>
            </a:r>
            <a:r>
              <a:rPr lang="en-US" dirty="0"/>
              <a:t>– Calls another reusable process.</a:t>
            </a:r>
          </a:p>
          <a:p>
            <a:r>
              <a:rPr lang="en-US" b="1" dirty="0"/>
              <a:t>Gateways (Diamonds) </a:t>
            </a:r>
            <a:r>
              <a:rPr lang="en-US" dirty="0"/>
              <a:t>– Control the flow based on conditions.</a:t>
            </a:r>
          </a:p>
          <a:p>
            <a:pPr lvl="1"/>
            <a:r>
              <a:rPr lang="en-US" b="1" dirty="0"/>
              <a:t>Exclusive Gateway (XOR) </a:t>
            </a:r>
            <a:r>
              <a:rPr lang="en-US" dirty="0"/>
              <a:t>– Only one path is taken.</a:t>
            </a:r>
          </a:p>
          <a:p>
            <a:pPr lvl="1"/>
            <a:r>
              <a:rPr lang="en-US" b="1" dirty="0"/>
              <a:t>Parallel Gateway (AND) </a:t>
            </a:r>
            <a:r>
              <a:rPr lang="en-US" dirty="0"/>
              <a:t>– All paths execute simultaneously.</a:t>
            </a:r>
          </a:p>
          <a:p>
            <a:pPr lvl="1"/>
            <a:r>
              <a:rPr lang="en-US" b="1" dirty="0"/>
              <a:t>Inclusive Gateway (OR) </a:t>
            </a:r>
            <a:r>
              <a:rPr lang="en-US" dirty="0"/>
              <a:t>– One or more paths can be taken.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9C645-4B2D-B52D-1982-AAD853E1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396" y="3185883"/>
            <a:ext cx="990686" cy="8154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C261DA-D496-2831-C68C-16512696A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367" y="4452002"/>
            <a:ext cx="548688" cy="5105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A238DF-AF49-0FD3-6C0F-D6598699C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292" y="4773187"/>
            <a:ext cx="624894" cy="5105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7E18F7-0FBF-1CB3-3E10-D3B3109A2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396" y="5212161"/>
            <a:ext cx="594412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250B580-C418-60F6-9B60-E2C4F41C1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5A81-DD58-B7DA-B393-26338C1155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Understanding the BPMN 2.0 standard and its elements.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2B79-993C-48A2-1078-4F81A504E4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BPMN 2.0 Core Elements</a:t>
            </a:r>
          </a:p>
          <a:p>
            <a:r>
              <a:rPr lang="en-US" dirty="0"/>
              <a:t>Connecting Objects – Define Flow Between Elements</a:t>
            </a:r>
          </a:p>
          <a:p>
            <a:pPr lvl="1"/>
            <a:r>
              <a:rPr lang="en-US" b="1" dirty="0"/>
              <a:t>Sequence Flow (Solid Arrow) </a:t>
            </a:r>
            <a:r>
              <a:rPr lang="en-US" dirty="0"/>
              <a:t>→ Defines the order of execution.</a:t>
            </a:r>
          </a:p>
          <a:p>
            <a:pPr lvl="1"/>
            <a:r>
              <a:rPr lang="en-US" b="1" dirty="0"/>
              <a:t>Message Flow (Dashed Arrow) </a:t>
            </a:r>
            <a:r>
              <a:rPr lang="en-US" dirty="0"/>
              <a:t>→ Represents communication between different entities.</a:t>
            </a:r>
          </a:p>
          <a:p>
            <a:pPr lvl="1"/>
            <a:r>
              <a:rPr lang="en-US" b="1" dirty="0"/>
              <a:t>Association (Dotted Line) </a:t>
            </a:r>
            <a:r>
              <a:rPr lang="en-US" dirty="0"/>
              <a:t>→ Links elements like tasks and data.</a:t>
            </a:r>
          </a:p>
          <a:p>
            <a:r>
              <a:rPr lang="en-US" dirty="0" err="1"/>
              <a:t>Swimlanes</a:t>
            </a:r>
            <a:r>
              <a:rPr lang="en-US" dirty="0"/>
              <a:t> – Define Roles and Responsibilities</a:t>
            </a:r>
          </a:p>
          <a:p>
            <a:pPr lvl="1"/>
            <a:r>
              <a:rPr lang="en-US" dirty="0"/>
              <a:t>Used to organize tasks based on roles or departments.</a:t>
            </a:r>
          </a:p>
          <a:p>
            <a:pPr lvl="1"/>
            <a:r>
              <a:rPr lang="en-US" b="1" dirty="0"/>
              <a:t>Pool</a:t>
            </a:r>
            <a:r>
              <a:rPr lang="en-US" dirty="0"/>
              <a:t> – Represents a participant or business entity.</a:t>
            </a:r>
          </a:p>
          <a:p>
            <a:pPr lvl="1"/>
            <a:r>
              <a:rPr lang="en-US" b="1" dirty="0"/>
              <a:t>Lane</a:t>
            </a:r>
            <a:r>
              <a:rPr lang="en-US" dirty="0"/>
              <a:t> – Divides a pool to assign responsibilities to specific roles.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9A69383-9313-34B0-3FE6-00842CF8A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1931-C73A-5122-3544-CA374CF56E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Understanding the BPMN 2.0 standard and its elements.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8A0C0-7DD2-EEAC-1507-3E75BDD8786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BPMN 2.0 Core Elements</a:t>
            </a:r>
          </a:p>
          <a:p>
            <a:r>
              <a:rPr lang="en-US" dirty="0"/>
              <a:t>Artifacts – Provide Additional Information</a:t>
            </a:r>
          </a:p>
          <a:p>
            <a:pPr lvl="1"/>
            <a:r>
              <a:rPr lang="en-US" dirty="0"/>
              <a:t>These elements enhance process understanding.</a:t>
            </a:r>
          </a:p>
          <a:p>
            <a:pPr lvl="1"/>
            <a:r>
              <a:rPr lang="en-US" dirty="0"/>
              <a:t>Data Object  – Represents input/output data.</a:t>
            </a:r>
          </a:p>
          <a:p>
            <a:pPr lvl="1"/>
            <a:r>
              <a:rPr lang="en-US" dirty="0"/>
              <a:t>Group  – Groups related tasks for better visualization.</a:t>
            </a:r>
          </a:p>
          <a:p>
            <a:pPr lvl="1"/>
            <a:r>
              <a:rPr lang="en-US" dirty="0"/>
              <a:t>Annotation  – Adds explanatory notes to the diagram.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CA200-F953-4F1B-7820-182D9C40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383" y="3042689"/>
            <a:ext cx="548688" cy="548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B7C05-90F6-DE24-0C45-9B7CC07D4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071" y="3341470"/>
            <a:ext cx="1089754" cy="769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EEAFEF-4A12-4C51-B4C8-2106A1E10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789" y="4111157"/>
            <a:ext cx="1028789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F1AF55-FA11-0115-C934-9D55E4C89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226541-E6E9-40E3-1136-B9DDC1A36E01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prstClr val="black"/>
                </a:solidFill>
              </a:rPr>
              <a:t>BPMN Core Components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346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Introduction to BPMN 2.0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Overview and importance of BPMN in process modeling.</a:t>
            </a:r>
          </a:p>
          <a:p>
            <a:r>
              <a:rPr lang="en-US" dirty="0"/>
              <a:t>Key principles and benefits of using BPMN 2.0.</a:t>
            </a:r>
          </a:p>
          <a:p>
            <a:r>
              <a:rPr lang="en-US" dirty="0"/>
              <a:t>Understanding the BPMN 2.0 standard and its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98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141E2DB-76BF-8372-E074-439E8F8AC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E6C3-F043-3DDF-A643-535FD8F13C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BPMN 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9002-0048-12E4-F595-C24970A89AA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shapes: Events, activities, and gateways.</a:t>
            </a:r>
          </a:p>
          <a:p>
            <a:r>
              <a:rPr lang="en-US" dirty="0"/>
              <a:t>Types of events: Start, intermediate, and end events.</a:t>
            </a:r>
          </a:p>
          <a:p>
            <a:r>
              <a:rPr lang="en-US" dirty="0"/>
              <a:t>Understanding sequence flows and message flows.</a:t>
            </a:r>
          </a:p>
          <a:p>
            <a:r>
              <a:rPr lang="en-US" dirty="0"/>
              <a:t>Pools, lanes, and collaboration diagrams for team processes.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7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9613155-6ED6-9753-AF03-A7C6356AD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9CA7-6ABB-2BEB-3315-A38953AE446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Basic shapes: Events, activities, and gateways.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0C72-5A1B-05F1-ED32-2F0D1561E5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BPMN 2.0 uses basic shapes to model business processes, making workflows easy to understand and implement. </a:t>
            </a:r>
          </a:p>
          <a:p>
            <a:r>
              <a:rPr lang="en-US" dirty="0"/>
              <a:t>The three core components are:</a:t>
            </a:r>
          </a:p>
          <a:p>
            <a:pPr lvl="1"/>
            <a:r>
              <a:rPr lang="en-US" dirty="0"/>
              <a:t>Events (Circles) - Triggers &amp; Outcomes</a:t>
            </a:r>
          </a:p>
          <a:p>
            <a:pPr lvl="2"/>
            <a:r>
              <a:rPr lang="en-US" dirty="0"/>
              <a:t>Events represent something that happens in a process. </a:t>
            </a:r>
          </a:p>
          <a:p>
            <a:pPr lvl="2"/>
            <a:r>
              <a:rPr lang="en-US" dirty="0"/>
              <a:t>They define how a process starts, progresses, or ends.</a:t>
            </a:r>
          </a:p>
          <a:p>
            <a:pPr lvl="1"/>
            <a:r>
              <a:rPr lang="en-US" dirty="0"/>
              <a:t>Activities (Rounded Rectangles) - Work Performed</a:t>
            </a:r>
          </a:p>
          <a:p>
            <a:pPr lvl="2"/>
            <a:r>
              <a:rPr lang="en-US" dirty="0"/>
              <a:t>Activities represent actions in a process, such as tasks or subprocesses.</a:t>
            </a:r>
          </a:p>
          <a:p>
            <a:pPr lvl="1"/>
            <a:r>
              <a:rPr lang="en-US" dirty="0"/>
              <a:t>Gateways (Diamonds) - Decision Making</a:t>
            </a:r>
          </a:p>
          <a:p>
            <a:pPr lvl="2"/>
            <a:r>
              <a:rPr lang="en-US" dirty="0"/>
              <a:t>Gateways control process flow by directing paths based on conditions.</a:t>
            </a:r>
          </a:p>
        </p:txBody>
      </p:sp>
    </p:spTree>
    <p:extLst>
      <p:ext uri="{BB962C8B-B14F-4D97-AF65-F5344CB8AC3E}">
        <p14:creationId xmlns:p14="http://schemas.microsoft.com/office/powerpoint/2010/main" val="23253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94F1482-AD4A-882A-AC8B-6FC0042D9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D6E5-0B0D-4442-CDD6-43AC5830273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Types of events: Start, intermediate, and end events.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594A-F100-FC68-CDCE-37F48940F727}"/>
              </a:ext>
            </a:extLst>
          </p:cNvPr>
          <p:cNvSpPr txBox="1">
            <a:spLocks/>
          </p:cNvSpPr>
          <p:nvPr/>
        </p:nvSpPr>
        <p:spPr>
          <a:xfrm>
            <a:off x="838200" y="158302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Events – Process Initiators</a:t>
            </a:r>
          </a:p>
          <a:p>
            <a:pPr lvl="1"/>
            <a:r>
              <a:rPr lang="en-US" dirty="0"/>
              <a:t>A Start Event marks the </a:t>
            </a:r>
            <a:r>
              <a:rPr lang="en-US" b="1" dirty="0"/>
              <a:t>beginning</a:t>
            </a:r>
            <a:r>
              <a:rPr lang="en-US" dirty="0"/>
              <a:t> of a process. </a:t>
            </a:r>
          </a:p>
          <a:p>
            <a:pPr lvl="1"/>
            <a:r>
              <a:rPr lang="en-US" dirty="0"/>
              <a:t>It indicates what triggers the process, such as a customer action, a system event, or a scheduled task.</a:t>
            </a:r>
          </a:p>
          <a:p>
            <a:r>
              <a:rPr lang="en-US" dirty="0"/>
              <a:t>Intermediate Events – Process Interruptions &amp; Actions</a:t>
            </a:r>
          </a:p>
          <a:p>
            <a:pPr lvl="1"/>
            <a:r>
              <a:rPr lang="en-US" dirty="0"/>
              <a:t>An Intermediate Event occurs </a:t>
            </a:r>
            <a:r>
              <a:rPr lang="en-US" b="1" dirty="0"/>
              <a:t>during</a:t>
            </a:r>
            <a:r>
              <a:rPr lang="en-US" dirty="0"/>
              <a:t> the process execution. </a:t>
            </a:r>
          </a:p>
          <a:p>
            <a:pPr lvl="1"/>
            <a:r>
              <a:rPr lang="en-US" dirty="0"/>
              <a:t>It represents something that </a:t>
            </a:r>
            <a:r>
              <a:rPr lang="en-US" b="1" dirty="0"/>
              <a:t>happens between the start and end </a:t>
            </a:r>
            <a:r>
              <a:rPr lang="en-US" dirty="0"/>
              <a:t>of a process, such as receiving a message, waiting for approval, or handling an error.</a:t>
            </a:r>
          </a:p>
          <a:p>
            <a:r>
              <a:rPr lang="en-US" dirty="0"/>
              <a:t>End Events – Process Completion</a:t>
            </a:r>
          </a:p>
          <a:p>
            <a:pPr lvl="1"/>
            <a:r>
              <a:rPr lang="en-US" dirty="0"/>
              <a:t>An End Event represents the </a:t>
            </a:r>
            <a:r>
              <a:rPr lang="en-US" b="1" dirty="0"/>
              <a:t>completion</a:t>
            </a:r>
            <a:r>
              <a:rPr lang="en-US" dirty="0"/>
              <a:t> of a process. </a:t>
            </a:r>
          </a:p>
          <a:p>
            <a:pPr lvl="1"/>
            <a:r>
              <a:rPr lang="en-US" dirty="0"/>
              <a:t>It indicates the final outcome, whether successful, unsuccessful, or requiring further 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A5F5798-D66F-0882-32D9-A546FDF3D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3526-37EA-BB98-F92D-AF423B1562F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Understanding sequence flows and message flows.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926E-06A9-62F5-6BF6-61998F1760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Sequence Flow – Defines Process Execution Order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Sequence Flow </a:t>
            </a:r>
            <a:r>
              <a:rPr lang="en-US" dirty="0"/>
              <a:t>connects </a:t>
            </a:r>
            <a:r>
              <a:rPr lang="en-US" b="1" dirty="0"/>
              <a:t>events, activities, and gateways </a:t>
            </a:r>
            <a:r>
              <a:rPr lang="en-US" dirty="0"/>
              <a:t>within a </a:t>
            </a:r>
            <a:r>
              <a:rPr lang="en-US" b="1" dirty="0"/>
              <a:t>single process</a:t>
            </a:r>
            <a:r>
              <a:rPr lang="en-US" dirty="0"/>
              <a:t> to show the order in which steps occur.</a:t>
            </a:r>
          </a:p>
          <a:p>
            <a:r>
              <a:rPr lang="en-US" dirty="0"/>
              <a:t>Key Characteristics</a:t>
            </a:r>
          </a:p>
          <a:p>
            <a:pPr lvl="1"/>
            <a:r>
              <a:rPr lang="en-US" dirty="0"/>
              <a:t>Always flows within a single pool (internal to the process).</a:t>
            </a:r>
          </a:p>
          <a:p>
            <a:pPr lvl="1"/>
            <a:r>
              <a:rPr lang="en-US" dirty="0"/>
              <a:t>Can connect events, activities, and gateways.</a:t>
            </a:r>
          </a:p>
          <a:p>
            <a:pPr lvl="1"/>
            <a:r>
              <a:rPr lang="en-US" dirty="0"/>
              <a:t>Used to control execution flow.</a:t>
            </a:r>
          </a:p>
        </p:txBody>
      </p:sp>
    </p:spTree>
    <p:extLst>
      <p:ext uri="{BB962C8B-B14F-4D97-AF65-F5344CB8AC3E}">
        <p14:creationId xmlns:p14="http://schemas.microsoft.com/office/powerpoint/2010/main" val="33905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ED69AE-90A7-AC2B-EC7C-89DAEE2B9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CB5A-0A42-7781-06D3-E0545FE190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Understanding sequence flows and message flows.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52AF-16F6-E248-774A-AB2C61A254B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Message Flow – Represents Communication Between Participants</a:t>
            </a:r>
          </a:p>
          <a:p>
            <a:pPr lvl="1"/>
            <a:r>
              <a:rPr lang="en-US" dirty="0"/>
              <a:t>A Message Flow represents communication between different participants (e.g., departments, external entities).</a:t>
            </a:r>
          </a:p>
          <a:p>
            <a:r>
              <a:rPr lang="en-US" dirty="0"/>
              <a:t>Key Characteristics</a:t>
            </a:r>
          </a:p>
          <a:p>
            <a:pPr lvl="1"/>
            <a:r>
              <a:rPr lang="en-US" dirty="0"/>
              <a:t>Always flows between different pools (cross-organizational).</a:t>
            </a:r>
          </a:p>
          <a:p>
            <a:pPr lvl="1"/>
            <a:r>
              <a:rPr lang="en-US" dirty="0"/>
              <a:t>Represents message exchange (e.g., email, API call).</a:t>
            </a:r>
          </a:p>
          <a:p>
            <a:pPr lvl="1"/>
            <a:r>
              <a:rPr lang="en-US" dirty="0"/>
              <a:t>Cannot connect elements within the same pool.</a:t>
            </a:r>
          </a:p>
          <a:p>
            <a:r>
              <a:rPr lang="en-US" dirty="0"/>
              <a:t>Common Use Cases</a:t>
            </a:r>
          </a:p>
          <a:p>
            <a:pPr lvl="1"/>
            <a:r>
              <a:rPr lang="en-US" dirty="0"/>
              <a:t>Customer requests a loan → Bank receives the application.</a:t>
            </a:r>
          </a:p>
          <a:p>
            <a:pPr lvl="1"/>
            <a:r>
              <a:rPr lang="en-US" dirty="0"/>
              <a:t>Bank requests verification → Credit agency provides credit score.</a:t>
            </a:r>
          </a:p>
          <a:p>
            <a:pPr lvl="1"/>
            <a:r>
              <a:rPr lang="en-US" dirty="0"/>
              <a:t>Bank sends approval/rejection → Customer is notified.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590EDD-CBAA-42E3-C23E-C7F30F5F3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79B1-0C9D-CE84-6A90-D9A50D3689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Pools, lanes, and collaboration diagrams for team processes.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2D79F-49F3-29A7-6A10-024563AD3F2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Pools – Represent Separate Participants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pool</a:t>
            </a:r>
            <a:r>
              <a:rPr lang="en-US" dirty="0"/>
              <a:t> represents an </a:t>
            </a:r>
            <a:r>
              <a:rPr lang="en-US" b="1" dirty="0"/>
              <a:t>independent entity or organization </a:t>
            </a:r>
            <a:r>
              <a:rPr lang="en-US" dirty="0"/>
              <a:t>involved in a process. </a:t>
            </a:r>
          </a:p>
          <a:p>
            <a:pPr lvl="1"/>
            <a:r>
              <a:rPr lang="en-US" dirty="0"/>
              <a:t>It could be a company, department, or external system.</a:t>
            </a:r>
          </a:p>
          <a:p>
            <a:r>
              <a:rPr lang="en-US" dirty="0"/>
              <a:t>Key Characteristics</a:t>
            </a:r>
          </a:p>
          <a:p>
            <a:pPr lvl="1"/>
            <a:r>
              <a:rPr lang="en-US" dirty="0"/>
              <a:t>A pool acts as a </a:t>
            </a:r>
            <a:r>
              <a:rPr lang="en-US" b="1" dirty="0"/>
              <a:t>container</a:t>
            </a:r>
            <a:r>
              <a:rPr lang="en-US" dirty="0"/>
              <a:t> for a process.</a:t>
            </a:r>
          </a:p>
          <a:p>
            <a:pPr lvl="1"/>
            <a:r>
              <a:rPr lang="en-US" dirty="0"/>
              <a:t>It represents a </a:t>
            </a:r>
            <a:r>
              <a:rPr lang="en-US" b="1" dirty="0"/>
              <a:t>participant</a:t>
            </a:r>
            <a:r>
              <a:rPr lang="en-US" dirty="0"/>
              <a:t> (e.g., Customer, Bank, Supplier).</a:t>
            </a:r>
          </a:p>
          <a:p>
            <a:pPr lvl="1"/>
            <a:r>
              <a:rPr lang="en-US" dirty="0"/>
              <a:t>Message flows are used to communicate between pools.</a:t>
            </a:r>
          </a:p>
        </p:txBody>
      </p:sp>
    </p:spTree>
    <p:extLst>
      <p:ext uri="{BB962C8B-B14F-4D97-AF65-F5344CB8AC3E}">
        <p14:creationId xmlns:p14="http://schemas.microsoft.com/office/powerpoint/2010/main" val="9305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BB8ABE7-3C11-746F-21DF-F5B921DAA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387C-2475-2BBC-8A33-F953531A134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Pools, lanes, and collaboration diagrams for team processes.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1CDB-A048-4FA0-2115-F7C270A8C83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Lanes – Represent Roles Within a Pool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lane</a:t>
            </a:r>
            <a:r>
              <a:rPr lang="en-US" dirty="0"/>
              <a:t> is a subdivision of a pool that represents </a:t>
            </a:r>
            <a:r>
              <a:rPr lang="en-US" b="1" dirty="0"/>
              <a:t>specific roles or departments </a:t>
            </a:r>
            <a:r>
              <a:rPr lang="en-US" dirty="0"/>
              <a:t>responsible for tasks.</a:t>
            </a:r>
          </a:p>
          <a:p>
            <a:r>
              <a:rPr lang="en-US" dirty="0"/>
              <a:t>Key Characteristics</a:t>
            </a:r>
          </a:p>
          <a:p>
            <a:pPr lvl="1"/>
            <a:r>
              <a:rPr lang="en-US" dirty="0"/>
              <a:t>Lanes are used </a:t>
            </a:r>
            <a:r>
              <a:rPr lang="en-US" b="1" dirty="0"/>
              <a:t>within a single pool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help </a:t>
            </a:r>
            <a:r>
              <a:rPr lang="en-US" b="1" dirty="0"/>
              <a:t>assign tasks </a:t>
            </a:r>
            <a:r>
              <a:rPr lang="en-US" dirty="0"/>
              <a:t>to different roles.</a:t>
            </a:r>
          </a:p>
          <a:p>
            <a:pPr lvl="1"/>
            <a:r>
              <a:rPr lang="en-US" dirty="0"/>
              <a:t>Multiple lanes can exist inside one pool.</a:t>
            </a:r>
          </a:p>
        </p:txBody>
      </p:sp>
    </p:spTree>
    <p:extLst>
      <p:ext uri="{BB962C8B-B14F-4D97-AF65-F5344CB8AC3E}">
        <p14:creationId xmlns:p14="http://schemas.microsoft.com/office/powerpoint/2010/main" val="28781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202FF7-8CBF-0EAE-90EE-43EF58BDD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D16901-F222-F697-8FA0-4AECE6516EA9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prstClr val="black"/>
                </a:solidFill>
              </a:rPr>
              <a:t>Building Simple Workflows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96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5C7F5B2-6241-EAA9-9C82-998A47F39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E5AD-9EE1-D81D-14CE-621FA405ADB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Building Simple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4F2F5-6476-6DD7-5B79-BFD618695E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Hands-on: Creating your first BPMN diagram.</a:t>
            </a:r>
          </a:p>
          <a:p>
            <a:r>
              <a:rPr lang="en-US" dirty="0"/>
              <a:t>Best practices for clear and effective process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47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CDE4A11-11E9-775B-6AD0-84C059783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64A3-85C1-DECF-69C5-F312931D704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Hands-on: Creating your first BPMN diagram.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E9ED0-58C7-AE63-F377-8205DED52FD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a basic loan approval process where:</a:t>
            </a:r>
          </a:p>
          <a:p>
            <a:pPr lvl="1"/>
            <a:r>
              <a:rPr lang="en-US" dirty="0"/>
              <a:t>The customer submits a loan request (Start Event).</a:t>
            </a:r>
          </a:p>
          <a:p>
            <a:pPr lvl="1"/>
            <a:r>
              <a:rPr lang="en-US" dirty="0"/>
              <a:t>A loan officer reviews the request (User Task).</a:t>
            </a:r>
          </a:p>
          <a:p>
            <a:pPr lvl="1"/>
            <a:r>
              <a:rPr lang="en-US" dirty="0"/>
              <a:t>A decision is made (Gateway):  </a:t>
            </a:r>
          </a:p>
          <a:p>
            <a:pPr lvl="2"/>
            <a:r>
              <a:rPr lang="en-US" dirty="0"/>
              <a:t>If approved, the loan is granted (End Event).</a:t>
            </a:r>
          </a:p>
          <a:p>
            <a:pPr lvl="2"/>
            <a:r>
              <a:rPr lang="en-US" dirty="0"/>
              <a:t>If rejected, a notification is sent (Message End Event).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2F8654F-72B9-648B-9CBE-6C703C133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0929-94FE-EF83-D2DE-66F8E7A57A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Overview and importance of BPMN in process modeling.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E8A2-12FF-A0F5-41EA-A13C35EE758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Business Process Model and Notation (BPMN) 2.0 </a:t>
            </a:r>
            <a:r>
              <a:rPr lang="en-US" dirty="0"/>
              <a:t>is a standard for modeling business processes in a graphical notation. </a:t>
            </a:r>
          </a:p>
          <a:p>
            <a:pPr algn="just"/>
            <a:r>
              <a:rPr lang="en-US" dirty="0"/>
              <a:t>It is a globally recognized standard for </a:t>
            </a:r>
            <a:r>
              <a:rPr lang="en-US" b="1" dirty="0"/>
              <a:t>business process modeling. </a:t>
            </a:r>
          </a:p>
          <a:p>
            <a:pPr algn="just"/>
            <a:r>
              <a:rPr lang="en-US" dirty="0"/>
              <a:t>BPMN 2.0 was introduced by the </a:t>
            </a:r>
            <a:r>
              <a:rPr lang="en-US" b="1" dirty="0"/>
              <a:t>Object Management Group (OMG) </a:t>
            </a:r>
            <a:r>
              <a:rPr lang="en-US" dirty="0"/>
              <a:t>to standardize process modeling across industries. </a:t>
            </a:r>
          </a:p>
          <a:p>
            <a:pPr algn="just"/>
            <a:r>
              <a:rPr lang="en-US" dirty="0"/>
              <a:t>It allows organizations to </a:t>
            </a:r>
            <a:r>
              <a:rPr lang="en-US" b="1" dirty="0"/>
              <a:t>visualize, document, and optimize business workflows.</a:t>
            </a:r>
          </a:p>
          <a:p>
            <a:pPr algn="just"/>
            <a:r>
              <a:rPr lang="en-US" dirty="0"/>
              <a:t>It provides a graphical notation that is easy to understand for both business and technical users, bridging the gap between </a:t>
            </a:r>
            <a:r>
              <a:rPr lang="en-US" b="1" dirty="0"/>
              <a:t>business process design and implementation.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643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4A092DE-2FC4-41FE-1074-E945FC590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EC75-E727-7C85-D59A-840A653C13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Best practices for clear and effective process models.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D1BA-CEA1-2FBA-B017-58B140657F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clear and effective BPMN model ensures that business processes are easy to understand, maintain, and execute. </a:t>
            </a:r>
          </a:p>
          <a:p>
            <a:r>
              <a:rPr lang="en-US" dirty="0"/>
              <a:t>Keep It Simple and Readable</a:t>
            </a:r>
          </a:p>
          <a:p>
            <a:pPr lvl="1"/>
            <a:r>
              <a:rPr lang="en-US" dirty="0"/>
              <a:t>Use a Left-to-Right Flow – Avoid complex loops and crisscrossing flows.</a:t>
            </a:r>
          </a:p>
          <a:p>
            <a:pPr lvl="1"/>
            <a:r>
              <a:rPr lang="en-US" dirty="0"/>
              <a:t>Limit Elements per Diagram – A process should be easy to read at a glance.</a:t>
            </a:r>
          </a:p>
          <a:p>
            <a:pPr lvl="1"/>
            <a:r>
              <a:rPr lang="en-US" dirty="0"/>
              <a:t>Break Down Complex Processes – Use sub-processes for detailed steps.</a:t>
            </a:r>
          </a:p>
          <a:p>
            <a:r>
              <a:rPr lang="en-US" dirty="0"/>
              <a:t>Use Consistent Naming Conventions</a:t>
            </a:r>
          </a:p>
          <a:p>
            <a:pPr lvl="1"/>
            <a:r>
              <a:rPr lang="en-US" dirty="0"/>
              <a:t>Use action-oriented names for tasks:</a:t>
            </a:r>
          </a:p>
          <a:p>
            <a:pPr lvl="1"/>
            <a:r>
              <a:rPr lang="en-US" dirty="0"/>
              <a:t>"Review Loan Application" (Clear and descriptive)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6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442DBD7-E305-E00F-E72E-6941D2DE5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98CC-8607-C490-4C7A-B7A50EB9E5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Hands-on: Creating your first BPMN diagram.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CE0E3-B516-D0F2-C27E-02D8EED9D004}"/>
              </a:ext>
            </a:extLst>
          </p:cNvPr>
          <p:cNvSpPr txBox="1">
            <a:spLocks/>
          </p:cNvSpPr>
          <p:nvPr/>
        </p:nvSpPr>
        <p:spPr>
          <a:xfrm>
            <a:off x="735563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Problem Statement: Leave Approval Process</a:t>
            </a:r>
          </a:p>
          <a:p>
            <a:pPr lvl="1"/>
            <a:r>
              <a:rPr lang="en-US" dirty="0"/>
              <a:t>A Leave Approval Process automates request submission, approval, and notification. </a:t>
            </a:r>
          </a:p>
          <a:p>
            <a:pPr lvl="1"/>
            <a:r>
              <a:rPr lang="en-US" dirty="0"/>
              <a:t>Employees submit leave requests via a system, and managers review and approve or reject them based on predefined criteria.</a:t>
            </a:r>
          </a:p>
          <a:p>
            <a:pPr lvl="1"/>
            <a:r>
              <a:rPr lang="en-US" dirty="0"/>
              <a:t>Tech Team</a:t>
            </a:r>
          </a:p>
          <a:p>
            <a:pPr lvl="2"/>
            <a:r>
              <a:rPr lang="en-US" dirty="0"/>
              <a:t>Casual leave (max 2 days).</a:t>
            </a:r>
          </a:p>
          <a:p>
            <a:pPr lvl="2"/>
            <a:r>
              <a:rPr lang="en-US" dirty="0"/>
              <a:t>Sick leave (max 3 days)</a:t>
            </a:r>
          </a:p>
          <a:p>
            <a:pPr lvl="1"/>
            <a:r>
              <a:rPr lang="en-US" dirty="0"/>
              <a:t>HR</a:t>
            </a:r>
          </a:p>
          <a:p>
            <a:pPr lvl="2"/>
            <a:r>
              <a:rPr lang="en-US" dirty="0"/>
              <a:t>Casual leave (max 1 day)</a:t>
            </a:r>
          </a:p>
          <a:p>
            <a:pPr lvl="2"/>
            <a:r>
              <a:rPr lang="en-US" dirty="0"/>
              <a:t>Sick leave ( max 2 days)</a:t>
            </a:r>
          </a:p>
          <a:p>
            <a:pPr lvl="1"/>
            <a:r>
              <a:rPr lang="en-US" dirty="0"/>
              <a:t>Admin</a:t>
            </a:r>
          </a:p>
          <a:p>
            <a:pPr lvl="2"/>
            <a:r>
              <a:rPr lang="en-US" dirty="0"/>
              <a:t>Casual Leave (Max 2 days)</a:t>
            </a:r>
          </a:p>
          <a:p>
            <a:pPr lvl="2"/>
            <a:r>
              <a:rPr lang="en-US" dirty="0"/>
              <a:t>Sick Leave (max 2 days)</a:t>
            </a:r>
          </a:p>
        </p:txBody>
      </p:sp>
    </p:spTree>
    <p:extLst>
      <p:ext uri="{BB962C8B-B14F-4D97-AF65-F5344CB8AC3E}">
        <p14:creationId xmlns:p14="http://schemas.microsoft.com/office/powerpoint/2010/main" val="8026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0EFFD4-D807-336C-E545-14B77D5A1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C82420-120E-FBA1-6851-598BF2FEFB69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prstClr val="black"/>
                </a:solidFill>
              </a:rPr>
              <a:t>Advanced BPMN Techniques and Workflow Creation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749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6DD1CF5-BB33-2B0D-0F1C-1C7CEBDD4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0777E0-8D2E-02E0-4D4B-B31F57878A6D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prstClr val="black"/>
                </a:solidFill>
              </a:rPr>
              <a:t>Advanced BPMN Elements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995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3C992BE-4288-A22C-DC24-E85C4322A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8641-63B3-B7E1-6531-8CCD1A66AA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Advanced BPMN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01A4-0B52-4987-B706-723AC6DAD21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Sub-processes: Reusable components for complex workflows.</a:t>
            </a:r>
          </a:p>
          <a:p>
            <a:r>
              <a:rPr lang="en-US" dirty="0"/>
              <a:t>Conditional flows and looping constructs.</a:t>
            </a:r>
          </a:p>
          <a:p>
            <a:r>
              <a:rPr lang="en-US" dirty="0"/>
              <a:t>Timer, message, and error events.</a:t>
            </a:r>
          </a:p>
        </p:txBody>
      </p:sp>
    </p:spTree>
    <p:extLst>
      <p:ext uri="{BB962C8B-B14F-4D97-AF65-F5344CB8AC3E}">
        <p14:creationId xmlns:p14="http://schemas.microsoft.com/office/powerpoint/2010/main" val="20789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E04ECF-5F5E-D1C8-AF42-2531F8323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7E1E-7DD9-FBF7-5111-9E2ADDB9DF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Sub-processes: Reusable components for complex workflows.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FE86-293D-F974-18C7-F8C22337967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a Sub-Process?</a:t>
            </a:r>
          </a:p>
          <a:p>
            <a:r>
              <a:rPr lang="en-US" dirty="0"/>
              <a:t>A sub-process is a nested process within a parent process, allowing you to group multiple tasks under a single unit. </a:t>
            </a:r>
          </a:p>
          <a:p>
            <a:r>
              <a:rPr lang="en-US" dirty="0"/>
              <a:t>It helps in:</a:t>
            </a:r>
          </a:p>
          <a:p>
            <a:pPr lvl="1"/>
            <a:r>
              <a:rPr lang="en-US" dirty="0"/>
              <a:t>Organizing complex workflows</a:t>
            </a:r>
          </a:p>
          <a:p>
            <a:pPr lvl="1"/>
            <a:r>
              <a:rPr lang="en-US" dirty="0"/>
              <a:t>Reusing process logic</a:t>
            </a:r>
          </a:p>
          <a:p>
            <a:pPr lvl="1"/>
            <a:r>
              <a:rPr lang="en-US" dirty="0"/>
              <a:t>Improving readability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11909C-7565-6E41-A75E-390AAFBF2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301A-0F09-49B5-F9BA-48765FA7FAA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Sub-processes: Reusable components for complex workflows.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54523-1522-89ED-CA64-8844CAC9047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Types of Sub-Processes in BPMN 2.0</a:t>
            </a:r>
          </a:p>
          <a:p>
            <a:r>
              <a:rPr lang="en-US" dirty="0"/>
              <a:t>Embedded Sub-Process</a:t>
            </a:r>
          </a:p>
          <a:p>
            <a:pPr lvl="1"/>
            <a:r>
              <a:rPr lang="en-US" dirty="0"/>
              <a:t>Defined inside the parent process; part of the same execution scope.</a:t>
            </a:r>
          </a:p>
          <a:p>
            <a:r>
              <a:rPr lang="en-US" dirty="0"/>
              <a:t>Reusable (Call Activity)</a:t>
            </a:r>
          </a:p>
          <a:p>
            <a:pPr lvl="1"/>
            <a:r>
              <a:rPr lang="en-US" dirty="0"/>
              <a:t>A separate BPMN diagram that can be reused in multiple processes.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79F4638-0210-4DC1-0CF4-FBC4D5315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FB39-32F7-431C-E0C4-B26BB431CF3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Conditional flows and looping constructs.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37113-6F1A-DA74-53BA-8BF3A408558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BPMN 2.0, Conditional Flows and Looping Constructs help control process execution based on dynamic conditions, improving flexibility and automation.</a:t>
            </a:r>
          </a:p>
          <a:p>
            <a:r>
              <a:rPr lang="en-US" dirty="0"/>
              <a:t>Conditional Flows in BPMN 2.0</a:t>
            </a:r>
          </a:p>
          <a:p>
            <a:pPr lvl="1"/>
            <a:r>
              <a:rPr lang="en-US" dirty="0"/>
              <a:t>Conditional flows allow decision-making in a process using expressions or conditions.</a:t>
            </a:r>
          </a:p>
          <a:p>
            <a:r>
              <a:rPr lang="en-US" dirty="0"/>
              <a:t>Types of Conditional Flows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93CB68-68E4-4C57-A1EA-B65A69967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85627"/>
              </p:ext>
            </p:extLst>
          </p:nvPr>
        </p:nvGraphicFramePr>
        <p:xfrm>
          <a:off x="838200" y="4777290"/>
          <a:ext cx="10515600" cy="125018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080657">
                  <a:extLst>
                    <a:ext uri="{9D8B030D-6E8A-4147-A177-3AD203B41FA5}">
                      <a16:colId xmlns:a16="http://schemas.microsoft.com/office/drawing/2014/main" val="4036893375"/>
                    </a:ext>
                  </a:extLst>
                </a:gridCol>
                <a:gridCol w="7434943">
                  <a:extLst>
                    <a:ext uri="{9D8B030D-6E8A-4147-A177-3AD203B41FA5}">
                      <a16:colId xmlns:a16="http://schemas.microsoft.com/office/drawing/2014/main" val="4241028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Type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Description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71954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Exclusive Gateway (XOR)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Chooses one outgoing flow based on conditions.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7708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Inclusive Gateway (OR)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Can choose multiple outgoing flows if conditions match.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65432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Conditional Sequence Flow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A sequence flow that has a condition applied without a gateway.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630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01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87FD59B-0B8E-4C4A-564A-716277643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F134-3603-E18E-9C9D-B81D239BD4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Conditional flows and looping constructs.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FA1D-FE25-3C50-4B67-1914907A8B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Loan Approval with Looping Constructs</a:t>
            </a:r>
          </a:p>
          <a:p>
            <a:r>
              <a:rPr lang="en-US" dirty="0"/>
              <a:t>Scenario: Retry Loan Approval Attempts</a:t>
            </a:r>
          </a:p>
          <a:p>
            <a:pPr lvl="1"/>
            <a:r>
              <a:rPr lang="en-US" dirty="0"/>
              <a:t>If a </a:t>
            </a:r>
            <a:r>
              <a:rPr lang="en-US" b="1" dirty="0"/>
              <a:t>loan application is incomplete</a:t>
            </a:r>
            <a:r>
              <a:rPr lang="en-US" dirty="0"/>
              <a:t>, the system </a:t>
            </a:r>
            <a:r>
              <a:rPr lang="en-US" b="1" dirty="0"/>
              <a:t>requests missing documents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applicant has </a:t>
            </a:r>
            <a:r>
              <a:rPr lang="en-US" b="1" dirty="0"/>
              <a:t>3 attempts </a:t>
            </a:r>
            <a:r>
              <a:rPr lang="en-US" dirty="0"/>
              <a:t>to submit the documents before auto-rejection.</a:t>
            </a:r>
          </a:p>
        </p:txBody>
      </p:sp>
    </p:spTree>
    <p:extLst>
      <p:ext uri="{BB962C8B-B14F-4D97-AF65-F5344CB8AC3E}">
        <p14:creationId xmlns:p14="http://schemas.microsoft.com/office/powerpoint/2010/main" val="28780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A10A69A-4237-2032-4E98-49DB5FFF3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1201-DB24-55A8-C008-07508CCC065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Timer, message, and error events.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85D2-09E4-E58E-6057-D798983B6A6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Events in BPMN 2.0 help control process execution by responding to delays, external messages, and errors. </a:t>
            </a:r>
          </a:p>
          <a:p>
            <a:r>
              <a:rPr lang="en-US" dirty="0"/>
              <a:t>These include Timer Events, Message Events, and Error Events.</a:t>
            </a:r>
          </a:p>
          <a:p>
            <a:r>
              <a:rPr lang="en-US" dirty="0"/>
              <a:t>Timer Events in BPMN 2.0 </a:t>
            </a:r>
          </a:p>
          <a:p>
            <a:pPr lvl="1"/>
            <a:r>
              <a:rPr lang="en-US" dirty="0"/>
              <a:t>Timer Events delay or schedule process execution.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AC4524-2EB4-5C4F-51AF-415E1A933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10984"/>
              </p:ext>
            </p:extLst>
          </p:nvPr>
        </p:nvGraphicFramePr>
        <p:xfrm>
          <a:off x="838200" y="4360558"/>
          <a:ext cx="10515600" cy="1687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0070">
                  <a:extLst>
                    <a:ext uri="{9D8B030D-6E8A-4147-A177-3AD203B41FA5}">
                      <a16:colId xmlns:a16="http://schemas.microsoft.com/office/drawing/2014/main" val="811414914"/>
                    </a:ext>
                  </a:extLst>
                </a:gridCol>
                <a:gridCol w="3573625">
                  <a:extLst>
                    <a:ext uri="{9D8B030D-6E8A-4147-A177-3AD203B41FA5}">
                      <a16:colId xmlns:a16="http://schemas.microsoft.com/office/drawing/2014/main" val="4277573435"/>
                    </a:ext>
                  </a:extLst>
                </a:gridCol>
                <a:gridCol w="4131905">
                  <a:extLst>
                    <a:ext uri="{9D8B030D-6E8A-4147-A177-3AD203B41FA5}">
                      <a16:colId xmlns:a16="http://schemas.microsoft.com/office/drawing/2014/main" val="2610849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Type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Description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Example Use Case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86396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Timer Start Event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Triggers the process at a specific time or interval.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Run a daily report every morning at 9 AM.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51449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Intermediate Timer Event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Pauses the process for a defined duration.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Wait 24 hours before sending a reminder email.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93919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396F6E30-DBD0-0169-1240-2E1C0C8C3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6B99-0CA6-7EBB-0870-9897AEDA2C9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Overview and importance of BPMN in process modeling.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C1A74-CD02-4E71-6A33-47E8002B104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Features of BPMN 2.0</a:t>
            </a:r>
          </a:p>
          <a:p>
            <a:pPr lvl="1"/>
            <a:r>
              <a:rPr lang="en-US" b="1" dirty="0"/>
              <a:t>Standardized Notation </a:t>
            </a:r>
            <a:r>
              <a:rPr lang="en-US" dirty="0"/>
              <a:t>– Provides a unified way to model processes.</a:t>
            </a:r>
          </a:p>
          <a:p>
            <a:pPr lvl="1"/>
            <a:r>
              <a:rPr lang="en-US" b="1" dirty="0"/>
              <a:t>Graphical Representation </a:t>
            </a:r>
            <a:r>
              <a:rPr lang="en-US" dirty="0"/>
              <a:t>– Uses flowcharts for easy understanding.</a:t>
            </a:r>
          </a:p>
          <a:p>
            <a:pPr lvl="1"/>
            <a:r>
              <a:rPr lang="en-US" b="1" dirty="0"/>
              <a:t>Business &amp; IT Alignment </a:t>
            </a:r>
            <a:r>
              <a:rPr lang="en-US" dirty="0"/>
              <a:t>– Helps both business analysts and developers.</a:t>
            </a:r>
          </a:p>
          <a:p>
            <a:pPr lvl="1"/>
            <a:r>
              <a:rPr lang="en-US" b="1" dirty="0"/>
              <a:t>Executable Processes </a:t>
            </a:r>
            <a:r>
              <a:rPr lang="en-US" dirty="0"/>
              <a:t>– Can be used in workflow automation tools.</a:t>
            </a:r>
          </a:p>
          <a:p>
            <a:pPr lvl="1"/>
            <a:r>
              <a:rPr lang="en-US" b="1" dirty="0"/>
              <a:t>Supports Complex Scenarios </a:t>
            </a:r>
            <a:r>
              <a:rPr lang="en-US" dirty="0"/>
              <a:t>– Enables modeling of simple and advanced workflows.</a:t>
            </a:r>
          </a:p>
        </p:txBody>
      </p:sp>
    </p:spTree>
    <p:extLst>
      <p:ext uri="{BB962C8B-B14F-4D97-AF65-F5344CB8AC3E}">
        <p14:creationId xmlns:p14="http://schemas.microsoft.com/office/powerpoint/2010/main" val="377294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251ED6C-088D-49A3-BB55-877B5BF5A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ED53-EECE-2563-6DF4-9771B177609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Timer, message, and error events.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1E1FE-4464-DBDD-C170-E5F84D72E92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Message Events in BPMN 2.0</a:t>
            </a:r>
          </a:p>
          <a:p>
            <a:pPr lvl="1"/>
            <a:r>
              <a:rPr lang="en-US" dirty="0"/>
              <a:t>Message Events allow processes to send and receive messages between different workflows or external systems.</a:t>
            </a:r>
          </a:p>
          <a:p>
            <a:pPr lvl="1"/>
            <a:r>
              <a:rPr lang="en-US" dirty="0"/>
              <a:t>Types of Message Events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44A704-E6F0-115D-D6B2-FB2F15882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403334"/>
              </p:ext>
            </p:extLst>
          </p:nvPr>
        </p:nvGraphicFramePr>
        <p:xfrm>
          <a:off x="838200" y="3429000"/>
          <a:ext cx="10515600" cy="30304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1955">
                  <a:extLst>
                    <a:ext uri="{9D8B030D-6E8A-4147-A177-3AD203B41FA5}">
                      <a16:colId xmlns:a16="http://schemas.microsoft.com/office/drawing/2014/main" val="2419709707"/>
                    </a:ext>
                  </a:extLst>
                </a:gridCol>
                <a:gridCol w="3461657">
                  <a:extLst>
                    <a:ext uri="{9D8B030D-6E8A-4147-A177-3AD203B41FA5}">
                      <a16:colId xmlns:a16="http://schemas.microsoft.com/office/drawing/2014/main" val="3705399403"/>
                    </a:ext>
                  </a:extLst>
                </a:gridCol>
                <a:gridCol w="3851988">
                  <a:extLst>
                    <a:ext uri="{9D8B030D-6E8A-4147-A177-3AD203B41FA5}">
                      <a16:colId xmlns:a16="http://schemas.microsoft.com/office/drawing/2014/main" val="244485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Type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Description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Example Use Case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6526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Message Start Event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Starts a process when a message arrives.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A customer support process starts when a user submits a ticket.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76199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Intermediate Message Catch Event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Waits for a message before continuing.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A loan process waits for customer verification.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706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Intermediate Message Throw Event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Sends a message to another process or system.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Notify a payment gateway after processing a loan.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1919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Message End Event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Ends the process with a message.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Send a confirmation email after loan approval.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3285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3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4E818E1-CFEC-537A-3FC9-586D9022F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FB97-C14B-B81A-66D7-AABCC224F3C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Timer, message, and error events.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F300-30CA-FA44-FAF6-7B3E9DDE9C6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Error Events in BPMN 2.0</a:t>
            </a:r>
          </a:p>
          <a:p>
            <a:pPr lvl="1"/>
            <a:r>
              <a:rPr lang="en-US" dirty="0"/>
              <a:t>Error Events handle exceptions in a process, ensuring errors trigger fallback actions instead of stopping execution.</a:t>
            </a:r>
          </a:p>
          <a:p>
            <a:pPr lvl="1"/>
            <a:r>
              <a:rPr lang="en-US" dirty="0"/>
              <a:t>Types of Error Events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1F9349-9930-F68B-9D83-A992FD195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708355"/>
              </p:ext>
            </p:extLst>
          </p:nvPr>
        </p:nvGraphicFramePr>
        <p:xfrm>
          <a:off x="838200" y="3429000"/>
          <a:ext cx="10515600" cy="2359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447794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218664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55527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Type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Description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Example Use Case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2847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Error Start Event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Starts a process when an error occurs in another process.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Trigger a refund process when a payment fails.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54639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Boundary Error Event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Captures errors and redirects the process.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Handle loan rejection due to missing documents.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55560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Error End Event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Ends the process with an error.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Mark a transaction as failed in a payment process.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15540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9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78F0904-07A8-A30F-301B-13C70C647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CE1C59-9998-7A67-58CA-4C64A19188E5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prstClr val="black"/>
                </a:solidFill>
              </a:rPr>
              <a:t>Workflow Design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90892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4D11422-323F-70E0-690E-CCEF8E662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C1CC-872C-C67B-2240-96A9BFE08DE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Workflow Design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446A6-BA7A-29F1-3C01-0D99CA18E58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end-to-end workflows using BPMN notations.</a:t>
            </a:r>
          </a:p>
          <a:p>
            <a:r>
              <a:rPr lang="en-US" dirty="0"/>
              <a:t>Identifying bottlenecks and inefficiencies in processes.</a:t>
            </a:r>
          </a:p>
          <a:p>
            <a:r>
              <a:rPr lang="en-US" dirty="0"/>
              <a:t>Designing workflows for automation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4693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61E0F85-CC98-668B-330E-32D3B0549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5282-A8AB-24A7-30FB-A26A14E0D86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Creating end-to-end workflows using BPMN notations.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090E-48A6-F6DB-76A3-4B38DA9D67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an End-to-End Workflow?</a:t>
            </a:r>
          </a:p>
          <a:p>
            <a:pPr lvl="1"/>
            <a:r>
              <a:rPr lang="en-US" dirty="0"/>
              <a:t>An end-to-end workflow models an entire business process from start to finish, covering:</a:t>
            </a:r>
          </a:p>
          <a:p>
            <a:pPr lvl="1"/>
            <a:r>
              <a:rPr lang="en-US" dirty="0"/>
              <a:t>Process initiation (e.g., receiving a customer request).</a:t>
            </a:r>
          </a:p>
          <a:p>
            <a:pPr lvl="1"/>
            <a:r>
              <a:rPr lang="en-US" dirty="0"/>
              <a:t>Process execution (e.g., approvals, tasks, decisions).</a:t>
            </a:r>
          </a:p>
          <a:p>
            <a:pPr lvl="1"/>
            <a:r>
              <a:rPr lang="en-US" dirty="0"/>
              <a:t>Process completion (e.g., sending a confirmation).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0D44A46-7603-A822-557F-0C6254B2C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BD01-BE8F-56EF-CE71-F7A2B10A98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Creating end-to-end workflows using BPMN notations.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E0D5-0B6B-8AEB-2B11-4EFECAE9E3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End-to-End Workflow: Loan Approval Process Scenario:</a:t>
            </a:r>
          </a:p>
          <a:p>
            <a:pPr lvl="1"/>
            <a:r>
              <a:rPr lang="en-US" dirty="0"/>
              <a:t>A customer applies for a loan, and the process includes:</a:t>
            </a:r>
          </a:p>
          <a:p>
            <a:pPr lvl="1"/>
            <a:r>
              <a:rPr lang="en-US" dirty="0"/>
              <a:t>Loan review by an agent (User Task).</a:t>
            </a:r>
          </a:p>
          <a:p>
            <a:pPr lvl="1"/>
            <a:r>
              <a:rPr lang="en-US" dirty="0"/>
              <a:t>Fetching a credit score (Service Task).</a:t>
            </a:r>
          </a:p>
          <a:p>
            <a:pPr lvl="1"/>
            <a:r>
              <a:rPr lang="en-US" dirty="0"/>
              <a:t>Making a decision (Exclusive Gateway).</a:t>
            </a:r>
          </a:p>
          <a:p>
            <a:pPr lvl="1"/>
            <a:r>
              <a:rPr lang="en-US" dirty="0"/>
              <a:t>Handling missing documents (Error Event).</a:t>
            </a:r>
          </a:p>
          <a:p>
            <a:pPr lvl="1"/>
            <a:r>
              <a:rPr lang="en-US" dirty="0"/>
              <a:t>Sending notifications (Parallel Gateway).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FF7876E-DD0C-71DE-D7B1-D03AEFB67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2789-80F0-E0E9-8088-299F8106A1C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Creating end-to-end workflows using BPMN notations.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9BE5-6693-2FED-13D1-F12A2E548D8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Optimizing BPMN Workflows</a:t>
            </a:r>
          </a:p>
          <a:p>
            <a:pPr marL="0" indent="0">
              <a:buNone/>
            </a:pPr>
            <a:r>
              <a:rPr lang="en-US" dirty="0"/>
              <a:t>1. Reduce Manual Tasks with Automation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Service Tasks </a:t>
            </a:r>
            <a:r>
              <a:rPr lang="en-US" dirty="0"/>
              <a:t>to automate repetitive work.</a:t>
            </a:r>
          </a:p>
          <a:p>
            <a:pPr lvl="1"/>
            <a:r>
              <a:rPr lang="en-US" dirty="0"/>
              <a:t>Integrate with </a:t>
            </a:r>
            <a:r>
              <a:rPr lang="en-US" b="1" dirty="0"/>
              <a:t>external systems </a:t>
            </a:r>
            <a:r>
              <a:rPr lang="en-US" dirty="0"/>
              <a:t>via APIs.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Automate credit score fetching </a:t>
            </a:r>
            <a:r>
              <a:rPr lang="en-US" dirty="0"/>
              <a:t>instead of manual lookup.</a:t>
            </a:r>
          </a:p>
          <a:p>
            <a:pPr marL="0" indent="0">
              <a:buNone/>
            </a:pPr>
            <a:r>
              <a:rPr lang="en-US" dirty="0"/>
              <a:t>2. Use Gateways for Decision Handling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Exclusive Gateways </a:t>
            </a:r>
            <a:r>
              <a:rPr lang="en-US" dirty="0"/>
              <a:t>for </a:t>
            </a:r>
            <a:r>
              <a:rPr lang="en-US" b="1" dirty="0"/>
              <a:t>either-or </a:t>
            </a:r>
            <a:r>
              <a:rPr lang="en-US" dirty="0"/>
              <a:t>decisions.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Parallel Gateways </a:t>
            </a:r>
            <a:r>
              <a:rPr lang="en-US" dirty="0"/>
              <a:t>for </a:t>
            </a:r>
            <a:r>
              <a:rPr lang="en-US" b="1" dirty="0"/>
              <a:t>simultaneous tasks.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Send notifications to multiple parties in parallel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0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044554D-39DD-870E-675F-D77CC63F7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F316-DEF3-552C-F077-403758ADB2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Creating end-to-end workflows using BPMN notations.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FD41-1CFF-9B4B-2166-6ECFF616135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Optimizing BPMN Workflows</a:t>
            </a:r>
          </a:p>
          <a:p>
            <a:pPr marL="0" indent="0">
              <a:buNone/>
            </a:pPr>
            <a:r>
              <a:rPr lang="en-US" dirty="0"/>
              <a:t>3. Handle Errors with Boundary Events</a:t>
            </a:r>
          </a:p>
          <a:p>
            <a:pPr lvl="1"/>
            <a:r>
              <a:rPr lang="en-US" dirty="0"/>
              <a:t>Attach </a:t>
            </a:r>
            <a:r>
              <a:rPr lang="en-US" b="1" dirty="0"/>
              <a:t>Error Events </a:t>
            </a:r>
            <a:r>
              <a:rPr lang="en-US" dirty="0"/>
              <a:t>to User Tasks.</a:t>
            </a:r>
          </a:p>
          <a:p>
            <a:pPr lvl="1"/>
            <a:r>
              <a:rPr lang="en-US" dirty="0"/>
              <a:t>Redirect the workflow to handle exceptions.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Request missing documents instead of stopping the process.</a:t>
            </a:r>
          </a:p>
          <a:p>
            <a:pPr marL="0" indent="0">
              <a:buNone/>
            </a:pPr>
            <a:r>
              <a:rPr lang="en-US" dirty="0"/>
              <a:t>4. Optimize Performance with Timer Events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Timer Events </a:t>
            </a:r>
            <a:r>
              <a:rPr lang="en-US" dirty="0"/>
              <a:t>to </a:t>
            </a:r>
            <a:r>
              <a:rPr lang="en-US" b="1" dirty="0"/>
              <a:t>escalate delays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If a manager doesn't approve within 48 hours, escalate to a senior manager.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8CDC6BA-D0EC-2FAF-DC40-312346748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2C89-3BF8-CA24-0D29-6FF0F4E4513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Identifying bottlenecks and inefficiencies in processes.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EB14-084B-2B25-1EAE-3B20D085ED7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Optimizing BPMN workflows requires identifying </a:t>
            </a:r>
            <a:r>
              <a:rPr lang="en-US" b="1" dirty="0"/>
              <a:t>bottlenecks and inefficiencies</a:t>
            </a:r>
            <a:r>
              <a:rPr lang="en-US" dirty="0"/>
              <a:t> that slow down business processes. </a:t>
            </a:r>
          </a:p>
          <a:p>
            <a:r>
              <a:rPr lang="en-US" dirty="0" smtClean="0"/>
              <a:t>What </a:t>
            </a:r>
            <a:r>
              <a:rPr lang="en-US" dirty="0"/>
              <a:t>Are Bottlenecks in BPMN Workflows?</a:t>
            </a:r>
          </a:p>
          <a:p>
            <a:pPr lvl="1"/>
            <a:r>
              <a:rPr lang="en-US" dirty="0"/>
              <a:t>A bottleneck occurs when a specific step in a process slows down the entire workflow.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08ACEDD-1810-4166-5CEE-2D03DB43D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186F-DEFF-F966-DF9D-6D689C767FF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Identifying bottlenecks and inefficiencies in processes.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15A7-E651-52A8-2356-E14C47327AE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Bottlenecks &amp; Inefficiencies: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AE0BD1-1089-7495-F876-E78B1534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10157"/>
              </p:ext>
            </p:extLst>
          </p:nvPr>
        </p:nvGraphicFramePr>
        <p:xfrm>
          <a:off x="838200" y="2444362"/>
          <a:ext cx="10515600" cy="3636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37132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306916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30604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60706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Issue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Cause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Example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Solution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1589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Long Wait Times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Delays in approvals or task completion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Loan application stuck in manager review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Use </a:t>
                      </a:r>
                      <a:r>
                        <a:rPr lang="en-IN" sz="1800" b="1" kern="100" dirty="0">
                          <a:effectLst/>
                        </a:rPr>
                        <a:t>Timer Events </a:t>
                      </a:r>
                      <a:r>
                        <a:rPr lang="en-IN" sz="1800" kern="100" dirty="0">
                          <a:effectLst/>
                        </a:rPr>
                        <a:t>for auto-escalation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78415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Manual Workload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Too many user tasks instead of automation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Employees manually verify documents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Use </a:t>
                      </a:r>
                      <a:r>
                        <a:rPr lang="en-IN" sz="1800" b="1" kern="100" dirty="0">
                          <a:effectLst/>
                        </a:rPr>
                        <a:t>Service Tasks </a:t>
                      </a:r>
                      <a:r>
                        <a:rPr lang="en-IN" sz="1800" kern="100" dirty="0">
                          <a:effectLst/>
                        </a:rPr>
                        <a:t>for automation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21194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Parallel Execution Missing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Tasks are executed sequentially instead of concurrently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Notifications sent one by one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Use </a:t>
                      </a:r>
                      <a:r>
                        <a:rPr lang="en-IN" sz="1800" b="1" kern="100" dirty="0">
                          <a:effectLst/>
                        </a:rPr>
                        <a:t>Parallel Gateways </a:t>
                      </a:r>
                      <a:r>
                        <a:rPr lang="en-IN" sz="1800" kern="100" dirty="0">
                          <a:effectLst/>
                        </a:rPr>
                        <a:t>to speed up execution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90616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Unnecessary Tasks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Steps that don't add value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Multiple approvals for small requests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Simplify workflow with </a:t>
                      </a:r>
                      <a:r>
                        <a:rPr lang="en-IN" sz="1800" b="1" kern="100" dirty="0">
                          <a:effectLst/>
                        </a:rPr>
                        <a:t>Exclusive Gateways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72503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Error Handling Issues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Process restarts due to missing data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Missing documents cause process failure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Use </a:t>
                      </a:r>
                      <a:r>
                        <a:rPr lang="en-IN" sz="1800" b="1" kern="100" dirty="0">
                          <a:effectLst/>
                        </a:rPr>
                        <a:t>Boundary Error Events </a:t>
                      </a:r>
                      <a:r>
                        <a:rPr lang="en-IN" sz="1800" kern="100" dirty="0">
                          <a:effectLst/>
                        </a:rPr>
                        <a:t>for correction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17326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5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5CD2E9F-A64C-E7D1-7BA9-63D792699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7CE6-2CA4-6742-73ED-A896EAF0063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Overview and importance of BPMN in process modeling.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D1C0-9145-1178-795D-A3BABCC61AE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Importance of BPMN in Process Modeling</a:t>
            </a:r>
          </a:p>
          <a:p>
            <a:r>
              <a:rPr lang="en-US" dirty="0"/>
              <a:t>Enhances Process Understanding</a:t>
            </a:r>
          </a:p>
          <a:p>
            <a:pPr lvl="1"/>
            <a:r>
              <a:rPr lang="en-US" dirty="0"/>
              <a:t>BPMN diagrams provide a </a:t>
            </a:r>
            <a:r>
              <a:rPr lang="en-US" b="1" dirty="0"/>
              <a:t>clear, visual representation </a:t>
            </a:r>
            <a:r>
              <a:rPr lang="en-US" dirty="0"/>
              <a:t>of workflows.</a:t>
            </a:r>
          </a:p>
          <a:p>
            <a:pPr lvl="1"/>
            <a:r>
              <a:rPr lang="en-US" dirty="0"/>
              <a:t>Helps stakeholders quickly </a:t>
            </a:r>
            <a:r>
              <a:rPr lang="en-US" b="1" dirty="0"/>
              <a:t>identify inefficiencies </a:t>
            </a:r>
            <a:r>
              <a:rPr lang="en-US" dirty="0"/>
              <a:t>and bottlenecks.</a:t>
            </a:r>
          </a:p>
          <a:p>
            <a:r>
              <a:rPr lang="en-US" dirty="0"/>
              <a:t>Improves Business Process Efficiency</a:t>
            </a:r>
          </a:p>
          <a:p>
            <a:pPr lvl="1"/>
            <a:r>
              <a:rPr lang="en-US" dirty="0"/>
              <a:t>Standardized workflows lead to </a:t>
            </a:r>
            <a:r>
              <a:rPr lang="en-US" b="1" dirty="0"/>
              <a:t>better process optimization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Helps organizations implement </a:t>
            </a:r>
            <a:r>
              <a:rPr lang="en-US" b="1" dirty="0"/>
              <a:t>automation</a:t>
            </a:r>
            <a:r>
              <a:rPr lang="en-US" dirty="0"/>
              <a:t> in repetitive tasks.</a:t>
            </a:r>
          </a:p>
          <a:p>
            <a:r>
              <a:rPr lang="en-US" dirty="0"/>
              <a:t>Facilitates Communication Across Teams</a:t>
            </a:r>
          </a:p>
          <a:p>
            <a:pPr lvl="1"/>
            <a:r>
              <a:rPr lang="en-US" dirty="0"/>
              <a:t>Business users, analysts, and developers can work with the </a:t>
            </a:r>
            <a:r>
              <a:rPr lang="en-US" b="1" dirty="0"/>
              <a:t>same model.</a:t>
            </a:r>
          </a:p>
          <a:p>
            <a:pPr lvl="1"/>
            <a:r>
              <a:rPr lang="en-US" dirty="0"/>
              <a:t>Ensures </a:t>
            </a:r>
            <a:r>
              <a:rPr lang="en-US" b="1" dirty="0"/>
              <a:t>stakeholder alignment </a:t>
            </a:r>
            <a:r>
              <a:rPr lang="en-US" dirty="0"/>
              <a:t>on process flows and logic.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E39921F-046D-580C-CDBC-43A46F9E1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CA5D-8ADE-1123-BB3B-D1F039EDE6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Identifying bottlenecks and inefficiencies in processes.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27EE-2C96-CEDE-8551-7B120E40AE4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Identify Bottlenecks in Camunda Modeler</a:t>
            </a:r>
          </a:p>
          <a:p>
            <a:pPr marL="0" indent="0">
              <a:buNone/>
            </a:pPr>
            <a:r>
              <a:rPr lang="en-US" dirty="0"/>
              <a:t>Step 1: Visualizing Process Complexity</a:t>
            </a:r>
          </a:p>
          <a:p>
            <a:pPr lvl="1"/>
            <a:r>
              <a:rPr lang="en-US" dirty="0"/>
              <a:t>Open your BPMN diagram in Camunda Modeler.</a:t>
            </a:r>
          </a:p>
          <a:p>
            <a:pPr lvl="1"/>
            <a:r>
              <a:rPr lang="en-US" dirty="0"/>
              <a:t>Look for long chains of User Tasks → Consider automation.</a:t>
            </a:r>
          </a:p>
          <a:p>
            <a:pPr lvl="1"/>
            <a:r>
              <a:rPr lang="en-US" dirty="0"/>
              <a:t>Identify single approval steps → Use parallel execution where possible.</a:t>
            </a:r>
          </a:p>
          <a:p>
            <a:r>
              <a:rPr lang="en-US" dirty="0"/>
              <a:t>Step 2: Using Camunda Optimize for Real Data Analysis</a:t>
            </a:r>
          </a:p>
          <a:p>
            <a:pPr lvl="1"/>
            <a:r>
              <a:rPr lang="en-US" dirty="0"/>
              <a:t>If using Camunda Engine, you can track performance using Camunda Optimize:</a:t>
            </a:r>
          </a:p>
          <a:p>
            <a:pPr lvl="1"/>
            <a:r>
              <a:rPr lang="en-US" dirty="0"/>
              <a:t>Monitor execution times.</a:t>
            </a:r>
          </a:p>
          <a:p>
            <a:pPr lvl="1"/>
            <a:r>
              <a:rPr lang="en-US" dirty="0"/>
              <a:t>Identify frequently stuck tasks.</a:t>
            </a:r>
          </a:p>
          <a:p>
            <a:pPr lvl="1"/>
            <a:r>
              <a:rPr lang="en-US" dirty="0"/>
              <a:t>Generate process heatmaps.</a:t>
            </a:r>
          </a:p>
        </p:txBody>
      </p:sp>
    </p:spTree>
    <p:extLst>
      <p:ext uri="{BB962C8B-B14F-4D97-AF65-F5344CB8AC3E}">
        <p14:creationId xmlns:p14="http://schemas.microsoft.com/office/powerpoint/2010/main" val="33925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3E7A6A7-50E9-FBAD-31F7-00D1A3967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F2F8-21AA-572E-B548-02F740C3E0D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Designing workflows for automation and scalability.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71B6-4D7E-9F85-90D8-E79C5E6953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BPMN 2.0 workflows should be designed to support </a:t>
            </a:r>
            <a:r>
              <a:rPr lang="en-US" b="1" dirty="0"/>
              <a:t>automation and scalability, </a:t>
            </a:r>
            <a:r>
              <a:rPr lang="en-US" dirty="0"/>
              <a:t>ensuring that processes run efficiently as workload increases. </a:t>
            </a:r>
          </a:p>
          <a:p>
            <a:pPr marL="0" indent="0">
              <a:buNone/>
            </a:pPr>
            <a:r>
              <a:rPr lang="en-US" dirty="0"/>
              <a:t>Key Principles for Automation &amp; Scalability</a:t>
            </a:r>
          </a:p>
          <a:p>
            <a:r>
              <a:rPr lang="en-US" dirty="0"/>
              <a:t>What Makes a BPMN Workflow Scalable?</a:t>
            </a:r>
          </a:p>
          <a:p>
            <a:pPr lvl="1"/>
            <a:r>
              <a:rPr lang="en-US" sz="2200" b="1" dirty="0"/>
              <a:t>Automation</a:t>
            </a:r>
            <a:r>
              <a:rPr lang="en-US" sz="2200" dirty="0"/>
              <a:t> → Reduce manual tasks using </a:t>
            </a:r>
            <a:r>
              <a:rPr lang="en-US" sz="2200" b="1" dirty="0"/>
              <a:t>Service Tasks </a:t>
            </a:r>
            <a:r>
              <a:rPr lang="en-US" sz="2200" dirty="0"/>
              <a:t>&amp; APIs.</a:t>
            </a:r>
          </a:p>
          <a:p>
            <a:pPr lvl="1"/>
            <a:r>
              <a:rPr lang="en-US" sz="2200" b="1" dirty="0"/>
              <a:t>Parallel Execution </a:t>
            </a:r>
            <a:r>
              <a:rPr lang="en-US" sz="2200" dirty="0"/>
              <a:t>→ Use </a:t>
            </a:r>
            <a:r>
              <a:rPr lang="en-US" sz="2200" b="1" dirty="0"/>
              <a:t>Parallel Gateways </a:t>
            </a:r>
            <a:r>
              <a:rPr lang="en-US" sz="2200" dirty="0"/>
              <a:t>to process multiple tasks simultaneously.</a:t>
            </a:r>
          </a:p>
          <a:p>
            <a:pPr lvl="1"/>
            <a:r>
              <a:rPr lang="en-US" sz="2200" b="1" dirty="0"/>
              <a:t>Error Handling </a:t>
            </a:r>
            <a:r>
              <a:rPr lang="en-US" sz="2200" dirty="0"/>
              <a:t>→ Use </a:t>
            </a:r>
            <a:r>
              <a:rPr lang="en-US" sz="2200" b="1" dirty="0"/>
              <a:t>Error Events </a:t>
            </a:r>
            <a:r>
              <a:rPr lang="en-US" sz="2200" dirty="0"/>
              <a:t>to prevent process failures.</a:t>
            </a:r>
          </a:p>
          <a:p>
            <a:pPr lvl="1"/>
            <a:r>
              <a:rPr lang="en-US" sz="2200" b="1" dirty="0"/>
              <a:t>Flexible Decision Making </a:t>
            </a:r>
            <a:r>
              <a:rPr lang="en-US" sz="2200" dirty="0"/>
              <a:t>→ Use </a:t>
            </a:r>
            <a:r>
              <a:rPr lang="en-US" sz="2200" b="1" dirty="0"/>
              <a:t>Business Rule Tasks </a:t>
            </a:r>
            <a:r>
              <a:rPr lang="en-US" sz="2200" dirty="0"/>
              <a:t>for </a:t>
            </a:r>
            <a:r>
              <a:rPr lang="en-US" sz="2200" b="1" dirty="0"/>
              <a:t>dynamic decision-making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9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BB79BA5-3A16-E38D-8483-9401E876C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6C42-FBFA-C97C-04E6-00BE7F6C13F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Designing workflows for automation and scalability.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6B4F-F8E7-1C52-F351-FD97142E066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Makes a BPMN Workflow Automatable?</a:t>
            </a:r>
          </a:p>
          <a:p>
            <a:pPr lvl="1"/>
            <a:r>
              <a:rPr lang="en-US" dirty="0"/>
              <a:t>Eliminate manual approvals when possible.</a:t>
            </a:r>
          </a:p>
          <a:p>
            <a:pPr lvl="1"/>
            <a:r>
              <a:rPr lang="en-US" dirty="0"/>
              <a:t>Use API calls for data processing.</a:t>
            </a:r>
          </a:p>
          <a:p>
            <a:pPr lvl="1"/>
            <a:r>
              <a:rPr lang="en-US" dirty="0"/>
              <a:t>Implement message-based communication for event-driven workflows.</a:t>
            </a:r>
          </a:p>
        </p:txBody>
      </p:sp>
    </p:spTree>
    <p:extLst>
      <p:ext uri="{BB962C8B-B14F-4D97-AF65-F5344CB8AC3E}">
        <p14:creationId xmlns:p14="http://schemas.microsoft.com/office/powerpoint/2010/main" val="13413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8B1C78BA-7A9B-9646-F031-E3E2061FC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BBF7-1231-70D6-A6FD-45FEC3345F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Designing workflows for automation and scalability.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7A64C-5EF3-0FB6-1C18-6CFA639B79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Workflow Design: Automated Loan Processing System</a:t>
            </a:r>
          </a:p>
          <a:p>
            <a:r>
              <a:rPr lang="en-US" dirty="0"/>
              <a:t>Scenario: Automating Loan Processing</a:t>
            </a:r>
          </a:p>
          <a:p>
            <a:r>
              <a:rPr lang="en-US" dirty="0"/>
              <a:t>A bank receives loan applications online and needs to automate:</a:t>
            </a:r>
          </a:p>
          <a:p>
            <a:pPr lvl="1"/>
            <a:r>
              <a:rPr lang="en-US" dirty="0"/>
              <a:t>Application submission &amp; validation (User &amp; Service Tasks).</a:t>
            </a:r>
          </a:p>
          <a:p>
            <a:pPr lvl="1"/>
            <a:r>
              <a:rPr lang="en-US" dirty="0"/>
              <a:t>Credit score checking (Automated via an API).</a:t>
            </a:r>
          </a:p>
          <a:p>
            <a:pPr lvl="1"/>
            <a:r>
              <a:rPr lang="en-US" dirty="0"/>
              <a:t>Loan approval/rejection (Decision made using Business Rule Task).</a:t>
            </a:r>
          </a:p>
          <a:p>
            <a:pPr lvl="1"/>
            <a:r>
              <a:rPr lang="en-US" dirty="0"/>
              <a:t>Customer &amp; Bank Notifications (Sent in parallel).</a:t>
            </a:r>
          </a:p>
          <a:p>
            <a:pPr lvl="1"/>
            <a:r>
              <a:rPr lang="en-US" dirty="0"/>
              <a:t>Handling document errors dynamically (Boundary Error Event).</a:t>
            </a:r>
          </a:p>
        </p:txBody>
      </p:sp>
    </p:spTree>
    <p:extLst>
      <p:ext uri="{BB962C8B-B14F-4D97-AF65-F5344CB8AC3E}">
        <p14:creationId xmlns:p14="http://schemas.microsoft.com/office/powerpoint/2010/main" val="421505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0E600D2-4728-15AC-A936-A063D2695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B14C29-69E6-448D-C030-39F9591C8676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prstClr val="black"/>
                </a:solidFill>
              </a:rPr>
              <a:t>Collaboration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1118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1133098-218D-CB3B-FD2D-1CD30537B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6313-AE0A-56E4-5889-A83DE5B3CA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Collaboration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B336-97A9-35DB-0928-6B69BDD5601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BPMN diagrams for team collaboration.</a:t>
            </a:r>
          </a:p>
          <a:p>
            <a:r>
              <a:rPr lang="en-US" dirty="0"/>
              <a:t>Documenting processes for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8454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1941073-011C-AD7E-0360-95CEECB7A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361B-6D49-B895-AD31-BFB91B30E1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Using BPMN diagrams for team collaboration.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42F92-1869-F7A9-12A8-F0DBC81609B5}"/>
              </a:ext>
            </a:extLst>
          </p:cNvPr>
          <p:cNvSpPr txBox="1">
            <a:spLocks/>
          </p:cNvSpPr>
          <p:nvPr/>
        </p:nvSpPr>
        <p:spPr>
          <a:xfrm>
            <a:off x="838200" y="115382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BPMN 2.0 is not just about </a:t>
            </a:r>
            <a:r>
              <a:rPr lang="en-US" b="1" dirty="0"/>
              <a:t>process automation</a:t>
            </a:r>
            <a:r>
              <a:rPr lang="en-US" dirty="0"/>
              <a:t>—it’s also a </a:t>
            </a:r>
            <a:r>
              <a:rPr lang="en-US" b="1" dirty="0"/>
              <a:t>powerful tool for collaboration. </a:t>
            </a:r>
          </a:p>
          <a:p>
            <a:r>
              <a:rPr lang="en-US" dirty="0"/>
              <a:t>Teams use BPMN diagrams to </a:t>
            </a:r>
            <a:r>
              <a:rPr lang="en-US" b="1" dirty="0"/>
              <a:t>visualize, discuss, and improve workflows </a:t>
            </a:r>
            <a:r>
              <a:rPr lang="en-US" dirty="0"/>
              <a:t>together. </a:t>
            </a:r>
          </a:p>
          <a:p>
            <a:r>
              <a:rPr lang="en-US" dirty="0"/>
              <a:t>Why Use BPMN for Collaboration?</a:t>
            </a:r>
          </a:p>
          <a:p>
            <a:pPr lvl="1"/>
            <a:r>
              <a:rPr lang="en-US" b="1" dirty="0"/>
              <a:t>Clear Communication </a:t>
            </a:r>
            <a:r>
              <a:rPr lang="en-US" dirty="0"/>
              <a:t>→ BPMN provides a </a:t>
            </a:r>
            <a:r>
              <a:rPr lang="en-US" b="1" dirty="0"/>
              <a:t>visual representation </a:t>
            </a:r>
            <a:r>
              <a:rPr lang="en-US" dirty="0"/>
              <a:t>of workflows, making it easy for non-technical stakeholders to understand.</a:t>
            </a:r>
          </a:p>
          <a:p>
            <a:pPr lvl="1"/>
            <a:r>
              <a:rPr lang="en-US" b="1" dirty="0"/>
              <a:t>Standardized Notation </a:t>
            </a:r>
            <a:r>
              <a:rPr lang="en-US" dirty="0"/>
              <a:t>→ BPMN is a </a:t>
            </a:r>
            <a:r>
              <a:rPr lang="en-US" b="1" dirty="0"/>
              <a:t>universal standard</a:t>
            </a:r>
            <a:r>
              <a:rPr lang="en-US" dirty="0"/>
              <a:t>, making collaboration across teams and organizations seamless.</a:t>
            </a:r>
          </a:p>
          <a:p>
            <a:pPr lvl="1"/>
            <a:r>
              <a:rPr lang="en-US" b="1" dirty="0"/>
              <a:t>Process Transparency </a:t>
            </a:r>
            <a:r>
              <a:rPr lang="en-US" dirty="0"/>
              <a:t>→ Everyone can see how a process works, where bottlenecks exist, and how automation can improve efficiency.</a:t>
            </a:r>
          </a:p>
          <a:p>
            <a:pPr lvl="1"/>
            <a:r>
              <a:rPr lang="en-US" b="1" dirty="0"/>
              <a:t>Easier Documentation </a:t>
            </a:r>
            <a:r>
              <a:rPr lang="en-US" dirty="0"/>
              <a:t>→ BPMN diagrams serve as </a:t>
            </a:r>
            <a:r>
              <a:rPr lang="en-US" b="1" dirty="0"/>
              <a:t>living documentation </a:t>
            </a:r>
            <a:r>
              <a:rPr lang="en-US" dirty="0"/>
              <a:t>that reflects the current business processes.</a:t>
            </a:r>
          </a:p>
        </p:txBody>
      </p:sp>
    </p:spTree>
    <p:extLst>
      <p:ext uri="{BB962C8B-B14F-4D97-AF65-F5344CB8AC3E}">
        <p14:creationId xmlns:p14="http://schemas.microsoft.com/office/powerpoint/2010/main" val="39847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3CEC498-0DC7-44C0-BC80-7DE3617B7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7527-676A-86E7-0C72-A4F707BD64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Using BPMN diagrams for team collaboration.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D2A9-349E-DF1B-8343-9D6F66557D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Use BPMN for Team Collaboration</a:t>
            </a:r>
          </a:p>
          <a:p>
            <a:pPr marL="0" indent="0">
              <a:buNone/>
            </a:pPr>
            <a:r>
              <a:rPr lang="en-US" dirty="0"/>
              <a:t>1. Define Roles with Pools &amp; Lanes</a:t>
            </a:r>
          </a:p>
          <a:p>
            <a:pPr lvl="1"/>
            <a:r>
              <a:rPr lang="en-US" b="1" dirty="0"/>
              <a:t>Use Pools and Lanes </a:t>
            </a:r>
            <a:r>
              <a:rPr lang="en-US" dirty="0"/>
              <a:t>to show which departments, teams, or roles are responsible for specific tasks.</a:t>
            </a:r>
          </a:p>
          <a:p>
            <a:pPr lvl="1"/>
            <a:r>
              <a:rPr lang="en-US" dirty="0"/>
              <a:t>Example: Loan Approval Process Collaboration</a:t>
            </a:r>
          </a:p>
          <a:p>
            <a:pPr lvl="1"/>
            <a:r>
              <a:rPr lang="en-US" dirty="0"/>
              <a:t>Pool: "Bank Loan Processing"</a:t>
            </a:r>
          </a:p>
          <a:p>
            <a:pPr lvl="1"/>
            <a:r>
              <a:rPr lang="en-US" dirty="0"/>
              <a:t>Lanes:</a:t>
            </a:r>
          </a:p>
          <a:p>
            <a:pPr lvl="2"/>
            <a:r>
              <a:rPr lang="en-US" dirty="0"/>
              <a:t>Customer Service → Handles application submissions.</a:t>
            </a:r>
          </a:p>
          <a:p>
            <a:pPr lvl="2"/>
            <a:r>
              <a:rPr lang="en-US" dirty="0"/>
              <a:t>Credit Team → Performs credit checks.</a:t>
            </a:r>
          </a:p>
          <a:p>
            <a:pPr lvl="2"/>
            <a:r>
              <a:rPr lang="en-US" dirty="0"/>
              <a:t>Loan Approval Team → Makes final decisions.</a:t>
            </a:r>
          </a:p>
        </p:txBody>
      </p:sp>
    </p:spTree>
    <p:extLst>
      <p:ext uri="{BB962C8B-B14F-4D97-AF65-F5344CB8AC3E}">
        <p14:creationId xmlns:p14="http://schemas.microsoft.com/office/powerpoint/2010/main" val="14276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8E1057F-7DC2-4474-C311-D4D242194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26F7-D276-CEF6-33DE-CCB8A8246A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Using BPMN diagrams for team collaboration.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7F65-EF76-01FB-ADE8-0AB9F7B234D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Use BPMN for Team Collaboration</a:t>
            </a:r>
          </a:p>
          <a:p>
            <a:pPr marL="0" indent="0">
              <a:buNone/>
            </a:pPr>
            <a:r>
              <a:rPr lang="en-US" dirty="0"/>
              <a:t>2. Add Annotations for Better Clarity</a:t>
            </a:r>
          </a:p>
          <a:p>
            <a:pPr lvl="1"/>
            <a:r>
              <a:rPr lang="en-US" b="1" dirty="0"/>
              <a:t>Text Annotations </a:t>
            </a:r>
            <a:r>
              <a:rPr lang="en-US" dirty="0"/>
              <a:t>(BPMN feature) can be added to explain complex decisions.</a:t>
            </a:r>
          </a:p>
          <a:p>
            <a:pPr lvl="1"/>
            <a:r>
              <a:rPr lang="en-US" dirty="0"/>
              <a:t>Example: "If credit score is below 600, auto-reject the loan."</a:t>
            </a:r>
          </a:p>
          <a:p>
            <a:pPr marL="0" indent="0">
              <a:buNone/>
            </a:pPr>
            <a:r>
              <a:rPr lang="en-US" dirty="0"/>
              <a:t>3. Use Collaboration Diagrams for Cross-Team Processes</a:t>
            </a:r>
          </a:p>
          <a:p>
            <a:pPr lvl="1"/>
            <a:r>
              <a:rPr lang="en-US" b="1" dirty="0"/>
              <a:t>Collaboration Diagrams </a:t>
            </a:r>
            <a:r>
              <a:rPr lang="en-US" dirty="0"/>
              <a:t>show how different teams interact in a process.</a:t>
            </a:r>
          </a:p>
          <a:p>
            <a:pPr lvl="1"/>
            <a:r>
              <a:rPr lang="en-US" dirty="0"/>
              <a:t>Example: A </a:t>
            </a:r>
            <a:r>
              <a:rPr lang="en-US" b="1" dirty="0"/>
              <a:t>banking workflow </a:t>
            </a:r>
            <a:r>
              <a:rPr lang="en-US" dirty="0"/>
              <a:t>where:</a:t>
            </a:r>
          </a:p>
          <a:p>
            <a:pPr lvl="2"/>
            <a:r>
              <a:rPr lang="en-US" b="1" dirty="0"/>
              <a:t>Customer submits loan application </a:t>
            </a:r>
            <a:r>
              <a:rPr lang="en-US" dirty="0"/>
              <a:t>(Customer Service).</a:t>
            </a:r>
          </a:p>
          <a:p>
            <a:pPr lvl="2"/>
            <a:r>
              <a:rPr lang="en-US" b="1" dirty="0"/>
              <a:t>Credit team checks the credit score </a:t>
            </a:r>
            <a:r>
              <a:rPr lang="en-US" dirty="0"/>
              <a:t>(Credit Department).</a:t>
            </a:r>
          </a:p>
          <a:p>
            <a:pPr lvl="2"/>
            <a:r>
              <a:rPr lang="en-US" b="1" dirty="0"/>
              <a:t>Approval team finalizes the loan </a:t>
            </a:r>
            <a:r>
              <a:rPr lang="en-US" dirty="0"/>
              <a:t>(Loan Department).</a:t>
            </a:r>
          </a:p>
          <a:p>
            <a:pPr lvl="2"/>
            <a:r>
              <a:rPr lang="en-US" b="1" dirty="0"/>
              <a:t>Bank releases funds </a:t>
            </a:r>
            <a:r>
              <a:rPr lang="en-US" dirty="0"/>
              <a:t>(Finance Team).</a:t>
            </a:r>
          </a:p>
        </p:txBody>
      </p:sp>
    </p:spTree>
    <p:extLst>
      <p:ext uri="{BB962C8B-B14F-4D97-AF65-F5344CB8AC3E}">
        <p14:creationId xmlns:p14="http://schemas.microsoft.com/office/powerpoint/2010/main" val="23189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A6C0D3-5F15-76E2-87E7-B18D6EC67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4906-D04F-8377-C911-2A172F516C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Documenting processes for stakeholders.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5FFA-013C-35BF-A056-0E11E1AF58BA}"/>
              </a:ext>
            </a:extLst>
          </p:cNvPr>
          <p:cNvSpPr txBox="1">
            <a:spLocks/>
          </p:cNvSpPr>
          <p:nvPr/>
        </p:nvSpPr>
        <p:spPr>
          <a:xfrm>
            <a:off x="912845" y="144307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BPMN 2.0 diagrams serve as </a:t>
            </a:r>
            <a:r>
              <a:rPr lang="en-US" b="1" dirty="0"/>
              <a:t>living documentation </a:t>
            </a:r>
            <a:r>
              <a:rPr lang="en-US" dirty="0"/>
              <a:t>for business processes, making it easier for stakeholders to </a:t>
            </a:r>
            <a:r>
              <a:rPr lang="en-US" b="1" dirty="0"/>
              <a:t>understand, analyze, and improve workflows. </a:t>
            </a:r>
          </a:p>
          <a:p>
            <a:r>
              <a:rPr lang="en-US" dirty="0"/>
              <a:t>Proper documentation ensures that both technical and non-technical teams can collaborate efficiently.</a:t>
            </a:r>
          </a:p>
          <a:p>
            <a:r>
              <a:rPr lang="en-US" dirty="0"/>
              <a:t>Why Document BPMN Processes?</a:t>
            </a:r>
          </a:p>
          <a:p>
            <a:pPr lvl="1"/>
            <a:r>
              <a:rPr lang="en-US" b="1" dirty="0"/>
              <a:t>Clarity</a:t>
            </a:r>
            <a:r>
              <a:rPr lang="en-US" dirty="0"/>
              <a:t> → Helps stakeholders visualize and understand business processes.</a:t>
            </a:r>
          </a:p>
          <a:p>
            <a:pPr lvl="1"/>
            <a:r>
              <a:rPr lang="en-US" b="1" dirty="0"/>
              <a:t>Standardization</a:t>
            </a:r>
            <a:r>
              <a:rPr lang="en-US" dirty="0"/>
              <a:t> → Ensures consistency in workflow documentation across teams.</a:t>
            </a:r>
          </a:p>
          <a:p>
            <a:pPr lvl="1"/>
            <a:r>
              <a:rPr lang="en-US" b="1" dirty="0"/>
              <a:t>Compliance</a:t>
            </a:r>
            <a:r>
              <a:rPr lang="en-US" dirty="0"/>
              <a:t> → Necessary for regulatory and audit requirements (especially in fintech, banking, and insurance).</a:t>
            </a:r>
          </a:p>
          <a:p>
            <a:pPr lvl="1"/>
            <a:r>
              <a:rPr lang="en-US" b="1" dirty="0"/>
              <a:t>Process Improvement </a:t>
            </a:r>
            <a:r>
              <a:rPr lang="en-US" dirty="0"/>
              <a:t>→ Helps identify bottlenecks and inefficiencies.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C84EC23-9740-897B-8B8F-7006FD3E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1494-7EA1-1BCB-4F32-B026537AE4C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Overview and importance of BPMN in process modeling.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F323-067F-2635-12F8-25450D50D0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Importance of BPMN in Process Modeling</a:t>
            </a:r>
          </a:p>
          <a:p>
            <a:r>
              <a:rPr lang="en-US" dirty="0"/>
              <a:t>Enables Process Automation &amp; Execution</a:t>
            </a:r>
          </a:p>
          <a:p>
            <a:pPr lvl="1"/>
            <a:r>
              <a:rPr lang="en-US" dirty="0"/>
              <a:t>BPMN 2.0 models can be integrated into </a:t>
            </a:r>
            <a:r>
              <a:rPr lang="en-US" b="1" dirty="0"/>
              <a:t>Business Process Management (BPM) tools.</a:t>
            </a:r>
          </a:p>
          <a:p>
            <a:pPr lvl="1"/>
            <a:r>
              <a:rPr lang="en-US" dirty="0"/>
              <a:t>Allows automation of business rules and workflows.</a:t>
            </a:r>
          </a:p>
          <a:p>
            <a:r>
              <a:rPr lang="en-US" dirty="0"/>
              <a:t>Supports Compliance &amp; Documentation</a:t>
            </a:r>
          </a:p>
          <a:p>
            <a:pPr lvl="1"/>
            <a:r>
              <a:rPr lang="en-US" dirty="0"/>
              <a:t>Helps in regulatory compliance by </a:t>
            </a:r>
            <a:r>
              <a:rPr lang="en-US" b="1" dirty="0"/>
              <a:t>documenting processes clearly.</a:t>
            </a:r>
          </a:p>
          <a:p>
            <a:pPr lvl="1"/>
            <a:r>
              <a:rPr lang="en-US" dirty="0"/>
              <a:t>Serves as a reference for audits and process improvements.</a:t>
            </a:r>
          </a:p>
        </p:txBody>
      </p:sp>
    </p:spTree>
    <p:extLst>
      <p:ext uri="{BB962C8B-B14F-4D97-AF65-F5344CB8AC3E}">
        <p14:creationId xmlns:p14="http://schemas.microsoft.com/office/powerpoint/2010/main" val="5615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6E02977-4C18-4D42-A0FC-54998D137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E1A5-C88D-D3BA-E211-C1CCFC1B1DA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Documenting processes for stakeholders.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2CCD-4E27-925E-8FD4-CDF337254DB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Practices for BPMN Documentation</a:t>
            </a:r>
          </a:p>
          <a:p>
            <a:pPr marL="0" indent="0">
              <a:buNone/>
            </a:pPr>
            <a:r>
              <a:rPr lang="en-US" dirty="0"/>
              <a:t>1. Use Clear and Consistent Naming</a:t>
            </a:r>
          </a:p>
          <a:p>
            <a:pPr lvl="1"/>
            <a:r>
              <a:rPr lang="en-US" dirty="0"/>
              <a:t>Task Names Should Be Action-Oriented</a:t>
            </a:r>
          </a:p>
          <a:p>
            <a:pPr lvl="2"/>
            <a:r>
              <a:rPr lang="en-US" dirty="0"/>
              <a:t>Bad: "Process Order"</a:t>
            </a:r>
          </a:p>
          <a:p>
            <a:pPr lvl="2"/>
            <a:r>
              <a:rPr lang="en-US" dirty="0"/>
              <a:t>Good: "Validate Customer Order"</a:t>
            </a:r>
          </a:p>
          <a:p>
            <a:pPr lvl="1"/>
            <a:r>
              <a:rPr lang="en-US" dirty="0"/>
              <a:t>Use Consistent Labels for Pools, Lanes, and Gateways.</a:t>
            </a:r>
          </a:p>
          <a:p>
            <a:pPr lvl="2"/>
            <a:r>
              <a:rPr lang="en-US" dirty="0"/>
              <a:t>Pool: "Loan Processing System"</a:t>
            </a:r>
          </a:p>
          <a:p>
            <a:pPr lvl="2"/>
            <a:r>
              <a:rPr lang="en-US" dirty="0"/>
              <a:t>Lanes: </a:t>
            </a:r>
          </a:p>
          <a:p>
            <a:pPr lvl="3"/>
            <a:r>
              <a:rPr lang="en-US" dirty="0"/>
              <a:t>"Customer Service"</a:t>
            </a:r>
          </a:p>
          <a:p>
            <a:pPr lvl="3"/>
            <a:r>
              <a:rPr lang="en-US" dirty="0"/>
              <a:t>"Loan Approval Team"</a:t>
            </a:r>
          </a:p>
          <a:p>
            <a:pPr lvl="3"/>
            <a:r>
              <a:rPr lang="en-US" dirty="0"/>
              <a:t>"Finance Department"</a:t>
            </a:r>
          </a:p>
        </p:txBody>
      </p:sp>
    </p:spTree>
    <p:extLst>
      <p:ext uri="{BB962C8B-B14F-4D97-AF65-F5344CB8AC3E}">
        <p14:creationId xmlns:p14="http://schemas.microsoft.com/office/powerpoint/2010/main" val="7382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6B4DCC1-4930-7C8E-A7FC-799084215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70FC-7F87-2341-AE55-03A2954283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Documenting processes for stakeholders.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0BE0-AD8C-9D7D-C071-2AF6905B39B1}"/>
              </a:ext>
            </a:extLst>
          </p:cNvPr>
          <p:cNvSpPr txBox="1">
            <a:spLocks/>
          </p:cNvSpPr>
          <p:nvPr/>
        </p:nvSpPr>
        <p:spPr>
          <a:xfrm>
            <a:off x="838200" y="115382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Practices for BPMN Documentation</a:t>
            </a:r>
          </a:p>
          <a:p>
            <a:pPr marL="0" indent="0">
              <a:buNone/>
            </a:pPr>
            <a:r>
              <a:rPr lang="en-US" dirty="0"/>
              <a:t>2. Add Annotations and Descriptions</a:t>
            </a:r>
          </a:p>
          <a:p>
            <a:pPr lvl="1"/>
            <a:r>
              <a:rPr lang="en-US" b="1" dirty="0"/>
              <a:t>Use BPMN Text Annotations </a:t>
            </a:r>
            <a:r>
              <a:rPr lang="en-US" dirty="0"/>
              <a:t>to explain decision logic.</a:t>
            </a:r>
          </a:p>
          <a:p>
            <a:pPr lvl="1"/>
            <a:r>
              <a:rPr lang="en-US" dirty="0"/>
              <a:t>Example: "If credit score &lt; 600, reject the application automatically."</a:t>
            </a:r>
          </a:p>
          <a:p>
            <a:pPr lvl="1"/>
            <a:r>
              <a:rPr lang="en-US" b="1" dirty="0"/>
              <a:t>Attach Documentation </a:t>
            </a:r>
            <a:r>
              <a:rPr lang="en-US" dirty="0"/>
              <a:t>to tasks in Camunda Modeler (right-click a task → "Edit Documentation").</a:t>
            </a:r>
          </a:p>
          <a:p>
            <a:pPr marL="0" indent="0">
              <a:buNone/>
            </a:pPr>
            <a:r>
              <a:rPr lang="en-US" dirty="0"/>
              <a:t>3. Include Data Objects and Artifacts</a:t>
            </a:r>
          </a:p>
          <a:p>
            <a:pPr lvl="1"/>
            <a:r>
              <a:rPr lang="en-US" b="1" dirty="0"/>
              <a:t>Data Objects </a:t>
            </a:r>
            <a:r>
              <a:rPr lang="en-US" dirty="0"/>
              <a:t>represent documents used in a process (e.g., Loan Application Form).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"Loan Application Form" → Input for "Verify Documents" task.</a:t>
            </a:r>
          </a:p>
          <a:p>
            <a:pPr lvl="2"/>
            <a:r>
              <a:rPr lang="en-US" dirty="0"/>
              <a:t>"Approval Decision" → Output from "Loan Approval Decision"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E6E64D0-B896-E17C-A2C1-5150BE4F9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1FAA-A690-0BE1-9D97-1E0A89D6F6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Documenting processes for stakeholders.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B9EAB-CA00-02C7-9D21-09859DF7183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Practices for BPMN Documentation</a:t>
            </a:r>
          </a:p>
          <a:p>
            <a:pPr marL="0" indent="0">
              <a:buNone/>
            </a:pPr>
            <a:r>
              <a:rPr lang="en-US" dirty="0"/>
              <a:t>4. Version Control &amp; Change Logs</a:t>
            </a:r>
          </a:p>
          <a:p>
            <a:pPr lvl="1"/>
            <a:r>
              <a:rPr lang="en-US" b="1" dirty="0"/>
              <a:t>Save BPMN diagrams in a repository </a:t>
            </a:r>
            <a:r>
              <a:rPr lang="en-US" dirty="0"/>
              <a:t>(GitHub, Confluence, or SharePoint).</a:t>
            </a:r>
          </a:p>
          <a:p>
            <a:pPr lvl="1"/>
            <a:r>
              <a:rPr lang="en-US" dirty="0"/>
              <a:t>Maintain a </a:t>
            </a:r>
            <a:r>
              <a:rPr lang="en-US" b="1" dirty="0"/>
              <a:t>change log </a:t>
            </a:r>
            <a:r>
              <a:rPr lang="en-US" dirty="0"/>
              <a:t>with updates to the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A95A37E-7A17-7BDC-AB7D-81DCBC363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54F5-111C-359F-CD38-D13BA89764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Documenting processes for stakeholders.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CD72-6E61-FCD5-AD70-825688D49C7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Share BPMN Documentation with Stakeholders</a:t>
            </a:r>
          </a:p>
          <a:p>
            <a:pPr lvl="1"/>
            <a:r>
              <a:rPr lang="en-US" b="1" dirty="0"/>
              <a:t>Export BPMN diagrams as PDFs or Images </a:t>
            </a:r>
            <a:r>
              <a:rPr lang="en-US" dirty="0"/>
              <a:t>for easy review.</a:t>
            </a:r>
          </a:p>
          <a:p>
            <a:pPr lvl="1"/>
            <a:r>
              <a:rPr lang="en-US" b="1" dirty="0"/>
              <a:t>Use Camunda Modeler’s Documentation Feature </a:t>
            </a:r>
            <a:r>
              <a:rPr lang="en-US" dirty="0"/>
              <a:t>to store notes inside the BPMN file.</a:t>
            </a:r>
          </a:p>
          <a:p>
            <a:pPr lvl="1"/>
            <a:r>
              <a:rPr lang="en-US" b="1" dirty="0"/>
              <a:t>Host BPMN diagrams on internal portals </a:t>
            </a:r>
            <a:r>
              <a:rPr lang="en-US" dirty="0"/>
              <a:t>(e.g., Confluence, SharePoint, Google Drive).</a:t>
            </a:r>
          </a:p>
        </p:txBody>
      </p:sp>
    </p:spTree>
    <p:extLst>
      <p:ext uri="{BB962C8B-B14F-4D97-AF65-F5344CB8AC3E}">
        <p14:creationId xmlns:p14="http://schemas.microsoft.com/office/powerpoint/2010/main" val="152452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2489DD4-706A-BC04-0DB4-F89A2F68F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DBB3-83F5-5D88-3E30-2539A0109E1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Hands-on: Building and optimizing a workflow from scratch.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0A0C-E093-A9E8-9397-2061280F1AA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Case Study: Insurance Claims Processing</a:t>
            </a:r>
          </a:p>
          <a:p>
            <a:r>
              <a:rPr lang="en-US" dirty="0"/>
              <a:t>Problem: An insurance company faces:</a:t>
            </a:r>
          </a:p>
          <a:p>
            <a:pPr lvl="1"/>
            <a:r>
              <a:rPr lang="en-US" b="1" dirty="0"/>
              <a:t>Manual claim reviews causing delays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Lack of automated fraud detection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Poor customer experience </a:t>
            </a:r>
            <a:r>
              <a:rPr lang="en-US" dirty="0"/>
              <a:t>due to slow approvals.</a:t>
            </a:r>
          </a:p>
          <a:p>
            <a:r>
              <a:rPr lang="en-US" dirty="0"/>
              <a:t>BPMN Solution:</a:t>
            </a:r>
          </a:p>
          <a:p>
            <a:pPr lvl="1"/>
            <a:r>
              <a:rPr lang="en-US" dirty="0"/>
              <a:t>User Task → Claim Submission &amp; Initial Review.</a:t>
            </a:r>
          </a:p>
          <a:p>
            <a:pPr lvl="1"/>
            <a:r>
              <a:rPr lang="en-US" dirty="0"/>
              <a:t>Service Task → Fraud Detection via an AI API.</a:t>
            </a:r>
          </a:p>
          <a:p>
            <a:pPr lvl="1"/>
            <a:r>
              <a:rPr lang="en-US" dirty="0"/>
              <a:t>Exclusive Gateway → Claim Approved, Rejected, or Needs More Info.</a:t>
            </a:r>
          </a:p>
          <a:p>
            <a:pPr lvl="1"/>
            <a:r>
              <a:rPr lang="en-US" dirty="0"/>
              <a:t>Timer Boundary Event → Auto-escalation if the claim is pending for 48 hours.</a:t>
            </a:r>
          </a:p>
          <a:p>
            <a:pPr lvl="1"/>
            <a:r>
              <a:rPr lang="en-US" dirty="0"/>
              <a:t>Error Boundary Event → Missing documents trigger a correction step.</a:t>
            </a:r>
          </a:p>
        </p:txBody>
      </p:sp>
    </p:spTree>
    <p:extLst>
      <p:ext uri="{BB962C8B-B14F-4D97-AF65-F5344CB8AC3E}">
        <p14:creationId xmlns:p14="http://schemas.microsoft.com/office/powerpoint/2010/main" val="36826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EB0FDEF-971C-ED5D-B503-AD3FE1C90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B572E3-2E01-EA85-5587-62AC029147FC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prstClr val="black"/>
                </a:solidFill>
              </a:rPr>
              <a:t>Practical Applications of BPMN</a:t>
            </a:r>
          </a:p>
        </p:txBody>
      </p:sp>
    </p:spTree>
    <p:extLst>
      <p:ext uri="{BB962C8B-B14F-4D97-AF65-F5344CB8AC3E}">
        <p14:creationId xmlns:p14="http://schemas.microsoft.com/office/powerpoint/2010/main" val="7997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A8F41A8-A654-8DA0-3234-33E7F5734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D2FD-BDC4-771B-9EC0-8B3F380E736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Practical Applications of BPMN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D9A0D-D91E-789A-D8A5-2E3EB30DC7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Case studies: Real-world examples of BPMN workflows.</a:t>
            </a:r>
          </a:p>
          <a:p>
            <a:r>
              <a:rPr lang="en-US" dirty="0"/>
              <a:t>Hands-on: Building and optimizing a workflow from scratch.</a:t>
            </a:r>
          </a:p>
        </p:txBody>
      </p:sp>
    </p:spTree>
    <p:extLst>
      <p:ext uri="{BB962C8B-B14F-4D97-AF65-F5344CB8AC3E}">
        <p14:creationId xmlns:p14="http://schemas.microsoft.com/office/powerpoint/2010/main" val="10961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C54180B-B4B6-BDFD-684C-29388ED53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C3B7-616E-B1CF-5B5B-4D3C74A3236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Case studies: Real-world examples of BPMN workflows.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A50C-BA26-C73A-6581-78735F66A034}"/>
              </a:ext>
            </a:extLst>
          </p:cNvPr>
          <p:cNvSpPr txBox="1">
            <a:spLocks/>
          </p:cNvSpPr>
          <p:nvPr/>
        </p:nvSpPr>
        <p:spPr>
          <a:xfrm>
            <a:off x="838200" y="148039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Case Study: E-Commerce Order Processing &amp; Returns</a:t>
            </a:r>
          </a:p>
          <a:p>
            <a:r>
              <a:rPr lang="en-US" dirty="0"/>
              <a:t>Problem: An e-commerce platform struggles with:</a:t>
            </a:r>
          </a:p>
          <a:p>
            <a:pPr lvl="1"/>
            <a:r>
              <a:rPr lang="en-US" dirty="0"/>
              <a:t>Order fulfillment delays due to manual tracking.</a:t>
            </a:r>
          </a:p>
          <a:p>
            <a:pPr lvl="1"/>
            <a:r>
              <a:rPr lang="en-US" dirty="0"/>
              <a:t>High return processing times.</a:t>
            </a:r>
          </a:p>
          <a:p>
            <a:pPr lvl="1"/>
            <a:r>
              <a:rPr lang="en-US" dirty="0"/>
              <a:t>No real-time customer notifications.</a:t>
            </a:r>
          </a:p>
          <a:p>
            <a:r>
              <a:rPr lang="en-US" dirty="0"/>
              <a:t>BPMN Solution:</a:t>
            </a:r>
          </a:p>
          <a:p>
            <a:pPr lvl="1"/>
            <a:r>
              <a:rPr lang="en-US" dirty="0"/>
              <a:t>Service Tasks for automation:</a:t>
            </a:r>
          </a:p>
          <a:p>
            <a:pPr lvl="2"/>
            <a:r>
              <a:rPr lang="en-US" dirty="0"/>
              <a:t>Validate Order. (API).</a:t>
            </a:r>
          </a:p>
          <a:p>
            <a:pPr lvl="2"/>
            <a:r>
              <a:rPr lang="en-US" dirty="0"/>
              <a:t>Initiate Payment Processing</a:t>
            </a:r>
          </a:p>
          <a:p>
            <a:pPr lvl="2"/>
            <a:r>
              <a:rPr lang="en-US" dirty="0"/>
              <a:t>Generate Invoice &amp; Shipping Label.</a:t>
            </a:r>
          </a:p>
          <a:p>
            <a:pPr lvl="1"/>
            <a:r>
              <a:rPr lang="en-US" dirty="0"/>
              <a:t>Parallel Gateway → Send notifications to customer &amp; warehouse.</a:t>
            </a:r>
          </a:p>
          <a:p>
            <a:pPr lvl="1"/>
            <a:r>
              <a:rPr lang="en-US" dirty="0"/>
              <a:t>Boundary Timer Event → Auto-cancel orders if not shipped in 24 hours.</a:t>
            </a:r>
          </a:p>
          <a:p>
            <a:pPr lvl="1"/>
            <a:r>
              <a:rPr lang="en-US" dirty="0"/>
              <a:t>Error Boundary Event → Handle failed payments dynamically.</a:t>
            </a:r>
          </a:p>
        </p:txBody>
      </p:sp>
    </p:spTree>
    <p:extLst>
      <p:ext uri="{BB962C8B-B14F-4D97-AF65-F5344CB8AC3E}">
        <p14:creationId xmlns:p14="http://schemas.microsoft.com/office/powerpoint/2010/main" val="32325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CA8FA61-6E93-85CD-B9DA-8D99D79D3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A563-70CC-2C10-7F7F-78B347B594C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Hands-on: Building and optimizing a workflow from scratch.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989D-5A97-0169-832B-96B2BC6D76F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and optimizing the </a:t>
            </a:r>
            <a:r>
              <a:rPr lang="en-US" b="1" dirty="0"/>
              <a:t>E-Commerce Order Processing &amp; Returns </a:t>
            </a:r>
            <a:r>
              <a:rPr lang="en-US" dirty="0"/>
              <a:t>workflow.</a:t>
            </a:r>
          </a:p>
        </p:txBody>
      </p:sp>
    </p:spTree>
    <p:extLst>
      <p:ext uri="{BB962C8B-B14F-4D97-AF65-F5344CB8AC3E}">
        <p14:creationId xmlns:p14="http://schemas.microsoft.com/office/powerpoint/2010/main" val="18728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239" y="1125538"/>
            <a:ext cx="3348037" cy="2209800"/>
          </a:xfrm>
          <a:prstGeom prst="rect">
            <a:avLst/>
          </a:prstGeom>
          <a:effectLst>
            <a:outerShdw blurRad="1041400" dist="1397000" dir="5580000" sx="73000" sy="73000" rotWithShape="0">
              <a:prstClr val="black">
                <a:alpha val="10000"/>
              </a:prstClr>
            </a:outerShdw>
          </a:effec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4000" y="4581525"/>
            <a:ext cx="9144000" cy="9350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Gisha" panose="020B0502040204020203" pitchFamily="34" charset="-79"/>
                <a:ea typeface="Franchise" pitchFamily="49" charset="0"/>
                <a:cs typeface="Gisha" panose="020B0502040204020203" pitchFamily="34" charset="-79"/>
              </a:rPr>
              <a:t>Happy Learning :)</a:t>
            </a:r>
            <a:endParaRPr lang="en-US" sz="6000" b="1" spc="-150" dirty="0">
              <a:solidFill>
                <a:schemeClr val="tx1">
                  <a:lumMod val="65000"/>
                  <a:lumOff val="35000"/>
                </a:schemeClr>
              </a:solidFill>
              <a:latin typeface="Gisha" panose="020B0502040204020203" pitchFamily="34" charset="-79"/>
              <a:ea typeface="Franchise" pitchFamily="49" charset="0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63551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0A1ED54-28AD-7B78-ABC7-16870BACD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D816-EB03-7941-D9A5-6BBF65DC2F4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Key principles and benefits of using BPMN 2.0.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C893-078B-0CBF-17F1-66A95DDEE5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Key Principles of BPMN 2.0</a:t>
            </a:r>
          </a:p>
          <a:p>
            <a:pPr lvl="1"/>
            <a:r>
              <a:rPr lang="en-US" dirty="0"/>
              <a:t>BPMN 2.0 is built on the following fundamental principles to ensure effective process modeling:</a:t>
            </a:r>
          </a:p>
          <a:p>
            <a:r>
              <a:rPr lang="en-US" dirty="0"/>
              <a:t>Standardized Notation</a:t>
            </a:r>
          </a:p>
          <a:p>
            <a:pPr lvl="1"/>
            <a:r>
              <a:rPr lang="en-US" dirty="0"/>
              <a:t>Provides a </a:t>
            </a:r>
            <a:r>
              <a:rPr lang="en-US" b="1" dirty="0"/>
              <a:t>common language </a:t>
            </a:r>
            <a:r>
              <a:rPr lang="en-US" dirty="0"/>
              <a:t>for business analysts, developers, and stakeholders.</a:t>
            </a:r>
          </a:p>
          <a:p>
            <a:pPr lvl="1"/>
            <a:r>
              <a:rPr lang="en-US" dirty="0"/>
              <a:t>Ensures consistency across different industries and organizations.</a:t>
            </a:r>
          </a:p>
          <a:p>
            <a:r>
              <a:rPr lang="en-US" dirty="0"/>
              <a:t>Graphical Representation</a:t>
            </a:r>
          </a:p>
          <a:p>
            <a:pPr lvl="1"/>
            <a:r>
              <a:rPr lang="en-US" dirty="0"/>
              <a:t>Uses flowchart-based symbols to depict workflows clearly.</a:t>
            </a:r>
          </a:p>
          <a:p>
            <a:pPr lvl="1"/>
            <a:r>
              <a:rPr lang="en-US" dirty="0"/>
              <a:t>Helps in </a:t>
            </a:r>
            <a:r>
              <a:rPr lang="en-US" b="1" dirty="0"/>
              <a:t>visualizing processes</a:t>
            </a:r>
            <a:r>
              <a:rPr lang="en-US" dirty="0"/>
              <a:t>, making them easy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13051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DE5B51B-629F-CF85-8DC3-3CE3B6E49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1081-C138-5D5C-35FC-78C0E10C1CF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Key principles and benefits of using BPMN 2.0.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515B-004F-4D49-EF58-9A8B4DF9B89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Key Principles of BPMN 2.0</a:t>
            </a:r>
          </a:p>
          <a:p>
            <a:r>
              <a:rPr lang="en-US" dirty="0"/>
              <a:t>Business &amp; IT Alignment</a:t>
            </a:r>
          </a:p>
          <a:p>
            <a:pPr lvl="1"/>
            <a:r>
              <a:rPr lang="en-US" dirty="0"/>
              <a:t>Bridges the gap between </a:t>
            </a:r>
            <a:r>
              <a:rPr lang="en-US" b="1" dirty="0"/>
              <a:t>business process design and execution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Facilitates process automation by converting models into executable workflows.</a:t>
            </a:r>
          </a:p>
          <a:p>
            <a:r>
              <a:rPr lang="en-US" dirty="0"/>
              <a:t>Hierarchical &amp; Modular Approach</a:t>
            </a:r>
          </a:p>
          <a:p>
            <a:pPr lvl="1"/>
            <a:r>
              <a:rPr lang="en-US" dirty="0"/>
              <a:t>Supports </a:t>
            </a:r>
            <a:r>
              <a:rPr lang="en-US" b="1" dirty="0"/>
              <a:t>subprocesses and reusable tasks</a:t>
            </a:r>
            <a:r>
              <a:rPr lang="en-US" dirty="0"/>
              <a:t>, making complex processes manageable.</a:t>
            </a:r>
          </a:p>
          <a:p>
            <a:pPr lvl="1"/>
            <a:r>
              <a:rPr lang="en-US" dirty="0"/>
              <a:t>Enables modeling at different levels of granularity.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3496267-7AB3-AD34-3236-3199122F6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F80A-7C05-1649-0046-4D3727EC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Key principles and benefits of using BPMN 2.0.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DB9A-E983-90B9-F252-4A7B27C7DEA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Key Principles of BPMN 2.0</a:t>
            </a:r>
          </a:p>
          <a:p>
            <a:r>
              <a:rPr lang="en-US" dirty="0"/>
              <a:t>Flexibility &amp; Scalability</a:t>
            </a:r>
          </a:p>
          <a:p>
            <a:pPr lvl="1"/>
            <a:r>
              <a:rPr lang="en-US" dirty="0"/>
              <a:t>Can model </a:t>
            </a:r>
            <a:r>
              <a:rPr lang="en-US" b="1" dirty="0"/>
              <a:t>simple workflows </a:t>
            </a:r>
            <a:r>
              <a:rPr lang="en-US" dirty="0"/>
              <a:t>(e.g., approval processes) and </a:t>
            </a:r>
            <a:r>
              <a:rPr lang="en-US" b="1" dirty="0"/>
              <a:t>complex enterprise workflows.</a:t>
            </a:r>
          </a:p>
          <a:p>
            <a:pPr lvl="1"/>
            <a:r>
              <a:rPr lang="en-US" dirty="0"/>
              <a:t>Adapts to </a:t>
            </a:r>
            <a:r>
              <a:rPr lang="en-US" b="1" dirty="0"/>
              <a:t>changing business needs </a:t>
            </a:r>
            <a:r>
              <a:rPr lang="en-US" dirty="0"/>
              <a:t>and compliance requirements.</a:t>
            </a:r>
          </a:p>
          <a:p>
            <a:r>
              <a:rPr lang="en-US" dirty="0"/>
              <a:t>Execution-Ready Processes</a:t>
            </a:r>
          </a:p>
          <a:p>
            <a:pPr lvl="1"/>
            <a:r>
              <a:rPr lang="en-US" dirty="0"/>
              <a:t>BPMN 2.0 models can be directly executed in </a:t>
            </a:r>
            <a:r>
              <a:rPr lang="en-US" b="1" dirty="0"/>
              <a:t>Business Process Management (BPM) systems.</a:t>
            </a:r>
          </a:p>
          <a:p>
            <a:pPr lvl="1"/>
            <a:r>
              <a:rPr lang="en-US" dirty="0"/>
              <a:t>Supports process automation by integrating with </a:t>
            </a:r>
            <a:r>
              <a:rPr lang="en-US" b="1" dirty="0"/>
              <a:t>workflow engines.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7714</TotalTime>
  <Words>4222</Words>
  <Application>Microsoft Office PowerPoint</Application>
  <PresentationFormat>Widescreen</PresentationFormat>
  <Paragraphs>518</Paragraphs>
  <Slides>69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Calibri Light</vt:lpstr>
      <vt:lpstr>Franchise</vt:lpstr>
      <vt:lpstr>Gisha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S</dc:creator>
  <cp:lastModifiedBy>Kannan Manoharan</cp:lastModifiedBy>
  <cp:revision>24</cp:revision>
  <dcterms:created xsi:type="dcterms:W3CDTF">2023-09-22T03:17:25Z</dcterms:created>
  <dcterms:modified xsi:type="dcterms:W3CDTF">2025-06-03T06:13:47Z</dcterms:modified>
</cp:coreProperties>
</file>