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5.xml" ContentType="application/vnd.openxmlformats-officedocument.presentationml.tags+xml"/>
  <Override PartName="/ppt/notesSlides/notesSlide10.xml" ContentType="application/vnd.openxmlformats-officedocument.presentationml.notesSlide+xml"/>
  <Override PartName="/ppt/tags/tag26.xml" ContentType="application/vnd.openxmlformats-officedocument.presentationml.tags+xml"/>
  <Override PartName="/ppt/notesSlides/notesSlide11.xml" ContentType="application/vnd.openxmlformats-officedocument.presentationml.notesSlide+xml"/>
  <Override PartName="/ppt/tags/tag2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4"/>
  </p:sldMasterIdLst>
  <p:notesMasterIdLst>
    <p:notesMasterId r:id="rId29"/>
  </p:notesMasterIdLst>
  <p:sldIdLst>
    <p:sldId id="312" r:id="rId5"/>
    <p:sldId id="230717015" r:id="rId6"/>
    <p:sldId id="230717016" r:id="rId7"/>
    <p:sldId id="264" r:id="rId8"/>
    <p:sldId id="230717009" r:id="rId9"/>
    <p:sldId id="230717008" r:id="rId10"/>
    <p:sldId id="230717000" r:id="rId11"/>
    <p:sldId id="230717001" r:id="rId12"/>
    <p:sldId id="230717013" r:id="rId13"/>
    <p:sldId id="230717014" r:id="rId14"/>
    <p:sldId id="230717002" r:id="rId15"/>
    <p:sldId id="342" r:id="rId16"/>
    <p:sldId id="343" r:id="rId17"/>
    <p:sldId id="230717010" r:id="rId18"/>
    <p:sldId id="268" r:id="rId19"/>
    <p:sldId id="346" r:id="rId20"/>
    <p:sldId id="269" r:id="rId21"/>
    <p:sldId id="270" r:id="rId22"/>
    <p:sldId id="271" r:id="rId23"/>
    <p:sldId id="272" r:id="rId24"/>
    <p:sldId id="273" r:id="rId25"/>
    <p:sldId id="362" r:id="rId26"/>
    <p:sldId id="230716999" r:id="rId27"/>
    <p:sldId id="230717011"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 1 Intro to Containers" id="{0938E302-2C5A-4640-AF4A-6DCD45FBFA06}">
          <p14:sldIdLst>
            <p14:sldId id="312"/>
            <p14:sldId id="230717015"/>
            <p14:sldId id="230717016"/>
            <p14:sldId id="264"/>
            <p14:sldId id="230717009"/>
            <p14:sldId id="230717008"/>
            <p14:sldId id="230717000"/>
            <p14:sldId id="230717001"/>
            <p14:sldId id="230717013"/>
            <p14:sldId id="230717014"/>
            <p14:sldId id="230717002"/>
            <p14:sldId id="342"/>
            <p14:sldId id="343"/>
            <p14:sldId id="230717010"/>
            <p14:sldId id="268"/>
            <p14:sldId id="346"/>
            <p14:sldId id="269"/>
            <p14:sldId id="270"/>
            <p14:sldId id="271"/>
            <p14:sldId id="272"/>
            <p14:sldId id="273"/>
            <p14:sldId id="362"/>
            <p14:sldId id="230716999"/>
            <p14:sldId id="23071701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lini Pallat" initials="SP" lastIdx="3" clrIdx="0">
    <p:extLst>
      <p:ext uri="{19B8F6BF-5375-455C-9EA6-DF929625EA0E}">
        <p15:presenceInfo xmlns:p15="http://schemas.microsoft.com/office/powerpoint/2012/main" userId="Shalini Pallat" providerId="None"/>
      </p:ext>
    </p:extLst>
  </p:cmAuthor>
  <p:cmAuthor id="2" name="Moira Palumbo" initials="MP" lastIdx="27" clrIdx="1">
    <p:extLst>
      <p:ext uri="{19B8F6BF-5375-455C-9EA6-DF929625EA0E}">
        <p15:presenceInfo xmlns:p15="http://schemas.microsoft.com/office/powerpoint/2012/main" userId="S::mpalumbo@vmware.com::d5313c09-a6ac-40b1-8c83-27dd36ce5c13" providerId="AD"/>
      </p:ext>
    </p:extLst>
  </p:cmAuthor>
  <p:cmAuthor id="3" name="Marc Alumbaugh" initials="MA" lastIdx="7" clrIdx="2">
    <p:extLst>
      <p:ext uri="{19B8F6BF-5375-455C-9EA6-DF929625EA0E}">
        <p15:presenceInfo xmlns:p15="http://schemas.microsoft.com/office/powerpoint/2012/main" userId="S::malumbaugh@vmware.com::806e4abf-cc48-4516-974b-d3e82987e1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5EA3E-625A-4877-8676-F41D90D81C88}" v="18" dt="2021-08-16T12:48:06.824"/>
    <p1510:client id="{AE1B5AAF-1056-4925-A5F1-2A6D97CFD1D0}" v="13" dt="2021-08-16T12:47:26.76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95" autoAdjust="0"/>
  </p:normalViewPr>
  <p:slideViewPr>
    <p:cSldViewPr snapToGrid="0">
      <p:cViewPr varScale="1">
        <p:scale>
          <a:sx n="89" d="100"/>
          <a:sy n="89" d="100"/>
        </p:scale>
        <p:origin x="1314"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Alumbaugh" userId="806e4abf-cc48-4516-974b-d3e82987e174" providerId="ADAL" clId="{D18B7745-83C3-4508-AC0E-774FE44207ED}"/>
    <pc:docChg chg="undo custSel delSld modSld sldOrd delSection modSection modNotesMaster">
      <pc:chgData name="Marc Alumbaugh" userId="806e4abf-cc48-4516-974b-d3e82987e174" providerId="ADAL" clId="{D18B7745-83C3-4508-AC0E-774FE44207ED}" dt="2021-07-19T20:08:13.357" v="1347" actId="20577"/>
      <pc:docMkLst>
        <pc:docMk/>
      </pc:docMkLst>
      <pc:sldChg chg="del">
        <pc:chgData name="Marc Alumbaugh" userId="806e4abf-cc48-4516-974b-d3e82987e174" providerId="ADAL" clId="{D18B7745-83C3-4508-AC0E-774FE44207ED}" dt="2021-06-15T16:20:54.878" v="0" actId="47"/>
        <pc:sldMkLst>
          <pc:docMk/>
          <pc:sldMk cId="0" sldId="256"/>
        </pc:sldMkLst>
      </pc:sldChg>
      <pc:sldChg chg="del">
        <pc:chgData name="Marc Alumbaugh" userId="806e4abf-cc48-4516-974b-d3e82987e174" providerId="ADAL" clId="{D18B7745-83C3-4508-AC0E-774FE44207ED}" dt="2021-06-15T16:20:57.182" v="1" actId="47"/>
        <pc:sldMkLst>
          <pc:docMk/>
          <pc:sldMk cId="0" sldId="257"/>
        </pc:sldMkLst>
      </pc:sldChg>
      <pc:sldChg chg="del">
        <pc:chgData name="Marc Alumbaugh" userId="806e4abf-cc48-4516-974b-d3e82987e174" providerId="ADAL" clId="{D18B7745-83C3-4508-AC0E-774FE44207ED}" dt="2021-06-15T16:21:00.597" v="2" actId="47"/>
        <pc:sldMkLst>
          <pc:docMk/>
          <pc:sldMk cId="0" sldId="258"/>
        </pc:sldMkLst>
      </pc:sldChg>
      <pc:sldChg chg="del">
        <pc:chgData name="Marc Alumbaugh" userId="806e4abf-cc48-4516-974b-d3e82987e174" providerId="ADAL" clId="{D18B7745-83C3-4508-AC0E-774FE44207ED}" dt="2021-06-15T16:21:01.910" v="3" actId="47"/>
        <pc:sldMkLst>
          <pc:docMk/>
          <pc:sldMk cId="0" sldId="259"/>
        </pc:sldMkLst>
      </pc:sldChg>
      <pc:sldChg chg="del">
        <pc:chgData name="Marc Alumbaugh" userId="806e4abf-cc48-4516-974b-d3e82987e174" providerId="ADAL" clId="{D18B7745-83C3-4508-AC0E-774FE44207ED}" dt="2021-06-15T16:21:03.186" v="5" actId="47"/>
        <pc:sldMkLst>
          <pc:docMk/>
          <pc:sldMk cId="0" sldId="261"/>
        </pc:sldMkLst>
      </pc:sldChg>
      <pc:sldChg chg="delSp modSp del mod">
        <pc:chgData name="Marc Alumbaugh" userId="806e4abf-cc48-4516-974b-d3e82987e174" providerId="ADAL" clId="{D18B7745-83C3-4508-AC0E-774FE44207ED}" dt="2021-06-15T17:38:41.669" v="146" actId="47"/>
        <pc:sldMkLst>
          <pc:docMk/>
          <pc:sldMk cId="0" sldId="262"/>
        </pc:sldMkLst>
        <pc:spChg chg="del mod">
          <ac:chgData name="Marc Alumbaugh" userId="806e4abf-cc48-4516-974b-d3e82987e174" providerId="ADAL" clId="{D18B7745-83C3-4508-AC0E-774FE44207ED}" dt="2021-06-15T16:21:18.690" v="8" actId="478"/>
          <ac:spMkLst>
            <pc:docMk/>
            <pc:sldMk cId="0" sldId="262"/>
            <ac:spMk id="3" creationId="{00000000-0000-0000-0000-000000000000}"/>
          </ac:spMkLst>
        </pc:spChg>
      </pc:sldChg>
      <pc:sldChg chg="addSp delSp modSp mod modClrScheme chgLayout modNotesTx">
        <pc:chgData name="Marc Alumbaugh" userId="806e4abf-cc48-4516-974b-d3e82987e174" providerId="ADAL" clId="{D18B7745-83C3-4508-AC0E-774FE44207ED}" dt="2021-07-12T15:03:11.530" v="1098" actId="6549"/>
        <pc:sldMkLst>
          <pc:docMk/>
          <pc:sldMk cId="0" sldId="264"/>
        </pc:sldMkLst>
        <pc:spChg chg="mod ord">
          <ac:chgData name="Marc Alumbaugh" userId="806e4abf-cc48-4516-974b-d3e82987e174" providerId="ADAL" clId="{D18B7745-83C3-4508-AC0E-774FE44207ED}" dt="2021-06-24T19:34:59.111" v="1019" actId="700"/>
          <ac:spMkLst>
            <pc:docMk/>
            <pc:sldMk cId="0" sldId="264"/>
            <ac:spMk id="3" creationId="{00000000-0000-0000-0000-000000000000}"/>
          </ac:spMkLst>
        </pc:spChg>
        <pc:spChg chg="mod ord">
          <ac:chgData name="Marc Alumbaugh" userId="806e4abf-cc48-4516-974b-d3e82987e174" providerId="ADAL" clId="{D18B7745-83C3-4508-AC0E-774FE44207ED}" dt="2021-06-24T19:34:59.111" v="1019" actId="700"/>
          <ac:spMkLst>
            <pc:docMk/>
            <pc:sldMk cId="0" sldId="264"/>
            <ac:spMk id="4" creationId="{00000000-0000-0000-0000-000000000000}"/>
          </ac:spMkLst>
        </pc:spChg>
        <pc:spChg chg="add del mod ord">
          <ac:chgData name="Marc Alumbaugh" userId="806e4abf-cc48-4516-974b-d3e82987e174" providerId="ADAL" clId="{D18B7745-83C3-4508-AC0E-774FE44207ED}" dt="2021-06-24T19:34:59.111" v="1019" actId="700"/>
          <ac:spMkLst>
            <pc:docMk/>
            <pc:sldMk cId="0" sldId="264"/>
            <ac:spMk id="5" creationId="{74170278-B93F-4427-B87D-428FDA083539}"/>
          </ac:spMkLst>
        </pc:spChg>
        <pc:spChg chg="mod">
          <ac:chgData name="Marc Alumbaugh" userId="806e4abf-cc48-4516-974b-d3e82987e174" providerId="ADAL" clId="{D18B7745-83C3-4508-AC0E-774FE44207ED}" dt="2021-07-12T15:02:18.625" v="1075" actId="20577"/>
          <ac:spMkLst>
            <pc:docMk/>
            <pc:sldMk cId="0" sldId="264"/>
            <ac:spMk id="5" creationId="{AA05E1CA-0B30-4DC8-B846-61675C64FB5E}"/>
          </ac:spMkLst>
        </pc:spChg>
        <pc:spChg chg="add del mod ord">
          <ac:chgData name="Marc Alumbaugh" userId="806e4abf-cc48-4516-974b-d3e82987e174" providerId="ADAL" clId="{D18B7745-83C3-4508-AC0E-774FE44207ED}" dt="2021-06-24T19:34:59.111" v="1019" actId="700"/>
          <ac:spMkLst>
            <pc:docMk/>
            <pc:sldMk cId="0" sldId="264"/>
            <ac:spMk id="6" creationId="{08AEC52A-27D1-4547-BF09-C2AD410FB4E4}"/>
          </ac:spMkLst>
        </pc:spChg>
      </pc:sldChg>
      <pc:sldChg chg="addSp delSp modSp mod modClrScheme chgLayout">
        <pc:chgData name="Marc Alumbaugh" userId="806e4abf-cc48-4516-974b-d3e82987e174" providerId="ADAL" clId="{D18B7745-83C3-4508-AC0E-774FE44207ED}" dt="2021-06-24T19:37:19.235" v="1023" actId="21"/>
        <pc:sldMkLst>
          <pc:docMk/>
          <pc:sldMk cId="0" sldId="265"/>
        </pc:sldMkLst>
        <pc:spChg chg="mod ord">
          <ac:chgData name="Marc Alumbaugh" userId="806e4abf-cc48-4516-974b-d3e82987e174" providerId="ADAL" clId="{D18B7745-83C3-4508-AC0E-774FE44207ED}" dt="2021-06-24T19:37:19.235" v="1023" actId="21"/>
          <ac:spMkLst>
            <pc:docMk/>
            <pc:sldMk cId="0" sldId="265"/>
            <ac:spMk id="2" creationId="{00000000-0000-0000-0000-000000000000}"/>
          </ac:spMkLst>
        </pc:spChg>
        <pc:spChg chg="del">
          <ac:chgData name="Marc Alumbaugh" userId="806e4abf-cc48-4516-974b-d3e82987e174" providerId="ADAL" clId="{D18B7745-83C3-4508-AC0E-774FE44207ED}" dt="2021-06-24T19:37:09.013" v="1021" actId="21"/>
          <ac:spMkLst>
            <pc:docMk/>
            <pc:sldMk cId="0" sldId="265"/>
            <ac:spMk id="3" creationId="{00000000-0000-0000-0000-000000000000}"/>
          </ac:spMkLst>
        </pc:spChg>
        <pc:spChg chg="mod ord">
          <ac:chgData name="Marc Alumbaugh" userId="806e4abf-cc48-4516-974b-d3e82987e174" providerId="ADAL" clId="{D18B7745-83C3-4508-AC0E-774FE44207ED}" dt="2021-06-24T19:36:52.210" v="1020" actId="700"/>
          <ac:spMkLst>
            <pc:docMk/>
            <pc:sldMk cId="0" sldId="265"/>
            <ac:spMk id="4" creationId="{00000000-0000-0000-0000-000000000000}"/>
          </ac:spMkLst>
        </pc:spChg>
        <pc:spChg chg="add mod ord">
          <ac:chgData name="Marc Alumbaugh" userId="806e4abf-cc48-4516-974b-d3e82987e174" providerId="ADAL" clId="{D18B7745-83C3-4508-AC0E-774FE44207ED}" dt="2021-06-24T19:36:52.210" v="1020" actId="700"/>
          <ac:spMkLst>
            <pc:docMk/>
            <pc:sldMk cId="0" sldId="265"/>
            <ac:spMk id="5" creationId="{32F21340-FBF2-461A-8C10-062579567F8C}"/>
          </ac:spMkLst>
        </pc:spChg>
        <pc:spChg chg="add del mod ord">
          <ac:chgData name="Marc Alumbaugh" userId="806e4abf-cc48-4516-974b-d3e82987e174" providerId="ADAL" clId="{D18B7745-83C3-4508-AC0E-774FE44207ED}" dt="2021-06-24T19:37:11.656" v="1022"/>
          <ac:spMkLst>
            <pc:docMk/>
            <pc:sldMk cId="0" sldId="265"/>
            <ac:spMk id="6" creationId="{027B1EBC-9324-4B79-A93E-D29F32D1C832}"/>
          </ac:spMkLst>
        </pc:spChg>
        <pc:spChg chg="add mod">
          <ac:chgData name="Marc Alumbaugh" userId="806e4abf-cc48-4516-974b-d3e82987e174" providerId="ADAL" clId="{D18B7745-83C3-4508-AC0E-774FE44207ED}" dt="2021-06-24T19:37:11.656" v="1022"/>
          <ac:spMkLst>
            <pc:docMk/>
            <pc:sldMk cId="0" sldId="265"/>
            <ac:spMk id="7" creationId="{75A09CD9-86D3-462B-9C1D-22C446D28AD3}"/>
          </ac:spMkLst>
        </pc:spChg>
      </pc:sldChg>
      <pc:sldChg chg="modSp del mod ord">
        <pc:chgData name="Marc Alumbaugh" userId="806e4abf-cc48-4516-974b-d3e82987e174" providerId="ADAL" clId="{D18B7745-83C3-4508-AC0E-774FE44207ED}" dt="2021-06-17T18:53:47.790" v="921" actId="47"/>
        <pc:sldMkLst>
          <pc:docMk/>
          <pc:sldMk cId="0" sldId="266"/>
        </pc:sldMkLst>
        <pc:spChg chg="mod">
          <ac:chgData name="Marc Alumbaugh" userId="806e4abf-cc48-4516-974b-d3e82987e174" providerId="ADAL" clId="{D18B7745-83C3-4508-AC0E-774FE44207ED}" dt="2021-06-17T17:07:38.498" v="889" actId="6549"/>
          <ac:spMkLst>
            <pc:docMk/>
            <pc:sldMk cId="0" sldId="266"/>
            <ac:spMk id="12" creationId="{00000000-0000-0000-0000-000000000000}"/>
          </ac:spMkLst>
        </pc:spChg>
      </pc:sldChg>
      <pc:sldChg chg="del">
        <pc:chgData name="Marc Alumbaugh" userId="806e4abf-cc48-4516-974b-d3e82987e174" providerId="ADAL" clId="{D18B7745-83C3-4508-AC0E-774FE44207ED}" dt="2021-06-15T16:21:34.584" v="10" actId="47"/>
        <pc:sldMkLst>
          <pc:docMk/>
          <pc:sldMk cId="0" sldId="267"/>
        </pc:sldMkLst>
      </pc:sldChg>
      <pc:sldChg chg="addSp delSp modSp mod ord">
        <pc:chgData name="Marc Alumbaugh" userId="806e4abf-cc48-4516-974b-d3e82987e174" providerId="ADAL" clId="{D18B7745-83C3-4508-AC0E-774FE44207ED}" dt="2021-07-19T20:08:13.357" v="1347" actId="20577"/>
        <pc:sldMkLst>
          <pc:docMk/>
          <pc:sldMk cId="0" sldId="268"/>
        </pc:sldMkLst>
        <pc:spChg chg="del mod">
          <ac:chgData name="Marc Alumbaugh" userId="806e4abf-cc48-4516-974b-d3e82987e174" providerId="ADAL" clId="{D18B7745-83C3-4508-AC0E-774FE44207ED}" dt="2021-07-12T15:15:17.290" v="1181" actId="478"/>
          <ac:spMkLst>
            <pc:docMk/>
            <pc:sldMk cId="0" sldId="268"/>
            <ac:spMk id="4" creationId="{00000000-0000-0000-0000-000000000000}"/>
          </ac:spMkLst>
        </pc:spChg>
        <pc:spChg chg="add del mod">
          <ac:chgData name="Marc Alumbaugh" userId="806e4abf-cc48-4516-974b-d3e82987e174" providerId="ADAL" clId="{D18B7745-83C3-4508-AC0E-774FE44207ED}" dt="2021-07-12T15:14:58.362" v="1177" actId="478"/>
          <ac:spMkLst>
            <pc:docMk/>
            <pc:sldMk cId="0" sldId="268"/>
            <ac:spMk id="5" creationId="{145B7757-89AD-4CC6-8983-39711E11E05C}"/>
          </ac:spMkLst>
        </pc:spChg>
        <pc:spChg chg="del mod">
          <ac:chgData name="Marc Alumbaugh" userId="806e4abf-cc48-4516-974b-d3e82987e174" providerId="ADAL" clId="{D18B7745-83C3-4508-AC0E-774FE44207ED}" dt="2021-06-24T19:58:49.957" v="1027" actId="478"/>
          <ac:spMkLst>
            <pc:docMk/>
            <pc:sldMk cId="0" sldId="268"/>
            <ac:spMk id="6" creationId="{00000000-0000-0000-0000-000000000000}"/>
          </ac:spMkLst>
        </pc:spChg>
        <pc:spChg chg="add mod">
          <ac:chgData name="Marc Alumbaugh" userId="806e4abf-cc48-4516-974b-d3e82987e174" providerId="ADAL" clId="{D18B7745-83C3-4508-AC0E-774FE44207ED}" dt="2021-07-19T18:32:23.837" v="1346" actId="20577"/>
          <ac:spMkLst>
            <pc:docMk/>
            <pc:sldMk cId="0" sldId="268"/>
            <ac:spMk id="6" creationId="{C008CD32-E2D2-47E9-957D-AEF5B824D849}"/>
          </ac:spMkLst>
        </pc:spChg>
        <pc:spChg chg="del mod">
          <ac:chgData name="Marc Alumbaugh" userId="806e4abf-cc48-4516-974b-d3e82987e174" providerId="ADAL" clId="{D18B7745-83C3-4508-AC0E-774FE44207ED}" dt="2021-07-12T15:14:54.175" v="1176" actId="478"/>
          <ac:spMkLst>
            <pc:docMk/>
            <pc:sldMk cId="0" sldId="268"/>
            <ac:spMk id="7" creationId="{F0DA4895-9BA5-484D-AE15-B126104CC276}"/>
          </ac:spMkLst>
        </pc:spChg>
        <pc:spChg chg="mod">
          <ac:chgData name="Marc Alumbaugh" userId="806e4abf-cc48-4516-974b-d3e82987e174" providerId="ADAL" clId="{D18B7745-83C3-4508-AC0E-774FE44207ED}" dt="2021-07-19T20:08:13.357" v="1347" actId="20577"/>
          <ac:spMkLst>
            <pc:docMk/>
            <pc:sldMk cId="0" sldId="268"/>
            <ac:spMk id="8" creationId="{26C33EE7-7BE2-4AA0-A2D3-0C606F97B626}"/>
          </ac:spMkLst>
        </pc:spChg>
      </pc:sldChg>
      <pc:sldChg chg="modSp mod ord">
        <pc:chgData name="Marc Alumbaugh" userId="806e4abf-cc48-4516-974b-d3e82987e174" providerId="ADAL" clId="{D18B7745-83C3-4508-AC0E-774FE44207ED}" dt="2021-06-24T20:01:41.820" v="1044" actId="20577"/>
        <pc:sldMkLst>
          <pc:docMk/>
          <pc:sldMk cId="0" sldId="269"/>
        </pc:sldMkLst>
        <pc:spChg chg="mod">
          <ac:chgData name="Marc Alumbaugh" userId="806e4abf-cc48-4516-974b-d3e82987e174" providerId="ADAL" clId="{D18B7745-83C3-4508-AC0E-774FE44207ED}" dt="2021-06-24T20:01:22.046" v="1033" actId="1076"/>
          <ac:spMkLst>
            <pc:docMk/>
            <pc:sldMk cId="0" sldId="269"/>
            <ac:spMk id="11" creationId="{00000000-0000-0000-0000-000000000000}"/>
          </ac:spMkLst>
        </pc:spChg>
        <pc:graphicFrameChg chg="mod modGraphic">
          <ac:chgData name="Marc Alumbaugh" userId="806e4abf-cc48-4516-974b-d3e82987e174" providerId="ADAL" clId="{D18B7745-83C3-4508-AC0E-774FE44207ED}" dt="2021-06-24T20:01:41.820" v="1044" actId="20577"/>
          <ac:graphicFrameMkLst>
            <pc:docMk/>
            <pc:sldMk cId="0" sldId="269"/>
            <ac:graphicFrameMk id="13" creationId="{00000000-0000-0000-0000-000000000000}"/>
          </ac:graphicFrameMkLst>
        </pc:graphicFrameChg>
      </pc:sldChg>
      <pc:sldChg chg="modSp mod">
        <pc:chgData name="Marc Alumbaugh" userId="806e4abf-cc48-4516-974b-d3e82987e174" providerId="ADAL" clId="{D18B7745-83C3-4508-AC0E-774FE44207ED}" dt="2021-06-17T18:59:08.978" v="941" actId="20577"/>
        <pc:sldMkLst>
          <pc:docMk/>
          <pc:sldMk cId="0" sldId="272"/>
        </pc:sldMkLst>
        <pc:spChg chg="mod">
          <ac:chgData name="Marc Alumbaugh" userId="806e4abf-cc48-4516-974b-d3e82987e174" providerId="ADAL" clId="{D18B7745-83C3-4508-AC0E-774FE44207ED}" dt="2021-06-16T14:01:46.114" v="203" actId="6549"/>
          <ac:spMkLst>
            <pc:docMk/>
            <pc:sldMk cId="0" sldId="272"/>
            <ac:spMk id="2" creationId="{00000000-0000-0000-0000-000000000000}"/>
          </ac:spMkLst>
        </pc:spChg>
        <pc:spChg chg="mod">
          <ac:chgData name="Marc Alumbaugh" userId="806e4abf-cc48-4516-974b-d3e82987e174" providerId="ADAL" clId="{D18B7745-83C3-4508-AC0E-774FE44207ED}" dt="2021-06-17T18:59:08.978" v="941" actId="20577"/>
          <ac:spMkLst>
            <pc:docMk/>
            <pc:sldMk cId="0" sldId="272"/>
            <ac:spMk id="3" creationId="{00000000-0000-0000-0000-000000000000}"/>
          </ac:spMkLst>
        </pc:spChg>
      </pc:sldChg>
      <pc:sldChg chg="modSp mod">
        <pc:chgData name="Marc Alumbaugh" userId="806e4abf-cc48-4516-974b-d3e82987e174" providerId="ADAL" clId="{D18B7745-83C3-4508-AC0E-774FE44207ED}" dt="2021-06-17T19:00:18.167" v="990" actId="20577"/>
        <pc:sldMkLst>
          <pc:docMk/>
          <pc:sldMk cId="0" sldId="273"/>
        </pc:sldMkLst>
        <pc:spChg chg="mod">
          <ac:chgData name="Marc Alumbaugh" userId="806e4abf-cc48-4516-974b-d3e82987e174" providerId="ADAL" clId="{D18B7745-83C3-4508-AC0E-774FE44207ED}" dt="2021-06-17T19:00:18.167" v="990" actId="20577"/>
          <ac:spMkLst>
            <pc:docMk/>
            <pc:sldMk cId="0" sldId="273"/>
            <ac:spMk id="2" creationId="{00000000-0000-0000-0000-000000000000}"/>
          </ac:spMkLst>
        </pc:spChg>
      </pc:sldChg>
      <pc:sldChg chg="ord">
        <pc:chgData name="Marc Alumbaugh" userId="806e4abf-cc48-4516-974b-d3e82987e174" providerId="ADAL" clId="{D18B7745-83C3-4508-AC0E-774FE44207ED}" dt="2021-06-17T17:14:24.892" v="915"/>
        <pc:sldMkLst>
          <pc:docMk/>
          <pc:sldMk cId="0" sldId="274"/>
        </pc:sldMkLst>
      </pc:sldChg>
      <pc:sldChg chg="modSp mod">
        <pc:chgData name="Marc Alumbaugh" userId="806e4abf-cc48-4516-974b-d3e82987e174" providerId="ADAL" clId="{D18B7745-83C3-4508-AC0E-774FE44207ED}" dt="2021-07-06T13:55:34.669" v="1055" actId="20577"/>
        <pc:sldMkLst>
          <pc:docMk/>
          <pc:sldMk cId="0" sldId="275"/>
        </pc:sldMkLst>
        <pc:spChg chg="mod">
          <ac:chgData name="Marc Alumbaugh" userId="806e4abf-cc48-4516-974b-d3e82987e174" providerId="ADAL" clId="{D18B7745-83C3-4508-AC0E-774FE44207ED}" dt="2021-07-06T13:55:34.669" v="1055" actId="20577"/>
          <ac:spMkLst>
            <pc:docMk/>
            <pc:sldMk cId="0" sldId="275"/>
            <ac:spMk id="2" creationId="{00000000-0000-0000-0000-000000000000}"/>
          </ac:spMkLst>
        </pc:spChg>
      </pc:sldChg>
      <pc:sldChg chg="del">
        <pc:chgData name="Marc Alumbaugh" userId="806e4abf-cc48-4516-974b-d3e82987e174" providerId="ADAL" clId="{D18B7745-83C3-4508-AC0E-774FE44207ED}" dt="2021-06-15T16:22:09.456" v="11" actId="18676"/>
        <pc:sldMkLst>
          <pc:docMk/>
          <pc:sldMk cId="0" sldId="276"/>
        </pc:sldMkLst>
      </pc:sldChg>
      <pc:sldChg chg="del">
        <pc:chgData name="Marc Alumbaugh" userId="806e4abf-cc48-4516-974b-d3e82987e174" providerId="ADAL" clId="{D18B7745-83C3-4508-AC0E-774FE44207ED}" dt="2021-06-15T16:22:09.456" v="11" actId="18676"/>
        <pc:sldMkLst>
          <pc:docMk/>
          <pc:sldMk cId="0" sldId="278"/>
        </pc:sldMkLst>
      </pc:sldChg>
      <pc:sldChg chg="del">
        <pc:chgData name="Marc Alumbaugh" userId="806e4abf-cc48-4516-974b-d3e82987e174" providerId="ADAL" clId="{D18B7745-83C3-4508-AC0E-774FE44207ED}" dt="2021-06-15T16:22:09.456" v="11" actId="18676"/>
        <pc:sldMkLst>
          <pc:docMk/>
          <pc:sldMk cId="0" sldId="279"/>
        </pc:sldMkLst>
      </pc:sldChg>
      <pc:sldChg chg="del">
        <pc:chgData name="Marc Alumbaugh" userId="806e4abf-cc48-4516-974b-d3e82987e174" providerId="ADAL" clId="{D18B7745-83C3-4508-AC0E-774FE44207ED}" dt="2021-06-15T16:22:09.456" v="11" actId="18676"/>
        <pc:sldMkLst>
          <pc:docMk/>
          <pc:sldMk cId="0" sldId="280"/>
        </pc:sldMkLst>
      </pc:sldChg>
      <pc:sldChg chg="del">
        <pc:chgData name="Marc Alumbaugh" userId="806e4abf-cc48-4516-974b-d3e82987e174" providerId="ADAL" clId="{D18B7745-83C3-4508-AC0E-774FE44207ED}" dt="2021-06-15T16:22:09.456" v="11" actId="18676"/>
        <pc:sldMkLst>
          <pc:docMk/>
          <pc:sldMk cId="0" sldId="281"/>
        </pc:sldMkLst>
      </pc:sldChg>
      <pc:sldChg chg="del">
        <pc:chgData name="Marc Alumbaugh" userId="806e4abf-cc48-4516-974b-d3e82987e174" providerId="ADAL" clId="{D18B7745-83C3-4508-AC0E-774FE44207ED}" dt="2021-06-15T16:22:09.456" v="11" actId="18676"/>
        <pc:sldMkLst>
          <pc:docMk/>
          <pc:sldMk cId="0" sldId="282"/>
        </pc:sldMkLst>
      </pc:sldChg>
      <pc:sldChg chg="del">
        <pc:chgData name="Marc Alumbaugh" userId="806e4abf-cc48-4516-974b-d3e82987e174" providerId="ADAL" clId="{D18B7745-83C3-4508-AC0E-774FE44207ED}" dt="2021-06-15T16:22:09.456" v="11" actId="18676"/>
        <pc:sldMkLst>
          <pc:docMk/>
          <pc:sldMk cId="0" sldId="283"/>
        </pc:sldMkLst>
      </pc:sldChg>
      <pc:sldChg chg="del">
        <pc:chgData name="Marc Alumbaugh" userId="806e4abf-cc48-4516-974b-d3e82987e174" providerId="ADAL" clId="{D18B7745-83C3-4508-AC0E-774FE44207ED}" dt="2021-06-15T16:22:09.456" v="11" actId="18676"/>
        <pc:sldMkLst>
          <pc:docMk/>
          <pc:sldMk cId="0" sldId="284"/>
        </pc:sldMkLst>
      </pc:sldChg>
      <pc:sldChg chg="del">
        <pc:chgData name="Marc Alumbaugh" userId="806e4abf-cc48-4516-974b-d3e82987e174" providerId="ADAL" clId="{D18B7745-83C3-4508-AC0E-774FE44207ED}" dt="2021-06-15T16:22:09.456" v="11" actId="18676"/>
        <pc:sldMkLst>
          <pc:docMk/>
          <pc:sldMk cId="0" sldId="285"/>
        </pc:sldMkLst>
      </pc:sldChg>
      <pc:sldChg chg="del">
        <pc:chgData name="Marc Alumbaugh" userId="806e4abf-cc48-4516-974b-d3e82987e174" providerId="ADAL" clId="{D18B7745-83C3-4508-AC0E-774FE44207ED}" dt="2021-06-15T16:22:09.456" v="11" actId="18676"/>
        <pc:sldMkLst>
          <pc:docMk/>
          <pc:sldMk cId="0" sldId="286"/>
        </pc:sldMkLst>
      </pc:sldChg>
      <pc:sldChg chg="del">
        <pc:chgData name="Marc Alumbaugh" userId="806e4abf-cc48-4516-974b-d3e82987e174" providerId="ADAL" clId="{D18B7745-83C3-4508-AC0E-774FE44207ED}" dt="2021-06-15T16:22:09.456" v="11" actId="18676"/>
        <pc:sldMkLst>
          <pc:docMk/>
          <pc:sldMk cId="0" sldId="287"/>
        </pc:sldMkLst>
      </pc:sldChg>
      <pc:sldChg chg="del">
        <pc:chgData name="Marc Alumbaugh" userId="806e4abf-cc48-4516-974b-d3e82987e174" providerId="ADAL" clId="{D18B7745-83C3-4508-AC0E-774FE44207ED}" dt="2021-06-15T16:22:09.456" v="11" actId="18676"/>
        <pc:sldMkLst>
          <pc:docMk/>
          <pc:sldMk cId="0" sldId="288"/>
        </pc:sldMkLst>
      </pc:sldChg>
      <pc:sldChg chg="del">
        <pc:chgData name="Marc Alumbaugh" userId="806e4abf-cc48-4516-974b-d3e82987e174" providerId="ADAL" clId="{D18B7745-83C3-4508-AC0E-774FE44207ED}" dt="2021-06-15T16:22:09.456" v="11" actId="18676"/>
        <pc:sldMkLst>
          <pc:docMk/>
          <pc:sldMk cId="0" sldId="289"/>
        </pc:sldMkLst>
      </pc:sldChg>
      <pc:sldChg chg="del">
        <pc:chgData name="Marc Alumbaugh" userId="806e4abf-cc48-4516-974b-d3e82987e174" providerId="ADAL" clId="{D18B7745-83C3-4508-AC0E-774FE44207ED}" dt="2021-06-15T16:22:09.456" v="11" actId="18676"/>
        <pc:sldMkLst>
          <pc:docMk/>
          <pc:sldMk cId="0" sldId="290"/>
        </pc:sldMkLst>
      </pc:sldChg>
      <pc:sldChg chg="del">
        <pc:chgData name="Marc Alumbaugh" userId="806e4abf-cc48-4516-974b-d3e82987e174" providerId="ADAL" clId="{D18B7745-83C3-4508-AC0E-774FE44207ED}" dt="2021-06-15T16:22:09.456" v="11" actId="18676"/>
        <pc:sldMkLst>
          <pc:docMk/>
          <pc:sldMk cId="0" sldId="291"/>
        </pc:sldMkLst>
      </pc:sldChg>
      <pc:sldChg chg="del">
        <pc:chgData name="Marc Alumbaugh" userId="806e4abf-cc48-4516-974b-d3e82987e174" providerId="ADAL" clId="{D18B7745-83C3-4508-AC0E-774FE44207ED}" dt="2021-06-15T16:22:09.456" v="11" actId="18676"/>
        <pc:sldMkLst>
          <pc:docMk/>
          <pc:sldMk cId="0" sldId="292"/>
        </pc:sldMkLst>
      </pc:sldChg>
      <pc:sldChg chg="del">
        <pc:chgData name="Marc Alumbaugh" userId="806e4abf-cc48-4516-974b-d3e82987e174" providerId="ADAL" clId="{D18B7745-83C3-4508-AC0E-774FE44207ED}" dt="2021-06-15T16:22:09.456" v="11" actId="18676"/>
        <pc:sldMkLst>
          <pc:docMk/>
          <pc:sldMk cId="0" sldId="293"/>
        </pc:sldMkLst>
      </pc:sldChg>
      <pc:sldChg chg="del">
        <pc:chgData name="Marc Alumbaugh" userId="806e4abf-cc48-4516-974b-d3e82987e174" providerId="ADAL" clId="{D18B7745-83C3-4508-AC0E-774FE44207ED}" dt="2021-06-15T16:22:09.456" v="11" actId="18676"/>
        <pc:sldMkLst>
          <pc:docMk/>
          <pc:sldMk cId="0" sldId="294"/>
        </pc:sldMkLst>
      </pc:sldChg>
      <pc:sldChg chg="del">
        <pc:chgData name="Marc Alumbaugh" userId="806e4abf-cc48-4516-974b-d3e82987e174" providerId="ADAL" clId="{D18B7745-83C3-4508-AC0E-774FE44207ED}" dt="2021-06-15T16:22:09.456" v="11" actId="18676"/>
        <pc:sldMkLst>
          <pc:docMk/>
          <pc:sldMk cId="0" sldId="295"/>
        </pc:sldMkLst>
      </pc:sldChg>
      <pc:sldChg chg="del">
        <pc:chgData name="Marc Alumbaugh" userId="806e4abf-cc48-4516-974b-d3e82987e174" providerId="ADAL" clId="{D18B7745-83C3-4508-AC0E-774FE44207ED}" dt="2021-06-15T16:22:09.456" v="11" actId="18676"/>
        <pc:sldMkLst>
          <pc:docMk/>
          <pc:sldMk cId="0" sldId="296"/>
        </pc:sldMkLst>
      </pc:sldChg>
      <pc:sldChg chg="del">
        <pc:chgData name="Marc Alumbaugh" userId="806e4abf-cc48-4516-974b-d3e82987e174" providerId="ADAL" clId="{D18B7745-83C3-4508-AC0E-774FE44207ED}" dt="2021-06-15T16:22:09.456" v="11" actId="18676"/>
        <pc:sldMkLst>
          <pc:docMk/>
          <pc:sldMk cId="0" sldId="297"/>
        </pc:sldMkLst>
      </pc:sldChg>
      <pc:sldChg chg="del">
        <pc:chgData name="Marc Alumbaugh" userId="806e4abf-cc48-4516-974b-d3e82987e174" providerId="ADAL" clId="{D18B7745-83C3-4508-AC0E-774FE44207ED}" dt="2021-06-15T16:22:09.456" v="11" actId="18676"/>
        <pc:sldMkLst>
          <pc:docMk/>
          <pc:sldMk cId="0" sldId="298"/>
        </pc:sldMkLst>
      </pc:sldChg>
      <pc:sldChg chg="del">
        <pc:chgData name="Marc Alumbaugh" userId="806e4abf-cc48-4516-974b-d3e82987e174" providerId="ADAL" clId="{D18B7745-83C3-4508-AC0E-774FE44207ED}" dt="2021-06-15T16:22:09.456" v="11" actId="18676"/>
        <pc:sldMkLst>
          <pc:docMk/>
          <pc:sldMk cId="0" sldId="299"/>
        </pc:sldMkLst>
      </pc:sldChg>
      <pc:sldChg chg="del">
        <pc:chgData name="Marc Alumbaugh" userId="806e4abf-cc48-4516-974b-d3e82987e174" providerId="ADAL" clId="{D18B7745-83C3-4508-AC0E-774FE44207ED}" dt="2021-06-15T16:22:20.009" v="12" actId="18676"/>
        <pc:sldMkLst>
          <pc:docMk/>
          <pc:sldMk cId="0" sldId="300"/>
        </pc:sldMkLst>
      </pc:sldChg>
      <pc:sldChg chg="del">
        <pc:chgData name="Marc Alumbaugh" userId="806e4abf-cc48-4516-974b-d3e82987e174" providerId="ADAL" clId="{D18B7745-83C3-4508-AC0E-774FE44207ED}" dt="2021-06-15T16:22:20.009" v="12" actId="18676"/>
        <pc:sldMkLst>
          <pc:docMk/>
          <pc:sldMk cId="0" sldId="302"/>
        </pc:sldMkLst>
      </pc:sldChg>
      <pc:sldChg chg="del">
        <pc:chgData name="Marc Alumbaugh" userId="806e4abf-cc48-4516-974b-d3e82987e174" providerId="ADAL" clId="{D18B7745-83C3-4508-AC0E-774FE44207ED}" dt="2021-06-15T16:22:20.009" v="12" actId="18676"/>
        <pc:sldMkLst>
          <pc:docMk/>
          <pc:sldMk cId="0" sldId="303"/>
        </pc:sldMkLst>
      </pc:sldChg>
      <pc:sldChg chg="del">
        <pc:chgData name="Marc Alumbaugh" userId="806e4abf-cc48-4516-974b-d3e82987e174" providerId="ADAL" clId="{D18B7745-83C3-4508-AC0E-774FE44207ED}" dt="2021-06-15T16:22:20.009" v="12" actId="18676"/>
        <pc:sldMkLst>
          <pc:docMk/>
          <pc:sldMk cId="0" sldId="304"/>
        </pc:sldMkLst>
      </pc:sldChg>
      <pc:sldChg chg="del">
        <pc:chgData name="Marc Alumbaugh" userId="806e4abf-cc48-4516-974b-d3e82987e174" providerId="ADAL" clId="{D18B7745-83C3-4508-AC0E-774FE44207ED}" dt="2021-06-15T16:22:20.009" v="12" actId="18676"/>
        <pc:sldMkLst>
          <pc:docMk/>
          <pc:sldMk cId="0" sldId="305"/>
        </pc:sldMkLst>
      </pc:sldChg>
      <pc:sldChg chg="del">
        <pc:chgData name="Marc Alumbaugh" userId="806e4abf-cc48-4516-974b-d3e82987e174" providerId="ADAL" clId="{D18B7745-83C3-4508-AC0E-774FE44207ED}" dt="2021-06-15T16:22:20.009" v="12" actId="18676"/>
        <pc:sldMkLst>
          <pc:docMk/>
          <pc:sldMk cId="0" sldId="306"/>
        </pc:sldMkLst>
      </pc:sldChg>
      <pc:sldChg chg="del">
        <pc:chgData name="Marc Alumbaugh" userId="806e4abf-cc48-4516-974b-d3e82987e174" providerId="ADAL" clId="{D18B7745-83C3-4508-AC0E-774FE44207ED}" dt="2021-06-15T16:22:20.009" v="12" actId="18676"/>
        <pc:sldMkLst>
          <pc:docMk/>
          <pc:sldMk cId="0" sldId="307"/>
        </pc:sldMkLst>
      </pc:sldChg>
      <pc:sldChg chg="del">
        <pc:chgData name="Marc Alumbaugh" userId="806e4abf-cc48-4516-974b-d3e82987e174" providerId="ADAL" clId="{D18B7745-83C3-4508-AC0E-774FE44207ED}" dt="2021-06-15T16:22:20.009" v="12" actId="18676"/>
        <pc:sldMkLst>
          <pc:docMk/>
          <pc:sldMk cId="0" sldId="308"/>
        </pc:sldMkLst>
      </pc:sldChg>
      <pc:sldChg chg="del">
        <pc:chgData name="Marc Alumbaugh" userId="806e4abf-cc48-4516-974b-d3e82987e174" providerId="ADAL" clId="{D18B7745-83C3-4508-AC0E-774FE44207ED}" dt="2021-06-15T16:22:20.009" v="12" actId="18676"/>
        <pc:sldMkLst>
          <pc:docMk/>
          <pc:sldMk cId="0" sldId="309"/>
        </pc:sldMkLst>
      </pc:sldChg>
      <pc:sldChg chg="modSp mod">
        <pc:chgData name="Marc Alumbaugh" userId="806e4abf-cc48-4516-974b-d3e82987e174" providerId="ADAL" clId="{D18B7745-83C3-4508-AC0E-774FE44207ED}" dt="2021-06-15T17:37:39.154" v="28" actId="20577"/>
        <pc:sldMkLst>
          <pc:docMk/>
          <pc:sldMk cId="0" sldId="312"/>
        </pc:sldMkLst>
        <pc:spChg chg="mod">
          <ac:chgData name="Marc Alumbaugh" userId="806e4abf-cc48-4516-974b-d3e82987e174" providerId="ADAL" clId="{D18B7745-83C3-4508-AC0E-774FE44207ED}" dt="2021-06-15T17:37:39.154" v="28" actId="20577"/>
          <ac:spMkLst>
            <pc:docMk/>
            <pc:sldMk cId="0" sldId="312"/>
            <ac:spMk id="16" creationId="{2951C415-1758-4709-B881-2226BDD77675}"/>
          </ac:spMkLst>
        </pc:spChg>
      </pc:sldChg>
      <pc:sldChg chg="delSp modSp mod">
        <pc:chgData name="Marc Alumbaugh" userId="806e4abf-cc48-4516-974b-d3e82987e174" providerId="ADAL" clId="{D18B7745-83C3-4508-AC0E-774FE44207ED}" dt="2021-06-17T18:52:48.735" v="920" actId="478"/>
        <pc:sldMkLst>
          <pc:docMk/>
          <pc:sldMk cId="0" sldId="313"/>
        </pc:sldMkLst>
        <pc:spChg chg="del mod">
          <ac:chgData name="Marc Alumbaugh" userId="806e4abf-cc48-4516-974b-d3e82987e174" providerId="ADAL" clId="{D18B7745-83C3-4508-AC0E-774FE44207ED}" dt="2021-06-17T18:52:48.735" v="920" actId="478"/>
          <ac:spMkLst>
            <pc:docMk/>
            <pc:sldMk cId="0" sldId="313"/>
            <ac:spMk id="3" creationId="{5B8AA77A-6A9C-4C61-BBA0-0DBA6EEFE20D}"/>
          </ac:spMkLst>
        </pc:spChg>
        <pc:spChg chg="mod">
          <ac:chgData name="Marc Alumbaugh" userId="806e4abf-cc48-4516-974b-d3e82987e174" providerId="ADAL" clId="{D18B7745-83C3-4508-AC0E-774FE44207ED}" dt="2021-06-15T17:38:14.485" v="95" actId="20577"/>
          <ac:spMkLst>
            <pc:docMk/>
            <pc:sldMk cId="0" sldId="313"/>
            <ac:spMk id="6" creationId="{A3D9C313-9D74-4417-9CE5-3067F940B13A}"/>
          </ac:spMkLst>
        </pc:spChg>
      </pc:sldChg>
      <pc:sldChg chg="delSp modSp mod">
        <pc:chgData name="Marc Alumbaugh" userId="806e4abf-cc48-4516-974b-d3e82987e174" providerId="ADAL" clId="{D18B7745-83C3-4508-AC0E-774FE44207ED}" dt="2021-06-17T18:52:42.941" v="918" actId="478"/>
        <pc:sldMkLst>
          <pc:docMk/>
          <pc:sldMk cId="0" sldId="314"/>
        </pc:sldMkLst>
        <pc:spChg chg="del mod">
          <ac:chgData name="Marc Alumbaugh" userId="806e4abf-cc48-4516-974b-d3e82987e174" providerId="ADAL" clId="{D18B7745-83C3-4508-AC0E-774FE44207ED}" dt="2021-06-17T18:52:42.941" v="918" actId="478"/>
          <ac:spMkLst>
            <pc:docMk/>
            <pc:sldMk cId="0" sldId="314"/>
            <ac:spMk id="3" creationId="{5B8AA77A-6A9C-4C61-BBA0-0DBA6EEFE20D}"/>
          </ac:spMkLst>
        </pc:spChg>
        <pc:spChg chg="mod">
          <ac:chgData name="Marc Alumbaugh" userId="806e4abf-cc48-4516-974b-d3e82987e174" providerId="ADAL" clId="{D18B7745-83C3-4508-AC0E-774FE44207ED}" dt="2021-06-15T17:38:27.188" v="115" actId="20577"/>
          <ac:spMkLst>
            <pc:docMk/>
            <pc:sldMk cId="0" sldId="314"/>
            <ac:spMk id="6" creationId="{A3D9C313-9D74-4417-9CE5-3067F940B13A}"/>
          </ac:spMkLst>
        </pc:spChg>
      </pc:sldChg>
      <pc:sldChg chg="modSp mod">
        <pc:chgData name="Marc Alumbaugh" userId="806e4abf-cc48-4516-974b-d3e82987e174" providerId="ADAL" clId="{D18B7745-83C3-4508-AC0E-774FE44207ED}" dt="2021-06-15T17:38:39.207" v="145" actId="20577"/>
        <pc:sldMkLst>
          <pc:docMk/>
          <pc:sldMk cId="0" sldId="315"/>
        </pc:sldMkLst>
        <pc:spChg chg="mod">
          <ac:chgData name="Marc Alumbaugh" userId="806e4abf-cc48-4516-974b-d3e82987e174" providerId="ADAL" clId="{D18B7745-83C3-4508-AC0E-774FE44207ED}" dt="2021-06-15T17:38:39.207" v="145" actId="20577"/>
          <ac:spMkLst>
            <pc:docMk/>
            <pc:sldMk cId="0" sldId="315"/>
            <ac:spMk id="7" creationId="{7EC0B194-305E-4C52-A3BC-D1DEDF46186A}"/>
          </ac:spMkLst>
        </pc:spChg>
      </pc:sldChg>
      <pc:sldChg chg="del">
        <pc:chgData name="Marc Alumbaugh" userId="806e4abf-cc48-4516-974b-d3e82987e174" providerId="ADAL" clId="{D18B7745-83C3-4508-AC0E-774FE44207ED}" dt="2021-06-15T16:22:24.455" v="13" actId="18676"/>
        <pc:sldMkLst>
          <pc:docMk/>
          <pc:sldMk cId="0" sldId="323"/>
        </pc:sldMkLst>
      </pc:sldChg>
      <pc:sldChg chg="del">
        <pc:chgData name="Marc Alumbaugh" userId="806e4abf-cc48-4516-974b-d3e82987e174" providerId="ADAL" clId="{D18B7745-83C3-4508-AC0E-774FE44207ED}" dt="2021-06-15T16:22:24.455" v="13" actId="18676"/>
        <pc:sldMkLst>
          <pc:docMk/>
          <pc:sldMk cId="0" sldId="325"/>
        </pc:sldMkLst>
      </pc:sldChg>
      <pc:sldChg chg="del">
        <pc:chgData name="Marc Alumbaugh" userId="806e4abf-cc48-4516-974b-d3e82987e174" providerId="ADAL" clId="{D18B7745-83C3-4508-AC0E-774FE44207ED}" dt="2021-06-15T16:22:24.455" v="13" actId="18676"/>
        <pc:sldMkLst>
          <pc:docMk/>
          <pc:sldMk cId="0" sldId="326"/>
        </pc:sldMkLst>
      </pc:sldChg>
      <pc:sldChg chg="del">
        <pc:chgData name="Marc Alumbaugh" userId="806e4abf-cc48-4516-974b-d3e82987e174" providerId="ADAL" clId="{D18B7745-83C3-4508-AC0E-774FE44207ED}" dt="2021-06-15T16:22:24.455" v="13" actId="18676"/>
        <pc:sldMkLst>
          <pc:docMk/>
          <pc:sldMk cId="0" sldId="327"/>
        </pc:sldMkLst>
      </pc:sldChg>
      <pc:sldChg chg="del">
        <pc:chgData name="Marc Alumbaugh" userId="806e4abf-cc48-4516-974b-d3e82987e174" providerId="ADAL" clId="{D18B7745-83C3-4508-AC0E-774FE44207ED}" dt="2021-06-15T16:22:24.455" v="13" actId="18676"/>
        <pc:sldMkLst>
          <pc:docMk/>
          <pc:sldMk cId="0" sldId="328"/>
        </pc:sldMkLst>
      </pc:sldChg>
      <pc:sldChg chg="del">
        <pc:chgData name="Marc Alumbaugh" userId="806e4abf-cc48-4516-974b-d3e82987e174" providerId="ADAL" clId="{D18B7745-83C3-4508-AC0E-774FE44207ED}" dt="2021-06-15T16:22:24.455" v="13" actId="18676"/>
        <pc:sldMkLst>
          <pc:docMk/>
          <pc:sldMk cId="0" sldId="329"/>
        </pc:sldMkLst>
      </pc:sldChg>
      <pc:sldChg chg="del">
        <pc:chgData name="Marc Alumbaugh" userId="806e4abf-cc48-4516-974b-d3e82987e174" providerId="ADAL" clId="{D18B7745-83C3-4508-AC0E-774FE44207ED}" dt="2021-06-15T16:22:24.455" v="13" actId="18676"/>
        <pc:sldMkLst>
          <pc:docMk/>
          <pc:sldMk cId="0" sldId="330"/>
        </pc:sldMkLst>
      </pc:sldChg>
      <pc:sldChg chg="del">
        <pc:chgData name="Marc Alumbaugh" userId="806e4abf-cc48-4516-974b-d3e82987e174" providerId="ADAL" clId="{D18B7745-83C3-4508-AC0E-774FE44207ED}" dt="2021-06-15T16:22:24.455" v="13" actId="18676"/>
        <pc:sldMkLst>
          <pc:docMk/>
          <pc:sldMk cId="0" sldId="331"/>
        </pc:sldMkLst>
      </pc:sldChg>
      <pc:sldChg chg="del">
        <pc:chgData name="Marc Alumbaugh" userId="806e4abf-cc48-4516-974b-d3e82987e174" providerId="ADAL" clId="{D18B7745-83C3-4508-AC0E-774FE44207ED}" dt="2021-06-15T16:22:24.455" v="13" actId="18676"/>
        <pc:sldMkLst>
          <pc:docMk/>
          <pc:sldMk cId="0" sldId="332"/>
        </pc:sldMkLst>
      </pc:sldChg>
      <pc:sldChg chg="del">
        <pc:chgData name="Marc Alumbaugh" userId="806e4abf-cc48-4516-974b-d3e82987e174" providerId="ADAL" clId="{D18B7745-83C3-4508-AC0E-774FE44207ED}" dt="2021-06-15T16:22:24.455" v="13" actId="18676"/>
        <pc:sldMkLst>
          <pc:docMk/>
          <pc:sldMk cId="0" sldId="333"/>
        </pc:sldMkLst>
      </pc:sldChg>
      <pc:sldChg chg="del">
        <pc:chgData name="Marc Alumbaugh" userId="806e4abf-cc48-4516-974b-d3e82987e174" providerId="ADAL" clId="{D18B7745-83C3-4508-AC0E-774FE44207ED}" dt="2021-06-15T16:22:24.455" v="13" actId="18676"/>
        <pc:sldMkLst>
          <pc:docMk/>
          <pc:sldMk cId="0" sldId="334"/>
        </pc:sldMkLst>
      </pc:sldChg>
      <pc:sldChg chg="del">
        <pc:chgData name="Marc Alumbaugh" userId="806e4abf-cc48-4516-974b-d3e82987e174" providerId="ADAL" clId="{D18B7745-83C3-4508-AC0E-774FE44207ED}" dt="2021-06-15T16:22:24.455" v="13" actId="18676"/>
        <pc:sldMkLst>
          <pc:docMk/>
          <pc:sldMk cId="0" sldId="335"/>
        </pc:sldMkLst>
      </pc:sldChg>
      <pc:sldChg chg="del">
        <pc:chgData name="Marc Alumbaugh" userId="806e4abf-cc48-4516-974b-d3e82987e174" providerId="ADAL" clId="{D18B7745-83C3-4508-AC0E-774FE44207ED}" dt="2021-06-15T16:22:24.455" v="13" actId="18676"/>
        <pc:sldMkLst>
          <pc:docMk/>
          <pc:sldMk cId="0" sldId="336"/>
        </pc:sldMkLst>
      </pc:sldChg>
      <pc:sldChg chg="del">
        <pc:chgData name="Marc Alumbaugh" userId="806e4abf-cc48-4516-974b-d3e82987e174" providerId="ADAL" clId="{D18B7745-83C3-4508-AC0E-774FE44207ED}" dt="2021-06-15T16:22:24.455" v="13" actId="18676"/>
        <pc:sldMkLst>
          <pc:docMk/>
          <pc:sldMk cId="0" sldId="337"/>
        </pc:sldMkLst>
      </pc:sldChg>
      <pc:sldChg chg="del">
        <pc:chgData name="Marc Alumbaugh" userId="806e4abf-cc48-4516-974b-d3e82987e174" providerId="ADAL" clId="{D18B7745-83C3-4508-AC0E-774FE44207ED}" dt="2021-06-15T16:22:24.455" v="13" actId="18676"/>
        <pc:sldMkLst>
          <pc:docMk/>
          <pc:sldMk cId="0" sldId="338"/>
        </pc:sldMkLst>
      </pc:sldChg>
      <pc:sldChg chg="del">
        <pc:chgData name="Marc Alumbaugh" userId="806e4abf-cc48-4516-974b-d3e82987e174" providerId="ADAL" clId="{D18B7745-83C3-4508-AC0E-774FE44207ED}" dt="2021-06-15T16:22:24.455" v="13" actId="18676"/>
        <pc:sldMkLst>
          <pc:docMk/>
          <pc:sldMk cId="0" sldId="339"/>
        </pc:sldMkLst>
      </pc:sldChg>
      <pc:sldChg chg="del">
        <pc:chgData name="Marc Alumbaugh" userId="806e4abf-cc48-4516-974b-d3e82987e174" providerId="ADAL" clId="{D18B7745-83C3-4508-AC0E-774FE44207ED}" dt="2021-06-15T16:22:24.455" v="13" actId="18676"/>
        <pc:sldMkLst>
          <pc:docMk/>
          <pc:sldMk cId="0" sldId="340"/>
        </pc:sldMkLst>
      </pc:sldChg>
      <pc:sldChg chg="del">
        <pc:chgData name="Marc Alumbaugh" userId="806e4abf-cc48-4516-974b-d3e82987e174" providerId="ADAL" clId="{D18B7745-83C3-4508-AC0E-774FE44207ED}" dt="2021-06-15T16:22:24.455" v="13" actId="18676"/>
        <pc:sldMkLst>
          <pc:docMk/>
          <pc:sldMk cId="0" sldId="341"/>
        </pc:sldMkLst>
      </pc:sldChg>
      <pc:sldChg chg="modSp del mod">
        <pc:chgData name="Marc Alumbaugh" userId="806e4abf-cc48-4516-974b-d3e82987e174" providerId="ADAL" clId="{D18B7745-83C3-4508-AC0E-774FE44207ED}" dt="2021-07-12T15:08:07.132" v="1111" actId="20577"/>
        <pc:sldMkLst>
          <pc:docMk/>
          <pc:sldMk cId="0" sldId="342"/>
        </pc:sldMkLst>
        <pc:spChg chg="mod">
          <ac:chgData name="Marc Alumbaugh" userId="806e4abf-cc48-4516-974b-d3e82987e174" providerId="ADAL" clId="{D18B7745-83C3-4508-AC0E-774FE44207ED}" dt="2021-06-16T16:41:20.326" v="208" actId="1076"/>
          <ac:spMkLst>
            <pc:docMk/>
            <pc:sldMk cId="0" sldId="342"/>
            <ac:spMk id="2" creationId="{9C817BBE-13CB-4E43-8281-B3F1E3EFF8CF}"/>
          </ac:spMkLst>
        </pc:spChg>
        <pc:spChg chg="mod">
          <ac:chgData name="Marc Alumbaugh" userId="806e4abf-cc48-4516-974b-d3e82987e174" providerId="ADAL" clId="{D18B7745-83C3-4508-AC0E-774FE44207ED}" dt="2021-07-12T15:08:07.132" v="1111" actId="20577"/>
          <ac:spMkLst>
            <pc:docMk/>
            <pc:sldMk cId="0" sldId="342"/>
            <ac:spMk id="4" creationId="{074465FE-83A1-43BF-B460-8D70880BDE6E}"/>
          </ac:spMkLst>
        </pc:spChg>
      </pc:sldChg>
      <pc:sldChg chg="modSp del mod">
        <pc:chgData name="Marc Alumbaugh" userId="806e4abf-cc48-4516-974b-d3e82987e174" providerId="ADAL" clId="{D18B7745-83C3-4508-AC0E-774FE44207ED}" dt="2021-06-17T18:54:25.590" v="929" actId="20577"/>
        <pc:sldMkLst>
          <pc:docMk/>
          <pc:sldMk cId="0" sldId="343"/>
        </pc:sldMkLst>
        <pc:spChg chg="mod">
          <ac:chgData name="Marc Alumbaugh" userId="806e4abf-cc48-4516-974b-d3e82987e174" providerId="ADAL" clId="{D18B7745-83C3-4508-AC0E-774FE44207ED}" dt="2021-06-17T16:49:02.254" v="358" actId="15"/>
          <ac:spMkLst>
            <pc:docMk/>
            <pc:sldMk cId="0" sldId="343"/>
            <ac:spMk id="3" creationId="{00000000-0000-0000-0000-000000000000}"/>
          </ac:spMkLst>
        </pc:spChg>
        <pc:spChg chg="mod">
          <ac:chgData name="Marc Alumbaugh" userId="806e4abf-cc48-4516-974b-d3e82987e174" providerId="ADAL" clId="{D18B7745-83C3-4508-AC0E-774FE44207ED}" dt="2021-06-17T18:54:25.590" v="929" actId="20577"/>
          <ac:spMkLst>
            <pc:docMk/>
            <pc:sldMk cId="0" sldId="343"/>
            <ac:spMk id="8" creationId="{B76C10B7-3BB1-4683-8642-FF4CB4B5728E}"/>
          </ac:spMkLst>
        </pc:spChg>
      </pc:sldChg>
      <pc:sldChg chg="delSp modSp del mod">
        <pc:chgData name="Marc Alumbaugh" userId="806e4abf-cc48-4516-974b-d3e82987e174" providerId="ADAL" clId="{D18B7745-83C3-4508-AC0E-774FE44207ED}" dt="2021-06-24T19:58:39.236" v="1025" actId="478"/>
        <pc:sldMkLst>
          <pc:docMk/>
          <pc:sldMk cId="0" sldId="344"/>
        </pc:sldMkLst>
        <pc:spChg chg="mod">
          <ac:chgData name="Marc Alumbaugh" userId="806e4abf-cc48-4516-974b-d3e82987e174" providerId="ADAL" clId="{D18B7745-83C3-4508-AC0E-774FE44207ED}" dt="2021-06-16T16:41:35.752" v="211" actId="1076"/>
          <ac:spMkLst>
            <pc:docMk/>
            <pc:sldMk cId="0" sldId="344"/>
            <ac:spMk id="2" creationId="{00000000-0000-0000-0000-000000000000}"/>
          </ac:spMkLst>
        </pc:spChg>
        <pc:spChg chg="mod">
          <ac:chgData name="Marc Alumbaugh" userId="806e4abf-cc48-4516-974b-d3e82987e174" providerId="ADAL" clId="{D18B7745-83C3-4508-AC0E-774FE44207ED}" dt="2021-06-17T16:50:05.567" v="367" actId="14100"/>
          <ac:spMkLst>
            <pc:docMk/>
            <pc:sldMk cId="0" sldId="344"/>
            <ac:spMk id="3" creationId="{00000000-0000-0000-0000-000000000000}"/>
          </ac:spMkLst>
        </pc:spChg>
        <pc:spChg chg="del mod">
          <ac:chgData name="Marc Alumbaugh" userId="806e4abf-cc48-4516-974b-d3e82987e174" providerId="ADAL" clId="{D18B7745-83C3-4508-AC0E-774FE44207ED}" dt="2021-06-24T19:58:39.236" v="1025" actId="478"/>
          <ac:spMkLst>
            <pc:docMk/>
            <pc:sldMk cId="0" sldId="344"/>
            <ac:spMk id="5" creationId="{40A1BD94-730B-4E88-AB87-7EC608A844C3}"/>
          </ac:spMkLst>
        </pc:spChg>
        <pc:picChg chg="mod">
          <ac:chgData name="Marc Alumbaugh" userId="806e4abf-cc48-4516-974b-d3e82987e174" providerId="ADAL" clId="{D18B7745-83C3-4508-AC0E-774FE44207ED}" dt="2021-06-17T16:49:59.340" v="366" actId="1076"/>
          <ac:picMkLst>
            <pc:docMk/>
            <pc:sldMk cId="0" sldId="344"/>
            <ac:picMk id="4" creationId="{00000000-0000-0000-0000-000000000000}"/>
          </ac:picMkLst>
        </pc:picChg>
      </pc:sldChg>
      <pc:sldChg chg="addSp delSp modSp del mod">
        <pc:chgData name="Marc Alumbaugh" userId="806e4abf-cc48-4516-974b-d3e82987e174" providerId="ADAL" clId="{D18B7745-83C3-4508-AC0E-774FE44207ED}" dt="2021-06-17T16:54:30.711" v="558" actId="47"/>
        <pc:sldMkLst>
          <pc:docMk/>
          <pc:sldMk cId="0" sldId="345"/>
        </pc:sldMkLst>
        <pc:spChg chg="mod">
          <ac:chgData name="Marc Alumbaugh" userId="806e4abf-cc48-4516-974b-d3e82987e174" providerId="ADAL" clId="{D18B7745-83C3-4508-AC0E-774FE44207ED}" dt="2021-06-16T16:41:53.314" v="214" actId="1076"/>
          <ac:spMkLst>
            <pc:docMk/>
            <pc:sldMk cId="0" sldId="345"/>
            <ac:spMk id="2" creationId="{00000000-0000-0000-0000-000000000000}"/>
          </ac:spMkLst>
        </pc:spChg>
        <pc:spChg chg="del mod">
          <ac:chgData name="Marc Alumbaugh" userId="806e4abf-cc48-4516-974b-d3e82987e174" providerId="ADAL" clId="{D18B7745-83C3-4508-AC0E-774FE44207ED}" dt="2021-06-17T16:51:43.133" v="377" actId="21"/>
          <ac:spMkLst>
            <pc:docMk/>
            <pc:sldMk cId="0" sldId="345"/>
            <ac:spMk id="3" creationId="{00000000-0000-0000-0000-000000000000}"/>
          </ac:spMkLst>
        </pc:spChg>
        <pc:spChg chg="add mod">
          <ac:chgData name="Marc Alumbaugh" userId="806e4abf-cc48-4516-974b-d3e82987e174" providerId="ADAL" clId="{D18B7745-83C3-4508-AC0E-774FE44207ED}" dt="2021-06-17T16:51:43.133" v="377" actId="21"/>
          <ac:spMkLst>
            <pc:docMk/>
            <pc:sldMk cId="0" sldId="345"/>
            <ac:spMk id="7" creationId="{A7090BDF-C978-4C16-9B48-D69D15B6A002}"/>
          </ac:spMkLst>
        </pc:spChg>
        <pc:picChg chg="mod">
          <ac:chgData name="Marc Alumbaugh" userId="806e4abf-cc48-4516-974b-d3e82987e174" providerId="ADAL" clId="{D18B7745-83C3-4508-AC0E-774FE44207ED}" dt="2021-06-17T16:50:49.540" v="375" actId="1076"/>
          <ac:picMkLst>
            <pc:docMk/>
            <pc:sldMk cId="0" sldId="345"/>
            <ac:picMk id="4" creationId="{00000000-0000-0000-0000-000000000000}"/>
          </ac:picMkLst>
        </pc:picChg>
      </pc:sldChg>
      <pc:sldChg chg="addSp delSp modSp del mod">
        <pc:chgData name="Marc Alumbaugh" userId="806e4abf-cc48-4516-974b-d3e82987e174" providerId="ADAL" clId="{D18B7745-83C3-4508-AC0E-774FE44207ED}" dt="2021-06-17T17:00:00.576" v="881" actId="478"/>
        <pc:sldMkLst>
          <pc:docMk/>
          <pc:sldMk cId="0" sldId="346"/>
        </pc:sldMkLst>
        <pc:spChg chg="mod">
          <ac:chgData name="Marc Alumbaugh" userId="806e4abf-cc48-4516-974b-d3e82987e174" providerId="ADAL" clId="{D18B7745-83C3-4508-AC0E-774FE44207ED}" dt="2021-06-16T16:42:06.601" v="217" actId="1076"/>
          <ac:spMkLst>
            <pc:docMk/>
            <pc:sldMk cId="0" sldId="346"/>
            <ac:spMk id="2" creationId="{00000000-0000-0000-0000-000000000000}"/>
          </ac:spMkLst>
        </pc:spChg>
        <pc:spChg chg="mod">
          <ac:chgData name="Marc Alumbaugh" userId="806e4abf-cc48-4516-974b-d3e82987e174" providerId="ADAL" clId="{D18B7745-83C3-4508-AC0E-774FE44207ED}" dt="2021-06-17T16:59:50.952" v="879" actId="6549"/>
          <ac:spMkLst>
            <pc:docMk/>
            <pc:sldMk cId="0" sldId="346"/>
            <ac:spMk id="3" creationId="{00000000-0000-0000-0000-000000000000}"/>
          </ac:spMkLst>
        </pc:spChg>
        <pc:spChg chg="del mod">
          <ac:chgData name="Marc Alumbaugh" userId="806e4abf-cc48-4516-974b-d3e82987e174" providerId="ADAL" clId="{D18B7745-83C3-4508-AC0E-774FE44207ED}" dt="2021-06-17T17:00:00.576" v="881" actId="478"/>
          <ac:spMkLst>
            <pc:docMk/>
            <pc:sldMk cId="0" sldId="346"/>
            <ac:spMk id="5" creationId="{F58FAB0E-4E3B-4A40-BCA8-03219A34BD9D}"/>
          </ac:spMkLst>
        </pc:spChg>
        <pc:spChg chg="add del mod">
          <ac:chgData name="Marc Alumbaugh" userId="806e4abf-cc48-4516-974b-d3e82987e174" providerId="ADAL" clId="{D18B7745-83C3-4508-AC0E-774FE44207ED}" dt="2021-06-17T16:59:35.211" v="868" actId="478"/>
          <ac:spMkLst>
            <pc:docMk/>
            <pc:sldMk cId="0" sldId="346"/>
            <ac:spMk id="6" creationId="{3A5CEBC3-BAE7-4624-9BBA-1F1D6CE8AC6D}"/>
          </ac:spMkLst>
        </pc:spChg>
      </pc:sldChg>
      <pc:sldChg chg="del">
        <pc:chgData name="Marc Alumbaugh" userId="806e4abf-cc48-4516-974b-d3e82987e174" providerId="ADAL" clId="{D18B7745-83C3-4508-AC0E-774FE44207ED}" dt="2021-06-15T16:22:24.455" v="13" actId="18676"/>
        <pc:sldMkLst>
          <pc:docMk/>
          <pc:sldMk cId="0" sldId="347"/>
        </pc:sldMkLst>
      </pc:sldChg>
      <pc:sldChg chg="del">
        <pc:chgData name="Marc Alumbaugh" userId="806e4abf-cc48-4516-974b-d3e82987e174" providerId="ADAL" clId="{D18B7745-83C3-4508-AC0E-774FE44207ED}" dt="2021-06-15T16:22:24.455" v="13" actId="18676"/>
        <pc:sldMkLst>
          <pc:docMk/>
          <pc:sldMk cId="0" sldId="348"/>
        </pc:sldMkLst>
      </pc:sldChg>
      <pc:sldChg chg="del">
        <pc:chgData name="Marc Alumbaugh" userId="806e4abf-cc48-4516-974b-d3e82987e174" providerId="ADAL" clId="{D18B7745-83C3-4508-AC0E-774FE44207ED}" dt="2021-06-15T16:22:24.455" v="13" actId="18676"/>
        <pc:sldMkLst>
          <pc:docMk/>
          <pc:sldMk cId="0" sldId="349"/>
        </pc:sldMkLst>
      </pc:sldChg>
      <pc:sldChg chg="del">
        <pc:chgData name="Marc Alumbaugh" userId="806e4abf-cc48-4516-974b-d3e82987e174" providerId="ADAL" clId="{D18B7745-83C3-4508-AC0E-774FE44207ED}" dt="2021-06-15T16:22:24.455" v="13" actId="18676"/>
        <pc:sldMkLst>
          <pc:docMk/>
          <pc:sldMk cId="0" sldId="350"/>
        </pc:sldMkLst>
      </pc:sldChg>
      <pc:sldChg chg="del">
        <pc:chgData name="Marc Alumbaugh" userId="806e4abf-cc48-4516-974b-d3e82987e174" providerId="ADAL" clId="{D18B7745-83C3-4508-AC0E-774FE44207ED}" dt="2021-06-15T16:22:24.455" v="13" actId="18676"/>
        <pc:sldMkLst>
          <pc:docMk/>
          <pc:sldMk cId="0" sldId="351"/>
        </pc:sldMkLst>
      </pc:sldChg>
      <pc:sldChg chg="del">
        <pc:chgData name="Marc Alumbaugh" userId="806e4abf-cc48-4516-974b-d3e82987e174" providerId="ADAL" clId="{D18B7745-83C3-4508-AC0E-774FE44207ED}" dt="2021-06-15T16:22:24.455" v="13" actId="18676"/>
        <pc:sldMkLst>
          <pc:docMk/>
          <pc:sldMk cId="0" sldId="352"/>
        </pc:sldMkLst>
      </pc:sldChg>
      <pc:sldChg chg="del">
        <pc:chgData name="Marc Alumbaugh" userId="806e4abf-cc48-4516-974b-d3e82987e174" providerId="ADAL" clId="{D18B7745-83C3-4508-AC0E-774FE44207ED}" dt="2021-06-15T16:22:24.455" v="13" actId="18676"/>
        <pc:sldMkLst>
          <pc:docMk/>
          <pc:sldMk cId="0" sldId="353"/>
        </pc:sldMkLst>
      </pc:sldChg>
      <pc:sldChg chg="del">
        <pc:chgData name="Marc Alumbaugh" userId="806e4abf-cc48-4516-974b-d3e82987e174" providerId="ADAL" clId="{D18B7745-83C3-4508-AC0E-774FE44207ED}" dt="2021-06-15T16:22:24.455" v="13" actId="18676"/>
        <pc:sldMkLst>
          <pc:docMk/>
          <pc:sldMk cId="0" sldId="354"/>
        </pc:sldMkLst>
      </pc:sldChg>
      <pc:sldChg chg="del">
        <pc:chgData name="Marc Alumbaugh" userId="806e4abf-cc48-4516-974b-d3e82987e174" providerId="ADAL" clId="{D18B7745-83C3-4508-AC0E-774FE44207ED}" dt="2021-06-15T16:22:24.455" v="13" actId="18676"/>
        <pc:sldMkLst>
          <pc:docMk/>
          <pc:sldMk cId="0" sldId="355"/>
        </pc:sldMkLst>
      </pc:sldChg>
      <pc:sldChg chg="del">
        <pc:chgData name="Marc Alumbaugh" userId="806e4abf-cc48-4516-974b-d3e82987e174" providerId="ADAL" clId="{D18B7745-83C3-4508-AC0E-774FE44207ED}" dt="2021-06-15T16:22:24.455" v="13" actId="18676"/>
        <pc:sldMkLst>
          <pc:docMk/>
          <pc:sldMk cId="0" sldId="356"/>
        </pc:sldMkLst>
      </pc:sldChg>
      <pc:sldChg chg="del">
        <pc:chgData name="Marc Alumbaugh" userId="806e4abf-cc48-4516-974b-d3e82987e174" providerId="ADAL" clId="{D18B7745-83C3-4508-AC0E-774FE44207ED}" dt="2021-06-15T16:22:29.285" v="14" actId="18676"/>
        <pc:sldMkLst>
          <pc:docMk/>
          <pc:sldMk cId="0" sldId="357"/>
        </pc:sldMkLst>
      </pc:sldChg>
      <pc:sldChg chg="del">
        <pc:chgData name="Marc Alumbaugh" userId="806e4abf-cc48-4516-974b-d3e82987e174" providerId="ADAL" clId="{D18B7745-83C3-4508-AC0E-774FE44207ED}" dt="2021-06-15T16:22:29.285" v="14" actId="18676"/>
        <pc:sldMkLst>
          <pc:docMk/>
          <pc:sldMk cId="0" sldId="358"/>
        </pc:sldMkLst>
      </pc:sldChg>
      <pc:sldChg chg="del">
        <pc:chgData name="Marc Alumbaugh" userId="806e4abf-cc48-4516-974b-d3e82987e174" providerId="ADAL" clId="{D18B7745-83C3-4508-AC0E-774FE44207ED}" dt="2021-06-15T16:22:29.285" v="14" actId="18676"/>
        <pc:sldMkLst>
          <pc:docMk/>
          <pc:sldMk cId="0" sldId="359"/>
        </pc:sldMkLst>
      </pc:sldChg>
      <pc:sldChg chg="del">
        <pc:chgData name="Marc Alumbaugh" userId="806e4abf-cc48-4516-974b-d3e82987e174" providerId="ADAL" clId="{D18B7745-83C3-4508-AC0E-774FE44207ED}" dt="2021-06-15T16:22:29.285" v="14" actId="18676"/>
        <pc:sldMkLst>
          <pc:docMk/>
          <pc:sldMk cId="0" sldId="360"/>
        </pc:sldMkLst>
      </pc:sldChg>
      <pc:sldChg chg="del">
        <pc:chgData name="Marc Alumbaugh" userId="806e4abf-cc48-4516-974b-d3e82987e174" providerId="ADAL" clId="{D18B7745-83C3-4508-AC0E-774FE44207ED}" dt="2021-06-15T16:22:29.285" v="14" actId="18676"/>
        <pc:sldMkLst>
          <pc:docMk/>
          <pc:sldMk cId="0" sldId="361"/>
        </pc:sldMkLst>
      </pc:sldChg>
      <pc:sldChg chg="modSp mod delCm modNotes">
        <pc:chgData name="Marc Alumbaugh" userId="806e4abf-cc48-4516-974b-d3e82987e174" providerId="ADAL" clId="{D18B7745-83C3-4508-AC0E-774FE44207ED}" dt="2021-07-19T18:25:52.067" v="1323" actId="20577"/>
        <pc:sldMkLst>
          <pc:docMk/>
          <pc:sldMk cId="1225569800" sldId="362"/>
        </pc:sldMkLst>
        <pc:spChg chg="mod">
          <ac:chgData name="Marc Alumbaugh" userId="806e4abf-cc48-4516-974b-d3e82987e174" providerId="ADAL" clId="{D18B7745-83C3-4508-AC0E-774FE44207ED}" dt="2021-07-19T18:25:52.067" v="1323" actId="20577"/>
          <ac:spMkLst>
            <pc:docMk/>
            <pc:sldMk cId="1225569800" sldId="362"/>
            <ac:spMk id="8" creationId="{D6842FDB-0ADE-444F-BAA7-0C62FA044C8D}"/>
          </ac:spMkLst>
        </pc:spChg>
        <pc:picChg chg="mod">
          <ac:chgData name="Marc Alumbaugh" userId="806e4abf-cc48-4516-974b-d3e82987e174" providerId="ADAL" clId="{D18B7745-83C3-4508-AC0E-774FE44207ED}" dt="2021-06-17T17:12:34.560" v="909" actId="1076"/>
          <ac:picMkLst>
            <pc:docMk/>
            <pc:sldMk cId="1225569800" sldId="362"/>
            <ac:picMk id="9" creationId="{B3D45DA5-F59B-4977-A65A-46576D6CDE1E}"/>
          </ac:picMkLst>
        </pc:picChg>
      </pc:sldChg>
      <pc:sldChg chg="del">
        <pc:chgData name="Marc Alumbaugh" userId="806e4abf-cc48-4516-974b-d3e82987e174" providerId="ADAL" clId="{D18B7745-83C3-4508-AC0E-774FE44207ED}" dt="2021-06-15T16:22:29.285" v="14" actId="18676"/>
        <pc:sldMkLst>
          <pc:docMk/>
          <pc:sldMk cId="0" sldId="363"/>
        </pc:sldMkLst>
      </pc:sldChg>
      <pc:sldChg chg="del">
        <pc:chgData name="Marc Alumbaugh" userId="806e4abf-cc48-4516-974b-d3e82987e174" providerId="ADAL" clId="{D18B7745-83C3-4508-AC0E-774FE44207ED}" dt="2021-06-15T16:22:29.285" v="14" actId="18676"/>
        <pc:sldMkLst>
          <pc:docMk/>
          <pc:sldMk cId="0" sldId="364"/>
        </pc:sldMkLst>
      </pc:sldChg>
      <pc:sldChg chg="del">
        <pc:chgData name="Marc Alumbaugh" userId="806e4abf-cc48-4516-974b-d3e82987e174" providerId="ADAL" clId="{D18B7745-83C3-4508-AC0E-774FE44207ED}" dt="2021-06-15T16:22:29.285" v="14" actId="18676"/>
        <pc:sldMkLst>
          <pc:docMk/>
          <pc:sldMk cId="0" sldId="365"/>
        </pc:sldMkLst>
      </pc:sldChg>
      <pc:sldChg chg="del">
        <pc:chgData name="Marc Alumbaugh" userId="806e4abf-cc48-4516-974b-d3e82987e174" providerId="ADAL" clId="{D18B7745-83C3-4508-AC0E-774FE44207ED}" dt="2021-06-15T16:22:29.285" v="14" actId="18676"/>
        <pc:sldMkLst>
          <pc:docMk/>
          <pc:sldMk cId="0" sldId="366"/>
        </pc:sldMkLst>
      </pc:sldChg>
      <pc:sldChg chg="del">
        <pc:chgData name="Marc Alumbaugh" userId="806e4abf-cc48-4516-974b-d3e82987e174" providerId="ADAL" clId="{D18B7745-83C3-4508-AC0E-774FE44207ED}" dt="2021-06-15T16:22:29.285" v="14" actId="18676"/>
        <pc:sldMkLst>
          <pc:docMk/>
          <pc:sldMk cId="0" sldId="367"/>
        </pc:sldMkLst>
      </pc:sldChg>
      <pc:sldChg chg="del">
        <pc:chgData name="Marc Alumbaugh" userId="806e4abf-cc48-4516-974b-d3e82987e174" providerId="ADAL" clId="{D18B7745-83C3-4508-AC0E-774FE44207ED}" dt="2021-06-15T16:22:29.285" v="14" actId="18676"/>
        <pc:sldMkLst>
          <pc:docMk/>
          <pc:sldMk cId="0" sldId="368"/>
        </pc:sldMkLst>
      </pc:sldChg>
      <pc:sldChg chg="del">
        <pc:chgData name="Marc Alumbaugh" userId="806e4abf-cc48-4516-974b-d3e82987e174" providerId="ADAL" clId="{D18B7745-83C3-4508-AC0E-774FE44207ED}" dt="2021-06-15T16:22:29.285" v="14" actId="18676"/>
        <pc:sldMkLst>
          <pc:docMk/>
          <pc:sldMk cId="0" sldId="369"/>
        </pc:sldMkLst>
      </pc:sldChg>
      <pc:sldChg chg="del">
        <pc:chgData name="Marc Alumbaugh" userId="806e4abf-cc48-4516-974b-d3e82987e174" providerId="ADAL" clId="{D18B7745-83C3-4508-AC0E-774FE44207ED}" dt="2021-06-15T16:22:29.285" v="14" actId="18676"/>
        <pc:sldMkLst>
          <pc:docMk/>
          <pc:sldMk cId="0" sldId="370"/>
        </pc:sldMkLst>
      </pc:sldChg>
      <pc:sldChg chg="del ord">
        <pc:chgData name="Marc Alumbaugh" userId="806e4abf-cc48-4516-974b-d3e82987e174" providerId="ADAL" clId="{D18B7745-83C3-4508-AC0E-774FE44207ED}" dt="2021-06-17T17:08:14.957" v="890" actId="47"/>
        <pc:sldMkLst>
          <pc:docMk/>
          <pc:sldMk cId="639294131" sldId="371"/>
        </pc:sldMkLst>
      </pc:sldChg>
      <pc:sldChg chg="del">
        <pc:chgData name="Marc Alumbaugh" userId="806e4abf-cc48-4516-974b-d3e82987e174" providerId="ADAL" clId="{D18B7745-83C3-4508-AC0E-774FE44207ED}" dt="2021-06-15T16:22:09.456" v="11" actId="18676"/>
        <pc:sldMkLst>
          <pc:docMk/>
          <pc:sldMk cId="4037590799" sldId="372"/>
        </pc:sldMkLst>
      </pc:sldChg>
      <pc:sldChg chg="del">
        <pc:chgData name="Marc Alumbaugh" userId="806e4abf-cc48-4516-974b-d3e82987e174" providerId="ADAL" clId="{D18B7745-83C3-4508-AC0E-774FE44207ED}" dt="2021-06-15T16:22:09.456" v="11" actId="18676"/>
        <pc:sldMkLst>
          <pc:docMk/>
          <pc:sldMk cId="2097142482" sldId="373"/>
        </pc:sldMkLst>
      </pc:sldChg>
      <pc:sldChg chg="del">
        <pc:chgData name="Marc Alumbaugh" userId="806e4abf-cc48-4516-974b-d3e82987e174" providerId="ADAL" clId="{D18B7745-83C3-4508-AC0E-774FE44207ED}" dt="2021-06-15T16:22:20.009" v="12" actId="18676"/>
        <pc:sldMkLst>
          <pc:docMk/>
          <pc:sldMk cId="3477686408" sldId="376"/>
        </pc:sldMkLst>
      </pc:sldChg>
      <pc:sldChg chg="del">
        <pc:chgData name="Marc Alumbaugh" userId="806e4abf-cc48-4516-974b-d3e82987e174" providerId="ADAL" clId="{D18B7745-83C3-4508-AC0E-774FE44207ED}" dt="2021-06-15T16:21:22.900" v="9" actId="47"/>
        <pc:sldMkLst>
          <pc:docMk/>
          <pc:sldMk cId="1821468530" sldId="377"/>
        </pc:sldMkLst>
      </pc:sldChg>
      <pc:sldChg chg="del">
        <pc:chgData name="Marc Alumbaugh" userId="806e4abf-cc48-4516-974b-d3e82987e174" providerId="ADAL" clId="{D18B7745-83C3-4508-AC0E-774FE44207ED}" dt="2021-06-15T16:22:09.456" v="11" actId="18676"/>
        <pc:sldMkLst>
          <pc:docMk/>
          <pc:sldMk cId="932720640" sldId="378"/>
        </pc:sldMkLst>
      </pc:sldChg>
      <pc:sldChg chg="del">
        <pc:chgData name="Marc Alumbaugh" userId="806e4abf-cc48-4516-974b-d3e82987e174" providerId="ADAL" clId="{D18B7745-83C3-4508-AC0E-774FE44207ED}" dt="2021-06-15T16:22:24.455" v="13" actId="18676"/>
        <pc:sldMkLst>
          <pc:docMk/>
          <pc:sldMk cId="3215038367" sldId="379"/>
        </pc:sldMkLst>
      </pc:sldChg>
      <pc:sldChg chg="del">
        <pc:chgData name="Marc Alumbaugh" userId="806e4abf-cc48-4516-974b-d3e82987e174" providerId="ADAL" clId="{D18B7745-83C3-4508-AC0E-774FE44207ED}" dt="2021-06-15T16:21:02.501" v="4" actId="47"/>
        <pc:sldMkLst>
          <pc:docMk/>
          <pc:sldMk cId="0" sldId="380"/>
        </pc:sldMkLst>
      </pc:sldChg>
      <pc:sldChg chg="del">
        <pc:chgData name="Marc Alumbaugh" userId="806e4abf-cc48-4516-974b-d3e82987e174" providerId="ADAL" clId="{D18B7745-83C3-4508-AC0E-774FE44207ED}" dt="2021-06-15T16:22:24.455" v="13" actId="18676"/>
        <pc:sldMkLst>
          <pc:docMk/>
          <pc:sldMk cId="2504224820" sldId="382"/>
        </pc:sldMkLst>
      </pc:sldChg>
      <pc:sldChg chg="del">
        <pc:chgData name="Marc Alumbaugh" userId="806e4abf-cc48-4516-974b-d3e82987e174" providerId="ADAL" clId="{D18B7745-83C3-4508-AC0E-774FE44207ED}" dt="2021-06-15T16:22:29.285" v="14" actId="18676"/>
        <pc:sldMkLst>
          <pc:docMk/>
          <pc:sldMk cId="4143964320" sldId="383"/>
        </pc:sldMkLst>
      </pc:sldChg>
      <pc:sldChg chg="del">
        <pc:chgData name="Marc Alumbaugh" userId="806e4abf-cc48-4516-974b-d3e82987e174" providerId="ADAL" clId="{D18B7745-83C3-4508-AC0E-774FE44207ED}" dt="2021-06-15T16:22:29.285" v="14" actId="18676"/>
        <pc:sldMkLst>
          <pc:docMk/>
          <pc:sldMk cId="2235814761" sldId="384"/>
        </pc:sldMkLst>
      </pc:sldChg>
      <pc:sldChg chg="del">
        <pc:chgData name="Marc Alumbaugh" userId="806e4abf-cc48-4516-974b-d3e82987e174" providerId="ADAL" clId="{D18B7745-83C3-4508-AC0E-774FE44207ED}" dt="2021-06-15T16:22:29.285" v="14" actId="18676"/>
        <pc:sldMkLst>
          <pc:docMk/>
          <pc:sldMk cId="2726160865" sldId="385"/>
        </pc:sldMkLst>
      </pc:sldChg>
      <pc:sldChg chg="del">
        <pc:chgData name="Marc Alumbaugh" userId="806e4abf-cc48-4516-974b-d3e82987e174" providerId="ADAL" clId="{D18B7745-83C3-4508-AC0E-774FE44207ED}" dt="2021-06-15T16:22:29.285" v="14" actId="18676"/>
        <pc:sldMkLst>
          <pc:docMk/>
          <pc:sldMk cId="27316505" sldId="386"/>
        </pc:sldMkLst>
      </pc:sldChg>
      <pc:sldChg chg="del">
        <pc:chgData name="Marc Alumbaugh" userId="806e4abf-cc48-4516-974b-d3e82987e174" providerId="ADAL" clId="{D18B7745-83C3-4508-AC0E-774FE44207ED}" dt="2021-06-15T16:22:29.285" v="14" actId="18676"/>
        <pc:sldMkLst>
          <pc:docMk/>
          <pc:sldMk cId="989916850" sldId="387"/>
        </pc:sldMkLst>
      </pc:sldChg>
      <pc:sldChg chg="del">
        <pc:chgData name="Marc Alumbaugh" userId="806e4abf-cc48-4516-974b-d3e82987e174" providerId="ADAL" clId="{D18B7745-83C3-4508-AC0E-774FE44207ED}" dt="2021-06-15T16:22:29.285" v="14" actId="18676"/>
        <pc:sldMkLst>
          <pc:docMk/>
          <pc:sldMk cId="915658177" sldId="388"/>
        </pc:sldMkLst>
      </pc:sldChg>
      <pc:sldChg chg="del">
        <pc:chgData name="Marc Alumbaugh" userId="806e4abf-cc48-4516-974b-d3e82987e174" providerId="ADAL" clId="{D18B7745-83C3-4508-AC0E-774FE44207ED}" dt="2021-06-15T16:22:29.285" v="14" actId="18676"/>
        <pc:sldMkLst>
          <pc:docMk/>
          <pc:sldMk cId="4096795827" sldId="391"/>
        </pc:sldMkLst>
      </pc:sldChg>
      <pc:sldChg chg="del">
        <pc:chgData name="Marc Alumbaugh" userId="806e4abf-cc48-4516-974b-d3e82987e174" providerId="ADAL" clId="{D18B7745-83C3-4508-AC0E-774FE44207ED}" dt="2021-06-15T16:22:29.285" v="14" actId="18676"/>
        <pc:sldMkLst>
          <pc:docMk/>
          <pc:sldMk cId="355167475" sldId="392"/>
        </pc:sldMkLst>
      </pc:sldChg>
      <pc:sldChg chg="modSp del mod ord">
        <pc:chgData name="Marc Alumbaugh" userId="806e4abf-cc48-4516-974b-d3e82987e174" providerId="ADAL" clId="{D18B7745-83C3-4508-AC0E-774FE44207ED}" dt="2021-06-17T17:14:37.650" v="916" actId="2696"/>
        <pc:sldMkLst>
          <pc:docMk/>
          <pc:sldMk cId="786781703" sldId="230716857"/>
        </pc:sldMkLst>
        <pc:spChg chg="mod">
          <ac:chgData name="Marc Alumbaugh" userId="806e4abf-cc48-4516-974b-d3e82987e174" providerId="ADAL" clId="{D18B7745-83C3-4508-AC0E-774FE44207ED}" dt="2021-06-16T14:01:59.507" v="204" actId="1076"/>
          <ac:spMkLst>
            <pc:docMk/>
            <pc:sldMk cId="786781703" sldId="230716857"/>
            <ac:spMk id="2" creationId="{00000000-0000-0000-0000-000000000000}"/>
          </ac:spMkLst>
        </pc:spChg>
      </pc:sldChg>
      <pc:sldChg chg="modSp mod modNotes">
        <pc:chgData name="Marc Alumbaugh" userId="806e4abf-cc48-4516-974b-d3e82987e174" providerId="ADAL" clId="{D18B7745-83C3-4508-AC0E-774FE44207ED}" dt="2021-07-12T15:29:26.007" v="1314"/>
        <pc:sldMkLst>
          <pc:docMk/>
          <pc:sldMk cId="489638952" sldId="230716999"/>
        </pc:sldMkLst>
        <pc:spChg chg="mod">
          <ac:chgData name="Marc Alumbaugh" userId="806e4abf-cc48-4516-974b-d3e82987e174" providerId="ADAL" clId="{D18B7745-83C3-4508-AC0E-774FE44207ED}" dt="2021-06-16T14:02:57.185" v="205" actId="1076"/>
          <ac:spMkLst>
            <pc:docMk/>
            <pc:sldMk cId="489638952" sldId="230716999"/>
            <ac:spMk id="2" creationId="{00000000-0000-0000-0000-000000000000}"/>
          </ac:spMkLst>
        </pc:spChg>
      </pc:sldChg>
      <pc:sldChg chg="modSp mod modNotes">
        <pc:chgData name="Marc Alumbaugh" userId="806e4abf-cc48-4516-974b-d3e82987e174" providerId="ADAL" clId="{D18B7745-83C3-4508-AC0E-774FE44207ED}" dt="2021-06-17T16:45:22.754" v="221" actId="1076"/>
        <pc:sldMkLst>
          <pc:docMk/>
          <pc:sldMk cId="128788326" sldId="230717001"/>
        </pc:sldMkLst>
        <pc:spChg chg="mod">
          <ac:chgData name="Marc Alumbaugh" userId="806e4abf-cc48-4516-974b-d3e82987e174" providerId="ADAL" clId="{D18B7745-83C3-4508-AC0E-774FE44207ED}" dt="2021-06-16T13:58:46.672" v="149" actId="1076"/>
          <ac:spMkLst>
            <pc:docMk/>
            <pc:sldMk cId="128788326" sldId="230717001"/>
            <ac:spMk id="4" creationId="{2256F138-6CD5-4CC0-A235-9735EADD6B68}"/>
          </ac:spMkLst>
        </pc:spChg>
        <pc:spChg chg="mod">
          <ac:chgData name="Marc Alumbaugh" userId="806e4abf-cc48-4516-974b-d3e82987e174" providerId="ADAL" clId="{D18B7745-83C3-4508-AC0E-774FE44207ED}" dt="2021-06-16T13:58:50.650" v="150" actId="1076"/>
          <ac:spMkLst>
            <pc:docMk/>
            <pc:sldMk cId="128788326" sldId="230717001"/>
            <ac:spMk id="11" creationId="{375D07A7-9C54-4F36-A27C-E414E30F0D4A}"/>
          </ac:spMkLst>
        </pc:spChg>
        <pc:spChg chg="mod">
          <ac:chgData name="Marc Alumbaugh" userId="806e4abf-cc48-4516-974b-d3e82987e174" providerId="ADAL" clId="{D18B7745-83C3-4508-AC0E-774FE44207ED}" dt="2021-06-17T16:45:22.754" v="221" actId="1076"/>
          <ac:spMkLst>
            <pc:docMk/>
            <pc:sldMk cId="128788326" sldId="230717001"/>
            <ac:spMk id="62" creationId="{4597752C-5DEF-4D1E-88E5-37ACA8B5F7BA}"/>
          </ac:spMkLst>
        </pc:spChg>
      </pc:sldChg>
      <pc:sldChg chg="modSp mod">
        <pc:chgData name="Marc Alumbaugh" userId="806e4abf-cc48-4516-974b-d3e82987e174" providerId="ADAL" clId="{D18B7745-83C3-4508-AC0E-774FE44207ED}" dt="2021-06-17T16:46:02.455" v="243" actId="20577"/>
        <pc:sldMkLst>
          <pc:docMk/>
          <pc:sldMk cId="1161146617" sldId="230717002"/>
        </pc:sldMkLst>
        <pc:spChg chg="mod">
          <ac:chgData name="Marc Alumbaugh" userId="806e4abf-cc48-4516-974b-d3e82987e174" providerId="ADAL" clId="{D18B7745-83C3-4508-AC0E-774FE44207ED}" dt="2021-06-16T13:58:58.143" v="152" actId="1076"/>
          <ac:spMkLst>
            <pc:docMk/>
            <pc:sldMk cId="1161146617" sldId="230717002"/>
            <ac:spMk id="4" creationId="{2256F138-6CD5-4CC0-A235-9735EADD6B68}"/>
          </ac:spMkLst>
        </pc:spChg>
        <pc:spChg chg="mod">
          <ac:chgData name="Marc Alumbaugh" userId="806e4abf-cc48-4516-974b-d3e82987e174" providerId="ADAL" clId="{D18B7745-83C3-4508-AC0E-774FE44207ED}" dt="2021-06-16T13:59:01.523" v="153" actId="1076"/>
          <ac:spMkLst>
            <pc:docMk/>
            <pc:sldMk cId="1161146617" sldId="230717002"/>
            <ac:spMk id="11" creationId="{375D07A7-9C54-4F36-A27C-E414E30F0D4A}"/>
          </ac:spMkLst>
        </pc:spChg>
        <pc:spChg chg="mod">
          <ac:chgData name="Marc Alumbaugh" userId="806e4abf-cc48-4516-974b-d3e82987e174" providerId="ADAL" clId="{D18B7745-83C3-4508-AC0E-774FE44207ED}" dt="2021-06-17T16:46:02.455" v="243" actId="20577"/>
          <ac:spMkLst>
            <pc:docMk/>
            <pc:sldMk cId="1161146617" sldId="230717002"/>
            <ac:spMk id="33" creationId="{2B3E1DA6-60EF-4273-90B5-C041C5920D79}"/>
          </ac:spMkLst>
        </pc:spChg>
      </pc:sldChg>
      <pc:sldChg chg="addSp delSp modSp del mod">
        <pc:chgData name="Marc Alumbaugh" userId="806e4abf-cc48-4516-974b-d3e82987e174" providerId="ADAL" clId="{D18B7745-83C3-4508-AC0E-774FE44207ED}" dt="2021-06-17T17:00:07.845" v="882" actId="2696"/>
        <pc:sldMkLst>
          <pc:docMk/>
          <pc:sldMk cId="1524928554" sldId="230717003"/>
        </pc:sldMkLst>
        <pc:spChg chg="mod">
          <ac:chgData name="Marc Alumbaugh" userId="806e4abf-cc48-4516-974b-d3e82987e174" providerId="ADAL" clId="{D18B7745-83C3-4508-AC0E-774FE44207ED}" dt="2021-06-16T13:59:27.901" v="155" actId="1076"/>
          <ac:spMkLst>
            <pc:docMk/>
            <pc:sldMk cId="1524928554" sldId="230717003"/>
            <ac:spMk id="2" creationId="{2FF2E07A-2441-4994-8D85-B607D9541A70}"/>
          </ac:spMkLst>
        </pc:spChg>
        <pc:spChg chg="del mod">
          <ac:chgData name="Marc Alumbaugh" userId="806e4abf-cc48-4516-974b-d3e82987e174" providerId="ADAL" clId="{D18B7745-83C3-4508-AC0E-774FE44207ED}" dt="2021-06-17T16:55:33.097" v="560" actId="21"/>
          <ac:spMkLst>
            <pc:docMk/>
            <pc:sldMk cId="1524928554" sldId="230717003"/>
            <ac:spMk id="3" creationId="{C0EC143F-CD9F-4473-97BE-16F332AF02EE}"/>
          </ac:spMkLst>
        </pc:spChg>
        <pc:spChg chg="add mod">
          <ac:chgData name="Marc Alumbaugh" userId="806e4abf-cc48-4516-974b-d3e82987e174" providerId="ADAL" clId="{D18B7745-83C3-4508-AC0E-774FE44207ED}" dt="2021-06-17T16:55:33.097" v="560" actId="21"/>
          <ac:spMkLst>
            <pc:docMk/>
            <pc:sldMk cId="1524928554" sldId="230717003"/>
            <ac:spMk id="6" creationId="{C5C7721A-E136-40BE-8A01-C2E65361C7C4}"/>
          </ac:spMkLst>
        </pc:spChg>
        <pc:graphicFrameChg chg="del">
          <ac:chgData name="Marc Alumbaugh" userId="806e4abf-cc48-4516-974b-d3e82987e174" providerId="ADAL" clId="{D18B7745-83C3-4508-AC0E-774FE44207ED}" dt="2021-06-16T14:00:03.104" v="157" actId="478"/>
          <ac:graphicFrameMkLst>
            <pc:docMk/>
            <pc:sldMk cId="1524928554" sldId="230717003"/>
            <ac:graphicFrameMk id="4" creationId="{59C0659A-9FD0-41EB-AA0A-17CF54247AA1}"/>
          </ac:graphicFrameMkLst>
        </pc:graphicFrameChg>
        <pc:graphicFrameChg chg="mod">
          <ac:chgData name="Marc Alumbaugh" userId="806e4abf-cc48-4516-974b-d3e82987e174" providerId="ADAL" clId="{D18B7745-83C3-4508-AC0E-774FE44207ED}" dt="2021-06-16T14:00:07.950" v="158" actId="1076"/>
          <ac:graphicFrameMkLst>
            <pc:docMk/>
            <pc:sldMk cId="1524928554" sldId="230717003"/>
            <ac:graphicFrameMk id="5" creationId="{16A77F87-8E56-4296-B9DB-5E9892065168}"/>
          </ac:graphicFrameMkLst>
        </pc:graphicFrameChg>
      </pc:sldChg>
      <pc:sldChg chg="addSp delSp modSp mod ord">
        <pc:chgData name="Marc Alumbaugh" userId="806e4abf-cc48-4516-974b-d3e82987e174" providerId="ADAL" clId="{D18B7745-83C3-4508-AC0E-774FE44207ED}" dt="2021-06-17T16:54:22.806" v="557" actId="6549"/>
        <pc:sldMkLst>
          <pc:docMk/>
          <pc:sldMk cId="149286283" sldId="230717004"/>
        </pc:sldMkLst>
        <pc:spChg chg="mod">
          <ac:chgData name="Marc Alumbaugh" userId="806e4abf-cc48-4516-974b-d3e82987e174" providerId="ADAL" clId="{D18B7745-83C3-4508-AC0E-774FE44207ED}" dt="2021-06-16T14:00:14.514" v="159" actId="1076"/>
          <ac:spMkLst>
            <pc:docMk/>
            <pc:sldMk cId="149286283" sldId="230717004"/>
            <ac:spMk id="4" creationId="{28278B66-C648-4CFB-8723-9052684B6B84}"/>
          </ac:spMkLst>
        </pc:spChg>
        <pc:spChg chg="mod">
          <ac:chgData name="Marc Alumbaugh" userId="806e4abf-cc48-4516-974b-d3e82987e174" providerId="ADAL" clId="{D18B7745-83C3-4508-AC0E-774FE44207ED}" dt="2021-06-17T16:54:22.806" v="557" actId="6549"/>
          <ac:spMkLst>
            <pc:docMk/>
            <pc:sldMk cId="149286283" sldId="230717004"/>
            <ac:spMk id="5" creationId="{4FE00973-30E3-4DE2-B450-FB101CE9FDE9}"/>
          </ac:spMkLst>
        </pc:spChg>
        <pc:spChg chg="mod">
          <ac:chgData name="Marc Alumbaugh" userId="806e4abf-cc48-4516-974b-d3e82987e174" providerId="ADAL" clId="{D18B7745-83C3-4508-AC0E-774FE44207ED}" dt="2021-06-17T16:53:44.976" v="533" actId="1076"/>
          <ac:spMkLst>
            <pc:docMk/>
            <pc:sldMk cId="149286283" sldId="230717004"/>
            <ac:spMk id="6" creationId="{E345D306-B8A9-4555-B08E-2BA65B8B9223}"/>
          </ac:spMkLst>
        </pc:spChg>
        <pc:spChg chg="add del mod">
          <ac:chgData name="Marc Alumbaugh" userId="806e4abf-cc48-4516-974b-d3e82987e174" providerId="ADAL" clId="{D18B7745-83C3-4508-AC0E-774FE44207ED}" dt="2021-06-17T16:53:39.037" v="532" actId="478"/>
          <ac:spMkLst>
            <pc:docMk/>
            <pc:sldMk cId="149286283" sldId="230717004"/>
            <ac:spMk id="7" creationId="{6E89669B-6A1C-4C81-A195-9739FDD16E4F}"/>
          </ac:spMkLst>
        </pc:spChg>
        <pc:spChg chg="mod">
          <ac:chgData name="Marc Alumbaugh" userId="806e4abf-cc48-4516-974b-d3e82987e174" providerId="ADAL" clId="{D18B7745-83C3-4508-AC0E-774FE44207ED}" dt="2021-06-17T16:53:49.151" v="534" actId="1076"/>
          <ac:spMkLst>
            <pc:docMk/>
            <pc:sldMk cId="149286283" sldId="230717004"/>
            <ac:spMk id="8" creationId="{B5067176-CE0A-4B0D-A100-1A044164FF00}"/>
          </ac:spMkLst>
        </pc:spChg>
      </pc:sldChg>
      <pc:sldChg chg="modNotes">
        <pc:chgData name="Marc Alumbaugh" userId="806e4abf-cc48-4516-974b-d3e82987e174" providerId="ADAL" clId="{D18B7745-83C3-4508-AC0E-774FE44207ED}" dt="2021-06-16T14:04:26.360" v="206" actId="27636"/>
        <pc:sldMkLst>
          <pc:docMk/>
          <pc:sldMk cId="378397741" sldId="230717006"/>
        </pc:sldMkLst>
      </pc:sldChg>
      <pc:sldChg chg="del">
        <pc:chgData name="Marc Alumbaugh" userId="806e4abf-cc48-4516-974b-d3e82987e174" providerId="ADAL" clId="{D18B7745-83C3-4508-AC0E-774FE44207ED}" dt="2021-06-17T17:13:58.364" v="913" actId="2696"/>
        <pc:sldMkLst>
          <pc:docMk/>
          <pc:sldMk cId="2879760224" sldId="230717007"/>
        </pc:sldMkLst>
      </pc:sldChg>
    </pc:docChg>
  </pc:docChgLst>
  <pc:docChgLst>
    <pc:chgData name="Moira Palumbo" userId="d5313c09-a6ac-40b1-8c83-27dd36ce5c13" providerId="ADAL" clId="{67C30D13-4581-4208-B1B4-BA7CFE501F5B}"/>
    <pc:docChg chg="undo redo custSel modSld">
      <pc:chgData name="Moira Palumbo" userId="d5313c09-a6ac-40b1-8c83-27dd36ce5c13" providerId="ADAL" clId="{67C30D13-4581-4208-B1B4-BA7CFE501F5B}" dt="2021-06-24T16:58:03.288" v="52"/>
      <pc:docMkLst>
        <pc:docMk/>
      </pc:docMkLst>
      <pc:sldChg chg="addCm modCm">
        <pc:chgData name="Moira Palumbo" userId="d5313c09-a6ac-40b1-8c83-27dd36ce5c13" providerId="ADAL" clId="{67C30D13-4581-4208-B1B4-BA7CFE501F5B}" dt="2021-06-24T16:40:13.328" v="2" actId="1589"/>
        <pc:sldMkLst>
          <pc:docMk/>
          <pc:sldMk cId="0" sldId="264"/>
        </pc:sldMkLst>
      </pc:sldChg>
      <pc:sldChg chg="modCm">
        <pc:chgData name="Moira Palumbo" userId="d5313c09-a6ac-40b1-8c83-27dd36ce5c13" providerId="ADAL" clId="{67C30D13-4581-4208-B1B4-BA7CFE501F5B}" dt="2021-06-24T16:43:01.426" v="9"/>
        <pc:sldMkLst>
          <pc:docMk/>
          <pc:sldMk cId="0" sldId="265"/>
        </pc:sldMkLst>
      </pc:sldChg>
      <pc:sldChg chg="modCm">
        <pc:chgData name="Moira Palumbo" userId="d5313c09-a6ac-40b1-8c83-27dd36ce5c13" providerId="ADAL" clId="{67C30D13-4581-4208-B1B4-BA7CFE501F5B}" dt="2021-06-24T16:39:16.364" v="0"/>
        <pc:sldMkLst>
          <pc:docMk/>
          <pc:sldMk cId="0" sldId="314"/>
        </pc:sldMkLst>
      </pc:sldChg>
      <pc:sldChg chg="addSp delSp modSp mod modClrScheme addCm modCm chgLayout">
        <pc:chgData name="Moira Palumbo" userId="d5313c09-a6ac-40b1-8c83-27dd36ce5c13" providerId="ADAL" clId="{67C30D13-4581-4208-B1B4-BA7CFE501F5B}" dt="2021-06-24T16:57:24.077" v="50"/>
        <pc:sldMkLst>
          <pc:docMk/>
          <pc:sldMk cId="859378690" sldId="230717000"/>
        </pc:sldMkLst>
        <pc:spChg chg="mod ord">
          <ac:chgData name="Moira Palumbo" userId="d5313c09-a6ac-40b1-8c83-27dd36ce5c13" providerId="ADAL" clId="{67C30D13-4581-4208-B1B4-BA7CFE501F5B}" dt="2021-06-24T16:56:40.702" v="47" actId="700"/>
          <ac:spMkLst>
            <pc:docMk/>
            <pc:sldMk cId="859378690" sldId="230717000"/>
            <ac:spMk id="2" creationId="{A8A5FC33-A15E-4B93-8AD3-039F3C85A441}"/>
          </ac:spMkLst>
        </pc:spChg>
        <pc:spChg chg="mod ord">
          <ac:chgData name="Moira Palumbo" userId="d5313c09-a6ac-40b1-8c83-27dd36ce5c13" providerId="ADAL" clId="{67C30D13-4581-4208-B1B4-BA7CFE501F5B}" dt="2021-06-24T16:56:40.702" v="47" actId="700"/>
          <ac:spMkLst>
            <pc:docMk/>
            <pc:sldMk cId="859378690" sldId="230717000"/>
            <ac:spMk id="4" creationId="{2256F138-6CD5-4CC0-A235-9735EADD6B68}"/>
          </ac:spMkLst>
        </pc:spChg>
        <pc:spChg chg="mod">
          <ac:chgData name="Moira Palumbo" userId="d5313c09-a6ac-40b1-8c83-27dd36ce5c13" providerId="ADAL" clId="{67C30D13-4581-4208-B1B4-BA7CFE501F5B}" dt="2021-06-24T16:56:23.092" v="44" actId="164"/>
          <ac:spMkLst>
            <pc:docMk/>
            <pc:sldMk cId="859378690" sldId="230717000"/>
            <ac:spMk id="6" creationId="{E32597C0-3C1D-4FA9-AC45-9AC7B293ECF6}"/>
          </ac:spMkLst>
        </pc:spChg>
        <pc:spChg chg="mod">
          <ac:chgData name="Moira Palumbo" userId="d5313c09-a6ac-40b1-8c83-27dd36ce5c13" providerId="ADAL" clId="{67C30D13-4581-4208-B1B4-BA7CFE501F5B}" dt="2021-06-24T16:56:23.092" v="44" actId="164"/>
          <ac:spMkLst>
            <pc:docMk/>
            <pc:sldMk cId="859378690" sldId="230717000"/>
            <ac:spMk id="7" creationId="{13D5FC27-BDF0-455D-A064-D8C99035CA9F}"/>
          </ac:spMkLst>
        </pc:spChg>
        <pc:spChg chg="add del mod ord">
          <ac:chgData name="Moira Palumbo" userId="d5313c09-a6ac-40b1-8c83-27dd36ce5c13" providerId="ADAL" clId="{67C30D13-4581-4208-B1B4-BA7CFE501F5B}" dt="2021-06-24T16:56:40.702" v="47" actId="700"/>
          <ac:spMkLst>
            <pc:docMk/>
            <pc:sldMk cId="859378690" sldId="230717000"/>
            <ac:spMk id="8" creationId="{41DCBF63-B14C-41C6-BB1C-8379984B1573}"/>
          </ac:spMkLst>
        </pc:spChg>
        <pc:spChg chg="add del mod ord">
          <ac:chgData name="Moira Palumbo" userId="d5313c09-a6ac-40b1-8c83-27dd36ce5c13" providerId="ADAL" clId="{67C30D13-4581-4208-B1B4-BA7CFE501F5B}" dt="2021-06-24T16:56:45.649" v="48"/>
          <ac:spMkLst>
            <pc:docMk/>
            <pc:sldMk cId="859378690" sldId="230717000"/>
            <ac:spMk id="20" creationId="{7FAE7AED-8B20-4AAB-8858-64B6E1A3344D}"/>
          </ac:spMkLst>
        </pc:spChg>
        <pc:spChg chg="mod">
          <ac:chgData name="Moira Palumbo" userId="d5313c09-a6ac-40b1-8c83-27dd36ce5c13" providerId="ADAL" clId="{67C30D13-4581-4208-B1B4-BA7CFE501F5B}" dt="2021-06-24T16:56:23.092" v="44" actId="164"/>
          <ac:spMkLst>
            <pc:docMk/>
            <pc:sldMk cId="859378690" sldId="230717000"/>
            <ac:spMk id="40" creationId="{B0341DC8-4C8E-4BA5-85DB-A74B00A3A888}"/>
          </ac:spMkLst>
        </pc:spChg>
        <pc:spChg chg="mod">
          <ac:chgData name="Moira Palumbo" userId="d5313c09-a6ac-40b1-8c83-27dd36ce5c13" providerId="ADAL" clId="{67C30D13-4581-4208-B1B4-BA7CFE501F5B}" dt="2021-06-24T16:56:23.092" v="44" actId="164"/>
          <ac:spMkLst>
            <pc:docMk/>
            <pc:sldMk cId="859378690" sldId="230717000"/>
            <ac:spMk id="41" creationId="{922EF8A2-1FBC-49C2-AF67-A8C39A137CD5}"/>
          </ac:spMkLst>
        </pc:spChg>
        <pc:spChg chg="mod">
          <ac:chgData name="Moira Palumbo" userId="d5313c09-a6ac-40b1-8c83-27dd36ce5c13" providerId="ADAL" clId="{67C30D13-4581-4208-B1B4-BA7CFE501F5B}" dt="2021-06-24T16:56:23.092" v="44" actId="164"/>
          <ac:spMkLst>
            <pc:docMk/>
            <pc:sldMk cId="859378690" sldId="230717000"/>
            <ac:spMk id="45" creationId="{A337FE8A-4EC9-467C-AB96-27813A63D328}"/>
          </ac:spMkLst>
        </pc:spChg>
        <pc:spChg chg="mod">
          <ac:chgData name="Moira Palumbo" userId="d5313c09-a6ac-40b1-8c83-27dd36ce5c13" providerId="ADAL" clId="{67C30D13-4581-4208-B1B4-BA7CFE501F5B}" dt="2021-06-24T16:56:23.092" v="44" actId="164"/>
          <ac:spMkLst>
            <pc:docMk/>
            <pc:sldMk cId="859378690" sldId="230717000"/>
            <ac:spMk id="116" creationId="{58FB5742-B627-4D5E-AF81-9A3AD1552C10}"/>
          </ac:spMkLst>
        </pc:spChg>
        <pc:spChg chg="mod">
          <ac:chgData name="Moira Palumbo" userId="d5313c09-a6ac-40b1-8c83-27dd36ce5c13" providerId="ADAL" clId="{67C30D13-4581-4208-B1B4-BA7CFE501F5B}" dt="2021-06-24T16:56:23.092" v="44" actId="164"/>
          <ac:spMkLst>
            <pc:docMk/>
            <pc:sldMk cId="859378690" sldId="230717000"/>
            <ac:spMk id="117" creationId="{E37552D9-1D9F-4DAE-83A5-571791212F79}"/>
          </ac:spMkLst>
        </pc:spChg>
        <pc:grpChg chg="mod">
          <ac:chgData name="Moira Palumbo" userId="d5313c09-a6ac-40b1-8c83-27dd36ce5c13" providerId="ADAL" clId="{67C30D13-4581-4208-B1B4-BA7CFE501F5B}" dt="2021-06-24T16:56:23.092" v="44" actId="164"/>
          <ac:grpSpMkLst>
            <pc:docMk/>
            <pc:sldMk cId="859378690" sldId="230717000"/>
            <ac:grpSpMk id="3" creationId="{6FA5417A-0408-4F82-90F1-6C46EEC6586A}"/>
          </ac:grpSpMkLst>
        </pc:grpChg>
        <pc:grpChg chg="mod">
          <ac:chgData name="Moira Palumbo" userId="d5313c09-a6ac-40b1-8c83-27dd36ce5c13" providerId="ADAL" clId="{67C30D13-4581-4208-B1B4-BA7CFE501F5B}" dt="2021-06-24T16:56:23.092" v="44" actId="164"/>
          <ac:grpSpMkLst>
            <pc:docMk/>
            <pc:sldMk cId="859378690" sldId="230717000"/>
            <ac:grpSpMk id="10" creationId="{6B2C999C-7C06-4261-8C21-6CAF2ECDE863}"/>
          </ac:grpSpMkLst>
        </pc:grpChg>
        <pc:grpChg chg="add del mod">
          <ac:chgData name="Moira Palumbo" userId="d5313c09-a6ac-40b1-8c83-27dd36ce5c13" providerId="ADAL" clId="{67C30D13-4581-4208-B1B4-BA7CFE501F5B}" dt="2021-06-24T16:56:29.522" v="45" actId="478"/>
          <ac:grpSpMkLst>
            <pc:docMk/>
            <pc:sldMk cId="859378690" sldId="230717000"/>
            <ac:grpSpMk id="19" creationId="{54C44F7F-3FD5-4BF8-BD81-09E290CCC154}"/>
          </ac:grpSpMkLst>
        </pc:grpChg>
        <pc:grpChg chg="mod">
          <ac:chgData name="Moira Palumbo" userId="d5313c09-a6ac-40b1-8c83-27dd36ce5c13" providerId="ADAL" clId="{67C30D13-4581-4208-B1B4-BA7CFE501F5B}" dt="2021-06-24T16:56:23.092" v="44" actId="164"/>
          <ac:grpSpMkLst>
            <pc:docMk/>
            <pc:sldMk cId="859378690" sldId="230717000"/>
            <ac:grpSpMk id="46" creationId="{77DE7A05-3E1F-43D2-942C-B8ECC0EF5327}"/>
          </ac:grpSpMkLst>
        </pc:grpChg>
        <pc:picChg chg="add mod">
          <ac:chgData name="Moira Palumbo" userId="d5313c09-a6ac-40b1-8c83-27dd36ce5c13" providerId="ADAL" clId="{67C30D13-4581-4208-B1B4-BA7CFE501F5B}" dt="2021-06-24T16:56:45.649" v="48"/>
          <ac:picMkLst>
            <pc:docMk/>
            <pc:sldMk cId="859378690" sldId="230717000"/>
            <ac:picMk id="21" creationId="{3757F457-88C6-4CB2-A4E7-AC84B043634C}"/>
          </ac:picMkLst>
        </pc:picChg>
        <pc:inkChg chg="add mod">
          <ac:chgData name="Moira Palumbo" userId="d5313c09-a6ac-40b1-8c83-27dd36ce5c13" providerId="ADAL" clId="{67C30D13-4581-4208-B1B4-BA7CFE501F5B}" dt="2021-06-24T16:56:23.092" v="44" actId="164"/>
          <ac:inkMkLst>
            <pc:docMk/>
            <pc:sldMk cId="859378690" sldId="230717000"/>
            <ac:inkMk id="11" creationId="{0108D6F3-35C8-4DC4-9C17-4F58F81691DC}"/>
          </ac:inkMkLst>
        </pc:inkChg>
        <pc:inkChg chg="add mod">
          <ac:chgData name="Moira Palumbo" userId="d5313c09-a6ac-40b1-8c83-27dd36ce5c13" providerId="ADAL" clId="{67C30D13-4581-4208-B1B4-BA7CFE501F5B}" dt="2021-06-24T16:56:23.092" v="44" actId="164"/>
          <ac:inkMkLst>
            <pc:docMk/>
            <pc:sldMk cId="859378690" sldId="230717000"/>
            <ac:inkMk id="12" creationId="{45E37379-AA73-4880-A113-B1501E63D98A}"/>
          </ac:inkMkLst>
        </pc:inkChg>
        <pc:inkChg chg="add mod">
          <ac:chgData name="Moira Palumbo" userId="d5313c09-a6ac-40b1-8c83-27dd36ce5c13" providerId="ADAL" clId="{67C30D13-4581-4208-B1B4-BA7CFE501F5B}" dt="2021-06-24T16:56:23.092" v="44" actId="164"/>
          <ac:inkMkLst>
            <pc:docMk/>
            <pc:sldMk cId="859378690" sldId="230717000"/>
            <ac:inkMk id="13" creationId="{D103F8F2-261B-4C51-B82E-2EE3A10B4FD7}"/>
          </ac:inkMkLst>
        </pc:inkChg>
        <pc:inkChg chg="add">
          <ac:chgData name="Moira Palumbo" userId="d5313c09-a6ac-40b1-8c83-27dd36ce5c13" providerId="ADAL" clId="{67C30D13-4581-4208-B1B4-BA7CFE501F5B}" dt="2021-06-24T16:53:15.185" v="30" actId="9405"/>
          <ac:inkMkLst>
            <pc:docMk/>
            <pc:sldMk cId="859378690" sldId="230717000"/>
            <ac:inkMk id="14" creationId="{20FCFA77-3ED2-406C-B424-C01CFD5F6687}"/>
          </ac:inkMkLst>
        </pc:inkChg>
        <pc:inkChg chg="add">
          <ac:chgData name="Moira Palumbo" userId="d5313c09-a6ac-40b1-8c83-27dd36ce5c13" providerId="ADAL" clId="{67C30D13-4581-4208-B1B4-BA7CFE501F5B}" dt="2021-06-24T16:53:15.788" v="31" actId="9405"/>
          <ac:inkMkLst>
            <pc:docMk/>
            <pc:sldMk cId="859378690" sldId="230717000"/>
            <ac:inkMk id="15" creationId="{9C551881-C802-4888-96E9-F043C987CD9A}"/>
          </ac:inkMkLst>
        </pc:inkChg>
        <pc:inkChg chg="add mod">
          <ac:chgData name="Moira Palumbo" userId="d5313c09-a6ac-40b1-8c83-27dd36ce5c13" providerId="ADAL" clId="{67C30D13-4581-4208-B1B4-BA7CFE501F5B}" dt="2021-06-24T16:56:23.092" v="44" actId="164"/>
          <ac:inkMkLst>
            <pc:docMk/>
            <pc:sldMk cId="859378690" sldId="230717000"/>
            <ac:inkMk id="16" creationId="{4A366F78-9344-43AC-9420-164C2DDEDC6C}"/>
          </ac:inkMkLst>
        </pc:inkChg>
        <pc:inkChg chg="add">
          <ac:chgData name="Moira Palumbo" userId="d5313c09-a6ac-40b1-8c83-27dd36ce5c13" providerId="ADAL" clId="{67C30D13-4581-4208-B1B4-BA7CFE501F5B}" dt="2021-06-24T16:54:34.426" v="33" actId="9405"/>
          <ac:inkMkLst>
            <pc:docMk/>
            <pc:sldMk cId="859378690" sldId="230717000"/>
            <ac:inkMk id="17" creationId="{441A10E9-5D50-4733-A08B-13B58ED31D56}"/>
          </ac:inkMkLst>
        </pc:inkChg>
        <pc:inkChg chg="add">
          <ac:chgData name="Moira Palumbo" userId="d5313c09-a6ac-40b1-8c83-27dd36ce5c13" providerId="ADAL" clId="{67C30D13-4581-4208-B1B4-BA7CFE501F5B}" dt="2021-06-24T16:54:40.884" v="34" actId="9405"/>
          <ac:inkMkLst>
            <pc:docMk/>
            <pc:sldMk cId="859378690" sldId="230717000"/>
            <ac:inkMk id="18" creationId="{67CA5667-0B1E-4A27-A0E8-5E4D303B6441}"/>
          </ac:inkMkLst>
        </pc:inkChg>
        <pc:cxnChg chg="mod">
          <ac:chgData name="Moira Palumbo" userId="d5313c09-a6ac-40b1-8c83-27dd36ce5c13" providerId="ADAL" clId="{67C30D13-4581-4208-B1B4-BA7CFE501F5B}" dt="2021-06-24T16:56:23.092" v="44" actId="164"/>
          <ac:cxnSpMkLst>
            <pc:docMk/>
            <pc:sldMk cId="859378690" sldId="230717000"/>
            <ac:cxnSpMk id="9" creationId="{34A6BD84-EA9E-45FC-A07F-E45D623D5419}"/>
          </ac:cxnSpMkLst>
        </pc:cxnChg>
      </pc:sldChg>
      <pc:sldChg chg="addSp modSp mod modClrScheme chgLayout">
        <pc:chgData name="Moira Palumbo" userId="d5313c09-a6ac-40b1-8c83-27dd36ce5c13" providerId="ADAL" clId="{67C30D13-4581-4208-B1B4-BA7CFE501F5B}" dt="2021-06-24T16:57:35.705" v="51" actId="700"/>
        <pc:sldMkLst>
          <pc:docMk/>
          <pc:sldMk cId="128788326" sldId="230717001"/>
        </pc:sldMkLst>
        <pc:spChg chg="mod ord">
          <ac:chgData name="Moira Palumbo" userId="d5313c09-a6ac-40b1-8c83-27dd36ce5c13" providerId="ADAL" clId="{67C30D13-4581-4208-B1B4-BA7CFE501F5B}" dt="2021-06-24T16:57:35.705" v="51" actId="700"/>
          <ac:spMkLst>
            <pc:docMk/>
            <pc:sldMk cId="128788326" sldId="230717001"/>
            <ac:spMk id="4" creationId="{2256F138-6CD5-4CC0-A235-9735EADD6B68}"/>
          </ac:spMkLst>
        </pc:spChg>
        <pc:spChg chg="add mod ord">
          <ac:chgData name="Moira Palumbo" userId="d5313c09-a6ac-40b1-8c83-27dd36ce5c13" providerId="ADAL" clId="{67C30D13-4581-4208-B1B4-BA7CFE501F5B}" dt="2021-06-24T16:57:35.705" v="51" actId="700"/>
          <ac:spMkLst>
            <pc:docMk/>
            <pc:sldMk cId="128788326" sldId="230717001"/>
            <ac:spMk id="9" creationId="{3915BDAD-B499-42C8-A3E7-2F90F3573649}"/>
          </ac:spMkLst>
        </pc:spChg>
        <pc:spChg chg="mod ord">
          <ac:chgData name="Moira Palumbo" userId="d5313c09-a6ac-40b1-8c83-27dd36ce5c13" providerId="ADAL" clId="{67C30D13-4581-4208-B1B4-BA7CFE501F5B}" dt="2021-06-24T16:57:35.705" v="51" actId="700"/>
          <ac:spMkLst>
            <pc:docMk/>
            <pc:sldMk cId="128788326" sldId="230717001"/>
            <ac:spMk id="11" creationId="{375D07A7-9C54-4F36-A27C-E414E30F0D4A}"/>
          </ac:spMkLst>
        </pc:spChg>
      </pc:sldChg>
      <pc:sldChg chg="addCm modCm modNotesTx">
        <pc:chgData name="Moira Palumbo" userId="d5313c09-a6ac-40b1-8c83-27dd36ce5c13" providerId="ADAL" clId="{67C30D13-4581-4208-B1B4-BA7CFE501F5B}" dt="2021-06-24T16:58:03.288" v="52"/>
        <pc:sldMkLst>
          <pc:docMk/>
          <pc:sldMk cId="378397741" sldId="230717006"/>
        </pc:sldMkLst>
      </pc:sldChg>
    </pc:docChg>
  </pc:docChgLst>
  <pc:docChgLst>
    <pc:chgData name="Moira Palumbo" userId="d5313c09-a6ac-40b1-8c83-27dd36ce5c13" providerId="ADAL" clId="{FE6C4AD8-77CA-4B4F-8054-726C9458ADAB}"/>
    <pc:docChg chg="custSel modSld">
      <pc:chgData name="Moira Palumbo" userId="d5313c09-a6ac-40b1-8c83-27dd36ce5c13" providerId="ADAL" clId="{FE6C4AD8-77CA-4B4F-8054-726C9458ADAB}" dt="2021-07-07T17:36:45.407" v="14" actId="478"/>
      <pc:docMkLst>
        <pc:docMk/>
      </pc:docMkLst>
      <pc:sldChg chg="delSp mod">
        <pc:chgData name="Moira Palumbo" userId="d5313c09-a6ac-40b1-8c83-27dd36ce5c13" providerId="ADAL" clId="{FE6C4AD8-77CA-4B4F-8054-726C9458ADAB}" dt="2021-07-07T17:34:26.578" v="0" actId="478"/>
        <pc:sldMkLst>
          <pc:docMk/>
          <pc:sldMk cId="0" sldId="264"/>
        </pc:sldMkLst>
        <pc:spChg chg="del">
          <ac:chgData name="Moira Palumbo" userId="d5313c09-a6ac-40b1-8c83-27dd36ce5c13" providerId="ADAL" clId="{FE6C4AD8-77CA-4B4F-8054-726C9458ADAB}" dt="2021-07-07T17:34:26.578" v="0" actId="478"/>
          <ac:spMkLst>
            <pc:docMk/>
            <pc:sldMk cId="0" sldId="264"/>
            <ac:spMk id="4" creationId="{00000000-0000-0000-0000-000000000000}"/>
          </ac:spMkLst>
        </pc:spChg>
      </pc:sldChg>
      <pc:sldChg chg="delSp mod">
        <pc:chgData name="Moira Palumbo" userId="d5313c09-a6ac-40b1-8c83-27dd36ce5c13" providerId="ADAL" clId="{FE6C4AD8-77CA-4B4F-8054-726C9458ADAB}" dt="2021-07-07T17:36:03.896" v="8" actId="478"/>
        <pc:sldMkLst>
          <pc:docMk/>
          <pc:sldMk cId="0" sldId="268"/>
        </pc:sldMkLst>
        <pc:spChg chg="del">
          <ac:chgData name="Moira Palumbo" userId="d5313c09-a6ac-40b1-8c83-27dd36ce5c13" providerId="ADAL" clId="{FE6C4AD8-77CA-4B4F-8054-726C9458ADAB}" dt="2021-07-07T17:36:03.896" v="8" actId="478"/>
          <ac:spMkLst>
            <pc:docMk/>
            <pc:sldMk cId="0" sldId="268"/>
            <ac:spMk id="5" creationId="{00000000-0000-0000-0000-000000000000}"/>
          </ac:spMkLst>
        </pc:spChg>
      </pc:sldChg>
      <pc:sldChg chg="delSp mod">
        <pc:chgData name="Moira Palumbo" userId="d5313c09-a6ac-40b1-8c83-27dd36ce5c13" providerId="ADAL" clId="{FE6C4AD8-77CA-4B4F-8054-726C9458ADAB}" dt="2021-07-07T17:35:58.193" v="7" actId="478"/>
        <pc:sldMkLst>
          <pc:docMk/>
          <pc:sldMk cId="0" sldId="269"/>
        </pc:sldMkLst>
        <pc:spChg chg="del">
          <ac:chgData name="Moira Palumbo" userId="d5313c09-a6ac-40b1-8c83-27dd36ce5c13" providerId="ADAL" clId="{FE6C4AD8-77CA-4B4F-8054-726C9458ADAB}" dt="2021-07-07T17:35:58.193" v="7" actId="478"/>
          <ac:spMkLst>
            <pc:docMk/>
            <pc:sldMk cId="0" sldId="269"/>
            <ac:spMk id="20" creationId="{00000000-0000-0000-0000-000000000000}"/>
          </ac:spMkLst>
        </pc:spChg>
        <pc:spChg chg="del">
          <ac:chgData name="Moira Palumbo" userId="d5313c09-a6ac-40b1-8c83-27dd36ce5c13" providerId="ADAL" clId="{FE6C4AD8-77CA-4B4F-8054-726C9458ADAB}" dt="2021-07-07T17:35:21.456" v="2" actId="478"/>
          <ac:spMkLst>
            <pc:docMk/>
            <pc:sldMk cId="0" sldId="269"/>
            <ac:spMk id="21" creationId="{00000000-0000-0000-0000-000000000000}"/>
          </ac:spMkLst>
        </pc:spChg>
      </pc:sldChg>
      <pc:sldChg chg="delSp mod">
        <pc:chgData name="Moira Palumbo" userId="d5313c09-a6ac-40b1-8c83-27dd36ce5c13" providerId="ADAL" clId="{FE6C4AD8-77CA-4B4F-8054-726C9458ADAB}" dt="2021-07-07T17:35:52.088" v="6" actId="478"/>
        <pc:sldMkLst>
          <pc:docMk/>
          <pc:sldMk cId="0" sldId="270"/>
        </pc:sldMkLst>
        <pc:spChg chg="del">
          <ac:chgData name="Moira Palumbo" userId="d5313c09-a6ac-40b1-8c83-27dd36ce5c13" providerId="ADAL" clId="{FE6C4AD8-77CA-4B4F-8054-726C9458ADAB}" dt="2021-07-07T17:35:52.088" v="6" actId="478"/>
          <ac:spMkLst>
            <pc:docMk/>
            <pc:sldMk cId="0" sldId="270"/>
            <ac:spMk id="4" creationId="{00000000-0000-0000-0000-000000000000}"/>
          </ac:spMkLst>
        </pc:spChg>
        <pc:spChg chg="del">
          <ac:chgData name="Moira Palumbo" userId="d5313c09-a6ac-40b1-8c83-27dd36ce5c13" providerId="ADAL" clId="{FE6C4AD8-77CA-4B4F-8054-726C9458ADAB}" dt="2021-07-07T17:35:25.609" v="3" actId="478"/>
          <ac:spMkLst>
            <pc:docMk/>
            <pc:sldMk cId="0" sldId="270"/>
            <ac:spMk id="5" creationId="{00000000-0000-0000-0000-000000000000}"/>
          </ac:spMkLst>
        </pc:spChg>
      </pc:sldChg>
      <pc:sldChg chg="delSp mod">
        <pc:chgData name="Moira Palumbo" userId="d5313c09-a6ac-40b1-8c83-27dd36ce5c13" providerId="ADAL" clId="{FE6C4AD8-77CA-4B4F-8054-726C9458ADAB}" dt="2021-07-07T17:35:40.904" v="5" actId="478"/>
        <pc:sldMkLst>
          <pc:docMk/>
          <pc:sldMk cId="0" sldId="271"/>
        </pc:sldMkLst>
        <pc:spChg chg="del">
          <ac:chgData name="Moira Palumbo" userId="d5313c09-a6ac-40b1-8c83-27dd36ce5c13" providerId="ADAL" clId="{FE6C4AD8-77CA-4B4F-8054-726C9458ADAB}" dt="2021-07-07T17:35:40.904" v="5" actId="478"/>
          <ac:spMkLst>
            <pc:docMk/>
            <pc:sldMk cId="0" sldId="271"/>
            <ac:spMk id="4" creationId="{00000000-0000-0000-0000-000000000000}"/>
          </ac:spMkLst>
        </pc:spChg>
        <pc:spChg chg="del">
          <ac:chgData name="Moira Palumbo" userId="d5313c09-a6ac-40b1-8c83-27dd36ce5c13" providerId="ADAL" clId="{FE6C4AD8-77CA-4B4F-8054-726C9458ADAB}" dt="2021-07-07T17:35:37.072" v="4" actId="478"/>
          <ac:spMkLst>
            <pc:docMk/>
            <pc:sldMk cId="0" sldId="271"/>
            <ac:spMk id="5" creationId="{00000000-0000-0000-0000-000000000000}"/>
          </ac:spMkLst>
        </pc:spChg>
      </pc:sldChg>
      <pc:sldChg chg="delSp mod">
        <pc:chgData name="Moira Palumbo" userId="d5313c09-a6ac-40b1-8c83-27dd36ce5c13" providerId="ADAL" clId="{FE6C4AD8-77CA-4B4F-8054-726C9458ADAB}" dt="2021-07-07T17:36:20.176" v="10" actId="478"/>
        <pc:sldMkLst>
          <pc:docMk/>
          <pc:sldMk cId="0" sldId="272"/>
        </pc:sldMkLst>
        <pc:spChg chg="del">
          <ac:chgData name="Moira Palumbo" userId="d5313c09-a6ac-40b1-8c83-27dd36ce5c13" providerId="ADAL" clId="{FE6C4AD8-77CA-4B4F-8054-726C9458ADAB}" dt="2021-07-07T17:36:20.176" v="10" actId="478"/>
          <ac:spMkLst>
            <pc:docMk/>
            <pc:sldMk cId="0" sldId="272"/>
            <ac:spMk id="4" creationId="{00000000-0000-0000-0000-000000000000}"/>
          </ac:spMkLst>
        </pc:spChg>
        <pc:spChg chg="del">
          <ac:chgData name="Moira Palumbo" userId="d5313c09-a6ac-40b1-8c83-27dd36ce5c13" providerId="ADAL" clId="{FE6C4AD8-77CA-4B4F-8054-726C9458ADAB}" dt="2021-07-07T17:36:16.823" v="9" actId="478"/>
          <ac:spMkLst>
            <pc:docMk/>
            <pc:sldMk cId="0" sldId="272"/>
            <ac:spMk id="5" creationId="{00000000-0000-0000-0000-000000000000}"/>
          </ac:spMkLst>
        </pc:spChg>
      </pc:sldChg>
      <pc:sldChg chg="delSp mod">
        <pc:chgData name="Moira Palumbo" userId="d5313c09-a6ac-40b1-8c83-27dd36ce5c13" providerId="ADAL" clId="{FE6C4AD8-77CA-4B4F-8054-726C9458ADAB}" dt="2021-07-07T17:36:30.679" v="12" actId="478"/>
        <pc:sldMkLst>
          <pc:docMk/>
          <pc:sldMk cId="0" sldId="273"/>
        </pc:sldMkLst>
        <pc:spChg chg="del">
          <ac:chgData name="Moira Palumbo" userId="d5313c09-a6ac-40b1-8c83-27dd36ce5c13" providerId="ADAL" clId="{FE6C4AD8-77CA-4B4F-8054-726C9458ADAB}" dt="2021-07-07T17:36:30.679" v="12" actId="478"/>
          <ac:spMkLst>
            <pc:docMk/>
            <pc:sldMk cId="0" sldId="273"/>
            <ac:spMk id="4" creationId="{00000000-0000-0000-0000-000000000000}"/>
          </ac:spMkLst>
        </pc:spChg>
        <pc:spChg chg="del">
          <ac:chgData name="Moira Palumbo" userId="d5313c09-a6ac-40b1-8c83-27dd36ce5c13" providerId="ADAL" clId="{FE6C4AD8-77CA-4B4F-8054-726C9458ADAB}" dt="2021-07-07T17:36:26.504" v="11" actId="478"/>
          <ac:spMkLst>
            <pc:docMk/>
            <pc:sldMk cId="0" sldId="273"/>
            <ac:spMk id="5" creationId="{00000000-0000-0000-0000-000000000000}"/>
          </ac:spMkLst>
        </pc:spChg>
      </pc:sldChg>
      <pc:sldChg chg="delSp mod">
        <pc:chgData name="Moira Palumbo" userId="d5313c09-a6ac-40b1-8c83-27dd36ce5c13" providerId="ADAL" clId="{FE6C4AD8-77CA-4B4F-8054-726C9458ADAB}" dt="2021-07-07T17:36:45.407" v="14" actId="478"/>
        <pc:sldMkLst>
          <pc:docMk/>
          <pc:sldMk cId="0" sldId="275"/>
        </pc:sldMkLst>
        <pc:spChg chg="del">
          <ac:chgData name="Moira Palumbo" userId="d5313c09-a6ac-40b1-8c83-27dd36ce5c13" providerId="ADAL" clId="{FE6C4AD8-77CA-4B4F-8054-726C9458ADAB}" dt="2021-07-07T17:36:45.407" v="14" actId="478"/>
          <ac:spMkLst>
            <pc:docMk/>
            <pc:sldMk cId="0" sldId="275"/>
            <ac:spMk id="4" creationId="{00000000-0000-0000-0000-000000000000}"/>
          </ac:spMkLst>
        </pc:spChg>
        <pc:spChg chg="del">
          <ac:chgData name="Moira Palumbo" userId="d5313c09-a6ac-40b1-8c83-27dd36ce5c13" providerId="ADAL" clId="{FE6C4AD8-77CA-4B4F-8054-726C9458ADAB}" dt="2021-07-07T17:36:41.768" v="13" actId="478"/>
          <ac:spMkLst>
            <pc:docMk/>
            <pc:sldMk cId="0" sldId="275"/>
            <ac:spMk id="5" creationId="{00000000-0000-0000-0000-000000000000}"/>
          </ac:spMkLst>
        </pc:spChg>
      </pc:sldChg>
      <pc:sldChg chg="delSp mod">
        <pc:chgData name="Moira Palumbo" userId="d5313c09-a6ac-40b1-8c83-27dd36ce5c13" providerId="ADAL" clId="{FE6C4AD8-77CA-4B4F-8054-726C9458ADAB}" dt="2021-07-07T17:34:39.775" v="1" actId="478"/>
        <pc:sldMkLst>
          <pc:docMk/>
          <pc:sldMk cId="4251574698" sldId="230717008"/>
        </pc:sldMkLst>
        <pc:spChg chg="del">
          <ac:chgData name="Moira Palumbo" userId="d5313c09-a6ac-40b1-8c83-27dd36ce5c13" providerId="ADAL" clId="{FE6C4AD8-77CA-4B4F-8054-726C9458ADAB}" dt="2021-07-07T17:34:39.775" v="1" actId="478"/>
          <ac:spMkLst>
            <pc:docMk/>
            <pc:sldMk cId="4251574698" sldId="230717008"/>
            <ac:spMk id="4" creationId="{00000000-0000-0000-0000-000000000000}"/>
          </ac:spMkLst>
        </pc:spChg>
      </pc:sldChg>
    </pc:docChg>
  </pc:docChgLst>
  <pc:docChgLst>
    <pc:chgData name="Moira Palumbo" userId="d5313c09-a6ac-40b1-8c83-27dd36ce5c13" providerId="ADAL" clId="{23A69928-1988-445D-8275-4E2C3BC9C394}"/>
    <pc:docChg chg="custSel delSld modSld modSection">
      <pc:chgData name="Moira Palumbo" userId="d5313c09-a6ac-40b1-8c83-27dd36ce5c13" providerId="ADAL" clId="{23A69928-1988-445D-8275-4E2C3BC9C394}" dt="2021-07-08T15:31:06.263" v="56" actId="1592"/>
      <pc:docMkLst>
        <pc:docMk/>
      </pc:docMkLst>
      <pc:sldChg chg="modSp mod">
        <pc:chgData name="Moira Palumbo" userId="d5313c09-a6ac-40b1-8c83-27dd36ce5c13" providerId="ADAL" clId="{23A69928-1988-445D-8275-4E2C3BC9C394}" dt="2021-07-08T15:30:38.166" v="53" actId="948"/>
        <pc:sldMkLst>
          <pc:docMk/>
          <pc:sldMk cId="0" sldId="275"/>
        </pc:sldMkLst>
        <pc:spChg chg="mod">
          <ac:chgData name="Moira Palumbo" userId="d5313c09-a6ac-40b1-8c83-27dd36ce5c13" providerId="ADAL" clId="{23A69928-1988-445D-8275-4E2C3BC9C394}" dt="2021-07-08T15:29:16.790" v="51" actId="6549"/>
          <ac:spMkLst>
            <pc:docMk/>
            <pc:sldMk cId="0" sldId="275"/>
            <ac:spMk id="3" creationId="{00000000-0000-0000-0000-000000000000}"/>
          </ac:spMkLst>
        </pc:spChg>
        <pc:spChg chg="mod">
          <ac:chgData name="Moira Palumbo" userId="d5313c09-a6ac-40b1-8c83-27dd36ce5c13" providerId="ADAL" clId="{23A69928-1988-445D-8275-4E2C3BC9C394}" dt="2021-07-08T15:30:38.166" v="53" actId="948"/>
          <ac:spMkLst>
            <pc:docMk/>
            <pc:sldMk cId="0" sldId="275"/>
            <ac:spMk id="6" creationId="{5C59C40A-8394-4D08-9DD9-A13ACAA401F8}"/>
          </ac:spMkLst>
        </pc:spChg>
      </pc:sldChg>
      <pc:sldChg chg="addCm delCm">
        <pc:chgData name="Moira Palumbo" userId="d5313c09-a6ac-40b1-8c83-27dd36ce5c13" providerId="ADAL" clId="{23A69928-1988-445D-8275-4E2C3BC9C394}" dt="2021-07-08T15:31:06.263" v="56" actId="1592"/>
        <pc:sldMkLst>
          <pc:docMk/>
          <pc:sldMk cId="3706027533" sldId="230717012"/>
        </pc:sldMkLst>
      </pc:sldChg>
      <pc:sldChg chg="del">
        <pc:chgData name="Moira Palumbo" userId="d5313c09-a6ac-40b1-8c83-27dd36ce5c13" providerId="ADAL" clId="{23A69928-1988-445D-8275-4E2C3BC9C394}" dt="2021-07-08T15:30:54.434" v="54" actId="2696"/>
        <pc:sldMkLst>
          <pc:docMk/>
          <pc:sldMk cId="1050187065" sldId="230717013"/>
        </pc:sldMkLst>
      </pc:sldChg>
    </pc:docChg>
  </pc:docChgLst>
  <pc:docChgLst>
    <pc:chgData name="Moira Palumbo" userId="d5313c09-a6ac-40b1-8c83-27dd36ce5c13" providerId="ADAL" clId="{2B1F6CDC-68FF-4B9C-A806-932A0062FF2C}"/>
    <pc:docChg chg="undo custSel addSld delSld modSld modSection">
      <pc:chgData name="Moira Palumbo" userId="d5313c09-a6ac-40b1-8c83-27dd36ce5c13" providerId="ADAL" clId="{2B1F6CDC-68FF-4B9C-A806-932A0062FF2C}" dt="2021-07-06T12:35:02.428" v="2918" actId="20577"/>
      <pc:docMkLst>
        <pc:docMk/>
      </pc:docMkLst>
      <pc:sldChg chg="addSp delSp modSp mod modClrScheme chgLayout">
        <pc:chgData name="Moira Palumbo" userId="d5313c09-a6ac-40b1-8c83-27dd36ce5c13" providerId="ADAL" clId="{2B1F6CDC-68FF-4B9C-A806-932A0062FF2C}" dt="2021-07-06T10:25:06.745" v="532" actId="6549"/>
        <pc:sldMkLst>
          <pc:docMk/>
          <pc:sldMk cId="0" sldId="264"/>
        </pc:sldMkLst>
        <pc:spChg chg="del mod">
          <ac:chgData name="Moira Palumbo" userId="d5313c09-a6ac-40b1-8c83-27dd36ce5c13" providerId="ADAL" clId="{2B1F6CDC-68FF-4B9C-A806-932A0062FF2C}" dt="2021-07-06T10:24:38.150" v="494" actId="478"/>
          <ac:spMkLst>
            <pc:docMk/>
            <pc:sldMk cId="0" sldId="264"/>
            <ac:spMk id="2" creationId="{00000000-0000-0000-0000-000000000000}"/>
          </ac:spMkLst>
        </pc:spChg>
        <pc:spChg chg="mod ord">
          <ac:chgData name="Moira Palumbo" userId="d5313c09-a6ac-40b1-8c83-27dd36ce5c13" providerId="ADAL" clId="{2B1F6CDC-68FF-4B9C-A806-932A0062FF2C}" dt="2021-07-06T10:24:48.405" v="496" actId="700"/>
          <ac:spMkLst>
            <pc:docMk/>
            <pc:sldMk cId="0" sldId="264"/>
            <ac:spMk id="3" creationId="{00000000-0000-0000-0000-000000000000}"/>
          </ac:spMkLst>
        </pc:spChg>
        <pc:spChg chg="mod ord">
          <ac:chgData name="Moira Palumbo" userId="d5313c09-a6ac-40b1-8c83-27dd36ce5c13" providerId="ADAL" clId="{2B1F6CDC-68FF-4B9C-A806-932A0062FF2C}" dt="2021-07-06T10:24:48.405" v="496" actId="700"/>
          <ac:spMkLst>
            <pc:docMk/>
            <pc:sldMk cId="0" sldId="264"/>
            <ac:spMk id="4" creationId="{00000000-0000-0000-0000-000000000000}"/>
          </ac:spMkLst>
        </pc:spChg>
        <pc:spChg chg="add mod ord">
          <ac:chgData name="Moira Palumbo" userId="d5313c09-a6ac-40b1-8c83-27dd36ce5c13" providerId="ADAL" clId="{2B1F6CDC-68FF-4B9C-A806-932A0062FF2C}" dt="2021-07-06T10:25:06.745" v="532" actId="6549"/>
          <ac:spMkLst>
            <pc:docMk/>
            <pc:sldMk cId="0" sldId="264"/>
            <ac:spMk id="5" creationId="{AA05E1CA-0B30-4DC8-B846-61675C64FB5E}"/>
          </ac:spMkLst>
        </pc:spChg>
      </pc:sldChg>
      <pc:sldChg chg="addSp delSp modSp del mod modClrScheme delCm chgLayout">
        <pc:chgData name="Moira Palumbo" userId="d5313c09-a6ac-40b1-8c83-27dd36ce5c13" providerId="ADAL" clId="{2B1F6CDC-68FF-4B9C-A806-932A0062FF2C}" dt="2021-07-06T11:10:12.666" v="2089" actId="2696"/>
        <pc:sldMkLst>
          <pc:docMk/>
          <pc:sldMk cId="0" sldId="265"/>
        </pc:sldMkLst>
        <pc:spChg chg="mod ord">
          <ac:chgData name="Moira Palumbo" userId="d5313c09-a6ac-40b1-8c83-27dd36ce5c13" providerId="ADAL" clId="{2B1F6CDC-68FF-4B9C-A806-932A0062FF2C}" dt="2021-07-06T10:26:18.664" v="559" actId="700"/>
          <ac:spMkLst>
            <pc:docMk/>
            <pc:sldMk cId="0" sldId="265"/>
            <ac:spMk id="2" creationId="{00000000-0000-0000-0000-000000000000}"/>
          </ac:spMkLst>
        </pc:spChg>
        <pc:spChg chg="add del mod ord">
          <ac:chgData name="Moira Palumbo" userId="d5313c09-a6ac-40b1-8c83-27dd36ce5c13" providerId="ADAL" clId="{2B1F6CDC-68FF-4B9C-A806-932A0062FF2C}" dt="2021-07-06T10:26:18.664" v="559" actId="700"/>
          <ac:spMkLst>
            <pc:docMk/>
            <pc:sldMk cId="0" sldId="265"/>
            <ac:spMk id="3" creationId="{6AC95DCF-7D87-4F31-900D-951A6B8A901C}"/>
          </ac:spMkLst>
        </pc:spChg>
        <pc:spChg chg="mod ord">
          <ac:chgData name="Moira Palumbo" userId="d5313c09-a6ac-40b1-8c83-27dd36ce5c13" providerId="ADAL" clId="{2B1F6CDC-68FF-4B9C-A806-932A0062FF2C}" dt="2021-07-06T10:26:18.664" v="559" actId="700"/>
          <ac:spMkLst>
            <pc:docMk/>
            <pc:sldMk cId="0" sldId="265"/>
            <ac:spMk id="4" creationId="{00000000-0000-0000-0000-000000000000}"/>
          </ac:spMkLst>
        </pc:spChg>
        <pc:spChg chg="add del mod ord">
          <ac:chgData name="Moira Palumbo" userId="d5313c09-a6ac-40b1-8c83-27dd36ce5c13" providerId="ADAL" clId="{2B1F6CDC-68FF-4B9C-A806-932A0062FF2C}" dt="2021-07-06T10:26:18.664" v="559" actId="700"/>
          <ac:spMkLst>
            <pc:docMk/>
            <pc:sldMk cId="0" sldId="265"/>
            <ac:spMk id="5" creationId="{32F21340-FBF2-461A-8C10-062579567F8C}"/>
          </ac:spMkLst>
        </pc:spChg>
        <pc:spChg chg="add del">
          <ac:chgData name="Moira Palumbo" userId="d5313c09-a6ac-40b1-8c83-27dd36ce5c13" providerId="ADAL" clId="{2B1F6CDC-68FF-4B9C-A806-932A0062FF2C}" dt="2021-07-06T10:26:18.664" v="559" actId="700"/>
          <ac:spMkLst>
            <pc:docMk/>
            <pc:sldMk cId="0" sldId="265"/>
            <ac:spMk id="7" creationId="{75A09CD9-86D3-462B-9C1D-22C446D28AD3}"/>
          </ac:spMkLst>
        </pc:spChg>
      </pc:sldChg>
      <pc:sldChg chg="modSp mod delCm">
        <pc:chgData name="Moira Palumbo" userId="d5313c09-a6ac-40b1-8c83-27dd36ce5c13" providerId="ADAL" clId="{2B1F6CDC-68FF-4B9C-A806-932A0062FF2C}" dt="2021-07-06T11:40:43.868" v="2763" actId="20577"/>
        <pc:sldMkLst>
          <pc:docMk/>
          <pc:sldMk cId="0" sldId="313"/>
        </pc:sldMkLst>
        <pc:spChg chg="mod">
          <ac:chgData name="Moira Palumbo" userId="d5313c09-a6ac-40b1-8c83-27dd36ce5c13" providerId="ADAL" clId="{2B1F6CDC-68FF-4B9C-A806-932A0062FF2C}" dt="2021-07-06T11:40:43.868" v="2763" actId="20577"/>
          <ac:spMkLst>
            <pc:docMk/>
            <pc:sldMk cId="0" sldId="313"/>
            <ac:spMk id="6" creationId="{A3D9C313-9D74-4417-9CE5-3067F940B13A}"/>
          </ac:spMkLst>
        </pc:spChg>
      </pc:sldChg>
      <pc:sldChg chg="modSp del mod delCm">
        <pc:chgData name="Moira Palumbo" userId="d5313c09-a6ac-40b1-8c83-27dd36ce5c13" providerId="ADAL" clId="{2B1F6CDC-68FF-4B9C-A806-932A0062FF2C}" dt="2021-07-06T10:19:23.396" v="155" actId="2696"/>
        <pc:sldMkLst>
          <pc:docMk/>
          <pc:sldMk cId="0" sldId="314"/>
        </pc:sldMkLst>
        <pc:spChg chg="mod">
          <ac:chgData name="Moira Palumbo" userId="d5313c09-a6ac-40b1-8c83-27dd36ce5c13" providerId="ADAL" clId="{2B1F6CDC-68FF-4B9C-A806-932A0062FF2C}" dt="2021-07-06T10:16:07.137" v="154" actId="20577"/>
          <ac:spMkLst>
            <pc:docMk/>
            <pc:sldMk cId="0" sldId="314"/>
            <ac:spMk id="2" creationId="{6CA78923-D2E2-4677-A54B-37B7C98B9474}"/>
          </ac:spMkLst>
        </pc:spChg>
      </pc:sldChg>
      <pc:sldChg chg="del">
        <pc:chgData name="Moira Palumbo" userId="d5313c09-a6ac-40b1-8c83-27dd36ce5c13" providerId="ADAL" clId="{2B1F6CDC-68FF-4B9C-A806-932A0062FF2C}" dt="2021-07-06T10:19:31.110" v="156" actId="2696"/>
        <pc:sldMkLst>
          <pc:docMk/>
          <pc:sldMk cId="0" sldId="315"/>
        </pc:sldMkLst>
      </pc:sldChg>
      <pc:sldChg chg="modSp mod modClrScheme chgLayout modNotesTx">
        <pc:chgData name="Moira Palumbo" userId="d5313c09-a6ac-40b1-8c83-27dd36ce5c13" providerId="ADAL" clId="{2B1F6CDC-68FF-4B9C-A806-932A0062FF2C}" dt="2021-07-06T11:56:28.847" v="2848" actId="6549"/>
        <pc:sldMkLst>
          <pc:docMk/>
          <pc:sldMk cId="0" sldId="342"/>
        </pc:sldMkLst>
        <pc:spChg chg="mod ord">
          <ac:chgData name="Moira Palumbo" userId="d5313c09-a6ac-40b1-8c83-27dd36ce5c13" providerId="ADAL" clId="{2B1F6CDC-68FF-4B9C-A806-932A0062FF2C}" dt="2021-07-06T11:34:31.341" v="2650" actId="700"/>
          <ac:spMkLst>
            <pc:docMk/>
            <pc:sldMk cId="0" sldId="342"/>
            <ac:spMk id="2" creationId="{9C817BBE-13CB-4E43-8281-B3F1E3EFF8CF}"/>
          </ac:spMkLst>
        </pc:spChg>
        <pc:spChg chg="mod ord">
          <ac:chgData name="Moira Palumbo" userId="d5313c09-a6ac-40b1-8c83-27dd36ce5c13" providerId="ADAL" clId="{2B1F6CDC-68FF-4B9C-A806-932A0062FF2C}" dt="2021-07-06T11:35:22.149" v="2663" actId="20577"/>
          <ac:spMkLst>
            <pc:docMk/>
            <pc:sldMk cId="0" sldId="342"/>
            <ac:spMk id="4" creationId="{074465FE-83A1-43BF-B460-8D70880BDE6E}"/>
          </ac:spMkLst>
        </pc:spChg>
      </pc:sldChg>
      <pc:sldChg chg="modSp mod modClrScheme chgLayout">
        <pc:chgData name="Moira Palumbo" userId="d5313c09-a6ac-40b1-8c83-27dd36ce5c13" providerId="ADAL" clId="{2B1F6CDC-68FF-4B9C-A806-932A0062FF2C}" dt="2021-07-06T11:57:47.452" v="2877" actId="20577"/>
        <pc:sldMkLst>
          <pc:docMk/>
          <pc:sldMk cId="0" sldId="343"/>
        </pc:sldMkLst>
        <pc:spChg chg="mod ord">
          <ac:chgData name="Moira Palumbo" userId="d5313c09-a6ac-40b1-8c83-27dd36ce5c13" providerId="ADAL" clId="{2B1F6CDC-68FF-4B9C-A806-932A0062FF2C}" dt="2021-07-06T11:36:58.620" v="2672" actId="20577"/>
          <ac:spMkLst>
            <pc:docMk/>
            <pc:sldMk cId="0" sldId="343"/>
            <ac:spMk id="3" creationId="{00000000-0000-0000-0000-000000000000}"/>
          </ac:spMkLst>
        </pc:spChg>
        <pc:spChg chg="mod ord">
          <ac:chgData name="Moira Palumbo" userId="d5313c09-a6ac-40b1-8c83-27dd36ce5c13" providerId="ADAL" clId="{2B1F6CDC-68FF-4B9C-A806-932A0062FF2C}" dt="2021-07-06T11:57:47.452" v="2877" actId="20577"/>
          <ac:spMkLst>
            <pc:docMk/>
            <pc:sldMk cId="0" sldId="343"/>
            <ac:spMk id="8" creationId="{B76C10B7-3BB1-4683-8642-FF4CB4B5728E}"/>
          </ac:spMkLst>
        </pc:spChg>
        <pc:picChg chg="mod ord">
          <ac:chgData name="Moira Palumbo" userId="d5313c09-a6ac-40b1-8c83-27dd36ce5c13" providerId="ADAL" clId="{2B1F6CDC-68FF-4B9C-A806-932A0062FF2C}" dt="2021-07-06T11:36:41.314" v="2664" actId="700"/>
          <ac:picMkLst>
            <pc:docMk/>
            <pc:sldMk cId="0" sldId="343"/>
            <ac:picMk id="5" creationId="{57CB9451-4BBE-4801-B22F-7FE4EA4125E3}"/>
          </ac:picMkLst>
        </pc:picChg>
      </pc:sldChg>
      <pc:sldChg chg="modSp mod modClrScheme chgLayout">
        <pc:chgData name="Moira Palumbo" userId="d5313c09-a6ac-40b1-8c83-27dd36ce5c13" providerId="ADAL" clId="{2B1F6CDC-68FF-4B9C-A806-932A0062FF2C}" dt="2021-07-06T11:58:33.359" v="2879" actId="700"/>
        <pc:sldMkLst>
          <pc:docMk/>
          <pc:sldMk cId="0" sldId="344"/>
        </pc:sldMkLst>
        <pc:spChg chg="mod ord">
          <ac:chgData name="Moira Palumbo" userId="d5313c09-a6ac-40b1-8c83-27dd36ce5c13" providerId="ADAL" clId="{2B1F6CDC-68FF-4B9C-A806-932A0062FF2C}" dt="2021-07-06T11:58:33.359" v="2879" actId="700"/>
          <ac:spMkLst>
            <pc:docMk/>
            <pc:sldMk cId="0" sldId="344"/>
            <ac:spMk id="2" creationId="{00000000-0000-0000-0000-000000000000}"/>
          </ac:spMkLst>
        </pc:spChg>
        <pc:spChg chg="mod ord">
          <ac:chgData name="Moira Palumbo" userId="d5313c09-a6ac-40b1-8c83-27dd36ce5c13" providerId="ADAL" clId="{2B1F6CDC-68FF-4B9C-A806-932A0062FF2C}" dt="2021-07-06T11:58:33.359" v="2879" actId="700"/>
          <ac:spMkLst>
            <pc:docMk/>
            <pc:sldMk cId="0" sldId="344"/>
            <ac:spMk id="3" creationId="{00000000-0000-0000-0000-000000000000}"/>
          </ac:spMkLst>
        </pc:spChg>
        <pc:spChg chg="mod ord">
          <ac:chgData name="Moira Palumbo" userId="d5313c09-a6ac-40b1-8c83-27dd36ce5c13" providerId="ADAL" clId="{2B1F6CDC-68FF-4B9C-A806-932A0062FF2C}" dt="2021-07-06T11:58:33.359" v="2879" actId="700"/>
          <ac:spMkLst>
            <pc:docMk/>
            <pc:sldMk cId="0" sldId="344"/>
            <ac:spMk id="6" creationId="{00000000-0000-0000-0000-000000000000}"/>
          </ac:spMkLst>
        </pc:spChg>
        <pc:picChg chg="mod ord">
          <ac:chgData name="Moira Palumbo" userId="d5313c09-a6ac-40b1-8c83-27dd36ce5c13" providerId="ADAL" clId="{2B1F6CDC-68FF-4B9C-A806-932A0062FF2C}" dt="2021-07-06T11:58:33.359" v="2879" actId="700"/>
          <ac:picMkLst>
            <pc:docMk/>
            <pc:sldMk cId="0" sldId="344"/>
            <ac:picMk id="4" creationId="{00000000-0000-0000-0000-000000000000}"/>
          </ac:picMkLst>
        </pc:picChg>
      </pc:sldChg>
      <pc:sldChg chg="modSp mod delCm modNotesTx">
        <pc:chgData name="Moira Palumbo" userId="d5313c09-a6ac-40b1-8c83-27dd36ce5c13" providerId="ADAL" clId="{2B1F6CDC-68FF-4B9C-A806-932A0062FF2C}" dt="2021-07-06T11:03:48.342" v="1970" actId="20577"/>
        <pc:sldMkLst>
          <pc:docMk/>
          <pc:sldMk cId="859378690" sldId="230717000"/>
        </pc:sldMkLst>
        <pc:spChg chg="mod">
          <ac:chgData name="Moira Palumbo" userId="d5313c09-a6ac-40b1-8c83-27dd36ce5c13" providerId="ADAL" clId="{2B1F6CDC-68FF-4B9C-A806-932A0062FF2C}" dt="2021-07-06T11:01:35.900" v="1880" actId="948"/>
          <ac:spMkLst>
            <pc:docMk/>
            <pc:sldMk cId="859378690" sldId="230717000"/>
            <ac:spMk id="2" creationId="{A8A5FC33-A15E-4B93-8AD3-039F3C85A441}"/>
          </ac:spMkLst>
        </pc:spChg>
      </pc:sldChg>
      <pc:sldChg chg="modSp mod modNotesTx">
        <pc:chgData name="Moira Palumbo" userId="d5313c09-a6ac-40b1-8c83-27dd36ce5c13" providerId="ADAL" clId="{2B1F6CDC-68FF-4B9C-A806-932A0062FF2C}" dt="2021-07-06T11:20:12.978" v="2468" actId="20577"/>
        <pc:sldMkLst>
          <pc:docMk/>
          <pc:sldMk cId="128788326" sldId="230717001"/>
        </pc:sldMkLst>
        <pc:spChg chg="mod">
          <ac:chgData name="Moira Palumbo" userId="d5313c09-a6ac-40b1-8c83-27dd36ce5c13" providerId="ADAL" clId="{2B1F6CDC-68FF-4B9C-A806-932A0062FF2C}" dt="2021-07-06T11:04:33.302" v="1972" actId="20577"/>
          <ac:spMkLst>
            <pc:docMk/>
            <pc:sldMk cId="128788326" sldId="230717001"/>
            <ac:spMk id="9" creationId="{3915BDAD-B499-42C8-A3E7-2F90F3573649}"/>
          </ac:spMkLst>
        </pc:spChg>
        <pc:spChg chg="mod">
          <ac:chgData name="Moira Palumbo" userId="d5313c09-a6ac-40b1-8c83-27dd36ce5c13" providerId="ADAL" clId="{2B1F6CDC-68FF-4B9C-A806-932A0062FF2C}" dt="2021-07-06T11:19:57.780" v="2451" actId="20577"/>
          <ac:spMkLst>
            <pc:docMk/>
            <pc:sldMk cId="128788326" sldId="230717001"/>
            <ac:spMk id="11" creationId="{375D07A7-9C54-4F36-A27C-E414E30F0D4A}"/>
          </ac:spMkLst>
        </pc:spChg>
        <pc:spChg chg="mod">
          <ac:chgData name="Moira Palumbo" userId="d5313c09-a6ac-40b1-8c83-27dd36ce5c13" providerId="ADAL" clId="{2B1F6CDC-68FF-4B9C-A806-932A0062FF2C}" dt="2021-07-06T11:04:52.934" v="1976" actId="14100"/>
          <ac:spMkLst>
            <pc:docMk/>
            <pc:sldMk cId="128788326" sldId="230717001"/>
            <ac:spMk id="35" creationId="{FD225B76-C662-4511-94E6-C54CAB28829B}"/>
          </ac:spMkLst>
        </pc:spChg>
        <pc:spChg chg="mod">
          <ac:chgData name="Moira Palumbo" userId="d5313c09-a6ac-40b1-8c83-27dd36ce5c13" providerId="ADAL" clId="{2B1F6CDC-68FF-4B9C-A806-932A0062FF2C}" dt="2021-07-06T11:05:12.550" v="1980" actId="1076"/>
          <ac:spMkLst>
            <pc:docMk/>
            <pc:sldMk cId="128788326" sldId="230717001"/>
            <ac:spMk id="36" creationId="{7FB234D1-E79E-49E4-8061-439A67FF8636}"/>
          </ac:spMkLst>
        </pc:spChg>
      </pc:sldChg>
      <pc:sldChg chg="addSp modSp mod modClrScheme chgLayout modNotesTx">
        <pc:chgData name="Moira Palumbo" userId="d5313c09-a6ac-40b1-8c83-27dd36ce5c13" providerId="ADAL" clId="{2B1F6CDC-68FF-4B9C-A806-932A0062FF2C}" dt="2021-07-06T11:33:20.644" v="2647" actId="20577"/>
        <pc:sldMkLst>
          <pc:docMk/>
          <pc:sldMk cId="1161146617" sldId="230717002"/>
        </pc:sldMkLst>
        <pc:spChg chg="add mod ord">
          <ac:chgData name="Moira Palumbo" userId="d5313c09-a6ac-40b1-8c83-27dd36ce5c13" providerId="ADAL" clId="{2B1F6CDC-68FF-4B9C-A806-932A0062FF2C}" dt="2021-07-06T11:20:47.354" v="2470" actId="20577"/>
          <ac:spMkLst>
            <pc:docMk/>
            <pc:sldMk cId="1161146617" sldId="230717002"/>
            <ac:spMk id="2" creationId="{5F129948-F297-49AF-971B-C25978AA45FA}"/>
          </ac:spMkLst>
        </pc:spChg>
        <pc:spChg chg="mod ord">
          <ac:chgData name="Moira Palumbo" userId="d5313c09-a6ac-40b1-8c83-27dd36ce5c13" providerId="ADAL" clId="{2B1F6CDC-68FF-4B9C-A806-932A0062FF2C}" dt="2021-07-06T11:20:42.913" v="2469" actId="700"/>
          <ac:spMkLst>
            <pc:docMk/>
            <pc:sldMk cId="1161146617" sldId="230717002"/>
            <ac:spMk id="4" creationId="{2256F138-6CD5-4CC0-A235-9735EADD6B68}"/>
          </ac:spMkLst>
        </pc:spChg>
        <pc:spChg chg="mod ord">
          <ac:chgData name="Moira Palumbo" userId="d5313c09-a6ac-40b1-8c83-27dd36ce5c13" providerId="ADAL" clId="{2B1F6CDC-68FF-4B9C-A806-932A0062FF2C}" dt="2021-07-06T11:20:42.913" v="2469" actId="700"/>
          <ac:spMkLst>
            <pc:docMk/>
            <pc:sldMk cId="1161146617" sldId="230717002"/>
            <ac:spMk id="11" creationId="{375D07A7-9C54-4F36-A27C-E414E30F0D4A}"/>
          </ac:spMkLst>
        </pc:spChg>
      </pc:sldChg>
      <pc:sldChg chg="addSp modSp mod modClrScheme chgLayout">
        <pc:chgData name="Moira Palumbo" userId="d5313c09-a6ac-40b1-8c83-27dd36ce5c13" providerId="ADAL" clId="{2B1F6CDC-68FF-4B9C-A806-932A0062FF2C}" dt="2021-07-06T12:35:02.428" v="2918" actId="20577"/>
        <pc:sldMkLst>
          <pc:docMk/>
          <pc:sldMk cId="149286283" sldId="230717004"/>
        </pc:sldMkLst>
        <pc:spChg chg="add mod ord">
          <ac:chgData name="Moira Palumbo" userId="d5313c09-a6ac-40b1-8c83-27dd36ce5c13" providerId="ADAL" clId="{2B1F6CDC-68FF-4B9C-A806-932A0062FF2C}" dt="2021-07-06T12:35:02.428" v="2918" actId="20577"/>
          <ac:spMkLst>
            <pc:docMk/>
            <pc:sldMk cId="149286283" sldId="230717004"/>
            <ac:spMk id="2" creationId="{2009AE49-2D33-4C06-88B8-F37E0DFC7023}"/>
          </ac:spMkLst>
        </pc:spChg>
        <pc:spChg chg="mod ord">
          <ac:chgData name="Moira Palumbo" userId="d5313c09-a6ac-40b1-8c83-27dd36ce5c13" providerId="ADAL" clId="{2B1F6CDC-68FF-4B9C-A806-932A0062FF2C}" dt="2021-07-06T12:34:57.191" v="2917" actId="700"/>
          <ac:spMkLst>
            <pc:docMk/>
            <pc:sldMk cId="149286283" sldId="230717004"/>
            <ac:spMk id="4" creationId="{28278B66-C648-4CFB-8723-9052684B6B84}"/>
          </ac:spMkLst>
        </pc:spChg>
        <pc:spChg chg="mod ord">
          <ac:chgData name="Moira Palumbo" userId="d5313c09-a6ac-40b1-8c83-27dd36ce5c13" providerId="ADAL" clId="{2B1F6CDC-68FF-4B9C-A806-932A0062FF2C}" dt="2021-07-06T12:34:57.191" v="2917" actId="700"/>
          <ac:spMkLst>
            <pc:docMk/>
            <pc:sldMk cId="149286283" sldId="230717004"/>
            <ac:spMk id="5" creationId="{4FE00973-30E3-4DE2-B450-FB101CE9FDE9}"/>
          </ac:spMkLst>
        </pc:spChg>
      </pc:sldChg>
      <pc:sldChg chg="addSp delSp modSp del mod modClrScheme delCm chgLayout">
        <pc:chgData name="Moira Palumbo" userId="d5313c09-a6ac-40b1-8c83-27dd36ce5c13" providerId="ADAL" clId="{2B1F6CDC-68FF-4B9C-A806-932A0062FF2C}" dt="2021-07-06T11:05:54.357" v="1981" actId="2696"/>
        <pc:sldMkLst>
          <pc:docMk/>
          <pc:sldMk cId="378397741" sldId="230717006"/>
        </pc:sldMkLst>
        <pc:spChg chg="mod ord">
          <ac:chgData name="Moira Palumbo" userId="d5313c09-a6ac-40b1-8c83-27dd36ce5c13" providerId="ADAL" clId="{2B1F6CDC-68FF-4B9C-A806-932A0062FF2C}" dt="2021-07-06T10:43:40.894" v="1275" actId="700"/>
          <ac:spMkLst>
            <pc:docMk/>
            <pc:sldMk cId="378397741" sldId="230717006"/>
            <ac:spMk id="2" creationId="{1F2A4932-9B49-4DC0-9B15-0E899FE9ED2D}"/>
          </ac:spMkLst>
        </pc:spChg>
        <pc:spChg chg="mod">
          <ac:chgData name="Moira Palumbo" userId="d5313c09-a6ac-40b1-8c83-27dd36ce5c13" providerId="ADAL" clId="{2B1F6CDC-68FF-4B9C-A806-932A0062FF2C}" dt="2021-07-06T10:46:37.222" v="1419" actId="1076"/>
          <ac:spMkLst>
            <pc:docMk/>
            <pc:sldMk cId="378397741" sldId="230717006"/>
            <ac:spMk id="3" creationId="{CD2CDB42-8D6E-4C7C-82C3-BDEF43418039}"/>
          </ac:spMkLst>
        </pc:spChg>
        <pc:spChg chg="add mod ord">
          <ac:chgData name="Moira Palumbo" userId="d5313c09-a6ac-40b1-8c83-27dd36ce5c13" providerId="ADAL" clId="{2B1F6CDC-68FF-4B9C-A806-932A0062FF2C}" dt="2021-07-06T10:43:40.894" v="1275" actId="700"/>
          <ac:spMkLst>
            <pc:docMk/>
            <pc:sldMk cId="378397741" sldId="230717006"/>
            <ac:spMk id="14" creationId="{003A914B-18A7-455B-9F77-F7EEC6412EFF}"/>
          </ac:spMkLst>
        </pc:spChg>
        <pc:spChg chg="add mod ord">
          <ac:chgData name="Moira Palumbo" userId="d5313c09-a6ac-40b1-8c83-27dd36ce5c13" providerId="ADAL" clId="{2B1F6CDC-68FF-4B9C-A806-932A0062FF2C}" dt="2021-07-06T10:43:40.894" v="1275" actId="700"/>
          <ac:spMkLst>
            <pc:docMk/>
            <pc:sldMk cId="378397741" sldId="230717006"/>
            <ac:spMk id="15" creationId="{3A9F4DF3-4FEF-4189-8855-B7418975293E}"/>
          </ac:spMkLst>
        </pc:spChg>
        <pc:spChg chg="add del mod ord">
          <ac:chgData name="Moira Palumbo" userId="d5313c09-a6ac-40b1-8c83-27dd36ce5c13" providerId="ADAL" clId="{2B1F6CDC-68FF-4B9C-A806-932A0062FF2C}" dt="2021-07-06T10:46:47.387" v="1420" actId="478"/>
          <ac:spMkLst>
            <pc:docMk/>
            <pc:sldMk cId="378397741" sldId="230717006"/>
            <ac:spMk id="16" creationId="{7C19801B-6734-488A-BDD2-456C4FF16581}"/>
          </ac:spMkLst>
        </pc:spChg>
        <pc:spChg chg="mod">
          <ac:chgData name="Moira Palumbo" userId="d5313c09-a6ac-40b1-8c83-27dd36ce5c13" providerId="ADAL" clId="{2B1F6CDC-68FF-4B9C-A806-932A0062FF2C}" dt="2021-07-06T10:46:54.001" v="1421" actId="164"/>
          <ac:spMkLst>
            <pc:docMk/>
            <pc:sldMk cId="378397741" sldId="230717006"/>
            <ac:spMk id="49" creationId="{8AADE7FA-1B49-433C-A3B5-200356A34037}"/>
          </ac:spMkLst>
        </pc:spChg>
        <pc:spChg chg="mod">
          <ac:chgData name="Moira Palumbo" userId="d5313c09-a6ac-40b1-8c83-27dd36ce5c13" providerId="ADAL" clId="{2B1F6CDC-68FF-4B9C-A806-932A0062FF2C}" dt="2021-07-06T10:46:54.001" v="1421" actId="164"/>
          <ac:spMkLst>
            <pc:docMk/>
            <pc:sldMk cId="378397741" sldId="230717006"/>
            <ac:spMk id="50" creationId="{8D657FE5-04C8-4109-AED8-89E010AEE479}"/>
          </ac:spMkLst>
        </pc:spChg>
        <pc:spChg chg="mod">
          <ac:chgData name="Moira Palumbo" userId="d5313c09-a6ac-40b1-8c83-27dd36ce5c13" providerId="ADAL" clId="{2B1F6CDC-68FF-4B9C-A806-932A0062FF2C}" dt="2021-07-06T10:46:54.001" v="1421" actId="164"/>
          <ac:spMkLst>
            <pc:docMk/>
            <pc:sldMk cId="378397741" sldId="230717006"/>
            <ac:spMk id="52" creationId="{BC5E8611-CD33-4387-BDE1-D0854AF1E0D7}"/>
          </ac:spMkLst>
        </pc:spChg>
        <pc:spChg chg="mod">
          <ac:chgData name="Moira Palumbo" userId="d5313c09-a6ac-40b1-8c83-27dd36ce5c13" providerId="ADAL" clId="{2B1F6CDC-68FF-4B9C-A806-932A0062FF2C}" dt="2021-07-06T10:46:54.001" v="1421" actId="164"/>
          <ac:spMkLst>
            <pc:docMk/>
            <pc:sldMk cId="378397741" sldId="230717006"/>
            <ac:spMk id="53" creationId="{A63D1342-07FF-4508-850E-44003E68122C}"/>
          </ac:spMkLst>
        </pc:spChg>
        <pc:spChg chg="mod">
          <ac:chgData name="Moira Palumbo" userId="d5313c09-a6ac-40b1-8c83-27dd36ce5c13" providerId="ADAL" clId="{2B1F6CDC-68FF-4B9C-A806-932A0062FF2C}" dt="2021-07-06T10:46:54.001" v="1421" actId="164"/>
          <ac:spMkLst>
            <pc:docMk/>
            <pc:sldMk cId="378397741" sldId="230717006"/>
            <ac:spMk id="54" creationId="{81BDF62B-0900-4478-8D80-42D080D8F41D}"/>
          </ac:spMkLst>
        </pc:spChg>
        <pc:spChg chg="mod">
          <ac:chgData name="Moira Palumbo" userId="d5313c09-a6ac-40b1-8c83-27dd36ce5c13" providerId="ADAL" clId="{2B1F6CDC-68FF-4B9C-A806-932A0062FF2C}" dt="2021-07-06T10:46:54.001" v="1421" actId="164"/>
          <ac:spMkLst>
            <pc:docMk/>
            <pc:sldMk cId="378397741" sldId="230717006"/>
            <ac:spMk id="55" creationId="{B8A35D81-130D-4C09-A726-EE5B5F85063A}"/>
          </ac:spMkLst>
        </pc:spChg>
        <pc:spChg chg="mod">
          <ac:chgData name="Moira Palumbo" userId="d5313c09-a6ac-40b1-8c83-27dd36ce5c13" providerId="ADAL" clId="{2B1F6CDC-68FF-4B9C-A806-932A0062FF2C}" dt="2021-07-06T10:46:54.001" v="1421" actId="164"/>
          <ac:spMkLst>
            <pc:docMk/>
            <pc:sldMk cId="378397741" sldId="230717006"/>
            <ac:spMk id="72" creationId="{003CB9F4-DB61-4DFC-878E-BD42C90E5234}"/>
          </ac:spMkLst>
        </pc:spChg>
        <pc:spChg chg="mod">
          <ac:chgData name="Moira Palumbo" userId="d5313c09-a6ac-40b1-8c83-27dd36ce5c13" providerId="ADAL" clId="{2B1F6CDC-68FF-4B9C-A806-932A0062FF2C}" dt="2021-07-06T10:46:54.001" v="1421" actId="164"/>
          <ac:spMkLst>
            <pc:docMk/>
            <pc:sldMk cId="378397741" sldId="230717006"/>
            <ac:spMk id="74" creationId="{E469E6FC-0EAE-44BB-9FED-A3775499B81B}"/>
          </ac:spMkLst>
        </pc:spChg>
        <pc:spChg chg="mod">
          <ac:chgData name="Moira Palumbo" userId="d5313c09-a6ac-40b1-8c83-27dd36ce5c13" providerId="ADAL" clId="{2B1F6CDC-68FF-4B9C-A806-932A0062FF2C}" dt="2021-07-06T10:46:54.001" v="1421" actId="164"/>
          <ac:spMkLst>
            <pc:docMk/>
            <pc:sldMk cId="378397741" sldId="230717006"/>
            <ac:spMk id="76" creationId="{57DE4970-1B16-4FCD-823C-52CCBA2BCF61}"/>
          </ac:spMkLst>
        </pc:spChg>
        <pc:spChg chg="mod">
          <ac:chgData name="Moira Palumbo" userId="d5313c09-a6ac-40b1-8c83-27dd36ce5c13" providerId="ADAL" clId="{2B1F6CDC-68FF-4B9C-A806-932A0062FF2C}" dt="2021-07-06T10:46:54.001" v="1421" actId="164"/>
          <ac:spMkLst>
            <pc:docMk/>
            <pc:sldMk cId="378397741" sldId="230717006"/>
            <ac:spMk id="94" creationId="{0394BDB3-2994-4A8E-9316-251B9CA72069}"/>
          </ac:spMkLst>
        </pc:spChg>
        <pc:spChg chg="mod">
          <ac:chgData name="Moira Palumbo" userId="d5313c09-a6ac-40b1-8c83-27dd36ce5c13" providerId="ADAL" clId="{2B1F6CDC-68FF-4B9C-A806-932A0062FF2C}" dt="2021-07-06T10:46:54.001" v="1421" actId="164"/>
          <ac:spMkLst>
            <pc:docMk/>
            <pc:sldMk cId="378397741" sldId="230717006"/>
            <ac:spMk id="97" creationId="{97111B16-74A8-44C0-926D-6B1B33C4AB40}"/>
          </ac:spMkLst>
        </pc:spChg>
        <pc:grpChg chg="add mod">
          <ac:chgData name="Moira Palumbo" userId="d5313c09-a6ac-40b1-8c83-27dd36ce5c13" providerId="ADAL" clId="{2B1F6CDC-68FF-4B9C-A806-932A0062FF2C}" dt="2021-07-06T10:46:54.001" v="1421" actId="164"/>
          <ac:grpSpMkLst>
            <pc:docMk/>
            <pc:sldMk cId="378397741" sldId="230717006"/>
            <ac:grpSpMk id="19" creationId="{21EACE4E-AE6A-45CE-8955-0A4D47888E49}"/>
          </ac:grpSpMkLst>
        </pc:grpChg>
        <pc:grpChg chg="mod">
          <ac:chgData name="Moira Palumbo" userId="d5313c09-a6ac-40b1-8c83-27dd36ce5c13" providerId="ADAL" clId="{2B1F6CDC-68FF-4B9C-A806-932A0062FF2C}" dt="2021-07-06T10:46:54.001" v="1421" actId="164"/>
          <ac:grpSpMkLst>
            <pc:docMk/>
            <pc:sldMk cId="378397741" sldId="230717006"/>
            <ac:grpSpMk id="67" creationId="{8DEC7BDC-FC85-49DD-994B-A5B67762C9B9}"/>
          </ac:grpSpMkLst>
        </pc:grpChg>
        <pc:grpChg chg="mod">
          <ac:chgData name="Moira Palumbo" userId="d5313c09-a6ac-40b1-8c83-27dd36ce5c13" providerId="ADAL" clId="{2B1F6CDC-68FF-4B9C-A806-932A0062FF2C}" dt="2021-07-06T10:46:54.001" v="1421" actId="164"/>
          <ac:grpSpMkLst>
            <pc:docMk/>
            <pc:sldMk cId="378397741" sldId="230717006"/>
            <ac:grpSpMk id="79" creationId="{32181F3D-AAD1-417B-B37A-4591DBAFA2A8}"/>
          </ac:grpSpMkLst>
        </pc:grpChg>
        <pc:grpChg chg="mod">
          <ac:chgData name="Moira Palumbo" userId="d5313c09-a6ac-40b1-8c83-27dd36ce5c13" providerId="ADAL" clId="{2B1F6CDC-68FF-4B9C-A806-932A0062FF2C}" dt="2021-07-06T10:46:54.001" v="1421" actId="164"/>
          <ac:grpSpMkLst>
            <pc:docMk/>
            <pc:sldMk cId="378397741" sldId="230717006"/>
            <ac:grpSpMk id="84" creationId="{CCF15DF2-08D8-4031-892F-D6094C52A64C}"/>
          </ac:grpSpMkLst>
        </pc:grpChg>
      </pc:sldChg>
      <pc:sldChg chg="modSp add mod">
        <pc:chgData name="Moira Palumbo" userId="d5313c09-a6ac-40b1-8c83-27dd36ce5c13" providerId="ADAL" clId="{2B1F6CDC-68FF-4B9C-A806-932A0062FF2C}" dt="2021-07-06T11:40:56.781" v="2784" actId="20577"/>
        <pc:sldMkLst>
          <pc:docMk/>
          <pc:sldMk cId="1126427762" sldId="230717007"/>
        </pc:sldMkLst>
        <pc:spChg chg="mod">
          <ac:chgData name="Moira Palumbo" userId="d5313c09-a6ac-40b1-8c83-27dd36ce5c13" providerId="ADAL" clId="{2B1F6CDC-68FF-4B9C-A806-932A0062FF2C}" dt="2021-07-06T10:20:54.305" v="175" actId="20577"/>
          <ac:spMkLst>
            <pc:docMk/>
            <pc:sldMk cId="1126427762" sldId="230717007"/>
            <ac:spMk id="2" creationId="{6CA78923-D2E2-4677-A54B-37B7C98B9474}"/>
          </ac:spMkLst>
        </pc:spChg>
        <pc:spChg chg="mod">
          <ac:chgData name="Moira Palumbo" userId="d5313c09-a6ac-40b1-8c83-27dd36ce5c13" providerId="ADAL" clId="{2B1F6CDC-68FF-4B9C-A806-932A0062FF2C}" dt="2021-07-06T11:40:56.781" v="2784" actId="20577"/>
          <ac:spMkLst>
            <pc:docMk/>
            <pc:sldMk cId="1126427762" sldId="230717007"/>
            <ac:spMk id="6" creationId="{A3D9C313-9D74-4417-9CE5-3067F940B13A}"/>
          </ac:spMkLst>
        </pc:spChg>
      </pc:sldChg>
      <pc:sldChg chg="addSp delSp modSp add mod modClrScheme chgLayout modNotesTx">
        <pc:chgData name="Moira Palumbo" userId="d5313c09-a6ac-40b1-8c83-27dd36ce5c13" providerId="ADAL" clId="{2B1F6CDC-68FF-4B9C-A806-932A0062FF2C}" dt="2021-07-06T10:41:15.134" v="1272" actId="20577"/>
        <pc:sldMkLst>
          <pc:docMk/>
          <pc:sldMk cId="4251574698" sldId="230717008"/>
        </pc:sldMkLst>
        <pc:spChg chg="mod ord">
          <ac:chgData name="Moira Palumbo" userId="d5313c09-a6ac-40b1-8c83-27dd36ce5c13" providerId="ADAL" clId="{2B1F6CDC-68FF-4B9C-A806-932A0062FF2C}" dt="2021-07-06T10:40:36.300" v="1202" actId="20577"/>
          <ac:spMkLst>
            <pc:docMk/>
            <pc:sldMk cId="4251574698" sldId="230717008"/>
            <ac:spMk id="2" creationId="{00000000-0000-0000-0000-000000000000}"/>
          </ac:spMkLst>
        </pc:spChg>
        <pc:spChg chg="add mod ord">
          <ac:chgData name="Moira Palumbo" userId="d5313c09-a6ac-40b1-8c83-27dd36ce5c13" providerId="ADAL" clId="{2B1F6CDC-68FF-4B9C-A806-932A0062FF2C}" dt="2021-07-06T10:41:15.134" v="1272" actId="20577"/>
          <ac:spMkLst>
            <pc:docMk/>
            <pc:sldMk cId="4251574698" sldId="230717008"/>
            <ac:spMk id="3" creationId="{9E89564B-C213-4444-9AC9-3F0735530C41}"/>
          </ac:spMkLst>
        </pc:spChg>
        <pc:spChg chg="mod ord">
          <ac:chgData name="Moira Palumbo" userId="d5313c09-a6ac-40b1-8c83-27dd36ce5c13" providerId="ADAL" clId="{2B1F6CDC-68FF-4B9C-A806-932A0062FF2C}" dt="2021-07-06T10:26:40.741" v="561" actId="700"/>
          <ac:spMkLst>
            <pc:docMk/>
            <pc:sldMk cId="4251574698" sldId="230717008"/>
            <ac:spMk id="4" creationId="{00000000-0000-0000-0000-000000000000}"/>
          </ac:spMkLst>
        </pc:spChg>
        <pc:spChg chg="del mod ord">
          <ac:chgData name="Moira Palumbo" userId="d5313c09-a6ac-40b1-8c83-27dd36ce5c13" providerId="ADAL" clId="{2B1F6CDC-68FF-4B9C-A806-932A0062FF2C}" dt="2021-07-06T10:26:40.741" v="561" actId="700"/>
          <ac:spMkLst>
            <pc:docMk/>
            <pc:sldMk cId="4251574698" sldId="230717008"/>
            <ac:spMk id="5" creationId="{32F21340-FBF2-461A-8C10-062579567F8C}"/>
          </ac:spMkLst>
        </pc:spChg>
        <pc:spChg chg="del">
          <ac:chgData name="Moira Palumbo" userId="d5313c09-a6ac-40b1-8c83-27dd36ce5c13" providerId="ADAL" clId="{2B1F6CDC-68FF-4B9C-A806-932A0062FF2C}" dt="2021-07-06T10:26:40.741" v="561" actId="700"/>
          <ac:spMkLst>
            <pc:docMk/>
            <pc:sldMk cId="4251574698" sldId="230717008"/>
            <ac:spMk id="7" creationId="{75A09CD9-86D3-462B-9C1D-22C446D28AD3}"/>
          </ac:spMkLst>
        </pc:spChg>
      </pc:sldChg>
      <pc:sldChg chg="addSp delSp modSp new mod addCm delCm modNotesTx">
        <pc:chgData name="Moira Palumbo" userId="d5313c09-a6ac-40b1-8c83-27dd36ce5c13" providerId="ADAL" clId="{2B1F6CDC-68FF-4B9C-A806-932A0062FF2C}" dt="2021-07-06T11:57:25.413" v="2874" actId="6549"/>
        <pc:sldMkLst>
          <pc:docMk/>
          <pc:sldMk cId="817875545" sldId="230717009"/>
        </pc:sldMkLst>
        <pc:spChg chg="mod">
          <ac:chgData name="Moira Palumbo" userId="d5313c09-a6ac-40b1-8c83-27dd36ce5c13" providerId="ADAL" clId="{2B1F6CDC-68FF-4B9C-A806-932A0062FF2C}" dt="2021-07-06T10:49:58.359" v="1471" actId="20577"/>
          <ac:spMkLst>
            <pc:docMk/>
            <pc:sldMk cId="817875545" sldId="230717009"/>
            <ac:spMk id="2" creationId="{D5F321C3-CFB1-421C-B6C5-46825B5C0CBE}"/>
          </ac:spMkLst>
        </pc:spChg>
        <pc:spChg chg="mod">
          <ac:chgData name="Moira Palumbo" userId="d5313c09-a6ac-40b1-8c83-27dd36ce5c13" providerId="ADAL" clId="{2B1F6CDC-68FF-4B9C-A806-932A0062FF2C}" dt="2021-07-06T11:46:45.013" v="2795" actId="20577"/>
          <ac:spMkLst>
            <pc:docMk/>
            <pc:sldMk cId="817875545" sldId="230717009"/>
            <ac:spMk id="3" creationId="{7DBF4BD5-BFB9-4964-89F0-89FD358AF9EF}"/>
          </ac:spMkLst>
        </pc:spChg>
        <pc:spChg chg="del">
          <ac:chgData name="Moira Palumbo" userId="d5313c09-a6ac-40b1-8c83-27dd36ce5c13" providerId="ADAL" clId="{2B1F6CDC-68FF-4B9C-A806-932A0062FF2C}" dt="2021-07-06T10:46:21.530" v="1418"/>
          <ac:spMkLst>
            <pc:docMk/>
            <pc:sldMk cId="817875545" sldId="230717009"/>
            <ac:spMk id="4" creationId="{A05243F3-9C19-46E5-B99A-80B03340405C}"/>
          </ac:spMkLst>
        </pc:spChg>
        <pc:spChg chg="add del mod">
          <ac:chgData name="Moira Palumbo" userId="d5313c09-a6ac-40b1-8c83-27dd36ce5c13" providerId="ADAL" clId="{2B1F6CDC-68FF-4B9C-A806-932A0062FF2C}" dt="2021-07-06T10:48:41.868" v="1431" actId="1076"/>
          <ac:spMkLst>
            <pc:docMk/>
            <pc:sldMk cId="817875545" sldId="230717009"/>
            <ac:spMk id="5" creationId="{68A29AAE-C207-4D2B-B358-86FAB9441444}"/>
          </ac:spMkLst>
        </pc:spChg>
        <pc:spChg chg="mod">
          <ac:chgData name="Moira Palumbo" userId="d5313c09-a6ac-40b1-8c83-27dd36ce5c13" providerId="ADAL" clId="{2B1F6CDC-68FF-4B9C-A806-932A0062FF2C}" dt="2021-07-06T10:49:12.200" v="1439" actId="1076"/>
          <ac:spMkLst>
            <pc:docMk/>
            <pc:sldMk cId="817875545" sldId="230717009"/>
            <ac:spMk id="11" creationId="{0A6DC1ED-46B9-4A21-9219-D205DD4A6E84}"/>
          </ac:spMkLst>
        </pc:spChg>
        <pc:spChg chg="mod">
          <ac:chgData name="Moira Palumbo" userId="d5313c09-a6ac-40b1-8c83-27dd36ce5c13" providerId="ADAL" clId="{2B1F6CDC-68FF-4B9C-A806-932A0062FF2C}" dt="2021-07-06T10:48:25.772" v="1429" actId="14100"/>
          <ac:spMkLst>
            <pc:docMk/>
            <pc:sldMk cId="817875545" sldId="230717009"/>
            <ac:spMk id="12" creationId="{690D25C6-42C5-439A-9D68-1D36F83B7D4A}"/>
          </ac:spMkLst>
        </pc:spChg>
        <pc:spChg chg="mod">
          <ac:chgData name="Moira Palumbo" userId="d5313c09-a6ac-40b1-8c83-27dd36ce5c13" providerId="ADAL" clId="{2B1F6CDC-68FF-4B9C-A806-932A0062FF2C}" dt="2021-07-06T10:49:15.014" v="1440" actId="14100"/>
          <ac:spMkLst>
            <pc:docMk/>
            <pc:sldMk cId="817875545" sldId="230717009"/>
            <ac:spMk id="13" creationId="{08D50392-71DD-4244-9C65-DA39694DBE76}"/>
          </ac:spMkLst>
        </pc:spChg>
        <pc:spChg chg="mod">
          <ac:chgData name="Moira Palumbo" userId="d5313c09-a6ac-40b1-8c83-27dd36ce5c13" providerId="ADAL" clId="{2B1F6CDC-68FF-4B9C-A806-932A0062FF2C}" dt="2021-07-06T10:48:17.057" v="1427" actId="1076"/>
          <ac:spMkLst>
            <pc:docMk/>
            <pc:sldMk cId="817875545" sldId="230717009"/>
            <ac:spMk id="16" creationId="{ADA3DB96-EAE3-4E70-842D-79B30B1D9097}"/>
          </ac:spMkLst>
        </pc:spChg>
        <pc:spChg chg="mod">
          <ac:chgData name="Moira Palumbo" userId="d5313c09-a6ac-40b1-8c83-27dd36ce5c13" providerId="ADAL" clId="{2B1F6CDC-68FF-4B9C-A806-932A0062FF2C}" dt="2021-07-06T10:48:50.393" v="1432" actId="1076"/>
          <ac:spMkLst>
            <pc:docMk/>
            <pc:sldMk cId="817875545" sldId="230717009"/>
            <ac:spMk id="17" creationId="{7A65860A-4286-4703-BBAB-0C4A0DE6A03E}"/>
          </ac:spMkLst>
        </pc:spChg>
        <pc:spChg chg="mod">
          <ac:chgData name="Moira Palumbo" userId="d5313c09-a6ac-40b1-8c83-27dd36ce5c13" providerId="ADAL" clId="{2B1F6CDC-68FF-4B9C-A806-932A0062FF2C}" dt="2021-07-06T10:48:28.084" v="1430" actId="14100"/>
          <ac:spMkLst>
            <pc:docMk/>
            <pc:sldMk cId="817875545" sldId="230717009"/>
            <ac:spMk id="18" creationId="{E2F25431-03CA-4D55-A393-85DF39A6567F}"/>
          </ac:spMkLst>
        </pc:spChg>
        <pc:spChg chg="mod">
          <ac:chgData name="Moira Palumbo" userId="d5313c09-a6ac-40b1-8c83-27dd36ce5c13" providerId="ADAL" clId="{2B1F6CDC-68FF-4B9C-A806-932A0062FF2C}" dt="2021-07-06T10:48:54.967" v="1433" actId="14100"/>
          <ac:spMkLst>
            <pc:docMk/>
            <pc:sldMk cId="817875545" sldId="230717009"/>
            <ac:spMk id="19" creationId="{A5F91C75-0CDC-4932-AD5B-AD3C9C45C5F5}"/>
          </ac:spMkLst>
        </pc:spChg>
        <pc:spChg chg="mod">
          <ac:chgData name="Moira Palumbo" userId="d5313c09-a6ac-40b1-8c83-27dd36ce5c13" providerId="ADAL" clId="{2B1F6CDC-68FF-4B9C-A806-932A0062FF2C}" dt="2021-07-06T10:48:17.057" v="1427" actId="1076"/>
          <ac:spMkLst>
            <pc:docMk/>
            <pc:sldMk cId="817875545" sldId="230717009"/>
            <ac:spMk id="20" creationId="{CB6F4A01-3D7A-4907-A2B1-D564C155A1DD}"/>
          </ac:spMkLst>
        </pc:spChg>
        <pc:spChg chg="mod">
          <ac:chgData name="Moira Palumbo" userId="d5313c09-a6ac-40b1-8c83-27dd36ce5c13" providerId="ADAL" clId="{2B1F6CDC-68FF-4B9C-A806-932A0062FF2C}" dt="2021-07-06T10:49:03.956" v="1435" actId="14100"/>
          <ac:spMkLst>
            <pc:docMk/>
            <pc:sldMk cId="817875545" sldId="230717009"/>
            <ac:spMk id="21" creationId="{3A99590B-647C-4810-B65A-81290D540A6E}"/>
          </ac:spMkLst>
        </pc:spChg>
        <pc:spChg chg="mod">
          <ac:chgData name="Moira Palumbo" userId="d5313c09-a6ac-40b1-8c83-27dd36ce5c13" providerId="ADAL" clId="{2B1F6CDC-68FF-4B9C-A806-932A0062FF2C}" dt="2021-07-06T10:49:16.800" v="1441" actId="14100"/>
          <ac:spMkLst>
            <pc:docMk/>
            <pc:sldMk cId="817875545" sldId="230717009"/>
            <ac:spMk id="22" creationId="{0EA2F42C-B3A3-4F43-B975-3C6A3EF18AC8}"/>
          </ac:spMkLst>
        </pc:spChg>
        <pc:spChg chg="mod">
          <ac:chgData name="Moira Palumbo" userId="d5313c09-a6ac-40b1-8c83-27dd36ce5c13" providerId="ADAL" clId="{2B1F6CDC-68FF-4B9C-A806-932A0062FF2C}" dt="2021-07-06T10:49:19.173" v="1442" actId="14100"/>
          <ac:spMkLst>
            <pc:docMk/>
            <pc:sldMk cId="817875545" sldId="230717009"/>
            <ac:spMk id="23" creationId="{8B35F396-15F0-4200-A68A-0ADEA8389B38}"/>
          </ac:spMkLst>
        </pc:spChg>
        <pc:spChg chg="mod">
          <ac:chgData name="Moira Palumbo" userId="d5313c09-a6ac-40b1-8c83-27dd36ce5c13" providerId="ADAL" clId="{2B1F6CDC-68FF-4B9C-A806-932A0062FF2C}" dt="2021-07-06T10:48:17.057" v="1427" actId="1076"/>
          <ac:spMkLst>
            <pc:docMk/>
            <pc:sldMk cId="817875545" sldId="230717009"/>
            <ac:spMk id="24" creationId="{0C2FDE37-5448-4766-BEE6-27DB6CB2E4CE}"/>
          </ac:spMkLst>
        </pc:spChg>
        <pc:spChg chg="mod">
          <ac:chgData name="Moira Palumbo" userId="d5313c09-a6ac-40b1-8c83-27dd36ce5c13" providerId="ADAL" clId="{2B1F6CDC-68FF-4B9C-A806-932A0062FF2C}" dt="2021-07-06T10:48:17.057" v="1427" actId="1076"/>
          <ac:spMkLst>
            <pc:docMk/>
            <pc:sldMk cId="817875545" sldId="230717009"/>
            <ac:spMk id="25" creationId="{C8502582-2A2D-4326-B253-61989BFB6323}"/>
          </ac:spMkLst>
        </pc:spChg>
        <pc:spChg chg="mod">
          <ac:chgData name="Moira Palumbo" userId="d5313c09-a6ac-40b1-8c83-27dd36ce5c13" providerId="ADAL" clId="{2B1F6CDC-68FF-4B9C-A806-932A0062FF2C}" dt="2021-07-06T10:48:17.057" v="1427" actId="1076"/>
          <ac:spMkLst>
            <pc:docMk/>
            <pc:sldMk cId="817875545" sldId="230717009"/>
            <ac:spMk id="26" creationId="{DED7D8FB-0667-47D9-8655-037C9750B4B1}"/>
          </ac:spMkLst>
        </pc:spChg>
        <pc:spChg chg="mod">
          <ac:chgData name="Moira Palumbo" userId="d5313c09-a6ac-40b1-8c83-27dd36ce5c13" providerId="ADAL" clId="{2B1F6CDC-68FF-4B9C-A806-932A0062FF2C}" dt="2021-07-06T10:48:17.057" v="1427" actId="1076"/>
          <ac:spMkLst>
            <pc:docMk/>
            <pc:sldMk cId="817875545" sldId="230717009"/>
            <ac:spMk id="27" creationId="{028DF97C-0873-456D-922A-EBEE7CD08975}"/>
          </ac:spMkLst>
        </pc:spChg>
        <pc:spChg chg="mod">
          <ac:chgData name="Moira Palumbo" userId="d5313c09-a6ac-40b1-8c83-27dd36ce5c13" providerId="ADAL" clId="{2B1F6CDC-68FF-4B9C-A806-932A0062FF2C}" dt="2021-07-06T10:48:17.057" v="1427" actId="1076"/>
          <ac:spMkLst>
            <pc:docMk/>
            <pc:sldMk cId="817875545" sldId="230717009"/>
            <ac:spMk id="28" creationId="{0D41ED2E-D4AB-4E36-A9D1-0A698555103C}"/>
          </ac:spMkLst>
        </pc:spChg>
        <pc:spChg chg="mod">
          <ac:chgData name="Moira Palumbo" userId="d5313c09-a6ac-40b1-8c83-27dd36ce5c13" providerId="ADAL" clId="{2B1F6CDC-68FF-4B9C-A806-932A0062FF2C}" dt="2021-07-06T10:48:17.057" v="1427" actId="1076"/>
          <ac:spMkLst>
            <pc:docMk/>
            <pc:sldMk cId="817875545" sldId="230717009"/>
            <ac:spMk id="29" creationId="{4AFD9F32-035A-4DFD-BAA2-09A55AEABB2F}"/>
          </ac:spMkLst>
        </pc:spChg>
        <pc:spChg chg="mod">
          <ac:chgData name="Moira Palumbo" userId="d5313c09-a6ac-40b1-8c83-27dd36ce5c13" providerId="ADAL" clId="{2B1F6CDC-68FF-4B9C-A806-932A0062FF2C}" dt="2021-07-06T10:48:17.057" v="1427" actId="1076"/>
          <ac:spMkLst>
            <pc:docMk/>
            <pc:sldMk cId="817875545" sldId="230717009"/>
            <ac:spMk id="30" creationId="{9739096C-9C42-4422-932E-58A721F2EF93}"/>
          </ac:spMkLst>
        </pc:spChg>
        <pc:spChg chg="mod">
          <ac:chgData name="Moira Palumbo" userId="d5313c09-a6ac-40b1-8c83-27dd36ce5c13" providerId="ADAL" clId="{2B1F6CDC-68FF-4B9C-A806-932A0062FF2C}" dt="2021-07-06T10:48:17.057" v="1427" actId="1076"/>
          <ac:spMkLst>
            <pc:docMk/>
            <pc:sldMk cId="817875545" sldId="230717009"/>
            <ac:spMk id="31" creationId="{6BE28C62-8C24-4723-9790-CCD1BC9E9900}"/>
          </ac:spMkLst>
        </pc:spChg>
        <pc:spChg chg="mod">
          <ac:chgData name="Moira Palumbo" userId="d5313c09-a6ac-40b1-8c83-27dd36ce5c13" providerId="ADAL" clId="{2B1F6CDC-68FF-4B9C-A806-932A0062FF2C}" dt="2021-07-06T10:48:17.057" v="1427" actId="1076"/>
          <ac:spMkLst>
            <pc:docMk/>
            <pc:sldMk cId="817875545" sldId="230717009"/>
            <ac:spMk id="32" creationId="{C1416AE7-7906-4296-938F-B3FBE27736E7}"/>
          </ac:spMkLst>
        </pc:spChg>
        <pc:spChg chg="mod">
          <ac:chgData name="Moira Palumbo" userId="d5313c09-a6ac-40b1-8c83-27dd36ce5c13" providerId="ADAL" clId="{2B1F6CDC-68FF-4B9C-A806-932A0062FF2C}" dt="2021-07-06T10:48:17.057" v="1427" actId="1076"/>
          <ac:spMkLst>
            <pc:docMk/>
            <pc:sldMk cId="817875545" sldId="230717009"/>
            <ac:spMk id="33" creationId="{D038B07A-1A98-4056-B682-00BE59251758}"/>
          </ac:spMkLst>
        </pc:spChg>
        <pc:spChg chg="mod">
          <ac:chgData name="Moira Palumbo" userId="d5313c09-a6ac-40b1-8c83-27dd36ce5c13" providerId="ADAL" clId="{2B1F6CDC-68FF-4B9C-A806-932A0062FF2C}" dt="2021-07-06T10:48:17.057" v="1427" actId="1076"/>
          <ac:spMkLst>
            <pc:docMk/>
            <pc:sldMk cId="817875545" sldId="230717009"/>
            <ac:spMk id="34" creationId="{260794A9-0648-4932-ACB1-E3B4FAA44FE5}"/>
          </ac:spMkLst>
        </pc:spChg>
        <pc:spChg chg="mod">
          <ac:chgData name="Moira Palumbo" userId="d5313c09-a6ac-40b1-8c83-27dd36ce5c13" providerId="ADAL" clId="{2B1F6CDC-68FF-4B9C-A806-932A0062FF2C}" dt="2021-07-06T10:48:17.057" v="1427" actId="1076"/>
          <ac:spMkLst>
            <pc:docMk/>
            <pc:sldMk cId="817875545" sldId="230717009"/>
            <ac:spMk id="35" creationId="{430981A6-9295-4217-98C3-A85F541415DE}"/>
          </ac:spMkLst>
        </pc:spChg>
        <pc:spChg chg="add mod">
          <ac:chgData name="Moira Palumbo" userId="d5313c09-a6ac-40b1-8c83-27dd36ce5c13" providerId="ADAL" clId="{2B1F6CDC-68FF-4B9C-A806-932A0062FF2C}" dt="2021-07-06T11:50:10.490" v="2847" actId="1076"/>
          <ac:spMkLst>
            <pc:docMk/>
            <pc:sldMk cId="817875545" sldId="230717009"/>
            <ac:spMk id="36" creationId="{F786F8BE-3B7B-4090-A3B2-56D8C416D10E}"/>
          </ac:spMkLst>
        </pc:spChg>
        <pc:spChg chg="add mod">
          <ac:chgData name="Moira Palumbo" userId="d5313c09-a6ac-40b1-8c83-27dd36ce5c13" providerId="ADAL" clId="{2B1F6CDC-68FF-4B9C-A806-932A0062FF2C}" dt="2021-07-06T11:48:36.155" v="2841" actId="1076"/>
          <ac:spMkLst>
            <pc:docMk/>
            <pc:sldMk cId="817875545" sldId="230717009"/>
            <ac:spMk id="37" creationId="{C4B55080-4E3F-49C1-97A9-2A020564ADE5}"/>
          </ac:spMkLst>
        </pc:spChg>
        <pc:grpChg chg="add mod">
          <ac:chgData name="Moira Palumbo" userId="d5313c09-a6ac-40b1-8c83-27dd36ce5c13" providerId="ADAL" clId="{2B1F6CDC-68FF-4B9C-A806-932A0062FF2C}" dt="2021-07-06T10:48:17.057" v="1427" actId="1076"/>
          <ac:grpSpMkLst>
            <pc:docMk/>
            <pc:sldMk cId="817875545" sldId="230717009"/>
            <ac:grpSpMk id="9" creationId="{A2408757-DF50-4776-98C8-2DCE9C489E7A}"/>
          </ac:grpSpMkLst>
        </pc:grpChg>
        <pc:grpChg chg="mod">
          <ac:chgData name="Moira Palumbo" userId="d5313c09-a6ac-40b1-8c83-27dd36ce5c13" providerId="ADAL" clId="{2B1F6CDC-68FF-4B9C-A806-932A0062FF2C}" dt="2021-07-06T10:48:17.057" v="1427" actId="1076"/>
          <ac:grpSpMkLst>
            <pc:docMk/>
            <pc:sldMk cId="817875545" sldId="230717009"/>
            <ac:grpSpMk id="10" creationId="{4E519601-73AC-4FC9-ADCF-9166359A2CC3}"/>
          </ac:grpSpMkLst>
        </pc:grpChg>
        <pc:grpChg chg="mod">
          <ac:chgData name="Moira Palumbo" userId="d5313c09-a6ac-40b1-8c83-27dd36ce5c13" providerId="ADAL" clId="{2B1F6CDC-68FF-4B9C-A806-932A0062FF2C}" dt="2021-07-06T10:48:17.057" v="1427" actId="1076"/>
          <ac:grpSpMkLst>
            <pc:docMk/>
            <pc:sldMk cId="817875545" sldId="230717009"/>
            <ac:grpSpMk id="14" creationId="{5384D25E-1F76-4DEE-8DB0-3C470EBB86B2}"/>
          </ac:grpSpMkLst>
        </pc:grpChg>
        <pc:grpChg chg="mod">
          <ac:chgData name="Moira Palumbo" userId="d5313c09-a6ac-40b1-8c83-27dd36ce5c13" providerId="ADAL" clId="{2B1F6CDC-68FF-4B9C-A806-932A0062FF2C}" dt="2021-07-06T10:48:17.057" v="1427" actId="1076"/>
          <ac:grpSpMkLst>
            <pc:docMk/>
            <pc:sldMk cId="817875545" sldId="230717009"/>
            <ac:grpSpMk id="15" creationId="{C878EC89-F65A-4614-8C6B-5A220804C30A}"/>
          </ac:grpSpMkLst>
        </pc:grpChg>
        <pc:picChg chg="add mod">
          <ac:chgData name="Moira Palumbo" userId="d5313c09-a6ac-40b1-8c83-27dd36ce5c13" providerId="ADAL" clId="{2B1F6CDC-68FF-4B9C-A806-932A0062FF2C}" dt="2021-07-06T11:49:51.350" v="2846" actId="1076"/>
          <ac:picMkLst>
            <pc:docMk/>
            <pc:sldMk cId="817875545" sldId="230717009"/>
            <ac:picMk id="6" creationId="{D9FA3F32-1101-437B-AA01-855599EB8B51}"/>
          </ac:picMkLst>
        </pc:picChg>
        <pc:picChg chg="add del mod">
          <ac:chgData name="Moira Palumbo" userId="d5313c09-a6ac-40b1-8c83-27dd36ce5c13" providerId="ADAL" clId="{2B1F6CDC-68FF-4B9C-A806-932A0062FF2C}" dt="2021-07-06T10:47:09.875" v="1425"/>
          <ac:picMkLst>
            <pc:docMk/>
            <pc:sldMk cId="817875545" sldId="230717009"/>
            <ac:picMk id="7" creationId="{51A3D0C4-92F5-441F-8194-D96B5B0D4DDA}"/>
          </ac:picMkLst>
        </pc:picChg>
        <pc:picChg chg="add del">
          <ac:chgData name="Moira Palumbo" userId="d5313c09-a6ac-40b1-8c83-27dd36ce5c13" providerId="ADAL" clId="{2B1F6CDC-68FF-4B9C-A806-932A0062FF2C}" dt="2021-07-06T10:47:09.294" v="1424"/>
          <ac:picMkLst>
            <pc:docMk/>
            <pc:sldMk cId="817875545" sldId="230717009"/>
            <ac:picMk id="8" creationId="{D8930910-7A39-46AE-815B-31FAF1E792A7}"/>
          </ac:picMkLst>
        </pc:picChg>
      </pc:sldChg>
      <pc:sldChg chg="modSp add mod modClrScheme chgLayout">
        <pc:chgData name="Moira Palumbo" userId="d5313c09-a6ac-40b1-8c83-27dd36ce5c13" providerId="ADAL" clId="{2B1F6CDC-68FF-4B9C-A806-932A0062FF2C}" dt="2021-07-06T12:02:07.792" v="2915" actId="1076"/>
        <pc:sldMkLst>
          <pc:docMk/>
          <pc:sldMk cId="1745370993" sldId="230717010"/>
        </pc:sldMkLst>
        <pc:spChg chg="mod ord">
          <ac:chgData name="Moira Palumbo" userId="d5313c09-a6ac-40b1-8c83-27dd36ce5c13" providerId="ADAL" clId="{2B1F6CDC-68FF-4B9C-A806-932A0062FF2C}" dt="2021-07-06T12:01:23.964" v="2908" actId="700"/>
          <ac:spMkLst>
            <pc:docMk/>
            <pc:sldMk cId="1745370993" sldId="230717010"/>
            <ac:spMk id="2" creationId="{00000000-0000-0000-0000-000000000000}"/>
          </ac:spMkLst>
        </pc:spChg>
        <pc:spChg chg="mod ord">
          <ac:chgData name="Moira Palumbo" userId="d5313c09-a6ac-40b1-8c83-27dd36ce5c13" providerId="ADAL" clId="{2B1F6CDC-68FF-4B9C-A806-932A0062FF2C}" dt="2021-07-06T12:01:23.964" v="2908" actId="700"/>
          <ac:spMkLst>
            <pc:docMk/>
            <pc:sldMk cId="1745370993" sldId="230717010"/>
            <ac:spMk id="3" creationId="{00000000-0000-0000-0000-000000000000}"/>
          </ac:spMkLst>
        </pc:spChg>
        <pc:spChg chg="mod ord">
          <ac:chgData name="Moira Palumbo" userId="d5313c09-a6ac-40b1-8c83-27dd36ce5c13" providerId="ADAL" clId="{2B1F6CDC-68FF-4B9C-A806-932A0062FF2C}" dt="2021-07-06T12:01:23.964" v="2908" actId="700"/>
          <ac:spMkLst>
            <pc:docMk/>
            <pc:sldMk cId="1745370993" sldId="230717010"/>
            <ac:spMk id="6" creationId="{00000000-0000-0000-0000-000000000000}"/>
          </ac:spMkLst>
        </pc:spChg>
        <pc:picChg chg="mod ord">
          <ac:chgData name="Moira Palumbo" userId="d5313c09-a6ac-40b1-8c83-27dd36ce5c13" providerId="ADAL" clId="{2B1F6CDC-68FF-4B9C-A806-932A0062FF2C}" dt="2021-07-06T12:02:07.792" v="2915" actId="1076"/>
          <ac:picMkLst>
            <pc:docMk/>
            <pc:sldMk cId="1745370993" sldId="230717010"/>
            <ac:picMk id="4" creationId="{00000000-0000-0000-0000-000000000000}"/>
          </ac:picMkLst>
        </pc:picChg>
      </pc:sldChg>
    </pc:docChg>
  </pc:docChgLst>
  <pc:docChgLst>
    <pc:chgData name="Marc Alumbaugh" userId="S::malumbaugh@vmware.com::806e4abf-cc48-4516-974b-d3e82987e174" providerId="AD" clId="Web-{3E4A7014-46B9-8854-C9F8-C7CF610C3A31}"/>
    <pc:docChg chg="modSld">
      <pc:chgData name="Marc Alumbaugh" userId="S::malumbaugh@vmware.com::806e4abf-cc48-4516-974b-d3e82987e174" providerId="AD" clId="Web-{3E4A7014-46B9-8854-C9F8-C7CF610C3A31}" dt="2021-08-12T12:53:24.567" v="15" actId="20577"/>
      <pc:docMkLst>
        <pc:docMk/>
      </pc:docMkLst>
      <pc:sldChg chg="modSp">
        <pc:chgData name="Marc Alumbaugh" userId="S::malumbaugh@vmware.com::806e4abf-cc48-4516-974b-d3e82987e174" providerId="AD" clId="Web-{3E4A7014-46B9-8854-C9F8-C7CF610C3A31}" dt="2021-08-12T12:53:24.567" v="15" actId="20577"/>
        <pc:sldMkLst>
          <pc:docMk/>
          <pc:sldMk cId="0" sldId="275"/>
        </pc:sldMkLst>
        <pc:spChg chg="mod">
          <ac:chgData name="Marc Alumbaugh" userId="S::malumbaugh@vmware.com::806e4abf-cc48-4516-974b-d3e82987e174" providerId="AD" clId="Web-{3E4A7014-46B9-8854-C9F8-C7CF610C3A31}" dt="2021-08-12T12:53:24.567" v="15" actId="20577"/>
          <ac:spMkLst>
            <pc:docMk/>
            <pc:sldMk cId="0" sldId="275"/>
            <ac:spMk id="3" creationId="{00000000-0000-0000-0000-000000000000}"/>
          </ac:spMkLst>
        </pc:spChg>
      </pc:sldChg>
    </pc:docChg>
  </pc:docChgLst>
  <pc:docChgLst>
    <pc:chgData name="Moira Palumbo" userId="d5313c09-a6ac-40b1-8c83-27dd36ce5c13" providerId="ADAL" clId="{99ED3D15-355C-4E79-8AFF-F989204F78D0}"/>
    <pc:docChg chg="custSel">
      <pc:chgData name="Moira Palumbo" userId="d5313c09-a6ac-40b1-8c83-27dd36ce5c13" providerId="ADAL" clId="{99ED3D15-355C-4E79-8AFF-F989204F78D0}" dt="2021-07-01T10:27:19.500" v="1" actId="1592"/>
      <pc:docMkLst>
        <pc:docMk/>
      </pc:docMkLst>
      <pc:sldChg chg="delCm">
        <pc:chgData name="Moira Palumbo" userId="d5313c09-a6ac-40b1-8c83-27dd36ce5c13" providerId="ADAL" clId="{99ED3D15-355C-4E79-8AFF-F989204F78D0}" dt="2021-07-01T10:27:19.500" v="1" actId="1592"/>
        <pc:sldMkLst>
          <pc:docMk/>
          <pc:sldMk cId="0" sldId="264"/>
        </pc:sldMkLst>
      </pc:sldChg>
    </pc:docChg>
  </pc:docChgLst>
  <pc:docChgLst>
    <pc:chgData name="Moira Palumbo" userId="d5313c09-a6ac-40b1-8c83-27dd36ce5c13" providerId="ADAL" clId="{1BA64DDC-C5A1-435D-A292-9EF75EF2EF18}"/>
    <pc:docChg chg="custSel modSld">
      <pc:chgData name="Moira Palumbo" userId="d5313c09-a6ac-40b1-8c83-27dd36ce5c13" providerId="ADAL" clId="{1BA64DDC-C5A1-435D-A292-9EF75EF2EF18}" dt="2021-06-24T16:31:04.477" v="27"/>
      <pc:docMkLst>
        <pc:docMk/>
      </pc:docMkLst>
      <pc:sldChg chg="addCm modCm">
        <pc:chgData name="Moira Palumbo" userId="d5313c09-a6ac-40b1-8c83-27dd36ce5c13" providerId="ADAL" clId="{1BA64DDC-C5A1-435D-A292-9EF75EF2EF18}" dt="2021-06-24T16:25:41.688" v="15"/>
        <pc:sldMkLst>
          <pc:docMk/>
          <pc:sldMk cId="0" sldId="264"/>
        </pc:sldMkLst>
      </pc:sldChg>
      <pc:sldChg chg="addCm modCm">
        <pc:chgData name="Moira Palumbo" userId="d5313c09-a6ac-40b1-8c83-27dd36ce5c13" providerId="ADAL" clId="{1BA64DDC-C5A1-435D-A292-9EF75EF2EF18}" dt="2021-06-24T16:29:53.902" v="25" actId="1589"/>
        <pc:sldMkLst>
          <pc:docMk/>
          <pc:sldMk cId="0" sldId="265"/>
        </pc:sldMkLst>
      </pc:sldChg>
      <pc:sldChg chg="modSp mod addCm modCm chgLayout">
        <pc:chgData name="Moira Palumbo" userId="d5313c09-a6ac-40b1-8c83-27dd36ce5c13" providerId="ADAL" clId="{1BA64DDC-C5A1-435D-A292-9EF75EF2EF18}" dt="2021-06-24T16:18:06.490" v="4"/>
        <pc:sldMkLst>
          <pc:docMk/>
          <pc:sldMk cId="0" sldId="313"/>
        </pc:sldMkLst>
        <pc:spChg chg="mod ord">
          <ac:chgData name="Moira Palumbo" userId="d5313c09-a6ac-40b1-8c83-27dd36ce5c13" providerId="ADAL" clId="{1BA64DDC-C5A1-435D-A292-9EF75EF2EF18}" dt="2021-06-24T16:16:20.475" v="0" actId="700"/>
          <ac:spMkLst>
            <pc:docMk/>
            <pc:sldMk cId="0" sldId="313"/>
            <ac:spMk id="2" creationId="{6CA78923-D2E2-4677-A54B-37B7C98B9474}"/>
          </ac:spMkLst>
        </pc:spChg>
        <pc:spChg chg="mod ord">
          <ac:chgData name="Moira Palumbo" userId="d5313c09-a6ac-40b1-8c83-27dd36ce5c13" providerId="ADAL" clId="{1BA64DDC-C5A1-435D-A292-9EF75EF2EF18}" dt="2021-06-24T16:16:27.184" v="1" actId="20577"/>
          <ac:spMkLst>
            <pc:docMk/>
            <pc:sldMk cId="0" sldId="313"/>
            <ac:spMk id="6" creationId="{A3D9C313-9D74-4417-9CE5-3067F940B13A}"/>
          </ac:spMkLst>
        </pc:spChg>
      </pc:sldChg>
      <pc:sldChg chg="addCm modCm">
        <pc:chgData name="Moira Palumbo" userId="d5313c09-a6ac-40b1-8c83-27dd36ce5c13" providerId="ADAL" clId="{1BA64DDC-C5A1-435D-A292-9EF75EF2EF18}" dt="2021-06-24T16:18:34.553" v="6"/>
        <pc:sldMkLst>
          <pc:docMk/>
          <pc:sldMk cId="0" sldId="314"/>
        </pc:sldMkLst>
      </pc:sldChg>
      <pc:sldChg chg="addCm modCm">
        <pc:chgData name="Moira Palumbo" userId="d5313c09-a6ac-40b1-8c83-27dd36ce5c13" providerId="ADAL" clId="{1BA64DDC-C5A1-435D-A292-9EF75EF2EF18}" dt="2021-06-24T16:19:03.286" v="8"/>
        <pc:sldMkLst>
          <pc:docMk/>
          <pc:sldMk cId="0" sldId="315"/>
        </pc:sldMkLst>
      </pc:sldChg>
      <pc:sldChg chg="addCm modCm">
        <pc:chgData name="Moira Palumbo" userId="d5313c09-a6ac-40b1-8c83-27dd36ce5c13" providerId="ADAL" clId="{1BA64DDC-C5A1-435D-A292-9EF75EF2EF18}" dt="2021-06-24T16:31:04.477" v="27"/>
        <pc:sldMkLst>
          <pc:docMk/>
          <pc:sldMk cId="378397741" sldId="230717006"/>
        </pc:sldMkLst>
      </pc:sldChg>
    </pc:docChg>
  </pc:docChgLst>
  <pc:docChgLst>
    <pc:chgData name="Marc Alumbaugh" userId="806e4abf-cc48-4516-974b-d3e82987e174" providerId="ADAL" clId="{055781B8-C00C-4666-9A69-2FE36BDDE9D4}"/>
    <pc:docChg chg="custSel delSld modSld modSection">
      <pc:chgData name="Marc Alumbaugh" userId="806e4abf-cc48-4516-974b-d3e82987e174" providerId="ADAL" clId="{055781B8-C00C-4666-9A69-2FE36BDDE9D4}" dt="2021-08-12T18:45:44.247" v="167" actId="47"/>
      <pc:docMkLst>
        <pc:docMk/>
      </pc:docMkLst>
      <pc:sldChg chg="modSp mod addCm modCm">
        <pc:chgData name="Marc Alumbaugh" userId="806e4abf-cc48-4516-974b-d3e82987e174" providerId="ADAL" clId="{055781B8-C00C-4666-9A69-2FE36BDDE9D4}" dt="2021-08-12T18:45:40.586" v="166" actId="1589"/>
        <pc:sldMkLst>
          <pc:docMk/>
          <pc:sldMk cId="0" sldId="268"/>
        </pc:sldMkLst>
        <pc:spChg chg="mod">
          <ac:chgData name="Marc Alumbaugh" userId="806e4abf-cc48-4516-974b-d3e82987e174" providerId="ADAL" clId="{055781B8-C00C-4666-9A69-2FE36BDDE9D4}" dt="2021-08-12T18:43:35.799" v="145" actId="20577"/>
          <ac:spMkLst>
            <pc:docMk/>
            <pc:sldMk cId="0" sldId="268"/>
            <ac:spMk id="3" creationId="{00000000-0000-0000-0000-000000000000}"/>
          </ac:spMkLst>
        </pc:spChg>
        <pc:spChg chg="mod">
          <ac:chgData name="Marc Alumbaugh" userId="806e4abf-cc48-4516-974b-d3e82987e174" providerId="ADAL" clId="{055781B8-C00C-4666-9A69-2FE36BDDE9D4}" dt="2021-08-12T18:43:30.748" v="141" actId="1076"/>
          <ac:spMkLst>
            <pc:docMk/>
            <pc:sldMk cId="0" sldId="268"/>
            <ac:spMk id="6" creationId="{C008CD32-E2D2-47E9-957D-AEF5B824D849}"/>
          </ac:spMkLst>
        </pc:spChg>
        <pc:spChg chg="mod">
          <ac:chgData name="Marc Alumbaugh" userId="806e4abf-cc48-4516-974b-d3e82987e174" providerId="ADAL" clId="{055781B8-C00C-4666-9A69-2FE36BDDE9D4}" dt="2021-08-12T18:44:33.988" v="161" actId="14100"/>
          <ac:spMkLst>
            <pc:docMk/>
            <pc:sldMk cId="0" sldId="268"/>
            <ac:spMk id="8" creationId="{26C33EE7-7BE2-4AA0-A2D3-0C606F97B626}"/>
          </ac:spMkLst>
        </pc:spChg>
      </pc:sldChg>
      <pc:sldChg chg="addCm">
        <pc:chgData name="Marc Alumbaugh" userId="806e4abf-cc48-4516-974b-d3e82987e174" providerId="ADAL" clId="{055781B8-C00C-4666-9A69-2FE36BDDE9D4}" dt="2021-08-12T18:41:06.676" v="120" actId="1589"/>
        <pc:sldMkLst>
          <pc:docMk/>
          <pc:sldMk cId="0" sldId="342"/>
        </pc:sldMkLst>
      </pc:sldChg>
      <pc:sldChg chg="modSp mod">
        <pc:chgData name="Marc Alumbaugh" userId="806e4abf-cc48-4516-974b-d3e82987e174" providerId="ADAL" clId="{055781B8-C00C-4666-9A69-2FE36BDDE9D4}" dt="2021-08-03T19:31:37.336" v="11" actId="14100"/>
        <pc:sldMkLst>
          <pc:docMk/>
          <pc:sldMk cId="1225569800" sldId="362"/>
        </pc:sldMkLst>
        <pc:spChg chg="mod">
          <ac:chgData name="Marc Alumbaugh" userId="806e4abf-cc48-4516-974b-d3e82987e174" providerId="ADAL" clId="{055781B8-C00C-4666-9A69-2FE36BDDE9D4}" dt="2021-08-03T19:31:37.336" v="11" actId="14100"/>
          <ac:spMkLst>
            <pc:docMk/>
            <pc:sldMk cId="1225569800" sldId="362"/>
            <ac:spMk id="8" creationId="{D6842FDB-0ADE-444F-BAA7-0C62FA044C8D}"/>
          </ac:spMkLst>
        </pc:spChg>
      </pc:sldChg>
      <pc:sldChg chg="modSp mod addCm">
        <pc:chgData name="Marc Alumbaugh" userId="806e4abf-cc48-4516-974b-d3e82987e174" providerId="ADAL" clId="{055781B8-C00C-4666-9A69-2FE36BDDE9D4}" dt="2021-08-12T18:40:18.493" v="118" actId="1589"/>
        <pc:sldMkLst>
          <pc:docMk/>
          <pc:sldMk cId="859378690" sldId="230717000"/>
        </pc:sldMkLst>
        <pc:spChg chg="mod">
          <ac:chgData name="Marc Alumbaugh" userId="806e4abf-cc48-4516-974b-d3e82987e174" providerId="ADAL" clId="{055781B8-C00C-4666-9A69-2FE36BDDE9D4}" dt="2021-08-12T18:39:06.718" v="98" actId="20577"/>
          <ac:spMkLst>
            <pc:docMk/>
            <pc:sldMk cId="859378690" sldId="230717000"/>
            <ac:spMk id="4" creationId="{2256F138-6CD5-4CC0-A235-9735EADD6B68}"/>
          </ac:spMkLst>
        </pc:spChg>
      </pc:sldChg>
      <pc:sldChg chg="modSp mod addCm">
        <pc:chgData name="Marc Alumbaugh" userId="806e4abf-cc48-4516-974b-d3e82987e174" providerId="ADAL" clId="{055781B8-C00C-4666-9A69-2FE36BDDE9D4}" dt="2021-08-12T18:40:12.723" v="117" actId="1589"/>
        <pc:sldMkLst>
          <pc:docMk/>
          <pc:sldMk cId="128788326" sldId="230717001"/>
        </pc:sldMkLst>
        <pc:spChg chg="mod">
          <ac:chgData name="Marc Alumbaugh" userId="806e4abf-cc48-4516-974b-d3e82987e174" providerId="ADAL" clId="{055781B8-C00C-4666-9A69-2FE36BDDE9D4}" dt="2021-08-12T18:39:27.043" v="114" actId="20577"/>
          <ac:spMkLst>
            <pc:docMk/>
            <pc:sldMk cId="128788326" sldId="230717001"/>
            <ac:spMk id="4" creationId="{2256F138-6CD5-4CC0-A235-9735EADD6B68}"/>
          </ac:spMkLst>
        </pc:spChg>
        <pc:spChg chg="mod">
          <ac:chgData name="Marc Alumbaugh" userId="806e4abf-cc48-4516-974b-d3e82987e174" providerId="ADAL" clId="{055781B8-C00C-4666-9A69-2FE36BDDE9D4}" dt="2021-08-12T18:40:05.118" v="116" actId="14100"/>
          <ac:spMkLst>
            <pc:docMk/>
            <pc:sldMk cId="128788326" sldId="230717001"/>
            <ac:spMk id="11" creationId="{375D07A7-9C54-4F36-A27C-E414E30F0D4A}"/>
          </ac:spMkLst>
        </pc:spChg>
      </pc:sldChg>
      <pc:sldChg chg="modSp mod">
        <pc:chgData name="Marc Alumbaugh" userId="806e4abf-cc48-4516-974b-d3e82987e174" providerId="ADAL" clId="{055781B8-C00C-4666-9A69-2FE36BDDE9D4}" dt="2021-08-12T18:40:50.399" v="119" actId="6549"/>
        <pc:sldMkLst>
          <pc:docMk/>
          <pc:sldMk cId="1161146617" sldId="230717002"/>
        </pc:sldMkLst>
        <pc:spChg chg="mod">
          <ac:chgData name="Marc Alumbaugh" userId="806e4abf-cc48-4516-974b-d3e82987e174" providerId="ADAL" clId="{055781B8-C00C-4666-9A69-2FE36BDDE9D4}" dt="2021-08-12T18:40:50.399" v="119" actId="6549"/>
          <ac:spMkLst>
            <pc:docMk/>
            <pc:sldMk cId="1161146617" sldId="230717002"/>
            <ac:spMk id="11" creationId="{375D07A7-9C54-4F36-A27C-E414E30F0D4A}"/>
          </ac:spMkLst>
        </pc:spChg>
      </pc:sldChg>
      <pc:sldChg chg="delSp modSp del mod addCm modCm">
        <pc:chgData name="Marc Alumbaugh" userId="806e4abf-cc48-4516-974b-d3e82987e174" providerId="ADAL" clId="{055781B8-C00C-4666-9A69-2FE36BDDE9D4}" dt="2021-08-12T18:45:44.247" v="167" actId="47"/>
        <pc:sldMkLst>
          <pc:docMk/>
          <pc:sldMk cId="149286283" sldId="230717004"/>
        </pc:sldMkLst>
        <pc:spChg chg="mod">
          <ac:chgData name="Marc Alumbaugh" userId="806e4abf-cc48-4516-974b-d3e82987e174" providerId="ADAL" clId="{055781B8-C00C-4666-9A69-2FE36BDDE9D4}" dt="2021-08-03T19:28:41.271" v="2" actId="14100"/>
          <ac:spMkLst>
            <pc:docMk/>
            <pc:sldMk cId="149286283" sldId="230717004"/>
            <ac:spMk id="5" creationId="{4FE00973-30E3-4DE2-B450-FB101CE9FDE9}"/>
          </ac:spMkLst>
        </pc:spChg>
        <pc:spChg chg="del mod">
          <ac:chgData name="Marc Alumbaugh" userId="806e4abf-cc48-4516-974b-d3e82987e174" providerId="ADAL" clId="{055781B8-C00C-4666-9A69-2FE36BDDE9D4}" dt="2021-08-12T18:42:35.007" v="123" actId="478"/>
          <ac:spMkLst>
            <pc:docMk/>
            <pc:sldMk cId="149286283" sldId="230717004"/>
            <ac:spMk id="6" creationId="{E345D306-B8A9-4555-B08E-2BA65B8B9223}"/>
          </ac:spMkLst>
        </pc:spChg>
      </pc:sldChg>
      <pc:sldChg chg="addSp modSp mod delCm">
        <pc:chgData name="Marc Alumbaugh" userId="806e4abf-cc48-4516-974b-d3e82987e174" providerId="ADAL" clId="{055781B8-C00C-4666-9A69-2FE36BDDE9D4}" dt="2021-08-12T18:37:08.692" v="82" actId="1592"/>
        <pc:sldMkLst>
          <pc:docMk/>
          <pc:sldMk cId="817875545" sldId="230717009"/>
        </pc:sldMkLst>
        <pc:spChg chg="add mod">
          <ac:chgData name="Marc Alumbaugh" userId="806e4abf-cc48-4516-974b-d3e82987e174" providerId="ADAL" clId="{055781B8-C00C-4666-9A69-2FE36BDDE9D4}" dt="2021-08-12T18:35:36.417" v="32" actId="1076"/>
          <ac:spMkLst>
            <pc:docMk/>
            <pc:sldMk cId="817875545" sldId="230717009"/>
            <ac:spMk id="4" creationId="{491ADA64-3116-4526-BB70-E274D03C174E}"/>
          </ac:spMkLst>
        </pc:spChg>
        <pc:spChg chg="add mod">
          <ac:chgData name="Marc Alumbaugh" userId="806e4abf-cc48-4516-974b-d3e82987e174" providerId="ADAL" clId="{055781B8-C00C-4666-9A69-2FE36BDDE9D4}" dt="2021-08-12T18:35:55.464" v="40" actId="1076"/>
          <ac:spMkLst>
            <pc:docMk/>
            <pc:sldMk cId="817875545" sldId="230717009"/>
            <ac:spMk id="7" creationId="{83BF4420-3254-42D1-905A-F81A84D0079B}"/>
          </ac:spMkLst>
        </pc:spChg>
        <pc:spChg chg="add mod">
          <ac:chgData name="Marc Alumbaugh" userId="806e4abf-cc48-4516-974b-d3e82987e174" providerId="ADAL" clId="{055781B8-C00C-4666-9A69-2FE36BDDE9D4}" dt="2021-08-12T18:36:20.856" v="60" actId="1076"/>
          <ac:spMkLst>
            <pc:docMk/>
            <pc:sldMk cId="817875545" sldId="230717009"/>
            <ac:spMk id="8" creationId="{1758F668-55F2-4319-AB6D-3FB979AB12D0}"/>
          </ac:spMkLst>
        </pc:spChg>
        <pc:spChg chg="add mod">
          <ac:chgData name="Marc Alumbaugh" userId="806e4abf-cc48-4516-974b-d3e82987e174" providerId="ADAL" clId="{055781B8-C00C-4666-9A69-2FE36BDDE9D4}" dt="2021-08-12T18:36:54.428" v="81" actId="1076"/>
          <ac:spMkLst>
            <pc:docMk/>
            <pc:sldMk cId="817875545" sldId="230717009"/>
            <ac:spMk id="38" creationId="{62835BEF-9FC3-49D3-BAB3-19B035A4D82E}"/>
          </ac:spMkLst>
        </pc:spChg>
        <pc:picChg chg="mod">
          <ac:chgData name="Marc Alumbaugh" userId="806e4abf-cc48-4516-974b-d3e82987e174" providerId="ADAL" clId="{055781B8-C00C-4666-9A69-2FE36BDDE9D4}" dt="2021-08-12T18:36:49.048" v="80" actId="1076"/>
          <ac:picMkLst>
            <pc:docMk/>
            <pc:sldMk cId="817875545" sldId="230717009"/>
            <ac:picMk id="6" creationId="{D9FA3F32-1101-437B-AA01-855599EB8B51}"/>
          </ac:picMkLst>
        </pc:picChg>
      </pc:sldChg>
    </pc:docChg>
  </pc:docChgLst>
  <pc:docChgLst>
    <pc:chgData name="Moira Palumbo" userId="d5313c09-a6ac-40b1-8c83-27dd36ce5c13" providerId="ADAL" clId="{FA9A26E7-816A-48E3-8B3D-736EAA9537AC}"/>
    <pc:docChg chg="undo custSel modSld">
      <pc:chgData name="Moira Palumbo" userId="d5313c09-a6ac-40b1-8c83-27dd36ce5c13" providerId="ADAL" clId="{FA9A26E7-816A-48E3-8B3D-736EAA9537AC}" dt="2021-08-09T12:49:06.567" v="505" actId="20577"/>
      <pc:docMkLst>
        <pc:docMk/>
      </pc:docMkLst>
      <pc:sldChg chg="modSp mod addCm modCm modNotesTx">
        <pc:chgData name="Moira Palumbo" userId="d5313c09-a6ac-40b1-8c83-27dd36ce5c13" providerId="ADAL" clId="{FA9A26E7-816A-48E3-8B3D-736EAA9537AC}" dt="2021-08-09T11:55:21.583" v="139" actId="20577"/>
        <pc:sldMkLst>
          <pc:docMk/>
          <pc:sldMk cId="0" sldId="264"/>
        </pc:sldMkLst>
        <pc:spChg chg="mod">
          <ac:chgData name="Moira Palumbo" userId="d5313c09-a6ac-40b1-8c83-27dd36ce5c13" providerId="ADAL" clId="{FA9A26E7-816A-48E3-8B3D-736EAA9537AC}" dt="2021-08-09T11:54:32.846" v="63" actId="20577"/>
          <ac:spMkLst>
            <pc:docMk/>
            <pc:sldMk cId="0" sldId="264"/>
            <ac:spMk id="5" creationId="{AA05E1CA-0B30-4DC8-B846-61675C64FB5E}"/>
          </ac:spMkLst>
        </pc:spChg>
      </pc:sldChg>
      <pc:sldChg chg="modSp mod">
        <pc:chgData name="Moira Palumbo" userId="d5313c09-a6ac-40b1-8c83-27dd36ce5c13" providerId="ADAL" clId="{FA9A26E7-816A-48E3-8B3D-736EAA9537AC}" dt="2021-08-09T12:37:52.433" v="180" actId="14100"/>
        <pc:sldMkLst>
          <pc:docMk/>
          <pc:sldMk cId="0" sldId="268"/>
        </pc:sldMkLst>
        <pc:spChg chg="mod">
          <ac:chgData name="Moira Palumbo" userId="d5313c09-a6ac-40b1-8c83-27dd36ce5c13" providerId="ADAL" clId="{FA9A26E7-816A-48E3-8B3D-736EAA9537AC}" dt="2021-08-09T12:37:52.433" v="180" actId="14100"/>
          <ac:spMkLst>
            <pc:docMk/>
            <pc:sldMk cId="0" sldId="268"/>
            <ac:spMk id="6" creationId="{C008CD32-E2D2-47E9-957D-AEF5B824D849}"/>
          </ac:spMkLst>
        </pc:spChg>
      </pc:sldChg>
      <pc:sldChg chg="modSp mod">
        <pc:chgData name="Moira Palumbo" userId="d5313c09-a6ac-40b1-8c83-27dd36ce5c13" providerId="ADAL" clId="{FA9A26E7-816A-48E3-8B3D-736EAA9537AC}" dt="2021-08-09T12:45:15.016" v="189" actId="2711"/>
        <pc:sldMkLst>
          <pc:docMk/>
          <pc:sldMk cId="0" sldId="269"/>
        </pc:sldMkLst>
        <pc:spChg chg="mod">
          <ac:chgData name="Moira Palumbo" userId="d5313c09-a6ac-40b1-8c83-27dd36ce5c13" providerId="ADAL" clId="{FA9A26E7-816A-48E3-8B3D-736EAA9537AC}" dt="2021-08-09T12:44:54.409" v="185" actId="1076"/>
          <ac:spMkLst>
            <pc:docMk/>
            <pc:sldMk cId="0" sldId="269"/>
            <ac:spMk id="11" creationId="{00000000-0000-0000-0000-000000000000}"/>
          </ac:spMkLst>
        </pc:spChg>
        <pc:graphicFrameChg chg="mod modGraphic">
          <ac:chgData name="Moira Palumbo" userId="d5313c09-a6ac-40b1-8c83-27dd36ce5c13" providerId="ADAL" clId="{FA9A26E7-816A-48E3-8B3D-736EAA9537AC}" dt="2021-08-09T12:45:15.016" v="189" actId="2711"/>
          <ac:graphicFrameMkLst>
            <pc:docMk/>
            <pc:sldMk cId="0" sldId="269"/>
            <ac:graphicFrameMk id="13" creationId="{00000000-0000-0000-0000-000000000000}"/>
          </ac:graphicFrameMkLst>
        </pc:graphicFrameChg>
      </pc:sldChg>
      <pc:sldChg chg="modSp mod">
        <pc:chgData name="Moira Palumbo" userId="d5313c09-a6ac-40b1-8c83-27dd36ce5c13" providerId="ADAL" clId="{FA9A26E7-816A-48E3-8B3D-736EAA9537AC}" dt="2021-08-09T12:49:06.567" v="505" actId="20577"/>
        <pc:sldMkLst>
          <pc:docMk/>
          <pc:sldMk cId="0" sldId="275"/>
        </pc:sldMkLst>
        <pc:spChg chg="mod">
          <ac:chgData name="Moira Palumbo" userId="d5313c09-a6ac-40b1-8c83-27dd36ce5c13" providerId="ADAL" clId="{FA9A26E7-816A-48E3-8B3D-736EAA9537AC}" dt="2021-08-09T12:49:06.567" v="505" actId="20577"/>
          <ac:spMkLst>
            <pc:docMk/>
            <pc:sldMk cId="0" sldId="275"/>
            <ac:spMk id="6" creationId="{5C59C40A-8394-4D08-9DD9-A13ACAA401F8}"/>
          </ac:spMkLst>
        </pc:spChg>
      </pc:sldChg>
      <pc:sldChg chg="modSp mod">
        <pc:chgData name="Moira Palumbo" userId="d5313c09-a6ac-40b1-8c83-27dd36ce5c13" providerId="ADAL" clId="{FA9A26E7-816A-48E3-8B3D-736EAA9537AC}" dt="2021-08-09T11:46:24.076" v="32" actId="20577"/>
        <pc:sldMkLst>
          <pc:docMk/>
          <pc:sldMk cId="0" sldId="313"/>
        </pc:sldMkLst>
        <pc:spChg chg="mod">
          <ac:chgData name="Moira Palumbo" userId="d5313c09-a6ac-40b1-8c83-27dd36ce5c13" providerId="ADAL" clId="{FA9A26E7-816A-48E3-8B3D-736EAA9537AC}" dt="2021-08-09T11:46:24.076" v="32" actId="20577"/>
          <ac:spMkLst>
            <pc:docMk/>
            <pc:sldMk cId="0" sldId="313"/>
            <ac:spMk id="6" creationId="{A3D9C313-9D74-4417-9CE5-3067F940B13A}"/>
          </ac:spMkLst>
        </pc:spChg>
      </pc:sldChg>
      <pc:sldChg chg="modSp mod addCm modCm">
        <pc:chgData name="Moira Palumbo" userId="d5313c09-a6ac-40b1-8c83-27dd36ce5c13" providerId="ADAL" clId="{FA9A26E7-816A-48E3-8B3D-736EAA9537AC}" dt="2021-08-09T12:35:47.888" v="161"/>
        <pc:sldMkLst>
          <pc:docMk/>
          <pc:sldMk cId="0" sldId="342"/>
        </pc:sldMkLst>
        <pc:spChg chg="mod">
          <ac:chgData name="Moira Palumbo" userId="d5313c09-a6ac-40b1-8c83-27dd36ce5c13" providerId="ADAL" clId="{FA9A26E7-816A-48E3-8B3D-736EAA9537AC}" dt="2021-08-09T12:18:19.259" v="159" actId="5793"/>
          <ac:spMkLst>
            <pc:docMk/>
            <pc:sldMk cId="0" sldId="342"/>
            <ac:spMk id="4" creationId="{074465FE-83A1-43BF-B460-8D70880BDE6E}"/>
          </ac:spMkLst>
        </pc:spChg>
      </pc:sldChg>
      <pc:sldChg chg="modNotes">
        <pc:chgData name="Moira Palumbo" userId="d5313c09-a6ac-40b1-8c83-27dd36ce5c13" providerId="ADAL" clId="{FA9A26E7-816A-48E3-8B3D-736EAA9537AC}" dt="2021-08-09T11:47:42.720" v="62" actId="27636"/>
        <pc:sldMkLst>
          <pc:docMk/>
          <pc:sldMk cId="1225569800" sldId="362"/>
        </pc:sldMkLst>
      </pc:sldChg>
      <pc:sldChg chg="addCm modCm">
        <pc:chgData name="Moira Palumbo" userId="d5313c09-a6ac-40b1-8c83-27dd36ce5c13" providerId="ADAL" clId="{FA9A26E7-816A-48E3-8B3D-736EAA9537AC}" dt="2021-08-09T12:13:24.751" v="149" actId="1589"/>
        <pc:sldMkLst>
          <pc:docMk/>
          <pc:sldMk cId="859378690" sldId="230717000"/>
        </pc:sldMkLst>
      </pc:sldChg>
      <pc:sldChg chg="modSp mod addCm modCm modNotes">
        <pc:chgData name="Moira Palumbo" userId="d5313c09-a6ac-40b1-8c83-27dd36ce5c13" providerId="ADAL" clId="{FA9A26E7-816A-48E3-8B3D-736EAA9537AC}" dt="2021-08-09T12:17:43.444" v="157"/>
        <pc:sldMkLst>
          <pc:docMk/>
          <pc:sldMk cId="128788326" sldId="230717001"/>
        </pc:sldMkLst>
        <pc:spChg chg="mod">
          <ac:chgData name="Moira Palumbo" userId="d5313c09-a6ac-40b1-8c83-27dd36ce5c13" providerId="ADAL" clId="{FA9A26E7-816A-48E3-8B3D-736EAA9537AC}" dt="2021-08-09T12:14:29.812" v="155" actId="20577"/>
          <ac:spMkLst>
            <pc:docMk/>
            <pc:sldMk cId="128788326" sldId="230717001"/>
            <ac:spMk id="11" creationId="{375D07A7-9C54-4F36-A27C-E414E30F0D4A}"/>
          </ac:spMkLst>
        </pc:spChg>
        <pc:cxnChg chg="mod">
          <ac:chgData name="Moira Palumbo" userId="d5313c09-a6ac-40b1-8c83-27dd36ce5c13" providerId="ADAL" clId="{FA9A26E7-816A-48E3-8B3D-736EAA9537AC}" dt="2021-08-09T12:13:48.507" v="150" actId="1076"/>
          <ac:cxnSpMkLst>
            <pc:docMk/>
            <pc:sldMk cId="128788326" sldId="230717001"/>
            <ac:cxnSpMk id="37" creationId="{C4A18BEE-6081-4972-83E1-64619089D0ED}"/>
          </ac:cxnSpMkLst>
        </pc:cxnChg>
      </pc:sldChg>
      <pc:sldChg chg="modSp mod addCm modCm">
        <pc:chgData name="Moira Palumbo" userId="d5313c09-a6ac-40b1-8c83-27dd36ce5c13" providerId="ADAL" clId="{FA9A26E7-816A-48E3-8B3D-736EAA9537AC}" dt="2021-08-09T12:42:41.600" v="183"/>
        <pc:sldMkLst>
          <pc:docMk/>
          <pc:sldMk cId="149286283" sldId="230717004"/>
        </pc:sldMkLst>
        <pc:spChg chg="mod">
          <ac:chgData name="Moira Palumbo" userId="d5313c09-a6ac-40b1-8c83-27dd36ce5c13" providerId="ADAL" clId="{FA9A26E7-816A-48E3-8B3D-736EAA9537AC}" dt="2021-08-09T12:37:06.472" v="178" actId="113"/>
          <ac:spMkLst>
            <pc:docMk/>
            <pc:sldMk cId="149286283" sldId="230717004"/>
            <ac:spMk id="6" creationId="{E345D306-B8A9-4555-B08E-2BA65B8B9223}"/>
          </ac:spMkLst>
        </pc:spChg>
      </pc:sldChg>
      <pc:sldChg chg="modSp mod">
        <pc:chgData name="Moira Palumbo" userId="d5313c09-a6ac-40b1-8c83-27dd36ce5c13" providerId="ADAL" clId="{FA9A26E7-816A-48E3-8B3D-736EAA9537AC}" dt="2021-08-09T11:46:51.499" v="57" actId="6549"/>
        <pc:sldMkLst>
          <pc:docMk/>
          <pc:sldMk cId="1126427762" sldId="230717007"/>
        </pc:sldMkLst>
        <pc:spChg chg="mod">
          <ac:chgData name="Moira Palumbo" userId="d5313c09-a6ac-40b1-8c83-27dd36ce5c13" providerId="ADAL" clId="{FA9A26E7-816A-48E3-8B3D-736EAA9537AC}" dt="2021-08-09T11:46:51.499" v="57" actId="6549"/>
          <ac:spMkLst>
            <pc:docMk/>
            <pc:sldMk cId="1126427762" sldId="230717007"/>
            <ac:spMk id="6" creationId="{A3D9C313-9D74-4417-9CE5-3067F940B13A}"/>
          </ac:spMkLst>
        </pc:spChg>
      </pc:sldChg>
      <pc:sldChg chg="modSp mod addCm modCm">
        <pc:chgData name="Moira Palumbo" userId="d5313c09-a6ac-40b1-8c83-27dd36ce5c13" providerId="ADAL" clId="{FA9A26E7-816A-48E3-8B3D-736EAA9537AC}" dt="2021-08-09T11:57:46.401" v="145"/>
        <pc:sldMkLst>
          <pc:docMk/>
          <pc:sldMk cId="817875545" sldId="230717009"/>
        </pc:sldMkLst>
        <pc:spChg chg="mod">
          <ac:chgData name="Moira Palumbo" userId="d5313c09-a6ac-40b1-8c83-27dd36ce5c13" providerId="ADAL" clId="{FA9A26E7-816A-48E3-8B3D-736EAA9537AC}" dt="2021-08-09T11:55:55.869" v="143" actId="20577"/>
          <ac:spMkLst>
            <pc:docMk/>
            <pc:sldMk cId="817875545" sldId="230717009"/>
            <ac:spMk id="3" creationId="{7DBF4BD5-BFB9-4964-89F0-89FD358AF9EF}"/>
          </ac:spMkLst>
        </pc:spChg>
      </pc:sldChg>
      <pc:sldChg chg="modSp mod">
        <pc:chgData name="Moira Palumbo" userId="d5313c09-a6ac-40b1-8c83-27dd36ce5c13" providerId="ADAL" clId="{FA9A26E7-816A-48E3-8B3D-736EAA9537AC}" dt="2021-08-09T12:36:12.584" v="176" actId="20577"/>
        <pc:sldMkLst>
          <pc:docMk/>
          <pc:sldMk cId="1745370993" sldId="230717010"/>
        </pc:sldMkLst>
        <pc:spChg chg="mod">
          <ac:chgData name="Moira Palumbo" userId="d5313c09-a6ac-40b1-8c83-27dd36ce5c13" providerId="ADAL" clId="{FA9A26E7-816A-48E3-8B3D-736EAA9537AC}" dt="2021-08-09T12:36:12.584" v="176" actId="20577"/>
          <ac:spMkLst>
            <pc:docMk/>
            <pc:sldMk cId="1745370993" sldId="230717010"/>
            <ac:spMk id="6" creationId="{00000000-0000-0000-0000-000000000000}"/>
          </ac:spMkLst>
        </pc:spChg>
      </pc:sldChg>
    </pc:docChg>
  </pc:docChgLst>
  <pc:docChgLst>
    <pc:chgData name="Marc Alumbaugh" userId="806e4abf-cc48-4516-974b-d3e82987e174" providerId="ADAL" clId="{AE1B5AAF-1056-4925-A5F1-2A6D97CFD1D0}"/>
    <pc:docChg chg="undo custSel modSld">
      <pc:chgData name="Marc Alumbaugh" userId="806e4abf-cc48-4516-974b-d3e82987e174" providerId="ADAL" clId="{AE1B5AAF-1056-4925-A5F1-2A6D97CFD1D0}" dt="2021-08-16T12:47:26.761" v="12" actId="1592"/>
      <pc:docMkLst>
        <pc:docMk/>
      </pc:docMkLst>
      <pc:sldChg chg="delCm">
        <pc:chgData name="Marc Alumbaugh" userId="806e4abf-cc48-4516-974b-d3e82987e174" providerId="ADAL" clId="{AE1B5AAF-1056-4925-A5F1-2A6D97CFD1D0}" dt="2021-08-16T12:47:26.761" v="12" actId="1592"/>
        <pc:sldMkLst>
          <pc:docMk/>
          <pc:sldMk cId="0" sldId="268"/>
        </pc:sldMkLst>
      </pc:sldChg>
      <pc:sldChg chg="delCm">
        <pc:chgData name="Marc Alumbaugh" userId="806e4abf-cc48-4516-974b-d3e82987e174" providerId="ADAL" clId="{AE1B5AAF-1056-4925-A5F1-2A6D97CFD1D0}" dt="2021-08-16T12:46:29.436" v="11" actId="1592"/>
        <pc:sldMkLst>
          <pc:docMk/>
          <pc:sldMk cId="0" sldId="342"/>
        </pc:sldMkLst>
      </pc:sldChg>
      <pc:sldChg chg="delCm">
        <pc:chgData name="Marc Alumbaugh" userId="806e4abf-cc48-4516-974b-d3e82987e174" providerId="ADAL" clId="{AE1B5AAF-1056-4925-A5F1-2A6D97CFD1D0}" dt="2021-08-16T12:43:41.782" v="0" actId="1592"/>
        <pc:sldMkLst>
          <pc:docMk/>
          <pc:sldMk cId="859378690" sldId="230717000"/>
        </pc:sldMkLst>
      </pc:sldChg>
      <pc:sldChg chg="modSp mod delCm">
        <pc:chgData name="Marc Alumbaugh" userId="806e4abf-cc48-4516-974b-d3e82987e174" providerId="ADAL" clId="{AE1B5AAF-1056-4925-A5F1-2A6D97CFD1D0}" dt="2021-08-16T12:45:59.499" v="10" actId="14100"/>
        <pc:sldMkLst>
          <pc:docMk/>
          <pc:sldMk cId="128788326" sldId="230717001"/>
        </pc:sldMkLst>
        <pc:spChg chg="mod">
          <ac:chgData name="Marc Alumbaugh" userId="806e4abf-cc48-4516-974b-d3e82987e174" providerId="ADAL" clId="{AE1B5AAF-1056-4925-A5F1-2A6D97CFD1D0}" dt="2021-08-16T12:45:59.499" v="10" actId="14100"/>
          <ac:spMkLst>
            <pc:docMk/>
            <pc:sldMk cId="128788326" sldId="230717001"/>
            <ac:spMk id="11" creationId="{375D07A7-9C54-4F36-A27C-E414E30F0D4A}"/>
          </ac:spMkLst>
        </pc:spChg>
      </pc:sldChg>
    </pc:docChg>
  </pc:docChgLst>
  <pc:docChgLst>
    <pc:chgData name="Marc Alumbaugh" userId="S::malumbaugh@vmware.com::806e4abf-cc48-4516-974b-d3e82987e174" providerId="AD" clId="Web-{EA4AA311-EA73-B22E-87E2-CB0F0A772738}"/>
    <pc:docChg chg="">
      <pc:chgData name="Marc Alumbaugh" userId="S::malumbaugh@vmware.com::806e4abf-cc48-4516-974b-d3e82987e174" providerId="AD" clId="Web-{EA4AA311-EA73-B22E-87E2-CB0F0A772738}" dt="2021-08-09T12:38:24.937" v="0"/>
      <pc:docMkLst>
        <pc:docMk/>
      </pc:docMkLst>
      <pc:sldChg chg="addCm">
        <pc:chgData name="Marc Alumbaugh" userId="S::malumbaugh@vmware.com::806e4abf-cc48-4516-974b-d3e82987e174" providerId="AD" clId="Web-{EA4AA311-EA73-B22E-87E2-CB0F0A772738}" dt="2021-08-09T12:38:24.937" v="0"/>
        <pc:sldMkLst>
          <pc:docMk/>
          <pc:sldMk cId="0" sldId="264"/>
        </pc:sldMkLst>
      </pc:sldChg>
    </pc:docChg>
  </pc:docChgLst>
  <pc:docChgLst>
    <pc:chgData name="Moira Palumbo" userId="d5313c09-a6ac-40b1-8c83-27dd36ce5c13" providerId="ADAL" clId="{4908B2B3-4E58-4181-B80A-1F5E3C3C05F1}"/>
    <pc:docChg chg="custSel modSld">
      <pc:chgData name="Moira Palumbo" userId="d5313c09-a6ac-40b1-8c83-27dd36ce5c13" providerId="ADAL" clId="{4908B2B3-4E58-4181-B80A-1F5E3C3C05F1}" dt="2021-08-10T11:39:20.418" v="12" actId="20577"/>
      <pc:docMkLst>
        <pc:docMk/>
      </pc:docMkLst>
      <pc:sldChg chg="modSp mod delCm modCm">
        <pc:chgData name="Moira Palumbo" userId="d5313c09-a6ac-40b1-8c83-27dd36ce5c13" providerId="ADAL" clId="{4908B2B3-4E58-4181-B80A-1F5E3C3C05F1}" dt="2021-08-10T11:37:37.530" v="2" actId="13926"/>
        <pc:sldMkLst>
          <pc:docMk/>
          <pc:sldMk cId="0" sldId="264"/>
        </pc:sldMkLst>
        <pc:spChg chg="mod">
          <ac:chgData name="Moira Palumbo" userId="d5313c09-a6ac-40b1-8c83-27dd36ce5c13" providerId="ADAL" clId="{4908B2B3-4E58-4181-B80A-1F5E3C3C05F1}" dt="2021-08-10T11:37:37.530" v="2" actId="13926"/>
          <ac:spMkLst>
            <pc:docMk/>
            <pc:sldMk cId="0" sldId="264"/>
            <ac:spMk id="5" creationId="{AA05E1CA-0B30-4DC8-B846-61675C64FB5E}"/>
          </ac:spMkLst>
        </pc:spChg>
      </pc:sldChg>
      <pc:sldChg chg="modSp mod">
        <pc:chgData name="Moira Palumbo" userId="d5313c09-a6ac-40b1-8c83-27dd36ce5c13" providerId="ADAL" clId="{4908B2B3-4E58-4181-B80A-1F5E3C3C05F1}" dt="2021-08-10T11:39:20.418" v="12" actId="20577"/>
        <pc:sldMkLst>
          <pc:docMk/>
          <pc:sldMk cId="3553301577" sldId="230717011"/>
        </pc:sldMkLst>
        <pc:spChg chg="mod">
          <ac:chgData name="Moira Palumbo" userId="d5313c09-a6ac-40b1-8c83-27dd36ce5c13" providerId="ADAL" clId="{4908B2B3-4E58-4181-B80A-1F5E3C3C05F1}" dt="2021-08-10T11:39:20.418" v="12" actId="20577"/>
          <ac:spMkLst>
            <pc:docMk/>
            <pc:sldMk cId="3553301577" sldId="230717011"/>
            <ac:spMk id="2" creationId="{450EB03E-9398-499A-A95D-C3FD7DC532D8}"/>
          </ac:spMkLst>
        </pc:spChg>
        <pc:spChg chg="mod">
          <ac:chgData name="Moira Palumbo" userId="d5313c09-a6ac-40b1-8c83-27dd36ce5c13" providerId="ADAL" clId="{4908B2B3-4E58-4181-B80A-1F5E3C3C05F1}" dt="2021-08-10T11:39:03.866" v="8" actId="20577"/>
          <ac:spMkLst>
            <pc:docMk/>
            <pc:sldMk cId="3553301577" sldId="230717011"/>
            <ac:spMk id="3" creationId="{BB78988A-1F64-4DC8-B3C8-2684B276B75D}"/>
          </ac:spMkLst>
        </pc:spChg>
      </pc:sldChg>
    </pc:docChg>
  </pc:docChgLst>
  <pc:docChgLst>
    <pc:chgData name="Steve Jones" userId="51dd6502-8cb8-442e-95ed-ef09eec29d87" providerId="ADAL" clId="{CFCB0D0F-A9EA-9C47-BD3B-E6E3668A25FA}"/>
    <pc:docChg chg="custSel addSld modSld">
      <pc:chgData name="Steve Jones" userId="51dd6502-8cb8-442e-95ed-ef09eec29d87" providerId="ADAL" clId="{CFCB0D0F-A9EA-9C47-BD3B-E6E3668A25FA}" dt="2021-06-24T13:54:14.047" v="181" actId="20577"/>
      <pc:docMkLst>
        <pc:docMk/>
      </pc:docMkLst>
      <pc:sldChg chg="delSp mod">
        <pc:chgData name="Steve Jones" userId="51dd6502-8cb8-442e-95ed-ef09eec29d87" providerId="ADAL" clId="{CFCB0D0F-A9EA-9C47-BD3B-E6E3668A25FA}" dt="2021-06-24T13:43:43.136" v="100" actId="478"/>
        <pc:sldMkLst>
          <pc:docMk/>
          <pc:sldMk cId="0" sldId="264"/>
        </pc:sldMkLst>
        <pc:spChg chg="del">
          <ac:chgData name="Steve Jones" userId="51dd6502-8cb8-442e-95ed-ef09eec29d87" providerId="ADAL" clId="{CFCB0D0F-A9EA-9C47-BD3B-E6E3668A25FA}" dt="2021-06-24T13:43:43.136" v="100" actId="478"/>
          <ac:spMkLst>
            <pc:docMk/>
            <pc:sldMk cId="0" sldId="264"/>
            <ac:spMk id="5" creationId="{00000000-0000-0000-0000-000000000000}"/>
          </ac:spMkLst>
        </pc:spChg>
      </pc:sldChg>
      <pc:sldChg chg="delSp modSp mod">
        <pc:chgData name="Steve Jones" userId="51dd6502-8cb8-442e-95ed-ef09eec29d87" providerId="ADAL" clId="{CFCB0D0F-A9EA-9C47-BD3B-E6E3668A25FA}" dt="2021-06-24T13:43:52.895" v="103" actId="478"/>
        <pc:sldMkLst>
          <pc:docMk/>
          <pc:sldMk cId="0" sldId="265"/>
        </pc:sldMkLst>
        <pc:spChg chg="del mod">
          <ac:chgData name="Steve Jones" userId="51dd6502-8cb8-442e-95ed-ef09eec29d87" providerId="ADAL" clId="{CFCB0D0F-A9EA-9C47-BD3B-E6E3668A25FA}" dt="2021-06-24T13:43:52.895" v="103" actId="478"/>
          <ac:spMkLst>
            <pc:docMk/>
            <pc:sldMk cId="0" sldId="265"/>
            <ac:spMk id="5" creationId="{00000000-0000-0000-0000-000000000000}"/>
          </ac:spMkLst>
        </pc:spChg>
      </pc:sldChg>
      <pc:sldChg chg="modSp mod">
        <pc:chgData name="Steve Jones" userId="51dd6502-8cb8-442e-95ed-ef09eec29d87" providerId="ADAL" clId="{CFCB0D0F-A9EA-9C47-BD3B-E6E3668A25FA}" dt="2021-06-24T13:54:14.047" v="181" actId="20577"/>
        <pc:sldMkLst>
          <pc:docMk/>
          <pc:sldMk cId="0" sldId="268"/>
        </pc:sldMkLst>
        <pc:spChg chg="mod">
          <ac:chgData name="Steve Jones" userId="51dd6502-8cb8-442e-95ed-ef09eec29d87" providerId="ADAL" clId="{CFCB0D0F-A9EA-9C47-BD3B-E6E3668A25FA}" dt="2021-06-24T13:54:14.047" v="181" actId="20577"/>
          <ac:spMkLst>
            <pc:docMk/>
            <pc:sldMk cId="0" sldId="268"/>
            <ac:spMk id="4" creationId="{00000000-0000-0000-0000-000000000000}"/>
          </ac:spMkLst>
        </pc:spChg>
      </pc:sldChg>
      <pc:sldChg chg="delSp modSp mod">
        <pc:chgData name="Steve Jones" userId="51dd6502-8cb8-442e-95ed-ef09eec29d87" providerId="ADAL" clId="{CFCB0D0F-A9EA-9C47-BD3B-E6E3668A25FA}" dt="2021-06-24T13:44:15.365" v="105" actId="478"/>
        <pc:sldMkLst>
          <pc:docMk/>
          <pc:sldMk cId="0" sldId="342"/>
        </pc:sldMkLst>
        <pc:spChg chg="del mod">
          <ac:chgData name="Steve Jones" userId="51dd6502-8cb8-442e-95ed-ef09eec29d87" providerId="ADAL" clId="{CFCB0D0F-A9EA-9C47-BD3B-E6E3668A25FA}" dt="2021-06-24T13:44:15.365" v="105" actId="478"/>
          <ac:spMkLst>
            <pc:docMk/>
            <pc:sldMk cId="0" sldId="342"/>
            <ac:spMk id="7" creationId="{D2F82163-5CBA-48E5-A22D-C030D5928FF3}"/>
          </ac:spMkLst>
        </pc:spChg>
      </pc:sldChg>
      <pc:sldChg chg="delSp modSp mod">
        <pc:chgData name="Steve Jones" userId="51dd6502-8cb8-442e-95ed-ef09eec29d87" providerId="ADAL" clId="{CFCB0D0F-A9EA-9C47-BD3B-E6E3668A25FA}" dt="2021-06-24T13:43:29.992" v="99" actId="478"/>
        <pc:sldMkLst>
          <pc:docMk/>
          <pc:sldMk cId="0" sldId="343"/>
        </pc:sldMkLst>
        <pc:spChg chg="del mod">
          <ac:chgData name="Steve Jones" userId="51dd6502-8cb8-442e-95ed-ef09eec29d87" providerId="ADAL" clId="{CFCB0D0F-A9EA-9C47-BD3B-E6E3668A25FA}" dt="2021-06-24T13:43:29.992" v="99" actId="478"/>
          <ac:spMkLst>
            <pc:docMk/>
            <pc:sldMk cId="0" sldId="343"/>
            <ac:spMk id="9" creationId="{FF92C2E2-FA32-4759-B4F4-998062C13EA9}"/>
          </ac:spMkLst>
        </pc:spChg>
      </pc:sldChg>
      <pc:sldChg chg="modSp add mod modNotes">
        <pc:chgData name="Steve Jones" userId="51dd6502-8cb8-442e-95ed-ef09eec29d87" providerId="ADAL" clId="{CFCB0D0F-A9EA-9C47-BD3B-E6E3668A25FA}" dt="2021-06-16T18:11:46.695" v="23" actId="1076"/>
        <pc:sldMkLst>
          <pc:docMk/>
          <pc:sldMk cId="1225569800" sldId="362"/>
        </pc:sldMkLst>
        <pc:spChg chg="mod">
          <ac:chgData name="Steve Jones" userId="51dd6502-8cb8-442e-95ed-ef09eec29d87" providerId="ADAL" clId="{CFCB0D0F-A9EA-9C47-BD3B-E6E3668A25FA}" dt="2021-06-16T18:11:46.695" v="23" actId="1076"/>
          <ac:spMkLst>
            <pc:docMk/>
            <pc:sldMk cId="1225569800" sldId="362"/>
            <ac:spMk id="6" creationId="{8883B9E6-F314-4E7E-80E1-8102180429AB}"/>
          </ac:spMkLst>
        </pc:spChg>
      </pc:sldChg>
      <pc:sldChg chg="modSp add mod">
        <pc:chgData name="Steve Jones" userId="51dd6502-8cb8-442e-95ed-ef09eec29d87" providerId="ADAL" clId="{CFCB0D0F-A9EA-9C47-BD3B-E6E3668A25FA}" dt="2021-06-16T18:11:24.419" v="22" actId="14100"/>
        <pc:sldMkLst>
          <pc:docMk/>
          <pc:sldMk cId="2879760224" sldId="230717007"/>
        </pc:sldMkLst>
        <pc:spChg chg="mod">
          <ac:chgData name="Steve Jones" userId="51dd6502-8cb8-442e-95ed-ef09eec29d87" providerId="ADAL" clId="{CFCB0D0F-A9EA-9C47-BD3B-E6E3668A25FA}" dt="2021-06-16T18:10:53.537" v="19" actId="14100"/>
          <ac:spMkLst>
            <pc:docMk/>
            <pc:sldMk cId="2879760224" sldId="230717007"/>
            <ac:spMk id="196" creationId="{00000000-0000-0000-0000-000000000000}"/>
          </ac:spMkLst>
        </pc:spChg>
        <pc:spChg chg="mod">
          <ac:chgData name="Steve Jones" userId="51dd6502-8cb8-442e-95ed-ef09eec29d87" providerId="ADAL" clId="{CFCB0D0F-A9EA-9C47-BD3B-E6E3668A25FA}" dt="2021-06-16T18:11:24.419" v="22" actId="14100"/>
          <ac:spMkLst>
            <pc:docMk/>
            <pc:sldMk cId="2879760224" sldId="230717007"/>
            <ac:spMk id="207" creationId="{00000000-0000-0000-0000-000000000000}"/>
          </ac:spMkLst>
        </pc:spChg>
        <pc:spChg chg="mod">
          <ac:chgData name="Steve Jones" userId="51dd6502-8cb8-442e-95ed-ef09eec29d87" providerId="ADAL" clId="{CFCB0D0F-A9EA-9C47-BD3B-E6E3668A25FA}" dt="2021-06-16T18:09:45.549" v="8" actId="14100"/>
          <ac:spMkLst>
            <pc:docMk/>
            <pc:sldMk cId="2879760224" sldId="230717007"/>
            <ac:spMk id="208" creationId="{00000000-0000-0000-0000-000000000000}"/>
          </ac:spMkLst>
        </pc:spChg>
        <pc:spChg chg="mod">
          <ac:chgData name="Steve Jones" userId="51dd6502-8cb8-442e-95ed-ef09eec29d87" providerId="ADAL" clId="{CFCB0D0F-A9EA-9C47-BD3B-E6E3668A25FA}" dt="2021-06-16T18:11:07.581" v="21" actId="1076"/>
          <ac:spMkLst>
            <pc:docMk/>
            <pc:sldMk cId="2879760224" sldId="230717007"/>
            <ac:spMk id="209" creationId="{00000000-0000-0000-0000-000000000000}"/>
          </ac:spMkLst>
        </pc:spChg>
        <pc:spChg chg="mod">
          <ac:chgData name="Steve Jones" userId="51dd6502-8cb8-442e-95ed-ef09eec29d87" providerId="ADAL" clId="{CFCB0D0F-A9EA-9C47-BD3B-E6E3668A25FA}" dt="2021-06-16T18:09:53.686" v="9" actId="1076"/>
          <ac:spMkLst>
            <pc:docMk/>
            <pc:sldMk cId="2879760224" sldId="230717007"/>
            <ac:spMk id="210" creationId="{00000000-0000-0000-0000-000000000000}"/>
          </ac:spMkLst>
        </pc:spChg>
        <pc:spChg chg="mod">
          <ac:chgData name="Steve Jones" userId="51dd6502-8cb8-442e-95ed-ef09eec29d87" providerId="ADAL" clId="{CFCB0D0F-A9EA-9C47-BD3B-E6E3668A25FA}" dt="2021-06-16T18:10:08.229" v="12" actId="14100"/>
          <ac:spMkLst>
            <pc:docMk/>
            <pc:sldMk cId="2879760224" sldId="230717007"/>
            <ac:spMk id="213" creationId="{00000000-0000-0000-0000-000000000000}"/>
          </ac:spMkLst>
        </pc:spChg>
        <pc:spChg chg="mod">
          <ac:chgData name="Steve Jones" userId="51dd6502-8cb8-442e-95ed-ef09eec29d87" providerId="ADAL" clId="{CFCB0D0F-A9EA-9C47-BD3B-E6E3668A25FA}" dt="2021-06-16T18:10:12.118" v="13" actId="1076"/>
          <ac:spMkLst>
            <pc:docMk/>
            <pc:sldMk cId="2879760224" sldId="230717007"/>
            <ac:spMk id="214" creationId="{00000000-0000-0000-0000-000000000000}"/>
          </ac:spMkLst>
        </pc:spChg>
        <pc:spChg chg="mod">
          <ac:chgData name="Steve Jones" userId="51dd6502-8cb8-442e-95ed-ef09eec29d87" providerId="ADAL" clId="{CFCB0D0F-A9EA-9C47-BD3B-E6E3668A25FA}" dt="2021-06-16T18:09:33.091" v="6" actId="1076"/>
          <ac:spMkLst>
            <pc:docMk/>
            <pc:sldMk cId="2879760224" sldId="230717007"/>
            <ac:spMk id="220" creationId="{00000000-0000-0000-0000-000000000000}"/>
          </ac:spMkLst>
        </pc:spChg>
        <pc:spChg chg="mod">
          <ac:chgData name="Steve Jones" userId="51dd6502-8cb8-442e-95ed-ef09eec29d87" providerId="ADAL" clId="{CFCB0D0F-A9EA-9C47-BD3B-E6E3668A25FA}" dt="2021-06-16T18:09:41.910" v="7" actId="1076"/>
          <ac:spMkLst>
            <pc:docMk/>
            <pc:sldMk cId="2879760224" sldId="230717007"/>
            <ac:spMk id="221" creationId="{00000000-0000-0000-0000-000000000000}"/>
          </ac:spMkLst>
        </pc:spChg>
        <pc:spChg chg="mod">
          <ac:chgData name="Steve Jones" userId="51dd6502-8cb8-442e-95ed-ef09eec29d87" providerId="ADAL" clId="{CFCB0D0F-A9EA-9C47-BD3B-E6E3668A25FA}" dt="2021-06-16T18:09:58.945" v="10" actId="1076"/>
          <ac:spMkLst>
            <pc:docMk/>
            <pc:sldMk cId="2879760224" sldId="230717007"/>
            <ac:spMk id="223" creationId="{00000000-0000-0000-0000-000000000000}"/>
          </ac:spMkLst>
        </pc:spChg>
        <pc:spChg chg="mod">
          <ac:chgData name="Steve Jones" userId="51dd6502-8cb8-442e-95ed-ef09eec29d87" providerId="ADAL" clId="{CFCB0D0F-A9EA-9C47-BD3B-E6E3668A25FA}" dt="2021-06-16T18:10:04.093" v="11" actId="1076"/>
          <ac:spMkLst>
            <pc:docMk/>
            <pc:sldMk cId="2879760224" sldId="230717007"/>
            <ac:spMk id="224" creationId="{00000000-0000-0000-0000-000000000000}"/>
          </ac:spMkLst>
        </pc:spChg>
      </pc:sldChg>
    </pc:docChg>
  </pc:docChgLst>
  <pc:docChgLst>
    <pc:chgData name="Moira Palumbo" userId="d5313c09-a6ac-40b1-8c83-27dd36ce5c13" providerId="ADAL" clId="{C2B47A12-E1F6-4C91-B528-13497FBF8C33}"/>
    <pc:docChg chg="undo redo custSel addSld delSld modSld delMainMaster modSection">
      <pc:chgData name="Moira Palumbo" userId="d5313c09-a6ac-40b1-8c83-27dd36ce5c13" providerId="ADAL" clId="{C2B47A12-E1F6-4C91-B528-13497FBF8C33}" dt="2021-07-07T07:21:22.220" v="1491" actId="2711"/>
      <pc:docMkLst>
        <pc:docMk/>
      </pc:docMkLst>
      <pc:sldChg chg="addSp delSp modSp mod modClrScheme addCm delCm modCm chgLayout">
        <pc:chgData name="Moira Palumbo" userId="d5313c09-a6ac-40b1-8c83-27dd36ce5c13" providerId="ADAL" clId="{C2B47A12-E1F6-4C91-B528-13497FBF8C33}" dt="2021-07-06T13:25:12.856" v="338" actId="208"/>
        <pc:sldMkLst>
          <pc:docMk/>
          <pc:sldMk cId="0" sldId="268"/>
        </pc:sldMkLst>
        <pc:spChg chg="del">
          <ac:chgData name="Moira Palumbo" userId="d5313c09-a6ac-40b1-8c83-27dd36ce5c13" providerId="ADAL" clId="{C2B47A12-E1F6-4C91-B528-13497FBF8C33}" dt="2021-07-06T13:14:15.889" v="109" actId="478"/>
          <ac:spMkLst>
            <pc:docMk/>
            <pc:sldMk cId="0" sldId="268"/>
            <ac:spMk id="2" creationId="{00000000-0000-0000-0000-000000000000}"/>
          </ac:spMkLst>
        </pc:spChg>
        <pc:spChg chg="mod ord">
          <ac:chgData name="Moira Palumbo" userId="d5313c09-a6ac-40b1-8c83-27dd36ce5c13" providerId="ADAL" clId="{C2B47A12-E1F6-4C91-B528-13497FBF8C33}" dt="2021-07-06T13:15:44.867" v="125" actId="700"/>
          <ac:spMkLst>
            <pc:docMk/>
            <pc:sldMk cId="0" sldId="268"/>
            <ac:spMk id="3" creationId="{00000000-0000-0000-0000-000000000000}"/>
          </ac:spMkLst>
        </pc:spChg>
        <pc:spChg chg="mod">
          <ac:chgData name="Moira Palumbo" userId="d5313c09-a6ac-40b1-8c83-27dd36ce5c13" providerId="ADAL" clId="{C2B47A12-E1F6-4C91-B528-13497FBF8C33}" dt="2021-07-06T13:25:12.856" v="338" actId="208"/>
          <ac:spMkLst>
            <pc:docMk/>
            <pc:sldMk cId="0" sldId="268"/>
            <ac:spMk id="4" creationId="{00000000-0000-0000-0000-000000000000}"/>
          </ac:spMkLst>
        </pc:spChg>
        <pc:spChg chg="mod ord">
          <ac:chgData name="Moira Palumbo" userId="d5313c09-a6ac-40b1-8c83-27dd36ce5c13" providerId="ADAL" clId="{C2B47A12-E1F6-4C91-B528-13497FBF8C33}" dt="2021-07-06T13:15:44.867" v="125" actId="700"/>
          <ac:spMkLst>
            <pc:docMk/>
            <pc:sldMk cId="0" sldId="268"/>
            <ac:spMk id="5" creationId="{00000000-0000-0000-0000-000000000000}"/>
          </ac:spMkLst>
        </pc:spChg>
        <pc:spChg chg="add del mod ord">
          <ac:chgData name="Moira Palumbo" userId="d5313c09-a6ac-40b1-8c83-27dd36ce5c13" providerId="ADAL" clId="{C2B47A12-E1F6-4C91-B528-13497FBF8C33}" dt="2021-07-06T13:14:31.705" v="112" actId="700"/>
          <ac:spMkLst>
            <pc:docMk/>
            <pc:sldMk cId="0" sldId="268"/>
            <ac:spMk id="6" creationId="{262405B1-C134-4EA5-8B62-4DA59AF7876C}"/>
          </ac:spMkLst>
        </pc:spChg>
        <pc:spChg chg="add mod ord">
          <ac:chgData name="Moira Palumbo" userId="d5313c09-a6ac-40b1-8c83-27dd36ce5c13" providerId="ADAL" clId="{C2B47A12-E1F6-4C91-B528-13497FBF8C33}" dt="2021-07-06T13:15:44.867" v="125" actId="700"/>
          <ac:spMkLst>
            <pc:docMk/>
            <pc:sldMk cId="0" sldId="268"/>
            <ac:spMk id="7" creationId="{F0DA4895-9BA5-484D-AE15-B126104CC276}"/>
          </ac:spMkLst>
        </pc:spChg>
        <pc:spChg chg="add mod ord">
          <ac:chgData name="Moira Palumbo" userId="d5313c09-a6ac-40b1-8c83-27dd36ce5c13" providerId="ADAL" clId="{C2B47A12-E1F6-4C91-B528-13497FBF8C33}" dt="2021-07-06T13:15:44.867" v="125" actId="700"/>
          <ac:spMkLst>
            <pc:docMk/>
            <pc:sldMk cId="0" sldId="268"/>
            <ac:spMk id="8" creationId="{26C33EE7-7BE2-4AA0-A2D3-0C606F97B626}"/>
          </ac:spMkLst>
        </pc:spChg>
      </pc:sldChg>
      <pc:sldChg chg="addSp delSp modSp mod modClrScheme chgLayout">
        <pc:chgData name="Moira Palumbo" userId="d5313c09-a6ac-40b1-8c83-27dd36ce5c13" providerId="ADAL" clId="{C2B47A12-E1F6-4C91-B528-13497FBF8C33}" dt="2021-07-07T07:21:22.220" v="1491" actId="2711"/>
        <pc:sldMkLst>
          <pc:docMk/>
          <pc:sldMk cId="0" sldId="269"/>
        </pc:sldMkLst>
        <pc:spChg chg="del">
          <ac:chgData name="Moira Palumbo" userId="d5313c09-a6ac-40b1-8c83-27dd36ce5c13" providerId="ADAL" clId="{C2B47A12-E1F6-4C91-B528-13497FBF8C33}" dt="2021-07-06T13:21:51.523" v="313" actId="478"/>
          <ac:spMkLst>
            <pc:docMk/>
            <pc:sldMk cId="0" sldId="269"/>
            <ac:spMk id="9" creationId="{00000000-0000-0000-0000-000000000000}"/>
          </ac:spMkLst>
        </pc:spChg>
        <pc:spChg chg="mod ord">
          <ac:chgData name="Moira Palumbo" userId="d5313c09-a6ac-40b1-8c83-27dd36ce5c13" providerId="ADAL" clId="{C2B47A12-E1F6-4C91-B528-13497FBF8C33}" dt="2021-07-06T13:22:14.462" v="324" actId="20577"/>
          <ac:spMkLst>
            <pc:docMk/>
            <pc:sldMk cId="0" sldId="269"/>
            <ac:spMk id="10" creationId="{00000000-0000-0000-0000-000000000000}"/>
          </ac:spMkLst>
        </pc:spChg>
        <pc:spChg chg="mod">
          <ac:chgData name="Moira Palumbo" userId="d5313c09-a6ac-40b1-8c83-27dd36ce5c13" providerId="ADAL" clId="{C2B47A12-E1F6-4C91-B528-13497FBF8C33}" dt="2021-07-07T07:20:51.018" v="1487" actId="1076"/>
          <ac:spMkLst>
            <pc:docMk/>
            <pc:sldMk cId="0" sldId="269"/>
            <ac:spMk id="11" creationId="{00000000-0000-0000-0000-000000000000}"/>
          </ac:spMkLst>
        </pc:spChg>
        <pc:spChg chg="mod">
          <ac:chgData name="Moira Palumbo" userId="d5313c09-a6ac-40b1-8c83-27dd36ce5c13" providerId="ADAL" clId="{C2B47A12-E1F6-4C91-B528-13497FBF8C33}" dt="2021-07-06T13:26:01.677" v="340" actId="208"/>
          <ac:spMkLst>
            <pc:docMk/>
            <pc:sldMk cId="0" sldId="269"/>
            <ac:spMk id="12" creationId="{00000000-0000-0000-0000-000000000000}"/>
          </ac:spMkLst>
        </pc:spChg>
        <pc:spChg chg="mod">
          <ac:chgData name="Moira Palumbo" userId="d5313c09-a6ac-40b1-8c83-27dd36ce5c13" providerId="ADAL" clId="{C2B47A12-E1F6-4C91-B528-13497FBF8C33}" dt="2021-07-07T07:21:21.661" v="1490" actId="2711"/>
          <ac:spMkLst>
            <pc:docMk/>
            <pc:sldMk cId="0" sldId="269"/>
            <ac:spMk id="14" creationId="{00000000-0000-0000-0000-000000000000}"/>
          </ac:spMkLst>
        </pc:spChg>
        <pc:spChg chg="mod ord">
          <ac:chgData name="Moira Palumbo" userId="d5313c09-a6ac-40b1-8c83-27dd36ce5c13" providerId="ADAL" clId="{C2B47A12-E1F6-4C91-B528-13497FBF8C33}" dt="2021-07-06T13:21:59.327" v="315" actId="700"/>
          <ac:spMkLst>
            <pc:docMk/>
            <pc:sldMk cId="0" sldId="269"/>
            <ac:spMk id="20" creationId="{00000000-0000-0000-0000-000000000000}"/>
          </ac:spMkLst>
        </pc:spChg>
        <pc:spChg chg="mod ord">
          <ac:chgData name="Moira Palumbo" userId="d5313c09-a6ac-40b1-8c83-27dd36ce5c13" providerId="ADAL" clId="{C2B47A12-E1F6-4C91-B528-13497FBF8C33}" dt="2021-07-06T13:21:59.327" v="315" actId="700"/>
          <ac:spMkLst>
            <pc:docMk/>
            <pc:sldMk cId="0" sldId="269"/>
            <ac:spMk id="21" creationId="{00000000-0000-0000-0000-000000000000}"/>
          </ac:spMkLst>
        </pc:spChg>
        <pc:spChg chg="add mod ord">
          <ac:chgData name="Moira Palumbo" userId="d5313c09-a6ac-40b1-8c83-27dd36ce5c13" providerId="ADAL" clId="{C2B47A12-E1F6-4C91-B528-13497FBF8C33}" dt="2021-07-06T13:26:12.421" v="342" actId="20577"/>
          <ac:spMkLst>
            <pc:docMk/>
            <pc:sldMk cId="0" sldId="269"/>
            <ac:spMk id="22" creationId="{87888A3C-1015-46FD-8DE2-956722E44CCC}"/>
          </ac:spMkLst>
        </pc:spChg>
        <pc:spChg chg="add del mod ord">
          <ac:chgData name="Moira Palumbo" userId="d5313c09-a6ac-40b1-8c83-27dd36ce5c13" providerId="ADAL" clId="{C2B47A12-E1F6-4C91-B528-13497FBF8C33}" dt="2021-07-06T13:21:59.327" v="315" actId="700"/>
          <ac:spMkLst>
            <pc:docMk/>
            <pc:sldMk cId="0" sldId="269"/>
            <ac:spMk id="23" creationId="{5255F910-48F9-4D14-9E94-BE2114590CE3}"/>
          </ac:spMkLst>
        </pc:spChg>
        <pc:spChg chg="add mod ord">
          <ac:chgData name="Moira Palumbo" userId="d5313c09-a6ac-40b1-8c83-27dd36ce5c13" providerId="ADAL" clId="{C2B47A12-E1F6-4C91-B528-13497FBF8C33}" dt="2021-07-06T13:21:59.327" v="315" actId="700"/>
          <ac:spMkLst>
            <pc:docMk/>
            <pc:sldMk cId="0" sldId="269"/>
            <ac:spMk id="24" creationId="{FC20ED96-C71F-44B1-BD0F-53DB68D3C380}"/>
          </ac:spMkLst>
        </pc:spChg>
        <pc:graphicFrameChg chg="modGraphic">
          <ac:chgData name="Moira Palumbo" userId="d5313c09-a6ac-40b1-8c83-27dd36ce5c13" providerId="ADAL" clId="{C2B47A12-E1F6-4C91-B528-13497FBF8C33}" dt="2021-07-07T07:21:22.220" v="1491" actId="2711"/>
          <ac:graphicFrameMkLst>
            <pc:docMk/>
            <pc:sldMk cId="0" sldId="269"/>
            <ac:graphicFrameMk id="13" creationId="{00000000-0000-0000-0000-000000000000}"/>
          </ac:graphicFrameMkLst>
        </pc:graphicFrameChg>
      </pc:sldChg>
      <pc:sldChg chg="addSp delSp modSp mod modClrScheme chgLayout">
        <pc:chgData name="Moira Palumbo" userId="d5313c09-a6ac-40b1-8c83-27dd36ce5c13" providerId="ADAL" clId="{C2B47A12-E1F6-4C91-B528-13497FBF8C33}" dt="2021-07-06T13:45:47.918" v="851" actId="6549"/>
        <pc:sldMkLst>
          <pc:docMk/>
          <pc:sldMk cId="0" sldId="270"/>
        </pc:sldMkLst>
        <pc:spChg chg="del mod">
          <ac:chgData name="Moira Palumbo" userId="d5313c09-a6ac-40b1-8c83-27dd36ce5c13" providerId="ADAL" clId="{C2B47A12-E1F6-4C91-B528-13497FBF8C33}" dt="2021-07-06T13:29:53.235" v="475" actId="478"/>
          <ac:spMkLst>
            <pc:docMk/>
            <pc:sldMk cId="0" sldId="270"/>
            <ac:spMk id="2" creationId="{00000000-0000-0000-0000-000000000000}"/>
          </ac:spMkLst>
        </pc:spChg>
        <pc:spChg chg="mod ord">
          <ac:chgData name="Moira Palumbo" userId="d5313c09-a6ac-40b1-8c83-27dd36ce5c13" providerId="ADAL" clId="{C2B47A12-E1F6-4C91-B528-13497FBF8C33}" dt="2021-07-06T13:26:33.798" v="343" actId="700"/>
          <ac:spMkLst>
            <pc:docMk/>
            <pc:sldMk cId="0" sldId="270"/>
            <ac:spMk id="3" creationId="{00000000-0000-0000-0000-000000000000}"/>
          </ac:spMkLst>
        </pc:spChg>
        <pc:spChg chg="mod ord">
          <ac:chgData name="Moira Palumbo" userId="d5313c09-a6ac-40b1-8c83-27dd36ce5c13" providerId="ADAL" clId="{C2B47A12-E1F6-4C91-B528-13497FBF8C33}" dt="2021-07-06T13:26:33.798" v="343" actId="700"/>
          <ac:spMkLst>
            <pc:docMk/>
            <pc:sldMk cId="0" sldId="270"/>
            <ac:spMk id="4" creationId="{00000000-0000-0000-0000-000000000000}"/>
          </ac:spMkLst>
        </pc:spChg>
        <pc:spChg chg="mod ord">
          <ac:chgData name="Moira Palumbo" userId="d5313c09-a6ac-40b1-8c83-27dd36ce5c13" providerId="ADAL" clId="{C2B47A12-E1F6-4C91-B528-13497FBF8C33}" dt="2021-07-06T13:26:33.798" v="343" actId="700"/>
          <ac:spMkLst>
            <pc:docMk/>
            <pc:sldMk cId="0" sldId="270"/>
            <ac:spMk id="5" creationId="{00000000-0000-0000-0000-000000000000}"/>
          </ac:spMkLst>
        </pc:spChg>
        <pc:spChg chg="add mod ord">
          <ac:chgData name="Moira Palumbo" userId="d5313c09-a6ac-40b1-8c83-27dd36ce5c13" providerId="ADAL" clId="{C2B47A12-E1F6-4C91-B528-13497FBF8C33}" dt="2021-07-06T13:45:47.918" v="851" actId="6549"/>
          <ac:spMkLst>
            <pc:docMk/>
            <pc:sldMk cId="0" sldId="270"/>
            <ac:spMk id="6" creationId="{E0B7D729-214C-4E24-A33D-589335B12B95}"/>
          </ac:spMkLst>
        </pc:spChg>
      </pc:sldChg>
      <pc:sldChg chg="addSp delSp modSp mod modClrScheme chgLayout">
        <pc:chgData name="Moira Palumbo" userId="d5313c09-a6ac-40b1-8c83-27dd36ce5c13" providerId="ADAL" clId="{C2B47A12-E1F6-4C91-B528-13497FBF8C33}" dt="2021-07-06T13:43:18.554" v="677" actId="20577"/>
        <pc:sldMkLst>
          <pc:docMk/>
          <pc:sldMk cId="0" sldId="271"/>
        </pc:sldMkLst>
        <pc:spChg chg="del">
          <ac:chgData name="Moira Palumbo" userId="d5313c09-a6ac-40b1-8c83-27dd36ce5c13" providerId="ADAL" clId="{C2B47A12-E1F6-4C91-B528-13497FBF8C33}" dt="2021-07-06T13:40:29.583" v="634" actId="478"/>
          <ac:spMkLst>
            <pc:docMk/>
            <pc:sldMk cId="0" sldId="271"/>
            <ac:spMk id="2" creationId="{00000000-0000-0000-0000-000000000000}"/>
          </ac:spMkLst>
        </pc:spChg>
        <pc:spChg chg="mod ord">
          <ac:chgData name="Moira Palumbo" userId="d5313c09-a6ac-40b1-8c83-27dd36ce5c13" providerId="ADAL" clId="{C2B47A12-E1F6-4C91-B528-13497FBF8C33}" dt="2021-07-06T13:40:35.305" v="635" actId="700"/>
          <ac:spMkLst>
            <pc:docMk/>
            <pc:sldMk cId="0" sldId="271"/>
            <ac:spMk id="3" creationId="{00000000-0000-0000-0000-000000000000}"/>
          </ac:spMkLst>
        </pc:spChg>
        <pc:spChg chg="mod ord">
          <ac:chgData name="Moira Palumbo" userId="d5313c09-a6ac-40b1-8c83-27dd36ce5c13" providerId="ADAL" clId="{C2B47A12-E1F6-4C91-B528-13497FBF8C33}" dt="2021-07-06T13:40:35.305" v="635" actId="700"/>
          <ac:spMkLst>
            <pc:docMk/>
            <pc:sldMk cId="0" sldId="271"/>
            <ac:spMk id="4" creationId="{00000000-0000-0000-0000-000000000000}"/>
          </ac:spMkLst>
        </pc:spChg>
        <pc:spChg chg="mod ord">
          <ac:chgData name="Moira Palumbo" userId="d5313c09-a6ac-40b1-8c83-27dd36ce5c13" providerId="ADAL" clId="{C2B47A12-E1F6-4C91-B528-13497FBF8C33}" dt="2021-07-06T13:40:35.305" v="635" actId="700"/>
          <ac:spMkLst>
            <pc:docMk/>
            <pc:sldMk cId="0" sldId="271"/>
            <ac:spMk id="5" creationId="{00000000-0000-0000-0000-000000000000}"/>
          </ac:spMkLst>
        </pc:spChg>
        <pc:spChg chg="add mod ord">
          <ac:chgData name="Moira Palumbo" userId="d5313c09-a6ac-40b1-8c83-27dd36ce5c13" providerId="ADAL" clId="{C2B47A12-E1F6-4C91-B528-13497FBF8C33}" dt="2021-07-06T13:43:18.554" v="677" actId="20577"/>
          <ac:spMkLst>
            <pc:docMk/>
            <pc:sldMk cId="0" sldId="271"/>
            <ac:spMk id="6" creationId="{0CF86375-2466-455D-A7EC-3408E8E846FA}"/>
          </ac:spMkLst>
        </pc:spChg>
      </pc:sldChg>
      <pc:sldChg chg="addSp delSp modSp mod modClrScheme chgLayout">
        <pc:chgData name="Moira Palumbo" userId="d5313c09-a6ac-40b1-8c83-27dd36ce5c13" providerId="ADAL" clId="{C2B47A12-E1F6-4C91-B528-13497FBF8C33}" dt="2021-07-06T13:49:09.055" v="938" actId="5793"/>
        <pc:sldMkLst>
          <pc:docMk/>
          <pc:sldMk cId="0" sldId="272"/>
        </pc:sldMkLst>
        <pc:spChg chg="del mod">
          <ac:chgData name="Moira Palumbo" userId="d5313c09-a6ac-40b1-8c83-27dd36ce5c13" providerId="ADAL" clId="{C2B47A12-E1F6-4C91-B528-13497FBF8C33}" dt="2021-07-06T13:46:53.686" v="873" actId="478"/>
          <ac:spMkLst>
            <pc:docMk/>
            <pc:sldMk cId="0" sldId="272"/>
            <ac:spMk id="2" creationId="{00000000-0000-0000-0000-000000000000}"/>
          </ac:spMkLst>
        </pc:spChg>
        <pc:spChg chg="mod ord">
          <ac:chgData name="Moira Palumbo" userId="d5313c09-a6ac-40b1-8c83-27dd36ce5c13" providerId="ADAL" clId="{C2B47A12-E1F6-4C91-B528-13497FBF8C33}" dt="2021-07-06T13:47:03.293" v="875" actId="700"/>
          <ac:spMkLst>
            <pc:docMk/>
            <pc:sldMk cId="0" sldId="272"/>
            <ac:spMk id="3" creationId="{00000000-0000-0000-0000-000000000000}"/>
          </ac:spMkLst>
        </pc:spChg>
        <pc:spChg chg="mod ord">
          <ac:chgData name="Moira Palumbo" userId="d5313c09-a6ac-40b1-8c83-27dd36ce5c13" providerId="ADAL" clId="{C2B47A12-E1F6-4C91-B528-13497FBF8C33}" dt="2021-07-06T13:47:03.293" v="875" actId="700"/>
          <ac:spMkLst>
            <pc:docMk/>
            <pc:sldMk cId="0" sldId="272"/>
            <ac:spMk id="4" creationId="{00000000-0000-0000-0000-000000000000}"/>
          </ac:spMkLst>
        </pc:spChg>
        <pc:spChg chg="mod ord">
          <ac:chgData name="Moira Palumbo" userId="d5313c09-a6ac-40b1-8c83-27dd36ce5c13" providerId="ADAL" clId="{C2B47A12-E1F6-4C91-B528-13497FBF8C33}" dt="2021-07-06T13:47:03.293" v="875" actId="700"/>
          <ac:spMkLst>
            <pc:docMk/>
            <pc:sldMk cId="0" sldId="272"/>
            <ac:spMk id="5" creationId="{00000000-0000-0000-0000-000000000000}"/>
          </ac:spMkLst>
        </pc:spChg>
        <pc:spChg chg="add mod ord">
          <ac:chgData name="Moira Palumbo" userId="d5313c09-a6ac-40b1-8c83-27dd36ce5c13" providerId="ADAL" clId="{C2B47A12-E1F6-4C91-B528-13497FBF8C33}" dt="2021-07-06T13:49:09.055" v="938" actId="5793"/>
          <ac:spMkLst>
            <pc:docMk/>
            <pc:sldMk cId="0" sldId="272"/>
            <ac:spMk id="6" creationId="{F335B09C-6AE9-45EB-91B6-018DC4C0F661}"/>
          </ac:spMkLst>
        </pc:spChg>
      </pc:sldChg>
      <pc:sldChg chg="addSp delSp modSp mod modClrScheme chgLayout">
        <pc:chgData name="Moira Palumbo" userId="d5313c09-a6ac-40b1-8c83-27dd36ce5c13" providerId="ADAL" clId="{C2B47A12-E1F6-4C91-B528-13497FBF8C33}" dt="2021-07-06T13:51:14.952" v="992" actId="20577"/>
        <pc:sldMkLst>
          <pc:docMk/>
          <pc:sldMk cId="0" sldId="273"/>
        </pc:sldMkLst>
        <pc:spChg chg="add del">
          <ac:chgData name="Moira Palumbo" userId="d5313c09-a6ac-40b1-8c83-27dd36ce5c13" providerId="ADAL" clId="{C2B47A12-E1F6-4C91-B528-13497FBF8C33}" dt="2021-07-06T13:50:25.370" v="952" actId="478"/>
          <ac:spMkLst>
            <pc:docMk/>
            <pc:sldMk cId="0" sldId="273"/>
            <ac:spMk id="2" creationId="{00000000-0000-0000-0000-000000000000}"/>
          </ac:spMkLst>
        </pc:spChg>
        <pc:spChg chg="mod ord">
          <ac:chgData name="Moira Palumbo" userId="d5313c09-a6ac-40b1-8c83-27dd36ce5c13" providerId="ADAL" clId="{C2B47A12-E1F6-4C91-B528-13497FBF8C33}" dt="2021-07-06T13:49:21.655" v="939" actId="700"/>
          <ac:spMkLst>
            <pc:docMk/>
            <pc:sldMk cId="0" sldId="273"/>
            <ac:spMk id="3" creationId="{00000000-0000-0000-0000-000000000000}"/>
          </ac:spMkLst>
        </pc:spChg>
        <pc:spChg chg="mod ord">
          <ac:chgData name="Moira Palumbo" userId="d5313c09-a6ac-40b1-8c83-27dd36ce5c13" providerId="ADAL" clId="{C2B47A12-E1F6-4C91-B528-13497FBF8C33}" dt="2021-07-06T13:49:21.655" v="939" actId="700"/>
          <ac:spMkLst>
            <pc:docMk/>
            <pc:sldMk cId="0" sldId="273"/>
            <ac:spMk id="4" creationId="{00000000-0000-0000-0000-000000000000}"/>
          </ac:spMkLst>
        </pc:spChg>
        <pc:spChg chg="mod ord">
          <ac:chgData name="Moira Palumbo" userId="d5313c09-a6ac-40b1-8c83-27dd36ce5c13" providerId="ADAL" clId="{C2B47A12-E1F6-4C91-B528-13497FBF8C33}" dt="2021-07-06T13:49:21.655" v="939" actId="700"/>
          <ac:spMkLst>
            <pc:docMk/>
            <pc:sldMk cId="0" sldId="273"/>
            <ac:spMk id="5" creationId="{00000000-0000-0000-0000-000000000000}"/>
          </ac:spMkLst>
        </pc:spChg>
        <pc:spChg chg="add mod ord">
          <ac:chgData name="Moira Palumbo" userId="d5313c09-a6ac-40b1-8c83-27dd36ce5c13" providerId="ADAL" clId="{C2B47A12-E1F6-4C91-B528-13497FBF8C33}" dt="2021-07-06T13:51:14.952" v="992" actId="20577"/>
          <ac:spMkLst>
            <pc:docMk/>
            <pc:sldMk cId="0" sldId="273"/>
            <ac:spMk id="6" creationId="{C4F9642F-D754-49A6-99C3-C61128808E0E}"/>
          </ac:spMkLst>
        </pc:spChg>
      </pc:sldChg>
      <pc:sldChg chg="addSp delSp modSp del mod modClrScheme chgLayout">
        <pc:chgData name="Moira Palumbo" userId="d5313c09-a6ac-40b1-8c83-27dd36ce5c13" providerId="ADAL" clId="{C2B47A12-E1F6-4C91-B528-13497FBF8C33}" dt="2021-07-06T14:03:28.137" v="1159" actId="2696"/>
        <pc:sldMkLst>
          <pc:docMk/>
          <pc:sldMk cId="0" sldId="274"/>
        </pc:sldMkLst>
        <pc:spChg chg="del mod">
          <ac:chgData name="Moira Palumbo" userId="d5313c09-a6ac-40b1-8c83-27dd36ce5c13" providerId="ADAL" clId="{C2B47A12-E1F6-4C91-B528-13497FBF8C33}" dt="2021-07-06T14:00:32.359" v="1092" actId="478"/>
          <ac:spMkLst>
            <pc:docMk/>
            <pc:sldMk cId="0" sldId="274"/>
            <ac:spMk id="9" creationId="{00000000-0000-0000-0000-000000000000}"/>
          </ac:spMkLst>
        </pc:spChg>
        <pc:spChg chg="mod ord">
          <ac:chgData name="Moira Palumbo" userId="d5313c09-a6ac-40b1-8c83-27dd36ce5c13" providerId="ADAL" clId="{C2B47A12-E1F6-4C91-B528-13497FBF8C33}" dt="2021-07-06T14:00:38.332" v="1093" actId="700"/>
          <ac:spMkLst>
            <pc:docMk/>
            <pc:sldMk cId="0" sldId="274"/>
            <ac:spMk id="10"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1"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2"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3"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4"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5"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6"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7"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8"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19"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0"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1"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2"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3"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4"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5"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6"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7"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8"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29"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0"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1"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2"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3"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4"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5" creationId="{00000000-0000-0000-0000-000000000000}"/>
          </ac:spMkLst>
        </pc:spChg>
        <pc:spChg chg="mod">
          <ac:chgData name="Moira Palumbo" userId="d5313c09-a6ac-40b1-8c83-27dd36ce5c13" providerId="ADAL" clId="{C2B47A12-E1F6-4C91-B528-13497FBF8C33}" dt="2021-07-06T14:02:22.453" v="1150" actId="164"/>
          <ac:spMkLst>
            <pc:docMk/>
            <pc:sldMk cId="0" sldId="274"/>
            <ac:spMk id="36" creationId="{00000000-0000-0000-0000-000000000000}"/>
          </ac:spMkLst>
        </pc:spChg>
        <pc:spChg chg="mod ord">
          <ac:chgData name="Moira Palumbo" userId="d5313c09-a6ac-40b1-8c83-27dd36ce5c13" providerId="ADAL" clId="{C2B47A12-E1F6-4C91-B528-13497FBF8C33}" dt="2021-07-06T14:00:38.332" v="1093" actId="700"/>
          <ac:spMkLst>
            <pc:docMk/>
            <pc:sldMk cId="0" sldId="274"/>
            <ac:spMk id="37" creationId="{00000000-0000-0000-0000-000000000000}"/>
          </ac:spMkLst>
        </pc:spChg>
        <pc:spChg chg="mod ord">
          <ac:chgData name="Moira Palumbo" userId="d5313c09-a6ac-40b1-8c83-27dd36ce5c13" providerId="ADAL" clId="{C2B47A12-E1F6-4C91-B528-13497FBF8C33}" dt="2021-07-06T14:00:38.332" v="1093" actId="700"/>
          <ac:spMkLst>
            <pc:docMk/>
            <pc:sldMk cId="0" sldId="274"/>
            <ac:spMk id="38" creationId="{00000000-0000-0000-0000-000000000000}"/>
          </ac:spMkLst>
        </pc:spChg>
        <pc:spChg chg="add mod ord">
          <ac:chgData name="Moira Palumbo" userId="d5313c09-a6ac-40b1-8c83-27dd36ce5c13" providerId="ADAL" clId="{C2B47A12-E1F6-4C91-B528-13497FBF8C33}" dt="2021-07-06T14:00:38.332" v="1093" actId="700"/>
          <ac:spMkLst>
            <pc:docMk/>
            <pc:sldMk cId="0" sldId="274"/>
            <ac:spMk id="39" creationId="{B5D8697C-3A77-4B9E-9EE7-84C9FDE3DF9F}"/>
          </ac:spMkLst>
        </pc:spChg>
        <pc:spChg chg="add mod ord">
          <ac:chgData name="Moira Palumbo" userId="d5313c09-a6ac-40b1-8c83-27dd36ce5c13" providerId="ADAL" clId="{C2B47A12-E1F6-4C91-B528-13497FBF8C33}" dt="2021-07-06T14:02:16.399" v="1149" actId="1076"/>
          <ac:spMkLst>
            <pc:docMk/>
            <pc:sldMk cId="0" sldId="274"/>
            <ac:spMk id="40" creationId="{973160DC-70B5-476B-830A-17D370C8D2A6}"/>
          </ac:spMkLst>
        </pc:spChg>
        <pc:spChg chg="add mod ord">
          <ac:chgData name="Moira Palumbo" userId="d5313c09-a6ac-40b1-8c83-27dd36ce5c13" providerId="ADAL" clId="{C2B47A12-E1F6-4C91-B528-13497FBF8C33}" dt="2021-07-06T14:02:13.873" v="1148" actId="1076"/>
          <ac:spMkLst>
            <pc:docMk/>
            <pc:sldMk cId="0" sldId="274"/>
            <ac:spMk id="41" creationId="{52603824-E44A-4284-9882-294E63F07825}"/>
          </ac:spMkLst>
        </pc:spChg>
        <pc:spChg chg="add del mod">
          <ac:chgData name="Moira Palumbo" userId="d5313c09-a6ac-40b1-8c83-27dd36ce5c13" providerId="ADAL" clId="{C2B47A12-E1F6-4C91-B528-13497FBF8C33}" dt="2021-07-06T14:00:03.447" v="1088" actId="478"/>
          <ac:spMkLst>
            <pc:docMk/>
            <pc:sldMk cId="0" sldId="274"/>
            <ac:spMk id="43" creationId="{C8D939C6-E1F9-4FA4-A63B-30FE2738B409}"/>
          </ac:spMkLst>
        </pc:spChg>
        <pc:spChg chg="add del">
          <ac:chgData name="Moira Palumbo" userId="d5313c09-a6ac-40b1-8c83-27dd36ce5c13" providerId="ADAL" clId="{C2B47A12-E1F6-4C91-B528-13497FBF8C33}" dt="2021-07-06T14:00:45.452" v="1095" actId="22"/>
          <ac:spMkLst>
            <pc:docMk/>
            <pc:sldMk cId="0" sldId="274"/>
            <ac:spMk id="45" creationId="{5D700515-7353-49C7-9573-BF546A2D09D0}"/>
          </ac:spMkLst>
        </pc:spChg>
        <pc:spChg chg="add del">
          <ac:chgData name="Moira Palumbo" userId="d5313c09-a6ac-40b1-8c83-27dd36ce5c13" providerId="ADAL" clId="{C2B47A12-E1F6-4C91-B528-13497FBF8C33}" dt="2021-07-06T14:00:51.979" v="1097" actId="22"/>
          <ac:spMkLst>
            <pc:docMk/>
            <pc:sldMk cId="0" sldId="274"/>
            <ac:spMk id="47" creationId="{4529C494-F0F5-4209-98A4-5059DB54DB1C}"/>
          </ac:spMkLst>
        </pc:spChg>
        <pc:grpChg chg="add mod">
          <ac:chgData name="Moira Palumbo" userId="d5313c09-a6ac-40b1-8c83-27dd36ce5c13" providerId="ADAL" clId="{C2B47A12-E1F6-4C91-B528-13497FBF8C33}" dt="2021-07-06T14:02:22.453" v="1150" actId="164"/>
          <ac:grpSpMkLst>
            <pc:docMk/>
            <pc:sldMk cId="0" sldId="274"/>
            <ac:grpSpMk id="48" creationId="{50AFBDDB-1F74-4A6A-BA8D-C1F226050806}"/>
          </ac:grpSpMkLst>
        </pc:grpChg>
      </pc:sldChg>
      <pc:sldChg chg="addSp delSp modSp mod modClrScheme chgLayout">
        <pc:chgData name="Moira Palumbo" userId="d5313c09-a6ac-40b1-8c83-27dd36ce5c13" providerId="ADAL" clId="{C2B47A12-E1F6-4C91-B528-13497FBF8C33}" dt="2021-07-06T14:07:21.783" v="1423" actId="20577"/>
        <pc:sldMkLst>
          <pc:docMk/>
          <pc:sldMk cId="0" sldId="275"/>
        </pc:sldMkLst>
        <pc:spChg chg="del">
          <ac:chgData name="Moira Palumbo" userId="d5313c09-a6ac-40b1-8c83-27dd36ce5c13" providerId="ADAL" clId="{C2B47A12-E1F6-4C91-B528-13497FBF8C33}" dt="2021-07-06T14:06:18.339" v="1406" actId="478"/>
          <ac:spMkLst>
            <pc:docMk/>
            <pc:sldMk cId="0" sldId="275"/>
            <ac:spMk id="2" creationId="{00000000-0000-0000-0000-000000000000}"/>
          </ac:spMkLst>
        </pc:spChg>
        <pc:spChg chg="mod ord">
          <ac:chgData name="Moira Palumbo" userId="d5313c09-a6ac-40b1-8c83-27dd36ce5c13" providerId="ADAL" clId="{C2B47A12-E1F6-4C91-B528-13497FBF8C33}" dt="2021-07-06T14:06:30.366" v="1411" actId="20577"/>
          <ac:spMkLst>
            <pc:docMk/>
            <pc:sldMk cId="0" sldId="275"/>
            <ac:spMk id="3" creationId="{00000000-0000-0000-0000-000000000000}"/>
          </ac:spMkLst>
        </pc:spChg>
        <pc:spChg chg="mod ord">
          <ac:chgData name="Moira Palumbo" userId="d5313c09-a6ac-40b1-8c83-27dd36ce5c13" providerId="ADAL" clId="{C2B47A12-E1F6-4C91-B528-13497FBF8C33}" dt="2021-07-06T14:06:25.116" v="1407" actId="700"/>
          <ac:spMkLst>
            <pc:docMk/>
            <pc:sldMk cId="0" sldId="275"/>
            <ac:spMk id="4" creationId="{00000000-0000-0000-0000-000000000000}"/>
          </ac:spMkLst>
        </pc:spChg>
        <pc:spChg chg="mod ord">
          <ac:chgData name="Moira Palumbo" userId="d5313c09-a6ac-40b1-8c83-27dd36ce5c13" providerId="ADAL" clId="{C2B47A12-E1F6-4C91-B528-13497FBF8C33}" dt="2021-07-06T14:06:25.116" v="1407" actId="700"/>
          <ac:spMkLst>
            <pc:docMk/>
            <pc:sldMk cId="0" sldId="275"/>
            <ac:spMk id="5" creationId="{00000000-0000-0000-0000-000000000000}"/>
          </ac:spMkLst>
        </pc:spChg>
        <pc:spChg chg="add mod ord">
          <ac:chgData name="Moira Palumbo" userId="d5313c09-a6ac-40b1-8c83-27dd36ce5c13" providerId="ADAL" clId="{C2B47A12-E1F6-4C91-B528-13497FBF8C33}" dt="2021-07-06T14:07:21.783" v="1423" actId="20577"/>
          <ac:spMkLst>
            <pc:docMk/>
            <pc:sldMk cId="0" sldId="275"/>
            <ac:spMk id="6" creationId="{5C59C40A-8394-4D08-9DD9-A13ACAA401F8}"/>
          </ac:spMkLst>
        </pc:spChg>
      </pc:sldChg>
      <pc:sldChg chg="del">
        <pc:chgData name="Moira Palumbo" userId="d5313c09-a6ac-40b1-8c83-27dd36ce5c13" providerId="ADAL" clId="{C2B47A12-E1F6-4C91-B528-13497FBF8C33}" dt="2021-07-06T13:02:36.298" v="46" actId="2696"/>
        <pc:sldMkLst>
          <pc:docMk/>
          <pc:sldMk cId="0" sldId="344"/>
        </pc:sldMkLst>
      </pc:sldChg>
      <pc:sldChg chg="modSp mod modClrScheme chgLayout">
        <pc:chgData name="Moira Palumbo" userId="d5313c09-a6ac-40b1-8c83-27dd36ce5c13" providerId="ADAL" clId="{C2B47A12-E1F6-4C91-B528-13497FBF8C33}" dt="2021-07-06T13:21:14.571" v="309" actId="20577"/>
        <pc:sldMkLst>
          <pc:docMk/>
          <pc:sldMk cId="0" sldId="346"/>
        </pc:sldMkLst>
        <pc:spChg chg="mod ord">
          <ac:chgData name="Moira Palumbo" userId="d5313c09-a6ac-40b1-8c83-27dd36ce5c13" providerId="ADAL" clId="{C2B47A12-E1F6-4C91-B528-13497FBF8C33}" dt="2021-07-06T13:16:45.440" v="128" actId="700"/>
          <ac:spMkLst>
            <pc:docMk/>
            <pc:sldMk cId="0" sldId="346"/>
            <ac:spMk id="2" creationId="{00000000-0000-0000-0000-000000000000}"/>
          </ac:spMkLst>
        </pc:spChg>
        <pc:spChg chg="mod ord">
          <ac:chgData name="Moira Palumbo" userId="d5313c09-a6ac-40b1-8c83-27dd36ce5c13" providerId="ADAL" clId="{C2B47A12-E1F6-4C91-B528-13497FBF8C33}" dt="2021-07-06T13:21:14.571" v="309" actId="20577"/>
          <ac:spMkLst>
            <pc:docMk/>
            <pc:sldMk cId="0" sldId="346"/>
            <ac:spMk id="3" creationId="{00000000-0000-0000-0000-000000000000}"/>
          </ac:spMkLst>
        </pc:spChg>
        <pc:picChg chg="mod ord">
          <ac:chgData name="Moira Palumbo" userId="d5313c09-a6ac-40b1-8c83-27dd36ce5c13" providerId="ADAL" clId="{C2B47A12-E1F6-4C91-B528-13497FBF8C33}" dt="2021-07-06T13:16:45.440" v="128" actId="700"/>
          <ac:picMkLst>
            <pc:docMk/>
            <pc:sldMk cId="0" sldId="346"/>
            <ac:picMk id="4" creationId="{00000000-0000-0000-0000-000000000000}"/>
          </ac:picMkLst>
        </pc:picChg>
      </pc:sldChg>
      <pc:sldChg chg="modSp mod modClrScheme chgLayout modNotesTx">
        <pc:chgData name="Moira Palumbo" userId="d5313c09-a6ac-40b1-8c83-27dd36ce5c13" providerId="ADAL" clId="{C2B47A12-E1F6-4C91-B528-13497FBF8C33}" dt="2021-07-06T13:54:47.840" v="1034" actId="20577"/>
        <pc:sldMkLst>
          <pc:docMk/>
          <pc:sldMk cId="1225569800" sldId="362"/>
        </pc:sldMkLst>
        <pc:spChg chg="mod ord">
          <ac:chgData name="Moira Palumbo" userId="d5313c09-a6ac-40b1-8c83-27dd36ce5c13" providerId="ADAL" clId="{C2B47A12-E1F6-4C91-B528-13497FBF8C33}" dt="2021-07-06T13:51:28.534" v="993" actId="700"/>
          <ac:spMkLst>
            <pc:docMk/>
            <pc:sldMk cId="1225569800" sldId="362"/>
            <ac:spMk id="6" creationId="{8883B9E6-F314-4E7E-80E1-8102180429AB}"/>
          </ac:spMkLst>
        </pc:spChg>
        <pc:spChg chg="mod ord">
          <ac:chgData name="Moira Palumbo" userId="d5313c09-a6ac-40b1-8c83-27dd36ce5c13" providerId="ADAL" clId="{C2B47A12-E1F6-4C91-B528-13497FBF8C33}" dt="2021-07-06T13:52:49.510" v="1007" actId="20577"/>
          <ac:spMkLst>
            <pc:docMk/>
            <pc:sldMk cId="1225569800" sldId="362"/>
            <ac:spMk id="8" creationId="{D6842FDB-0ADE-444F-BAA7-0C62FA044C8D}"/>
          </ac:spMkLst>
        </pc:spChg>
      </pc:sldChg>
      <pc:sldChg chg="addSp modSp mod modClrScheme chgLayout">
        <pc:chgData name="Moira Palumbo" userId="d5313c09-a6ac-40b1-8c83-27dd36ce5c13" providerId="ADAL" clId="{C2B47A12-E1F6-4C91-B528-13497FBF8C33}" dt="2021-07-06T14:04:25.313" v="1193" actId="700"/>
        <pc:sldMkLst>
          <pc:docMk/>
          <pc:sldMk cId="489638952" sldId="230716999"/>
        </pc:sldMkLst>
        <pc:spChg chg="mod ord">
          <ac:chgData name="Moira Palumbo" userId="d5313c09-a6ac-40b1-8c83-27dd36ce5c13" providerId="ADAL" clId="{C2B47A12-E1F6-4C91-B528-13497FBF8C33}" dt="2021-07-06T14:04:25.313" v="1193" actId="700"/>
          <ac:spMkLst>
            <pc:docMk/>
            <pc:sldMk cId="489638952" sldId="230716999"/>
            <ac:spMk id="2" creationId="{00000000-0000-0000-0000-000000000000}"/>
          </ac:spMkLst>
        </pc:spChg>
        <pc:spChg chg="add mod ord">
          <ac:chgData name="Moira Palumbo" userId="d5313c09-a6ac-40b1-8c83-27dd36ce5c13" providerId="ADAL" clId="{C2B47A12-E1F6-4C91-B528-13497FBF8C33}" dt="2021-07-06T14:04:25.313" v="1193" actId="700"/>
          <ac:spMkLst>
            <pc:docMk/>
            <pc:sldMk cId="489638952" sldId="230716999"/>
            <ac:spMk id="3" creationId="{D336F7DC-44FD-4AAE-8705-3FDF8837DE2A}"/>
          </ac:spMkLst>
        </pc:spChg>
      </pc:sldChg>
      <pc:sldChg chg="delSp modSp mod modNotesTx">
        <pc:chgData name="Moira Palumbo" userId="d5313c09-a6ac-40b1-8c83-27dd36ce5c13" providerId="ADAL" clId="{C2B47A12-E1F6-4C91-B528-13497FBF8C33}" dt="2021-07-06T13:24:30.588" v="333" actId="207"/>
        <pc:sldMkLst>
          <pc:docMk/>
          <pc:sldMk cId="149286283" sldId="230717004"/>
        </pc:sldMkLst>
        <pc:spChg chg="mod">
          <ac:chgData name="Moira Palumbo" userId="d5313c09-a6ac-40b1-8c83-27dd36ce5c13" providerId="ADAL" clId="{C2B47A12-E1F6-4C91-B528-13497FBF8C33}" dt="2021-07-06T12:50:43.609" v="13" actId="20577"/>
          <ac:spMkLst>
            <pc:docMk/>
            <pc:sldMk cId="149286283" sldId="230717004"/>
            <ac:spMk id="4" creationId="{28278B66-C648-4CFB-8723-9052684B6B84}"/>
          </ac:spMkLst>
        </pc:spChg>
        <pc:spChg chg="mod">
          <ac:chgData name="Moira Palumbo" userId="d5313c09-a6ac-40b1-8c83-27dd36ce5c13" providerId="ADAL" clId="{C2B47A12-E1F6-4C91-B528-13497FBF8C33}" dt="2021-07-06T13:09:43.425" v="87" actId="6549"/>
          <ac:spMkLst>
            <pc:docMk/>
            <pc:sldMk cId="149286283" sldId="230717004"/>
            <ac:spMk id="5" creationId="{4FE00973-30E3-4DE2-B450-FB101CE9FDE9}"/>
          </ac:spMkLst>
        </pc:spChg>
        <pc:spChg chg="mod">
          <ac:chgData name="Moira Palumbo" userId="d5313c09-a6ac-40b1-8c83-27dd36ce5c13" providerId="ADAL" clId="{C2B47A12-E1F6-4C91-B528-13497FBF8C33}" dt="2021-07-06T13:24:30.588" v="333" actId="207"/>
          <ac:spMkLst>
            <pc:docMk/>
            <pc:sldMk cId="149286283" sldId="230717004"/>
            <ac:spMk id="6" creationId="{E345D306-B8A9-4555-B08E-2BA65B8B9223}"/>
          </ac:spMkLst>
        </pc:spChg>
        <pc:spChg chg="del mod">
          <ac:chgData name="Moira Palumbo" userId="d5313c09-a6ac-40b1-8c83-27dd36ce5c13" providerId="ADAL" clId="{C2B47A12-E1F6-4C91-B528-13497FBF8C33}" dt="2021-07-06T13:10:35.254" v="92" actId="478"/>
          <ac:spMkLst>
            <pc:docMk/>
            <pc:sldMk cId="149286283" sldId="230717004"/>
            <ac:spMk id="8" creationId="{B5067176-CE0A-4B0D-A100-1A044164FF00}"/>
          </ac:spMkLst>
        </pc:spChg>
      </pc:sldChg>
      <pc:sldChg chg="modSp mod">
        <pc:chgData name="Moira Palumbo" userId="d5313c09-a6ac-40b1-8c83-27dd36ce5c13" providerId="ADAL" clId="{C2B47A12-E1F6-4C91-B528-13497FBF8C33}" dt="2021-07-06T14:08:40.912" v="1462" actId="20577"/>
        <pc:sldMkLst>
          <pc:docMk/>
          <pc:sldMk cId="1126427762" sldId="230717007"/>
        </pc:sldMkLst>
        <pc:spChg chg="mod">
          <ac:chgData name="Moira Palumbo" userId="d5313c09-a6ac-40b1-8c83-27dd36ce5c13" providerId="ADAL" clId="{C2B47A12-E1F6-4C91-B528-13497FBF8C33}" dt="2021-07-06T14:08:40.912" v="1462" actId="20577"/>
          <ac:spMkLst>
            <pc:docMk/>
            <pc:sldMk cId="1126427762" sldId="230717007"/>
            <ac:spMk id="6" creationId="{A3D9C313-9D74-4417-9CE5-3067F940B13A}"/>
          </ac:spMkLst>
        </pc:spChg>
      </pc:sldChg>
      <pc:sldChg chg="modNotesTx">
        <pc:chgData name="Moira Palumbo" userId="d5313c09-a6ac-40b1-8c83-27dd36ce5c13" providerId="ADAL" clId="{C2B47A12-E1F6-4C91-B528-13497FBF8C33}" dt="2021-07-06T13:02:18.226" v="45" actId="20577"/>
        <pc:sldMkLst>
          <pc:docMk/>
          <pc:sldMk cId="4251574698" sldId="230717008"/>
        </pc:sldMkLst>
      </pc:sldChg>
      <pc:sldChg chg="modSp mod">
        <pc:chgData name="Moira Palumbo" userId="d5313c09-a6ac-40b1-8c83-27dd36ce5c13" providerId="ADAL" clId="{C2B47A12-E1F6-4C91-B528-13497FBF8C33}" dt="2021-07-06T13:02:57.284" v="49" actId="14100"/>
        <pc:sldMkLst>
          <pc:docMk/>
          <pc:sldMk cId="1745370993" sldId="230717010"/>
        </pc:sldMkLst>
        <pc:spChg chg="mod">
          <ac:chgData name="Moira Palumbo" userId="d5313c09-a6ac-40b1-8c83-27dd36ce5c13" providerId="ADAL" clId="{C2B47A12-E1F6-4C91-B528-13497FBF8C33}" dt="2021-07-06T13:02:48.653" v="47" actId="255"/>
          <ac:spMkLst>
            <pc:docMk/>
            <pc:sldMk cId="1745370993" sldId="230717010"/>
            <ac:spMk id="3" creationId="{00000000-0000-0000-0000-000000000000}"/>
          </ac:spMkLst>
        </pc:spChg>
        <pc:picChg chg="mod">
          <ac:chgData name="Moira Palumbo" userId="d5313c09-a6ac-40b1-8c83-27dd36ce5c13" providerId="ADAL" clId="{C2B47A12-E1F6-4C91-B528-13497FBF8C33}" dt="2021-07-06T13:02:57.284" v="49" actId="14100"/>
          <ac:picMkLst>
            <pc:docMk/>
            <pc:sldMk cId="1745370993" sldId="230717010"/>
            <ac:picMk id="4" creationId="{00000000-0000-0000-0000-000000000000}"/>
          </ac:picMkLst>
        </pc:picChg>
      </pc:sldChg>
      <pc:sldChg chg="addSp delSp modSp new mod chgLayout">
        <pc:chgData name="Moira Palumbo" userId="d5313c09-a6ac-40b1-8c83-27dd36ce5c13" providerId="ADAL" clId="{C2B47A12-E1F6-4C91-B528-13497FBF8C33}" dt="2021-07-06T14:06:59.437" v="1415" actId="1076"/>
        <pc:sldMkLst>
          <pc:docMk/>
          <pc:sldMk cId="3553301577" sldId="230717011"/>
        </pc:sldMkLst>
        <pc:spChg chg="mod ord">
          <ac:chgData name="Moira Palumbo" userId="d5313c09-a6ac-40b1-8c83-27dd36ce5c13" providerId="ADAL" clId="{C2B47A12-E1F6-4C91-B528-13497FBF8C33}" dt="2021-07-06T14:06:42.031" v="1412" actId="1076"/>
          <ac:spMkLst>
            <pc:docMk/>
            <pc:sldMk cId="3553301577" sldId="230717011"/>
            <ac:spMk id="2" creationId="{450EB03E-9398-499A-A95D-C3FD7DC532D8}"/>
          </ac:spMkLst>
        </pc:spChg>
        <pc:spChg chg="mod ord">
          <ac:chgData name="Moira Palumbo" userId="d5313c09-a6ac-40b1-8c83-27dd36ce5c13" providerId="ADAL" clId="{C2B47A12-E1F6-4C91-B528-13497FBF8C33}" dt="2021-07-06T14:06:55.110" v="1414" actId="1076"/>
          <ac:spMkLst>
            <pc:docMk/>
            <pc:sldMk cId="3553301577" sldId="230717011"/>
            <ac:spMk id="3" creationId="{BB78988A-1F64-4DC8-B3C8-2684B276B75D}"/>
          </ac:spMkLst>
        </pc:spChg>
        <pc:spChg chg="del">
          <ac:chgData name="Moira Palumbo" userId="d5313c09-a6ac-40b1-8c83-27dd36ce5c13" providerId="ADAL" clId="{C2B47A12-E1F6-4C91-B528-13497FBF8C33}" dt="2021-07-06T14:02:30.293" v="1151"/>
          <ac:spMkLst>
            <pc:docMk/>
            <pc:sldMk cId="3553301577" sldId="230717011"/>
            <ac:spMk id="4" creationId="{1DBF8BA1-2AC9-4171-AB5B-92252837FE86}"/>
          </ac:spMkLst>
        </pc:spChg>
        <pc:picChg chg="add mod ord">
          <ac:chgData name="Moira Palumbo" userId="d5313c09-a6ac-40b1-8c83-27dd36ce5c13" providerId="ADAL" clId="{C2B47A12-E1F6-4C91-B528-13497FBF8C33}" dt="2021-07-06T14:06:59.437" v="1415" actId="1076"/>
          <ac:picMkLst>
            <pc:docMk/>
            <pc:sldMk cId="3553301577" sldId="230717011"/>
            <ac:picMk id="5" creationId="{3387AE64-C9BD-470D-9C90-A878D6006CE7}"/>
          </ac:picMkLst>
        </pc:picChg>
      </pc:sldChg>
      <pc:sldChg chg="modSp mod">
        <pc:chgData name="Moira Palumbo" userId="d5313c09-a6ac-40b1-8c83-27dd36ce5c13" providerId="ADAL" clId="{C2B47A12-E1F6-4C91-B528-13497FBF8C33}" dt="2021-07-06T14:09:13.021" v="1473" actId="20577"/>
        <pc:sldMkLst>
          <pc:docMk/>
          <pc:sldMk cId="3706027533" sldId="230717012"/>
        </pc:sldMkLst>
        <pc:spChg chg="mod">
          <ac:chgData name="Moira Palumbo" userId="d5313c09-a6ac-40b1-8c83-27dd36ce5c13" providerId="ADAL" clId="{C2B47A12-E1F6-4C91-B528-13497FBF8C33}" dt="2021-07-06T14:09:13.021" v="1473" actId="20577"/>
          <ac:spMkLst>
            <pc:docMk/>
            <pc:sldMk cId="3706027533" sldId="230717012"/>
            <ac:spMk id="2" creationId="{6CA78923-D2E2-4677-A54B-37B7C98B9474}"/>
          </ac:spMkLst>
        </pc:spChg>
      </pc:sldChg>
      <pc:sldChg chg="modSp add mod">
        <pc:chgData name="Moira Palumbo" userId="d5313c09-a6ac-40b1-8c83-27dd36ce5c13" providerId="ADAL" clId="{C2B47A12-E1F6-4C91-B528-13497FBF8C33}" dt="2021-07-06T14:09:27.029" v="1485" actId="20577"/>
        <pc:sldMkLst>
          <pc:docMk/>
          <pc:sldMk cId="1050187065" sldId="230717013"/>
        </pc:sldMkLst>
        <pc:spChg chg="mod">
          <ac:chgData name="Moira Palumbo" userId="d5313c09-a6ac-40b1-8c83-27dd36ce5c13" providerId="ADAL" clId="{C2B47A12-E1F6-4C91-B528-13497FBF8C33}" dt="2021-07-06T14:09:23.399" v="1484" actId="20577"/>
          <ac:spMkLst>
            <pc:docMk/>
            <pc:sldMk cId="1050187065" sldId="230717013"/>
            <ac:spMk id="2" creationId="{6CA78923-D2E2-4677-A54B-37B7C98B9474}"/>
          </ac:spMkLst>
        </pc:spChg>
        <pc:spChg chg="mod">
          <ac:chgData name="Moira Palumbo" userId="d5313c09-a6ac-40b1-8c83-27dd36ce5c13" providerId="ADAL" clId="{C2B47A12-E1F6-4C91-B528-13497FBF8C33}" dt="2021-07-06T14:09:27.029" v="1485" actId="20577"/>
          <ac:spMkLst>
            <pc:docMk/>
            <pc:sldMk cId="1050187065" sldId="230717013"/>
            <ac:spMk id="6" creationId="{A3D9C313-9D74-4417-9CE5-3067F940B13A}"/>
          </ac:spMkLst>
        </pc:spChg>
      </pc:sldChg>
      <pc:sldMasterChg chg="del delSldLayout">
        <pc:chgData name="Moira Palumbo" userId="d5313c09-a6ac-40b1-8c83-27dd36ce5c13" providerId="ADAL" clId="{C2B47A12-E1F6-4C91-B528-13497FBF8C33}" dt="2021-07-06T14:03:39.933" v="1160" actId="700"/>
        <pc:sldMasterMkLst>
          <pc:docMk/>
          <pc:sldMasterMk cId="0" sldId="2147483648"/>
        </pc:sldMasterMkLst>
        <pc:sldLayoutChg chg="del">
          <pc:chgData name="Moira Palumbo" userId="d5313c09-a6ac-40b1-8c83-27dd36ce5c13" providerId="ADAL" clId="{C2B47A12-E1F6-4C91-B528-13497FBF8C33}" dt="2021-07-06T14:03:39.933" v="1160" actId="700"/>
          <pc:sldLayoutMkLst>
            <pc:docMk/>
            <pc:sldMasterMk cId="0" sldId="2147483648"/>
            <pc:sldLayoutMk cId="0" sldId="2147483661"/>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0" sldId="2147483662"/>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0" sldId="2147483663"/>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0" sldId="2147483664"/>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0" sldId="2147483665"/>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2795117381" sldId="2147483688"/>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2544757223" sldId="2147483689"/>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1299407357" sldId="2147483690"/>
          </pc:sldLayoutMkLst>
        </pc:sldLayoutChg>
        <pc:sldLayoutChg chg="del">
          <pc:chgData name="Moira Palumbo" userId="d5313c09-a6ac-40b1-8c83-27dd36ce5c13" providerId="ADAL" clId="{C2B47A12-E1F6-4C91-B528-13497FBF8C33}" dt="2021-07-06T13:02:36.298" v="46" actId="2696"/>
          <pc:sldLayoutMkLst>
            <pc:docMk/>
            <pc:sldMasterMk cId="0" sldId="2147483648"/>
            <pc:sldLayoutMk cId="2806280362" sldId="2147483691"/>
          </pc:sldLayoutMkLst>
        </pc:sldLayoutChg>
        <pc:sldLayoutChg chg="del">
          <pc:chgData name="Moira Palumbo" userId="d5313c09-a6ac-40b1-8c83-27dd36ce5c13" providerId="ADAL" clId="{C2B47A12-E1F6-4C91-B528-13497FBF8C33}" dt="2021-07-06T14:03:39.933" v="1160" actId="700"/>
          <pc:sldLayoutMkLst>
            <pc:docMk/>
            <pc:sldMasterMk cId="0" sldId="2147483648"/>
            <pc:sldLayoutMk cId="1656163696" sldId="2147483692"/>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16:53:15.185"/>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16:53:15.7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16:54:34.4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4T16:54:40.88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2283"/>
          </a:xfrm>
          <a:prstGeom prst="rect">
            <a:avLst/>
          </a:prstGeom>
        </p:spPr>
        <p:txBody>
          <a:bodyPr vert="horz" lIns="91427" tIns="45714" rIns="91427" bIns="45714" rtlCol="0"/>
          <a:lstStyle>
            <a:lvl1pPr algn="l">
              <a:defRPr sz="1200"/>
            </a:lvl1pPr>
          </a:lstStyle>
          <a:p>
            <a:endParaRPr lang="en-US"/>
          </a:p>
        </p:txBody>
      </p:sp>
      <p:sp>
        <p:nvSpPr>
          <p:cNvPr id="3" name="Date Placeholder 2"/>
          <p:cNvSpPr>
            <a:spLocks noGrp="1"/>
          </p:cNvSpPr>
          <p:nvPr>
            <p:ph type="dt" idx="1"/>
          </p:nvPr>
        </p:nvSpPr>
        <p:spPr>
          <a:xfrm>
            <a:off x="4143375" y="1"/>
            <a:ext cx="3169920" cy="482283"/>
          </a:xfrm>
          <a:prstGeom prst="rect">
            <a:avLst/>
          </a:prstGeom>
        </p:spPr>
        <p:txBody>
          <a:bodyPr vert="horz" lIns="91427" tIns="45714" rIns="91427" bIns="45714" rtlCol="0"/>
          <a:lstStyle>
            <a:lvl1pPr algn="r">
              <a:defRPr sz="1200"/>
            </a:lvl1pPr>
          </a:lstStyle>
          <a:p>
            <a:fld id="{1DEED3AF-1BF6-4A2E-B727-48A5177B398C}" type="datetimeFigureOut">
              <a:rPr lang="en-US" smtClean="0"/>
              <a:t>4/10/2025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27" tIns="45714" rIns="91427" bIns="45714" rtlCol="0" anchor="ctr"/>
          <a:lstStyle/>
          <a:p>
            <a:endParaRPr lang="en-US"/>
          </a:p>
        </p:txBody>
      </p:sp>
      <p:sp>
        <p:nvSpPr>
          <p:cNvPr id="5" name="Notes Placeholder 4"/>
          <p:cNvSpPr>
            <a:spLocks noGrp="1"/>
          </p:cNvSpPr>
          <p:nvPr>
            <p:ph type="body" sz="quarter" idx="3"/>
          </p:nvPr>
        </p:nvSpPr>
        <p:spPr>
          <a:xfrm>
            <a:off x="731520" y="4620579"/>
            <a:ext cx="5852160" cy="3780471"/>
          </a:xfrm>
          <a:prstGeom prst="rect">
            <a:avLst/>
          </a:prstGeom>
        </p:spPr>
        <p:txBody>
          <a:bodyPr vert="horz" lIns="91427" tIns="45714" rIns="91427" bIns="457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8920"/>
            <a:ext cx="3169920" cy="482282"/>
          </a:xfrm>
          <a:prstGeom prst="rect">
            <a:avLst/>
          </a:prstGeom>
        </p:spPr>
        <p:txBody>
          <a:bodyPr vert="horz" lIns="91427" tIns="45714" rIns="91427" bIns="45714"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18920"/>
            <a:ext cx="3169920" cy="482282"/>
          </a:xfrm>
          <a:prstGeom prst="rect">
            <a:avLst/>
          </a:prstGeom>
        </p:spPr>
        <p:txBody>
          <a:bodyPr vert="horz" lIns="91427" tIns="45714" rIns="91427" bIns="45714" rtlCol="0" anchor="b"/>
          <a:lstStyle>
            <a:lvl1pPr algn="r">
              <a:defRPr sz="1200"/>
            </a:lvl1pPr>
          </a:lstStyle>
          <a:p>
            <a:fld id="{8AEC0A1B-A06A-4849-975A-76CCABC3C419}" type="slidenum">
              <a:rPr lang="en-US" smtClean="0"/>
              <a:t>‹#›</a:t>
            </a:fld>
            <a:endParaRPr lang="en-US"/>
          </a:p>
        </p:txBody>
      </p:sp>
    </p:spTree>
    <p:extLst>
      <p:ext uri="{BB962C8B-B14F-4D97-AF65-F5344CB8AC3E}">
        <p14:creationId xmlns:p14="http://schemas.microsoft.com/office/powerpoint/2010/main" val="3006539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oharbor.io/blogs/harbor-1.6.0-releas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pencontainers.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8" name="Slide preview"/>
          <p:cNvSpPr>
            <a:spLocks noGrp="1" noRot="1" noChangeAspect="1"/>
          </p:cNvSpPr>
          <p:nvPr>
            <p:ph type="sldImg"/>
          </p:nvPr>
        </p:nvSpPr>
        <p:spPr/>
      </p:sp>
      <p:sp>
        <p:nvSpPr>
          <p:cNvPr id="10019" name="Notes"/>
          <p:cNvSpPr>
            <a:spLocks noGrp="1"/>
          </p:cNvSpPr>
          <p:nvPr>
            <p:ph type="body" idx="1"/>
          </p:nvPr>
        </p:nvSpPr>
        <p:spPr/>
        <p:txBody>
          <a:bodyPr wrap="square" rtlCol="0"/>
          <a:lstStyle/>
          <a:p>
            <a:endParaRPr/>
          </a:p>
        </p:txBody>
      </p:sp>
      <p:sp>
        <p:nvSpPr>
          <p:cNvPr id="10020" name="Slide number"/>
          <p:cNvSpPr>
            <a:spLocks noGrp="1"/>
          </p:cNvSpPr>
          <p:nvPr>
            <p:ph type="sldNum" sz="quarter" idx="10"/>
          </p:nvPr>
        </p:nvSpPr>
        <p:spPr/>
        <p:txBody>
          <a:bodyPr/>
          <a:lstStyle/>
          <a:p>
            <a:pPr defTabSz="914266">
              <a:defRPr/>
            </a:pPr>
            <a:fld id="{C18812F0-6685-476B-B832-AFB48F091983}" type="slidenum">
              <a:rPr sz="1300">
                <a:solidFill>
                  <a:srgbClr val="717074"/>
                </a:solidFill>
                <a:latin typeface="Arial"/>
              </a:rPr>
              <a:pPr defTabSz="914266">
                <a:defRPr/>
              </a:pPr>
              <a:t>1</a:t>
            </a:fld>
            <a:endParaRPr sz="1300">
              <a:solidFill>
                <a:srgbClr val="717074"/>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4" name="Slide preview"/>
          <p:cNvSpPr>
            <a:spLocks noGrp="1" noRot="1" noChangeAspect="1"/>
          </p:cNvSpPr>
          <p:nvPr>
            <p:ph type="sldImg"/>
          </p:nvPr>
        </p:nvSpPr>
        <p:spPr/>
      </p:sp>
      <p:sp>
        <p:nvSpPr>
          <p:cNvPr id="10075" name="Notes"/>
          <p:cNvSpPr>
            <a:spLocks noGrp="1"/>
          </p:cNvSpPr>
          <p:nvPr>
            <p:ph type="body" idx="1"/>
          </p:nvPr>
        </p:nvSpPr>
        <p:spPr/>
        <p:txBody>
          <a:bodyPr wrap="square" rtlCol="0"/>
          <a:lstStyle/>
          <a:p>
            <a:r>
              <a:rPr lang="en-GB">
                <a:solidFill>
                  <a:srgbClr val="000000"/>
                </a:solidFill>
                <a:latin typeface="Times New Roman" panose="02020603050405020304" pitchFamily="18" charset="0"/>
                <a:cs typeface="Times New Roman" panose="02020603050405020304" pitchFamily="18" charset="0"/>
              </a:rPr>
              <a:t>Operations provides container hosts as the base structure that developers use to run containers. A robust microservices system includes several deliverables, many of which are built using containers.</a:t>
            </a:r>
          </a:p>
          <a:p>
            <a:r>
              <a:rPr lang="en-GB">
                <a:solidFill>
                  <a:srgbClr val="000000"/>
                </a:solidFill>
                <a:latin typeface="Times New Roman" panose="02020603050405020304" pitchFamily="18" charset="0"/>
                <a:cs typeface="Times New Roman" panose="02020603050405020304" pitchFamily="18" charset="0"/>
              </a:rPr>
              <a:t>For developers to focus on providing services to customers, operations must provide a reliable container host infrastructure.</a:t>
            </a:r>
            <a:r>
              <a:rPr/>
              <a:t/>
            </a:r>
            <a:br>
              <a:rPr/>
            </a:br>
            <a:r>
              <a:rPr lang="en-GB">
                <a:solidFill>
                  <a:srgbClr val="000000"/>
                </a:solidFill>
                <a:latin typeface="Times New Roman" panose="02020603050405020304" pitchFamily="18" charset="0"/>
                <a:cs typeface="Times New Roman" panose="02020603050405020304" pitchFamily="18" charset="0"/>
              </a:rPr>
              <a:t>For example, in vSphere, operations provides nonmutable vApps. The reliability of operations is increased with automated orchestration tools.</a:t>
            </a:r>
          </a:p>
        </p:txBody>
      </p:sp>
      <p:sp>
        <p:nvSpPr>
          <p:cNvPr id="10076" name="Slide number"/>
          <p:cNvSpPr>
            <a:spLocks noGrp="1"/>
          </p:cNvSpPr>
          <p:nvPr>
            <p:ph type="sldNum" sz="quarter" idx="10"/>
          </p:nvPr>
        </p:nvSpPr>
        <p:spPr/>
        <p:txBody>
          <a:bodyPr/>
          <a:lstStyle/>
          <a:p>
            <a:fld id="{C18812F0-6685-476B-B832-AFB48F091983}" type="slidenum">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8" name="Slide preview"/>
          <p:cNvSpPr>
            <a:spLocks noGrp="1" noRot="1" noChangeAspect="1"/>
          </p:cNvSpPr>
          <p:nvPr>
            <p:ph type="sldImg"/>
          </p:nvPr>
        </p:nvSpPr>
        <p:spPr/>
      </p:sp>
      <p:sp>
        <p:nvSpPr>
          <p:cNvPr id="10079" name="Notes"/>
          <p:cNvSpPr>
            <a:spLocks noGrp="1"/>
          </p:cNvSpPr>
          <p:nvPr>
            <p:ph type="body" idx="1"/>
          </p:nvPr>
        </p:nvSpPr>
        <p:spPr/>
        <p:txBody>
          <a:bodyPr wrap="square" rtlCol="0"/>
          <a:lstStyle/>
          <a:p>
            <a:r>
              <a:rPr lang="en-GB">
                <a:solidFill>
                  <a:srgbClr val="000000"/>
                </a:solidFill>
                <a:latin typeface="Times New Roman" panose="02020603050405020304" pitchFamily="18" charset="0"/>
                <a:cs typeface="Times New Roman" panose="02020603050405020304" pitchFamily="18" charset="0"/>
              </a:rPr>
              <a:t>In the example workflow, an image is created from the source code files and other dependencies. A container image can be stored in a registry, and the image can be pushed to a container host where it is used to spawn containers.</a:t>
            </a:r>
          </a:p>
          <a:p>
            <a:r>
              <a:rPr lang="en-GB">
                <a:solidFill>
                  <a:srgbClr val="000000"/>
                </a:solidFill>
                <a:latin typeface="Times New Roman" panose="02020603050405020304" pitchFamily="18" charset="0"/>
                <a:cs typeface="Times New Roman" panose="02020603050405020304" pitchFamily="18" charset="0"/>
              </a:rPr>
              <a:t>With this type of workflow, developers write code once. The code works across many different environments.</a:t>
            </a:r>
          </a:p>
          <a:p>
            <a:r>
              <a:rPr lang="en-GB">
                <a:solidFill>
                  <a:srgbClr val="000000"/>
                </a:solidFill>
                <a:latin typeface="Times New Roman" panose="02020603050405020304" pitchFamily="18" charset="0"/>
                <a:cs typeface="Times New Roman" panose="02020603050405020304" pitchFamily="18" charset="0"/>
              </a:rPr>
              <a:t>In the Dockerfile, a key specification is the name of the base OS image that is required for the container. A container can be deployed only on hosts running the OS that matches the one specified in the Dockerfile.</a:t>
            </a:r>
          </a:p>
        </p:txBody>
      </p:sp>
      <p:sp>
        <p:nvSpPr>
          <p:cNvPr id="10080" name="Slide number"/>
          <p:cNvSpPr>
            <a:spLocks noGrp="1"/>
          </p:cNvSpPr>
          <p:nvPr>
            <p:ph type="sldNum" sz="quarter" idx="10"/>
          </p:nvPr>
        </p:nvSpPr>
        <p:spPr/>
        <p:txBody>
          <a:bodyPr/>
          <a:lstStyle/>
          <a:p>
            <a:fld id="{C18812F0-6685-476B-B832-AFB48F091983}" type="slidenum">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2" name="Slide preview"/>
          <p:cNvSpPr>
            <a:spLocks noGrp="1" noRot="1" noChangeAspect="1"/>
          </p:cNvSpPr>
          <p:nvPr>
            <p:ph type="sldImg"/>
          </p:nvPr>
        </p:nvSpPr>
        <p:spPr/>
      </p:sp>
      <p:sp>
        <p:nvSpPr>
          <p:cNvPr id="10083" name="Notes"/>
          <p:cNvSpPr>
            <a:spLocks noGrp="1"/>
          </p:cNvSpPr>
          <p:nvPr>
            <p:ph type="body" idx="1"/>
          </p:nvPr>
        </p:nvSpPr>
        <p:spPr/>
        <p:txBody>
          <a:bodyPr wrap="square" rtlCol="0"/>
          <a:lstStyle/>
          <a:p>
            <a:r>
              <a:rPr lang="en-GB">
                <a:solidFill>
                  <a:srgbClr val="000000"/>
                </a:solidFill>
                <a:latin typeface="Times New Roman" panose="02020603050405020304" pitchFamily="18" charset="0"/>
                <a:cs typeface="Times New Roman" panose="02020603050405020304" pitchFamily="18" charset="0"/>
              </a:rPr>
              <a:t>The container engine runs as a daemon process on the container host OS. When a user requests that a container is run, the container engine gets the container image from an image registry (or locally if already downloaded) and runs the container as a process.</a:t>
            </a:r>
            <a:r>
              <a:rPr/>
              <a:t/>
            </a:r>
            <a:br>
              <a:rPr/>
            </a:br>
            <a:r>
              <a:rPr lang="en-GB">
                <a:solidFill>
                  <a:srgbClr val="000000"/>
                </a:solidFill>
                <a:latin typeface="Times New Roman" panose="02020603050405020304" pitchFamily="18" charset="0"/>
                <a:cs typeface="Times New Roman" panose="02020603050405020304" pitchFamily="18" charset="0"/>
              </a:rPr>
              <a:t>Docker is the most commonly used container engine.</a:t>
            </a:r>
          </a:p>
        </p:txBody>
      </p:sp>
      <p:sp>
        <p:nvSpPr>
          <p:cNvPr id="10084" name="Slide number"/>
          <p:cNvSpPr>
            <a:spLocks noGrp="1"/>
          </p:cNvSpPr>
          <p:nvPr>
            <p:ph type="sldNum" sz="quarter" idx="10"/>
          </p:nvPr>
        </p:nvSpPr>
        <p:spPr/>
        <p:txBody>
          <a:bodyPr/>
          <a:lstStyle/>
          <a:p>
            <a:fld id="{C18812F0-6685-476B-B832-AFB48F091983}" type="slidenum">
              <a:t>14</a:t>
            </a:fld>
            <a:endParaRPr/>
          </a:p>
        </p:txBody>
      </p:sp>
    </p:spTree>
    <p:extLst>
      <p:ext uri="{BB962C8B-B14F-4D97-AF65-F5344CB8AC3E}">
        <p14:creationId xmlns:p14="http://schemas.microsoft.com/office/powerpoint/2010/main" val="1890031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15</a:t>
            </a:fld>
            <a:endParaRPr lang="en-US"/>
          </a:p>
        </p:txBody>
      </p:sp>
    </p:spTree>
    <p:extLst>
      <p:ext uri="{BB962C8B-B14F-4D97-AF65-F5344CB8AC3E}">
        <p14:creationId xmlns:p14="http://schemas.microsoft.com/office/powerpoint/2010/main" val="94180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0" name="Slide preview"/>
          <p:cNvSpPr>
            <a:spLocks noGrp="1" noRot="1" noChangeAspect="1"/>
          </p:cNvSpPr>
          <p:nvPr>
            <p:ph type="sldImg"/>
          </p:nvPr>
        </p:nvSpPr>
        <p:spPr/>
      </p:sp>
      <p:sp>
        <p:nvSpPr>
          <p:cNvPr id="10091" name="Notes"/>
          <p:cNvSpPr>
            <a:spLocks noGrp="1"/>
          </p:cNvSpPr>
          <p:nvPr>
            <p:ph type="body" idx="1"/>
          </p:nvPr>
        </p:nvSpPr>
        <p:spPr/>
        <p:txBody>
          <a:bodyPr wrap="square" rtlCol="0"/>
          <a:lstStyle/>
          <a:p>
            <a:r>
              <a:rPr lang="en-GB">
                <a:solidFill>
                  <a:srgbClr val="000000"/>
                </a:solidFill>
                <a:latin typeface="Times New Roman" panose="02020603050405020304" pitchFamily="18" charset="0"/>
                <a:cs typeface="Times New Roman" panose="02020603050405020304" pitchFamily="18" charset="0"/>
              </a:rPr>
              <a:t>Docker uses a union file system to combine multiple layers into a single image. These layers (also called intermediate images) are generated when the commands in the Dockerfile are run during the Docker image build. </a:t>
            </a:r>
            <a:r>
              <a:rPr/>
              <a:t/>
            </a:r>
            <a:br>
              <a:rPr/>
            </a:br>
            <a:r>
              <a:rPr lang="en-GB">
                <a:solidFill>
                  <a:srgbClr val="000000"/>
                </a:solidFill>
                <a:latin typeface="Times New Roman" panose="02020603050405020304" pitchFamily="18" charset="0"/>
                <a:cs typeface="Times New Roman" panose="02020603050405020304" pitchFamily="18" charset="0"/>
              </a:rPr>
              <a:t>The intermediate images are layered together to form a new single coherent directory of files that makes up the image on the container host.</a:t>
            </a:r>
          </a:p>
          <a:p>
            <a:r>
              <a:rPr lang="en-US" sz="2000">
                <a:solidFill>
                  <a:schemeClr val="tx2"/>
                </a:solidFill>
                <a:cs typeface="Calibri" pitchFamily="34" charset="0"/>
              </a:rPr>
              <a:t>To analyze a Docker image, run these commands:</a:t>
            </a:r>
          </a:p>
          <a:p>
            <a:pPr>
              <a:buFont typeface="Arial" pitchFamily="34" charset="0"/>
              <a:buChar char="•"/>
            </a:pPr>
            <a:r>
              <a:rPr lang="en-US" sz="2000">
                <a:solidFill>
                  <a:srgbClr val="000000"/>
                </a:solidFill>
                <a:latin typeface="Courier New" panose="02070309020205020404" pitchFamily="49" charset="0"/>
                <a:cs typeface="Courier New" pitchFamily="49" charset="0"/>
              </a:rPr>
              <a:t>docker image inspect</a:t>
            </a:r>
          </a:p>
          <a:p>
            <a:pPr>
              <a:buFont typeface="Arial" pitchFamily="34" charset="0"/>
              <a:buChar char="•"/>
            </a:pPr>
            <a:r>
              <a:rPr lang="en-US" sz="2000">
                <a:solidFill>
                  <a:srgbClr val="000000"/>
                </a:solidFill>
                <a:latin typeface="Courier New" panose="02070309020205020404" pitchFamily="49" charset="0"/>
                <a:cs typeface="Courier New" pitchFamily="49" charset="0"/>
              </a:rPr>
              <a:t>docker image history</a:t>
            </a:r>
          </a:p>
        </p:txBody>
      </p:sp>
      <p:sp>
        <p:nvSpPr>
          <p:cNvPr id="10092" name="Slide number"/>
          <p:cNvSpPr>
            <a:spLocks noGrp="1"/>
          </p:cNvSpPr>
          <p:nvPr>
            <p:ph type="sldNum" sz="quarter" idx="10"/>
          </p:nvPr>
        </p:nvSpPr>
        <p:spPr/>
        <p:txBody>
          <a:bodyPr/>
          <a:lstStyle/>
          <a:p>
            <a:fld id="{C18812F0-6685-476B-B832-AFB48F091983}" type="slidenum">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17</a:t>
            </a:fld>
            <a:endParaRPr lang="en-US"/>
          </a:p>
        </p:txBody>
      </p:sp>
    </p:spTree>
    <p:extLst>
      <p:ext uri="{BB962C8B-B14F-4D97-AF65-F5344CB8AC3E}">
        <p14:creationId xmlns:p14="http://schemas.microsoft.com/office/powerpoint/2010/main" val="9491427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18</a:t>
            </a:fld>
            <a:endParaRPr lang="en-US"/>
          </a:p>
        </p:txBody>
      </p:sp>
    </p:spTree>
    <p:extLst>
      <p:ext uri="{BB962C8B-B14F-4D97-AF65-F5344CB8AC3E}">
        <p14:creationId xmlns:p14="http://schemas.microsoft.com/office/powerpoint/2010/main" val="8332839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19</a:t>
            </a:fld>
            <a:endParaRPr lang="en-US"/>
          </a:p>
        </p:txBody>
      </p:sp>
    </p:spTree>
    <p:extLst>
      <p:ext uri="{BB962C8B-B14F-4D97-AF65-F5344CB8AC3E}">
        <p14:creationId xmlns:p14="http://schemas.microsoft.com/office/powerpoint/2010/main" val="3385482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20</a:t>
            </a:fld>
            <a:endParaRPr lang="en-US"/>
          </a:p>
        </p:txBody>
      </p:sp>
    </p:spTree>
    <p:extLst>
      <p:ext uri="{BB962C8B-B14F-4D97-AF65-F5344CB8AC3E}">
        <p14:creationId xmlns:p14="http://schemas.microsoft.com/office/powerpoint/2010/main" val="4293794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21</a:t>
            </a:fld>
            <a:endParaRPr lang="en-US"/>
          </a:p>
        </p:txBody>
      </p:sp>
    </p:spTree>
    <p:extLst>
      <p:ext uri="{BB962C8B-B14F-4D97-AF65-F5344CB8AC3E}">
        <p14:creationId xmlns:p14="http://schemas.microsoft.com/office/powerpoint/2010/main" val="2194653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information, see the following references:</a:t>
            </a:r>
          </a:p>
          <a:p>
            <a:r>
              <a:rPr lang="en-US" dirty="0"/>
              <a:t>https://k8s.vmware.com/how-to-think-cloud-native</a:t>
            </a:r>
          </a:p>
          <a:p>
            <a:r>
              <a:rPr lang="en-US" dirty="0"/>
              <a:t>https://github.com/cloud-native-principles/cloud-native-principles/blob/master/cloud-native-principles.md</a:t>
            </a:r>
          </a:p>
        </p:txBody>
      </p:sp>
      <p:sp>
        <p:nvSpPr>
          <p:cNvPr id="4" name="Slide Number Placeholder 3"/>
          <p:cNvSpPr>
            <a:spLocks noGrp="1"/>
          </p:cNvSpPr>
          <p:nvPr>
            <p:ph type="sldNum" sz="quarter" idx="5"/>
          </p:nvPr>
        </p:nvSpPr>
        <p:spPr/>
        <p:txBody>
          <a:bodyPr/>
          <a:lstStyle/>
          <a:p>
            <a:fld id="{8AEC0A1B-A06A-4849-975A-76CCABC3C419}" type="slidenum">
              <a:rPr lang="en-US" smtClean="0"/>
              <a:t>4</a:t>
            </a:fld>
            <a:endParaRPr lang="en-US"/>
          </a:p>
        </p:txBody>
      </p:sp>
    </p:spTree>
    <p:extLst>
      <p:ext uri="{BB962C8B-B14F-4D97-AF65-F5344CB8AC3E}">
        <p14:creationId xmlns:p14="http://schemas.microsoft.com/office/powerpoint/2010/main" val="3438083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algn="l"/>
            <a:r>
              <a:rPr lang="en-US"/>
              <a:t>Harbor was created by VMware in 2014, shared with the community through an open-source license in 2016, and accepted by the </a:t>
            </a:r>
            <a:r>
              <a:rPr lang="en-IE" b="0" i="0">
                <a:solidFill>
                  <a:srgbClr val="333333"/>
                </a:solidFill>
                <a:effectLst/>
                <a:latin typeface="Helvetica Neue"/>
              </a:rPr>
              <a:t>Cloud Native Computing Foundation (</a:t>
            </a:r>
            <a:r>
              <a:rPr lang="en-US"/>
              <a:t>CNCF) in 2018.</a:t>
            </a:r>
          </a:p>
          <a:p>
            <a:endParaRPr lang="en-US"/>
          </a:p>
          <a:p>
            <a:r>
              <a:rPr lang="en-US"/>
              <a:t>Harbor was accepted as the first container registry by the CNCF sandbox in July 2018 and to the CNCF Incubator in November 2018.</a:t>
            </a:r>
          </a:p>
          <a:p>
            <a:endParaRPr lang="en-US"/>
          </a:p>
          <a:p>
            <a:r>
              <a:rPr lang="en-US"/>
              <a:t>Harbor provides the following features:</a:t>
            </a:r>
          </a:p>
          <a:p>
            <a:endParaRPr lang="en-US"/>
          </a:p>
          <a:p>
            <a:pPr marL="171425" indent="-171425">
              <a:buFont typeface="Arial" panose="020B0604020202020204" pitchFamily="34" charset="0"/>
              <a:buChar char="•"/>
            </a:pPr>
            <a:r>
              <a:rPr lang="en-IE" b="0"/>
              <a:t>Replicate projects: Harbor supports image replication to replicate repositories from one Harbor instance to another.</a:t>
            </a:r>
          </a:p>
          <a:p>
            <a:pPr marL="171425" indent="-171425">
              <a:buFont typeface="Arial" panose="020B0604020202020204" pitchFamily="34" charset="0"/>
              <a:buChar char="•"/>
            </a:pPr>
            <a:r>
              <a:rPr lang="en-IE" b="0"/>
              <a:t>Manage roles by the </a:t>
            </a:r>
            <a:r>
              <a:rPr lang="en-US"/>
              <a:t>Lightweight Directory Access Protocol (</a:t>
            </a:r>
            <a:r>
              <a:rPr lang="en-IE" b="0"/>
              <a:t>LDAP) group: Harbor administrators can import an LDAP or Active Directory (AD) group to Harbor and assign project roles to it.</a:t>
            </a:r>
          </a:p>
          <a:p>
            <a:pPr marL="171425" indent="-171425">
              <a:buFont typeface="Arial" panose="020B0604020202020204" pitchFamily="34" charset="0"/>
              <a:buChar char="•"/>
            </a:pPr>
            <a:r>
              <a:rPr lang="en-IE" b="0"/>
              <a:t>Manage labels: Harbor provides labels to isolate image resources globally or at the project level.</a:t>
            </a:r>
          </a:p>
          <a:p>
            <a:pPr marL="171425" indent="-171425">
              <a:buFont typeface="Arial" panose="020B0604020202020204" pitchFamily="34" charset="0"/>
              <a:buChar char="•"/>
            </a:pPr>
            <a:r>
              <a:rPr lang="en-IE" b="0"/>
              <a:t>Manage helm charts: Harbor provides management of helm charts isolated by projects and controlled by role-based access control (RBAC).</a:t>
            </a:r>
          </a:p>
          <a:p>
            <a:pPr marL="171425" indent="-171425">
              <a:buFont typeface="Arial" panose="020B0604020202020204" pitchFamily="34" charset="0"/>
              <a:buChar char="•"/>
            </a:pPr>
            <a:r>
              <a:rPr lang="en-IE" b="0"/>
              <a:t>Integrated UAA authentication: Harbor can share UAA authentication with PAS and VMware PKS.</a:t>
            </a:r>
          </a:p>
          <a:p>
            <a:pPr marL="171425" indent="-171425">
              <a:buFont typeface="Arial" panose="020B0604020202020204" pitchFamily="34" charset="0"/>
              <a:buChar char="•"/>
            </a:pPr>
            <a:r>
              <a:rPr lang="en-IE" b="0"/>
              <a:t>RBAC: Users and repositories are organized into projects. Users can have different permissions for the images in different projects.</a:t>
            </a:r>
          </a:p>
          <a:p>
            <a:pPr marL="171425" indent="-171425">
              <a:buFont typeface="Arial" panose="020B0604020202020204" pitchFamily="34" charset="0"/>
              <a:buChar char="•"/>
            </a:pPr>
            <a:r>
              <a:rPr lang="en-IE" b="0"/>
              <a:t>Policy-based image replication: Images can be synchronized between multiple registry instances with autoretry on errors, offering support for load balancing, high availability, multidata center, hybrid, and multicloud scenarios.</a:t>
            </a:r>
          </a:p>
          <a:p>
            <a:pPr marL="171425" indent="-171425">
              <a:buFont typeface="Arial" panose="020B0604020202020204" pitchFamily="34" charset="0"/>
              <a:buChar char="•"/>
            </a:pPr>
            <a:r>
              <a:rPr lang="en-IE" b="0"/>
              <a:t>Vulnerability scanning: Harbor uses CoreOS Clair to scan images regularly and warn users about vulnerabilities.</a:t>
            </a:r>
          </a:p>
          <a:p>
            <a:pPr marL="171425" indent="-171425">
              <a:buFont typeface="Arial" panose="020B0604020202020204" pitchFamily="34" charset="0"/>
              <a:buChar char="•"/>
            </a:pPr>
            <a:r>
              <a:rPr lang="en-IE" b="0"/>
              <a:t>LDAP or AD support: Harbor integrates with enterprise LDAP or AD systems for user authentication and management.</a:t>
            </a:r>
          </a:p>
          <a:p>
            <a:pPr marL="171425" indent="-171425">
              <a:buFont typeface="Arial" panose="020B0604020202020204" pitchFamily="34" charset="0"/>
              <a:buChar char="•"/>
            </a:pPr>
            <a:r>
              <a:rPr lang="en-IE" b="0"/>
              <a:t>Image deletion and garbage collection: Images can be deleted and their space can be reused. </a:t>
            </a:r>
          </a:p>
          <a:p>
            <a:pPr marL="171425" indent="-171425">
              <a:buFont typeface="Arial" panose="020B0604020202020204" pitchFamily="34" charset="0"/>
              <a:buChar char="•"/>
            </a:pPr>
            <a:r>
              <a:rPr lang="en-IE" b="0"/>
              <a:t>Notary: Image authenticity can be ensured by using Docker Notary. </a:t>
            </a:r>
          </a:p>
          <a:p>
            <a:pPr marL="171425" indent="-171425">
              <a:buFont typeface="Arial" panose="020B0604020202020204" pitchFamily="34" charset="0"/>
              <a:buChar char="•"/>
            </a:pPr>
            <a:r>
              <a:rPr lang="en-IE" b="0"/>
              <a:t>Graphical user portal: Users can easily browse, search repositories, and manage projects.</a:t>
            </a:r>
          </a:p>
          <a:p>
            <a:pPr marL="171425" indent="-171425">
              <a:buFont typeface="Arial" panose="020B0604020202020204" pitchFamily="34" charset="0"/>
              <a:buChar char="•"/>
            </a:pPr>
            <a:r>
              <a:rPr lang="en-IE" b="0"/>
              <a:t>Auditing: All operations to repositories are tracked.</a:t>
            </a:r>
          </a:p>
          <a:p>
            <a:pPr marL="171425" indent="-171425">
              <a:buFont typeface="Arial" panose="020B0604020202020204" pitchFamily="34" charset="0"/>
              <a:buChar char="•"/>
            </a:pPr>
            <a:r>
              <a:rPr lang="en-IE" b="0"/>
              <a:t>RESTful API: RESTful APIs are available for most administrative operations and are easy to integrate with external systems. </a:t>
            </a:r>
          </a:p>
          <a:p>
            <a:endParaRPr lang="en-US"/>
          </a:p>
          <a:p>
            <a:pPr defTabSz="914266">
              <a:defRPr/>
            </a:pPr>
            <a:r>
              <a:rPr lang="en-US"/>
              <a:t>For more information about Harbor version 1.6.0, see the Harbor website at </a:t>
            </a:r>
            <a:r>
              <a:rPr lang="en-US">
                <a:hlinkClick r:id="rId3"/>
              </a:rPr>
              <a:t>https://goharbor.io/blogs/harbor-1.6.0-release/</a:t>
            </a:r>
            <a:r>
              <a:rPr lang="en-US"/>
              <a:t>.</a:t>
            </a:r>
          </a:p>
          <a:p>
            <a:r>
              <a:rPr lang="en-US"/>
              <a:t>.</a:t>
            </a:r>
          </a:p>
          <a:p>
            <a:endParaRPr lang="en-US"/>
          </a:p>
          <a:p>
            <a:endParaRPr lang="en-IE"/>
          </a:p>
        </p:txBody>
      </p:sp>
      <p:sp>
        <p:nvSpPr>
          <p:cNvPr id="4" name="Slide Number Placeholder 3"/>
          <p:cNvSpPr>
            <a:spLocks noGrp="1"/>
          </p:cNvSpPr>
          <p:nvPr>
            <p:ph type="sldNum" sz="quarter" idx="5"/>
          </p:nvPr>
        </p:nvSpPr>
        <p:spPr/>
        <p:txBody>
          <a:bodyPr/>
          <a:lstStyle/>
          <a:p>
            <a:fld id="{9F4FBC3A-A12C-40F9-BB8D-BC30C7901396}" type="slidenum">
              <a:rPr lang="en-US" smtClean="0"/>
              <a:t>22</a:t>
            </a:fld>
            <a:endParaRPr lang="en-US"/>
          </a:p>
        </p:txBody>
      </p:sp>
    </p:spTree>
    <p:extLst>
      <p:ext uri="{BB962C8B-B14F-4D97-AF65-F5344CB8AC3E}">
        <p14:creationId xmlns:p14="http://schemas.microsoft.com/office/powerpoint/2010/main" val="2880651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89100" y="895350"/>
            <a:ext cx="7769225" cy="43703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t>23</a:t>
            </a:fld>
            <a:endParaRPr lang="en-US"/>
          </a:p>
        </p:txBody>
      </p:sp>
      <p:sp>
        <p:nvSpPr>
          <p:cNvPr id="5" name="Footer Placeholder 4">
            <a:extLst>
              <a:ext uri="{FF2B5EF4-FFF2-40B4-BE49-F238E27FC236}">
                <a16:creationId xmlns:a16="http://schemas.microsoft.com/office/drawing/2014/main" id="{3411FE88-B0FB-49F7-ADBA-B09BB1FDCC6D}"/>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204530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EC0A1B-A06A-4849-975A-76CCABC3C419}" type="slidenum">
              <a:rPr lang="en-US" smtClean="0"/>
              <a:t>24</a:t>
            </a:fld>
            <a:endParaRPr lang="en-US"/>
          </a:p>
        </p:txBody>
      </p:sp>
    </p:spTree>
    <p:extLst>
      <p:ext uri="{BB962C8B-B14F-4D97-AF65-F5344CB8AC3E}">
        <p14:creationId xmlns:p14="http://schemas.microsoft.com/office/powerpoint/2010/main" val="3847197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Containers </a:t>
            </a:r>
            <a:r>
              <a:rPr lang="en-US" dirty="0"/>
              <a:t>change how applications are built.</a:t>
            </a:r>
          </a:p>
          <a:p>
            <a:endParaRPr lang="en-US" dirty="0"/>
          </a:p>
          <a:p>
            <a:r>
              <a:rPr lang="en-US" dirty="0"/>
              <a:t>“The </a:t>
            </a:r>
            <a:r>
              <a:rPr lang="en-US" dirty="0" err="1"/>
              <a:t>microservice</a:t>
            </a:r>
            <a:r>
              <a:rPr lang="en-US" dirty="0"/>
              <a:t> architectural style is an approach to developing a single application as a suite of small services, each running in its own process and communicating with lightweight mechanisms, often HTTP resource API. These services are built around business capabilities and independently deployable by fully automated deployment machinery.” -- Martin Fowler</a:t>
            </a:r>
          </a:p>
          <a:p>
            <a:endParaRPr lang="en-US" dirty="0"/>
          </a:p>
          <a:p>
            <a:r>
              <a:rPr lang="en-US" dirty="0"/>
              <a:t>A microservices architecture demonstrates the change from running all application functions and their dependencies wrapped inside a single monolithic OS process and segmenting that application to run in several independent components that communicate with the other components using simple standardized protocols. Because these protocols are typically Internet protocols, these new </a:t>
            </a:r>
            <a:r>
              <a:rPr lang="en-US" dirty="0" err="1"/>
              <a:t>microservice</a:t>
            </a:r>
            <a:r>
              <a:rPr lang="en-US" dirty="0"/>
              <a:t> components can easily migrate to other host machines. </a:t>
            </a:r>
          </a:p>
          <a:p>
            <a:endParaRPr lang="en-US" dirty="0"/>
          </a:p>
          <a:p>
            <a:r>
              <a:rPr lang="en-US" dirty="0"/>
              <a:t>Cattle versus pets analogy:</a:t>
            </a:r>
          </a:p>
          <a:p>
            <a:r>
              <a:rPr lang="en-US" dirty="0"/>
              <a:t>In a cloud computing environment, pets refer to any server that requires a human being to regularly be involved with its maintenance, like a pet owner who takes care of a pet.  When a pet server is not working, a human spends time to bring it back to health. Pet servers usually have special names. Pets are individually important to the business. If (when) they fail, the business is impacted. They are often called unique snowflakes.</a:t>
            </a:r>
          </a:p>
          <a:p>
            <a:endParaRPr lang="en-US" dirty="0"/>
          </a:p>
          <a:p>
            <a:r>
              <a:rPr lang="en-US" dirty="0"/>
              <a:t>Cattle, on the other hand, are commodities. Many of them are running, typically to increase reliability through redundancy. They do not require names other than just a numbered identifier created by an algorithm. They are all treated the same. More (cows) can be added to provide additional capacity if demand requires it, some can be removed when their capacity is not needed, and if one stops working, it can be removed and replaced. These adjustments happen automatically with minimal human intervention. Typically, this replacement occurs without any human operator even knowing the change happened (other than discovering the event record, later, in a log). </a:t>
            </a:r>
          </a:p>
          <a:p>
            <a:endParaRPr lang="en-US" dirty="0"/>
          </a:p>
          <a:p>
            <a:r>
              <a:rPr lang="en-US" dirty="0"/>
              <a:t>All modern companies that intend to provide software services at scale, operate servers as cattle. When an application moves beyond the initial development phases and it is deployed at scale, it is impossible to treat its servers as pets, instead of using automation to deploy, and redeploy, them. </a:t>
            </a:r>
          </a:p>
          <a:p>
            <a:endParaRPr lang="en-US" dirty="0"/>
          </a:p>
          <a:p>
            <a:r>
              <a:rPr lang="en-US" dirty="0"/>
              <a:t>Microservices can be adopted gradually. For example, by providing an application programming interface (API) to an existing monolithic service, you can add new functionality with </a:t>
            </a:r>
            <a:r>
              <a:rPr lang="en-US" dirty="0" err="1"/>
              <a:t>microservice</a:t>
            </a:r>
            <a:r>
              <a:rPr lang="en-US" dirty="0"/>
              <a:t> components that interact with the older technological infrastructure. Over time, you can deconstruct a monolithic service layer by layer into microservices with a minimum disruption to ongoing business processes.</a:t>
            </a:r>
          </a:p>
          <a:p>
            <a:endParaRPr lang="en-US" dirty="0"/>
          </a:p>
        </p:txBody>
      </p:sp>
      <p:sp>
        <p:nvSpPr>
          <p:cNvPr id="4" name="Slide Number Placeholder 3"/>
          <p:cNvSpPr>
            <a:spLocks noGrp="1"/>
          </p:cNvSpPr>
          <p:nvPr>
            <p:ph type="sldNum" sz="quarter" idx="5"/>
          </p:nvPr>
        </p:nvSpPr>
        <p:spPr/>
        <p:txBody>
          <a:bodyPr/>
          <a:lstStyle/>
          <a:p>
            <a:fld id="{8AEC0A1B-A06A-4849-975A-76CCABC3C419}" type="slidenum">
              <a:rPr lang="en-US" smtClean="0"/>
              <a:t>5</a:t>
            </a:fld>
            <a:endParaRPr lang="en-US"/>
          </a:p>
        </p:txBody>
      </p:sp>
    </p:spTree>
    <p:extLst>
      <p:ext uri="{BB962C8B-B14F-4D97-AF65-F5344CB8AC3E}">
        <p14:creationId xmlns:p14="http://schemas.microsoft.com/office/powerpoint/2010/main" val="452218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offer the following benefits:</a:t>
            </a:r>
          </a:p>
          <a:p>
            <a:pPr marL="285708" indent="-285708">
              <a:buFont typeface="Arial" panose="020B0604020202020204" pitchFamily="34" charset="0"/>
              <a:buChar char="•"/>
            </a:pPr>
            <a:r>
              <a:rPr lang="en-US" dirty="0"/>
              <a:t>Velocity: Enable businesses to develop and roll out new offerings faster</a:t>
            </a:r>
          </a:p>
          <a:p>
            <a:pPr marL="285708" indent="-285708">
              <a:buFont typeface="Arial" panose="020B0604020202020204" pitchFamily="34" charset="0"/>
              <a:buChar char="•"/>
            </a:pPr>
            <a:r>
              <a:rPr lang="en-US" dirty="0"/>
              <a:t>Portability: Predictable execution in any Linux-based environment, from laptop to data center to the cloud</a:t>
            </a:r>
          </a:p>
          <a:p>
            <a:pPr marL="285708" indent="-285708">
              <a:buFont typeface="Arial" panose="020B0604020202020204" pitchFamily="34" charset="0"/>
              <a:buChar char="•"/>
            </a:pPr>
            <a:r>
              <a:rPr lang="en-US" dirty="0"/>
              <a:t>Reliability: Consistent and reproducible container image simplifies production deployments and helps decrease errors</a:t>
            </a:r>
          </a:p>
          <a:p>
            <a:pPr marL="285708" indent="-285708">
              <a:buFont typeface="Arial" panose="020B0604020202020204" pitchFamily="34" charset="0"/>
              <a:buChar char="•"/>
            </a:pPr>
            <a:r>
              <a:rPr lang="en-US" dirty="0"/>
              <a:t>Efficiency: Maximize resource use</a:t>
            </a:r>
          </a:p>
          <a:p>
            <a:pPr marL="285708" indent="-285708">
              <a:buFont typeface="Arial" panose="020B0604020202020204" pitchFamily="34" charset="0"/>
              <a:buChar char="•"/>
            </a:pPr>
            <a:r>
              <a:rPr lang="en-US" dirty="0"/>
              <a:t>Self-service: Developer productivity</a:t>
            </a:r>
          </a:p>
          <a:p>
            <a:pPr marL="285708" indent="-285708">
              <a:buFont typeface="Arial" panose="020B0604020202020204" pitchFamily="34" charset="0"/>
              <a:buChar char="•"/>
            </a:pPr>
            <a:r>
              <a:rPr lang="en-US" dirty="0"/>
              <a:t>Isolation: Avoid dependency conflicts</a:t>
            </a:r>
          </a:p>
          <a:p>
            <a:endParaRPr lang="en-US" dirty="0"/>
          </a:p>
        </p:txBody>
      </p:sp>
      <p:sp>
        <p:nvSpPr>
          <p:cNvPr id="4" name="Slide Number Placeholder 3"/>
          <p:cNvSpPr>
            <a:spLocks noGrp="1"/>
          </p:cNvSpPr>
          <p:nvPr>
            <p:ph type="sldNum" sz="quarter" idx="5"/>
          </p:nvPr>
        </p:nvSpPr>
        <p:spPr/>
        <p:txBody>
          <a:bodyPr/>
          <a:lstStyle/>
          <a:p>
            <a:fld id="{8AEC0A1B-A06A-4849-975A-76CCABC3C419}" type="slidenum">
              <a:rPr lang="en-US" smtClean="0"/>
              <a:t>6</a:t>
            </a:fld>
            <a:endParaRPr lang="en-US"/>
          </a:p>
        </p:txBody>
      </p:sp>
    </p:spTree>
    <p:extLst>
      <p:ext uri="{BB962C8B-B14F-4D97-AF65-F5344CB8AC3E}">
        <p14:creationId xmlns:p14="http://schemas.microsoft.com/office/powerpoint/2010/main" val="1420208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Kernel space refers to the protected part of the operating system that performs such common functions as interfacing with hardware, data input and output, file system manipulations, and process runtime scheduling. The process scheduling aspect of the kernel is especially relevant to containerization.</a:t>
            </a:r>
          </a:p>
          <a:p>
            <a:endParaRPr lang="en-US" dirty="0"/>
          </a:p>
          <a:p>
            <a:r>
              <a:rPr lang="en-US" dirty="0"/>
              <a:t>User space (sometimes called </a:t>
            </a:r>
            <a:r>
              <a:rPr lang="en-US" dirty="0" err="1"/>
              <a:t>UserLand</a:t>
            </a:r>
            <a:r>
              <a:rPr lang="en-US" dirty="0"/>
              <a:t>) refers to all code that runs outside the kernel space. For example, user space is where applications reside.</a:t>
            </a:r>
          </a:p>
          <a:p>
            <a:endParaRPr lang="en-US" dirty="0"/>
          </a:p>
          <a:p>
            <a:r>
              <a:rPr lang="en-US" dirty="0"/>
              <a:t>Application dependencies are the various programs, daemons, libraries, and configuration data that applications use to interact with the kernel. These dependencies may reside in user space or kernel space.</a:t>
            </a:r>
          </a:p>
          <a:p>
            <a:endParaRPr lang="en-US" dirty="0"/>
          </a:p>
          <a:p>
            <a:pPr defTabSz="914266">
              <a:defRPr/>
            </a:pPr>
            <a:r>
              <a:rPr lang="en-US" dirty="0"/>
              <a:t>By design, operating a virtualized </a:t>
            </a:r>
            <a:r>
              <a:rPr lang="en-US" u="none" dirty="0"/>
              <a:t>infrastructure</a:t>
            </a:r>
            <a:r>
              <a:rPr lang="en-US" dirty="0"/>
              <a:t> does not focus on managing application-level issues.</a:t>
            </a:r>
          </a:p>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7</a:t>
            </a:fld>
            <a:endParaRPr lang="en-US"/>
          </a:p>
        </p:txBody>
      </p:sp>
      <p:sp>
        <p:nvSpPr>
          <p:cNvPr id="5" name="Footer Placeholder 4">
            <a:extLst>
              <a:ext uri="{FF2B5EF4-FFF2-40B4-BE49-F238E27FC236}">
                <a16:creationId xmlns:a16="http://schemas.microsoft.com/office/drawing/2014/main" id="{6AEE0581-AB79-4466-8811-ADC42B0FEE63}"/>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1750116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r>
              <a:rPr lang="en-US" dirty="0"/>
              <a:t>Modern container technology is evolving. Many special cases and adaptations exist beyond this introductory explanation. </a:t>
            </a:r>
          </a:p>
          <a:p>
            <a:endParaRPr lang="en-US" dirty="0"/>
          </a:p>
          <a:p>
            <a:r>
              <a:rPr lang="en-US" dirty="0"/>
              <a:t>The distinction between containers and VMs is that a VM at runtime encapsulates a guest operating system instance including all the processes running on that instance of the operating system, whereas a container only encapsulates a single process (and its sub-processes) with the assumption that the operating system instance was running before the container starts. </a:t>
            </a:r>
          </a:p>
          <a:p>
            <a:endParaRPr lang="en-US" dirty="0"/>
          </a:p>
          <a:p>
            <a:pPr defTabSz="914266">
              <a:defRPr/>
            </a:pPr>
            <a:r>
              <a:rPr lang="en-US" dirty="0"/>
              <a:t>Containerization technology focuses on isolating a process from all the other processes running on the same host operating system. When you log in to a container using a remote terminal, such as SSH, you cannot see other containers running on the same host computer.</a:t>
            </a:r>
          </a:p>
          <a:p>
            <a:endParaRPr lang="en-US" dirty="0"/>
          </a:p>
          <a:p>
            <a:r>
              <a:rPr lang="en-US" dirty="0"/>
              <a:t>Virtualization technology begins by focusing on running multiple operating systems instances on a hypervisor.</a:t>
            </a:r>
          </a:p>
          <a:p>
            <a:pPr defTabSz="914266">
              <a:defRPr/>
            </a:pPr>
            <a:endParaRPr lang="en-US" dirty="0"/>
          </a:p>
          <a:p>
            <a:r>
              <a:rPr lang="en-US" dirty="0"/>
              <a:t>The word Docker is often used as a synonym for many aspects of container technologies:</a:t>
            </a:r>
          </a:p>
          <a:p>
            <a:pPr marL="628558" lvl="1" indent="-171425">
              <a:buFont typeface="Arial" panose="020B0604020202020204" pitchFamily="34" charset="0"/>
              <a:buChar char="•"/>
            </a:pPr>
            <a:r>
              <a:rPr lang="en-US" dirty="0"/>
              <a:t>Docker project: The open-source software system that pioneered the use of declarative technology for the specification of containers. Much of the legacy open-source container code originated with the Docker project and still uses the term Docker.</a:t>
            </a:r>
          </a:p>
          <a:p>
            <a:pPr marL="628558" lvl="1" indent="-171425">
              <a:buFont typeface="Arial" panose="020B0604020202020204" pitchFamily="34" charset="0"/>
              <a:buChar char="•"/>
            </a:pPr>
            <a:r>
              <a:rPr lang="en-US" dirty="0"/>
              <a:t>Docker, Inc.: In 2013, </a:t>
            </a:r>
            <a:r>
              <a:rPr lang="en-US" dirty="0" err="1"/>
              <a:t>dotCloud</a:t>
            </a:r>
            <a:r>
              <a:rPr lang="en-US" dirty="0"/>
              <a:t> changed its name to Docker, Inc. (</a:t>
            </a:r>
            <a:r>
              <a:rPr lang="en-US" dirty="0" err="1"/>
              <a:t>dotCloud</a:t>
            </a:r>
            <a:r>
              <a:rPr lang="en-US" dirty="0"/>
              <a:t> was a platform as a service (PaaS) provider, where the Docker Project began).</a:t>
            </a:r>
          </a:p>
          <a:p>
            <a:pPr marL="628558" lvl="1" indent="-171425">
              <a:buFont typeface="Arial" panose="020B0604020202020204" pitchFamily="34" charset="0"/>
              <a:buChar char="•"/>
            </a:pPr>
            <a:r>
              <a:rPr lang="en-US" dirty="0"/>
              <a:t>Docker Enterprise Container Platform, for both Linux and Windows servers.</a:t>
            </a:r>
          </a:p>
          <a:p>
            <a:pPr marL="628558" lvl="1" indent="-171425">
              <a:buFont typeface="Arial" panose="020B0604020202020204" pitchFamily="34" charset="0"/>
              <a:buChar char="•"/>
            </a:pPr>
            <a:r>
              <a:rPr lang="en-US" dirty="0"/>
              <a:t>Desktop products: Docker for Windows and Docker for Mac.</a:t>
            </a:r>
          </a:p>
          <a:p>
            <a:pPr marL="628558" lvl="1" indent="-171425">
              <a:buFont typeface="Arial" panose="020B0604020202020204" pitchFamily="34" charset="0"/>
              <a:buChar char="•"/>
            </a:pPr>
            <a:r>
              <a:rPr lang="en-US" dirty="0"/>
              <a:t>Docker Hub: A repository of Docker images</a:t>
            </a:r>
          </a:p>
          <a:p>
            <a:pPr marL="628558" lvl="1" indent="-171425">
              <a:buFont typeface="Arial" panose="020B0604020202020204" pitchFamily="34" charset="0"/>
              <a:buChar char="•"/>
            </a:pPr>
            <a:r>
              <a:rPr lang="en-US" dirty="0"/>
              <a:t>Professional consulting, management services, and training classes</a:t>
            </a:r>
          </a:p>
          <a:p>
            <a:pPr lvl="0"/>
            <a:endParaRPr lang="en-US" dirty="0"/>
          </a:p>
          <a:p>
            <a:pPr marL="0" lvl="1">
              <a:buSzPct val="90000"/>
            </a:pPr>
            <a:r>
              <a:rPr lang="en-US" dirty="0"/>
              <a:t>The Docker Project became an open-source project for the Docker Engine code and more.</a:t>
            </a:r>
          </a:p>
          <a:p>
            <a:pPr marL="0" lvl="1">
              <a:buSzPct val="90000"/>
            </a:pPr>
            <a:r>
              <a:rPr lang="en-US" dirty="0"/>
              <a:t>The Open Container Initiative (OCI) at</a:t>
            </a:r>
            <a:r>
              <a:rPr lang="en-US" dirty="0">
                <a:hlinkClick r:id="rId3"/>
              </a:rPr>
              <a:t> https://www.opencontainers.org/</a:t>
            </a:r>
            <a:r>
              <a:rPr lang="en-US" dirty="0"/>
              <a:t> began in 2017:</a:t>
            </a:r>
          </a:p>
          <a:p>
            <a:pPr marL="342849" indent="-342849">
              <a:buFont typeface="Arial" panose="020B0604020202020204" pitchFamily="34" charset="0"/>
              <a:buChar char="•"/>
            </a:pPr>
            <a:r>
              <a:rPr lang="en-US" dirty="0"/>
              <a:t>A Linux Foundation project</a:t>
            </a:r>
          </a:p>
          <a:p>
            <a:pPr marL="342849" indent="-342849">
              <a:buFont typeface="Arial" panose="020B0604020202020204" pitchFamily="34" charset="0"/>
              <a:buChar char="•"/>
            </a:pPr>
            <a:r>
              <a:rPr lang="en-US" dirty="0"/>
              <a:t>Two specifications:</a:t>
            </a:r>
          </a:p>
          <a:p>
            <a:pPr marL="799982" lvl="1" indent="-342849">
              <a:buFont typeface="Symbol" panose="05050102010706020507" pitchFamily="18" charset="2"/>
              <a:buChar char="-"/>
            </a:pPr>
            <a:r>
              <a:rPr lang="en-US" dirty="0"/>
              <a:t>Runtime specification (runtime-spec)</a:t>
            </a:r>
          </a:p>
          <a:p>
            <a:pPr marL="799982" lvl="1" indent="-342849">
              <a:buFont typeface="Symbol" panose="05050102010706020507" pitchFamily="18" charset="2"/>
              <a:buChar char="-"/>
            </a:pPr>
            <a:r>
              <a:rPr lang="en-US" dirty="0"/>
              <a:t>Image specification (image-spec)</a:t>
            </a:r>
          </a:p>
          <a:p>
            <a:pPr marL="342849" indent="-342849">
              <a:buFont typeface="Arial" panose="020B0604020202020204" pitchFamily="34" charset="0"/>
              <a:buChar char="•"/>
            </a:pPr>
            <a:r>
              <a:rPr lang="en-US" dirty="0"/>
              <a:t>Software components that adhere to these specifications should work together.</a:t>
            </a:r>
          </a:p>
          <a:p>
            <a:pPr lvl="0"/>
            <a:endParaRPr lang="en-US" dirty="0"/>
          </a:p>
          <a:p>
            <a:r>
              <a:rPr lang="en-US" dirty="0"/>
              <a:t>The Docker Engine is a client-server system that manages </a:t>
            </a:r>
            <a:r>
              <a:rPr lang="en-US" dirty="0" err="1"/>
              <a:t>docker</a:t>
            </a:r>
            <a:r>
              <a:rPr lang="en-US" dirty="0"/>
              <a:t> containers. </a:t>
            </a:r>
          </a:p>
          <a:p>
            <a:r>
              <a:rPr lang="en-US" dirty="0"/>
              <a:t>The Docker Engine is not part of the runtime of the containers.</a:t>
            </a:r>
          </a:p>
          <a:p>
            <a:r>
              <a:rPr lang="en-US" dirty="0"/>
              <a:t>Docker Engine includes the following components:</a:t>
            </a:r>
          </a:p>
          <a:p>
            <a:pPr marL="342849" indent="-342849">
              <a:spcBef>
                <a:spcPts val="600"/>
              </a:spcBef>
              <a:buFont typeface="Arial" panose="020B0604020202020204" pitchFamily="34" charset="0"/>
              <a:buChar char="•"/>
            </a:pPr>
            <a:r>
              <a:rPr lang="en-US" dirty="0"/>
              <a:t>Docker client: Command-line interface (CLI) </a:t>
            </a:r>
          </a:p>
          <a:p>
            <a:pPr marL="342849" indent="-342849">
              <a:spcBef>
                <a:spcPts val="600"/>
              </a:spcBef>
              <a:buFont typeface="Arial" panose="020B0604020202020204" pitchFamily="34" charset="0"/>
              <a:buChar char="•"/>
            </a:pPr>
            <a:r>
              <a:rPr lang="en-US" dirty="0"/>
              <a:t>Docker daemon: Responsible for the following functionalities:</a:t>
            </a:r>
          </a:p>
          <a:p>
            <a:pPr marL="1257115" lvl="2" indent="-342849">
              <a:spcBef>
                <a:spcPts val="400"/>
              </a:spcBef>
              <a:buFont typeface="Symbol" panose="05050102010706020507" pitchFamily="18" charset="2"/>
              <a:buChar char="-"/>
            </a:pPr>
            <a:r>
              <a:rPr lang="en-US" dirty="0"/>
              <a:t>Image management</a:t>
            </a:r>
          </a:p>
          <a:p>
            <a:pPr marL="1257115" lvl="2" indent="-342849">
              <a:spcBef>
                <a:spcPts val="400"/>
              </a:spcBef>
              <a:buFont typeface="Symbol" panose="05050102010706020507" pitchFamily="18" charset="2"/>
              <a:buChar char="-"/>
            </a:pPr>
            <a:r>
              <a:rPr lang="en-US" dirty="0"/>
              <a:t>REST API</a:t>
            </a:r>
          </a:p>
          <a:p>
            <a:pPr marL="1257115" lvl="2" indent="-342849">
              <a:spcBef>
                <a:spcPts val="400"/>
              </a:spcBef>
              <a:buFont typeface="Symbol" panose="05050102010706020507" pitchFamily="18" charset="2"/>
              <a:buChar char="-"/>
            </a:pPr>
            <a:r>
              <a:rPr lang="en-US" dirty="0"/>
              <a:t>Authentication</a:t>
            </a:r>
          </a:p>
          <a:p>
            <a:pPr marL="1257115" lvl="2" indent="-342849">
              <a:spcBef>
                <a:spcPts val="400"/>
              </a:spcBef>
              <a:buFont typeface="Symbol" panose="05050102010706020507" pitchFamily="18" charset="2"/>
              <a:buChar char="-"/>
            </a:pPr>
            <a:r>
              <a:rPr lang="en-US" dirty="0"/>
              <a:t>Security</a:t>
            </a:r>
          </a:p>
          <a:p>
            <a:pPr marL="1257115" lvl="2" indent="-342849">
              <a:spcBef>
                <a:spcPts val="400"/>
              </a:spcBef>
              <a:buFont typeface="Symbol" panose="05050102010706020507" pitchFamily="18" charset="2"/>
              <a:buChar char="-"/>
            </a:pPr>
            <a:r>
              <a:rPr lang="en-US" dirty="0"/>
              <a:t>Core networking</a:t>
            </a:r>
          </a:p>
          <a:p>
            <a:pPr marL="1257115" lvl="2" indent="-342849">
              <a:spcBef>
                <a:spcPts val="400"/>
              </a:spcBef>
              <a:buFont typeface="Symbol" panose="05050102010706020507" pitchFamily="18" charset="2"/>
              <a:buChar char="-"/>
            </a:pPr>
            <a:r>
              <a:rPr lang="en-US" dirty="0"/>
              <a:t>Orchestration</a:t>
            </a:r>
          </a:p>
          <a:p>
            <a:pPr>
              <a:spcBef>
                <a:spcPts val="400"/>
              </a:spcBef>
            </a:pPr>
            <a:r>
              <a:rPr lang="en-US" dirty="0"/>
              <a:t>         The Docker daemon typically runs on the same host as the containers it manages</a:t>
            </a:r>
          </a:p>
          <a:p>
            <a:pPr marL="342849" indent="-342849" defTabSz="914266">
              <a:spcBef>
                <a:spcPts val="600"/>
              </a:spcBef>
              <a:buFont typeface="Arial" panose="020B0604020202020204" pitchFamily="34" charset="0"/>
              <a:buChar char="•"/>
            </a:pPr>
            <a:r>
              <a:rPr lang="en-US" dirty="0" err="1"/>
              <a:t>containerd</a:t>
            </a:r>
            <a:r>
              <a:rPr lang="en-US" dirty="0"/>
              <a:t> (container daemon):</a:t>
            </a:r>
          </a:p>
          <a:p>
            <a:pPr marL="1085691" lvl="2" indent="-171425">
              <a:spcBef>
                <a:spcPts val="600"/>
              </a:spcBef>
              <a:buFont typeface="Calibri" panose="020F0502020204030204" pitchFamily="34" charset="0"/>
              <a:buChar char="̶"/>
            </a:pPr>
            <a:r>
              <a:rPr lang="en-US" dirty="0"/>
              <a:t>Responsible for the following container life cycle operations:</a:t>
            </a:r>
          </a:p>
          <a:p>
            <a:pPr lvl="3">
              <a:spcBef>
                <a:spcPts val="400"/>
              </a:spcBef>
            </a:pPr>
            <a:r>
              <a:rPr lang="en-US" dirty="0"/>
              <a:t>STOP		 •    REMOVE</a:t>
            </a:r>
          </a:p>
          <a:p>
            <a:pPr lvl="3">
              <a:spcBef>
                <a:spcPts val="400"/>
              </a:spcBef>
            </a:pPr>
            <a:r>
              <a:rPr lang="en-US" dirty="0"/>
              <a:t>START		 •    PUSH</a:t>
            </a:r>
          </a:p>
          <a:p>
            <a:pPr lvl="3">
              <a:spcBef>
                <a:spcPts val="400"/>
              </a:spcBef>
            </a:pPr>
            <a:r>
              <a:rPr lang="en-US" dirty="0"/>
              <a:t>PAUSE		 •    PULL</a:t>
            </a:r>
          </a:p>
          <a:p>
            <a:pPr marL="457133" lvl="1" defTabSz="914266">
              <a:defRPr/>
            </a:pPr>
            <a:r>
              <a:rPr lang="en-US" dirty="0"/>
              <a:t>   </a:t>
            </a:r>
            <a:r>
              <a:rPr lang="en-US" dirty="0" err="1"/>
              <a:t>containerd</a:t>
            </a:r>
            <a:r>
              <a:rPr lang="en-US" dirty="0"/>
              <a:t> runs alongside the containers on each container host and provides a control plane for those containers.</a:t>
            </a:r>
          </a:p>
          <a:p>
            <a:pPr marL="342849" indent="-342849">
              <a:buFont typeface="Arial" panose="020B0604020202020204" pitchFamily="34" charset="0"/>
              <a:buChar char="•"/>
            </a:pPr>
            <a:r>
              <a:rPr lang="en-US" dirty="0" err="1"/>
              <a:t>containerd</a:t>
            </a:r>
            <a:r>
              <a:rPr lang="en-US" dirty="0"/>
              <a:t>-shim: Each running container is a child process of a unique shim:</a:t>
            </a:r>
          </a:p>
          <a:p>
            <a:pPr marL="914266" lvl="1">
              <a:spcBef>
                <a:spcPts val="600"/>
              </a:spcBef>
              <a:buFont typeface="Symbol" panose="05050102010706020507" pitchFamily="18" charset="2"/>
              <a:buChar char="-"/>
            </a:pPr>
            <a:r>
              <a:rPr lang="en-US" dirty="0"/>
              <a:t>Keeps the STDIN and STDOUT streams open. When the daemon restarts, the container does not terminate because the pipes are closed.</a:t>
            </a:r>
          </a:p>
          <a:p>
            <a:pPr marL="914266" lvl="1">
              <a:spcBef>
                <a:spcPts val="600"/>
              </a:spcBef>
              <a:buFont typeface="Symbol" panose="05050102010706020507" pitchFamily="18" charset="2"/>
              <a:buChar char="-"/>
            </a:pPr>
            <a:r>
              <a:rPr lang="en-US" dirty="0"/>
              <a:t>Reports the container exit status back to the daemon.</a:t>
            </a:r>
          </a:p>
          <a:p>
            <a:pPr marL="342849" lvl="1" indent="-342849" defTabSz="914266">
              <a:buFont typeface="Arial" panose="020B0604020202020204" pitchFamily="34" charset="0"/>
              <a:buChar char="•"/>
            </a:pPr>
            <a:r>
              <a:rPr lang="en-US" dirty="0" err="1"/>
              <a:t>runc</a:t>
            </a:r>
            <a:r>
              <a:rPr lang="en-US" dirty="0"/>
              <a:t>: runtime control interface (a short-lived </a:t>
            </a:r>
            <a:r>
              <a:rPr lang="en-US" dirty="0" err="1"/>
              <a:t>subprocess</a:t>
            </a:r>
            <a:r>
              <a:rPr lang="en-US" dirty="0"/>
              <a:t> of </a:t>
            </a:r>
            <a:r>
              <a:rPr lang="en-US" dirty="0" err="1"/>
              <a:t>containerd</a:t>
            </a:r>
            <a:r>
              <a:rPr lang="en-US" dirty="0"/>
              <a:t>-shim):</a:t>
            </a:r>
          </a:p>
          <a:p>
            <a:pPr marL="1085691" lvl="2" indent="-171425">
              <a:spcBef>
                <a:spcPts val="600"/>
              </a:spcBef>
              <a:buFont typeface="Calibri" panose="020F0502020204030204" pitchFamily="34" charset="0"/>
              <a:buChar char="̶"/>
            </a:pPr>
            <a:r>
              <a:rPr lang="en-US" dirty="0"/>
              <a:t>Creates containers</a:t>
            </a:r>
          </a:p>
          <a:p>
            <a:pPr marL="1085691" lvl="2" indent="-171425">
              <a:spcBef>
                <a:spcPts val="600"/>
              </a:spcBef>
              <a:buFont typeface="Calibri" panose="020F0502020204030204" pitchFamily="34" charset="0"/>
              <a:buChar char="̶"/>
            </a:pPr>
            <a:r>
              <a:rPr lang="en-US" dirty="0"/>
              <a:t>Reference implementation of the OCI runtime-spec </a:t>
            </a:r>
          </a:p>
          <a:p>
            <a:pPr marL="1085691" lvl="2" indent="-171425">
              <a:spcBef>
                <a:spcPts val="600"/>
              </a:spcBef>
              <a:buFont typeface="Calibri" panose="020F0502020204030204" pitchFamily="34" charset="0"/>
              <a:buChar char="̶"/>
            </a:pPr>
            <a:r>
              <a:rPr lang="en-US" dirty="0"/>
              <a:t>Small lightweight CLI wrapper for </a:t>
            </a:r>
            <a:r>
              <a:rPr lang="en-US" dirty="0" err="1"/>
              <a:t>libcontainer</a:t>
            </a:r>
            <a:endParaRPr lang="en-US" dirty="0"/>
          </a:p>
          <a:p>
            <a:endParaRPr lang="en-US" dirty="0"/>
          </a:p>
        </p:txBody>
      </p:sp>
      <p:sp>
        <p:nvSpPr>
          <p:cNvPr id="4" name="Slide Number Placeholder 3"/>
          <p:cNvSpPr>
            <a:spLocks noGrp="1"/>
          </p:cNvSpPr>
          <p:nvPr>
            <p:ph type="sldNum" sz="quarter" idx="5"/>
          </p:nvPr>
        </p:nvSpPr>
        <p:spPr/>
        <p:txBody>
          <a:bodyPr/>
          <a:lstStyle/>
          <a:p>
            <a:pPr defTabSz="914266">
              <a:defRPr/>
            </a:pPr>
            <a:fld id="{9F4FBC3A-A12C-40F9-BB8D-BC30C7901396}" type="slidenum">
              <a:rPr lang="en-US" sz="1300">
                <a:solidFill>
                  <a:srgbClr val="717074"/>
                </a:solidFill>
                <a:latin typeface="Arial"/>
              </a:rPr>
              <a:pPr defTabSz="914266">
                <a:defRPr/>
              </a:pPr>
              <a:t>8</a:t>
            </a:fld>
            <a:endParaRPr lang="en-US" sz="1300">
              <a:solidFill>
                <a:srgbClr val="717074"/>
              </a:solidFill>
              <a:latin typeface="Arial"/>
            </a:endParaRPr>
          </a:p>
        </p:txBody>
      </p:sp>
      <p:sp>
        <p:nvSpPr>
          <p:cNvPr id="5" name="Footer Placeholder 4">
            <a:extLst>
              <a:ext uri="{FF2B5EF4-FFF2-40B4-BE49-F238E27FC236}">
                <a16:creationId xmlns:a16="http://schemas.microsoft.com/office/drawing/2014/main" id="{9FFE3045-5FF7-47A2-8C7E-542AFC3CE7B9}"/>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2029362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4" name="Slide preview"/>
          <p:cNvSpPr>
            <a:spLocks noGrp="1" noRot="1" noChangeAspect="1"/>
          </p:cNvSpPr>
          <p:nvPr>
            <p:ph type="sldImg"/>
          </p:nvPr>
        </p:nvSpPr>
        <p:spPr/>
      </p:sp>
      <p:sp>
        <p:nvSpPr>
          <p:cNvPr id="10025" name="Notes"/>
          <p:cNvSpPr>
            <a:spLocks noGrp="1"/>
          </p:cNvSpPr>
          <p:nvPr>
            <p:ph type="body" idx="1"/>
          </p:nvPr>
        </p:nvSpPr>
        <p:spPr/>
        <p:txBody>
          <a:bodyPr wrap="square" rtlCol="0"/>
          <a:lstStyle/>
          <a:p>
            <a:pPr marL="0" indent="0">
              <a:buNone/>
            </a:pPr>
            <a:r>
              <a:rPr lang="en-GB" sz="1000" dirty="0">
                <a:solidFill>
                  <a:schemeClr val="tx2"/>
                </a:solidFill>
                <a:latin typeface="Metropolis" panose="00000500000000000000" pitchFamily="2" charset="0"/>
                <a:cs typeface="Times New Roman" panose="02020603050405020304" pitchFamily="18" charset="0"/>
              </a:rPr>
              <a:t>With virtualization, multiple physical machines can be consolidated into a single physical machine that runs multiple virtual machines. Each VM provides virtual hardware that the guest OS uses to execute applications. Multiple applications run on a single physical service while still being logically separated and isolated.</a:t>
            </a:r>
          </a:p>
          <a:p>
            <a:pPr marL="0" indent="0">
              <a:buNone/>
            </a:pPr>
            <a:r>
              <a:rPr lang="en-GB" sz="1000" dirty="0">
                <a:solidFill>
                  <a:schemeClr val="tx2"/>
                </a:solidFill>
                <a:latin typeface="Metropolis" panose="00000500000000000000" pitchFamily="2" charset="0"/>
                <a:cs typeface="Times New Roman" panose="02020603050405020304" pitchFamily="18" charset="0"/>
              </a:rPr>
              <a:t>A concern about VMs is that they are usually hundreds of megabytes to gigabytes in size, and they contain many binaries and libraries that are not relevant to the main application running on them.</a:t>
            </a:r>
          </a:p>
          <a:p>
            <a:pPr marL="0" indent="0">
              <a:buNone/>
            </a:pPr>
            <a:r>
              <a:rPr lang="en-GB" sz="1000" dirty="0">
                <a:solidFill>
                  <a:schemeClr val="tx2"/>
                </a:solidFill>
                <a:latin typeface="Metropolis" panose="00000500000000000000" pitchFamily="2" charset="0"/>
                <a:cs typeface="Times New Roman" panose="02020603050405020304" pitchFamily="18" charset="0"/>
              </a:rPr>
              <a:t>With containers, developers take a streamlined base OS file system and layer on only the required binaries and libraries that the application depends on. When a container is run as a process on the container host OS, the container can see its dependencies and base OS packages. Also, the container is isolated from all other processes on the container host OS. The container processes are the only processes running on a minimal system.</a:t>
            </a:r>
          </a:p>
          <a:p>
            <a:pPr marL="0" indent="0">
              <a:buNone/>
            </a:pPr>
            <a:r>
              <a:rPr lang="en-GB" sz="1000" dirty="0">
                <a:solidFill>
                  <a:schemeClr val="tx2"/>
                </a:solidFill>
                <a:latin typeface="Metropolis" panose="00000500000000000000" pitchFamily="2" charset="0"/>
                <a:cs typeface="Times New Roman" panose="02020603050405020304" pitchFamily="18" charset="0"/>
              </a:rPr>
              <a:t>From the container host OS perspective, the container is just another process that is running, but with a restricted view of the file system and potentially restricted CPU and memory.</a:t>
            </a:r>
          </a:p>
        </p:txBody>
      </p:sp>
      <p:sp>
        <p:nvSpPr>
          <p:cNvPr id="10026" name="Slide number"/>
          <p:cNvSpPr>
            <a:spLocks noGrp="1"/>
          </p:cNvSpPr>
          <p:nvPr>
            <p:ph type="sldNum" sz="quarter" idx="10"/>
          </p:nvPr>
        </p:nvSpPr>
        <p:spPr/>
        <p:txBody>
          <a:bodyPr/>
          <a:lstStyle/>
          <a:p>
            <a:fld id="{C18812F0-6685-476B-B832-AFB48F091983}" type="slidenum">
              <a:t>9</a:t>
            </a:fld>
            <a:endParaRPr/>
          </a:p>
        </p:txBody>
      </p:sp>
    </p:spTree>
    <p:extLst>
      <p:ext uri="{BB962C8B-B14F-4D97-AF65-F5344CB8AC3E}">
        <p14:creationId xmlns:p14="http://schemas.microsoft.com/office/powerpoint/2010/main" val="1503139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8" name="Slide preview"/>
          <p:cNvSpPr>
            <a:spLocks noGrp="1" noRot="1" noChangeAspect="1"/>
          </p:cNvSpPr>
          <p:nvPr>
            <p:ph type="sldImg"/>
          </p:nvPr>
        </p:nvSpPr>
        <p:spPr/>
      </p:sp>
      <p:sp>
        <p:nvSpPr>
          <p:cNvPr id="10029" name="Notes"/>
          <p:cNvSpPr>
            <a:spLocks noGrp="1"/>
          </p:cNvSpPr>
          <p:nvPr>
            <p:ph type="body" idx="1"/>
          </p:nvPr>
        </p:nvSpPr>
        <p:spPr/>
        <p:txBody>
          <a:bodyPr wrap="square" rtlCol="0"/>
          <a:lstStyle/>
          <a:p>
            <a:pPr marL="0" indent="0">
              <a:buNone/>
            </a:pPr>
            <a:r>
              <a:rPr lang="en-GB" sz="1000" dirty="0">
                <a:solidFill>
                  <a:schemeClr val="tx2"/>
                </a:solidFill>
                <a:latin typeface="Metropolis" panose="00000500000000000000" pitchFamily="2" charset="0"/>
                <a:cs typeface="Times New Roman" panose="02020603050405020304" pitchFamily="18" charset="0"/>
              </a:rPr>
              <a:t>Containers are the ideal technology for microservices because the goals of containers (lightweight, easily packaged, can run anywhere) align with the goals and benefits of the microservices architecture.</a:t>
            </a:r>
          </a:p>
          <a:p>
            <a:pPr marL="0" indent="0">
              <a:buNone/>
            </a:pPr>
            <a:r>
              <a:rPr lang="en-GB" sz="1000" dirty="0">
                <a:solidFill>
                  <a:schemeClr val="tx2"/>
                </a:solidFill>
                <a:latin typeface="Metropolis" panose="00000500000000000000" pitchFamily="2" charset="0"/>
                <a:cs typeface="Times New Roman" panose="02020603050405020304" pitchFamily="18" charset="0"/>
              </a:rPr>
              <a:t>Operators get modularized application components that are small and can fit into existing resources.</a:t>
            </a:r>
          </a:p>
          <a:p>
            <a:pPr marL="0" indent="0">
              <a:buNone/>
            </a:pPr>
            <a:r>
              <a:rPr lang="en-GB" sz="1000" dirty="0">
                <a:solidFill>
                  <a:schemeClr val="tx2"/>
                </a:solidFill>
                <a:latin typeface="Metropolis" panose="00000500000000000000" pitchFamily="2" charset="0"/>
                <a:cs typeface="Times New Roman" panose="02020603050405020304" pitchFamily="18" charset="0"/>
              </a:rPr>
              <a:t>Developers can focus on the logic of modularized application components, knowing that the infrastructure is reliable and supports the scalability of modules.</a:t>
            </a:r>
          </a:p>
        </p:txBody>
      </p:sp>
      <p:sp>
        <p:nvSpPr>
          <p:cNvPr id="10030" name="Slide number"/>
          <p:cNvSpPr>
            <a:spLocks noGrp="1"/>
          </p:cNvSpPr>
          <p:nvPr>
            <p:ph type="sldNum" sz="quarter" idx="10"/>
          </p:nvPr>
        </p:nvSpPr>
        <p:spPr/>
        <p:txBody>
          <a:bodyPr/>
          <a:lstStyle/>
          <a:p>
            <a:fld id="{C18812F0-6685-476B-B832-AFB48F091983}" type="slidenum">
              <a:t>10</a:t>
            </a:fld>
            <a:endParaRPr/>
          </a:p>
        </p:txBody>
      </p:sp>
    </p:spTree>
    <p:extLst>
      <p:ext uri="{BB962C8B-B14F-4D97-AF65-F5344CB8AC3E}">
        <p14:creationId xmlns:p14="http://schemas.microsoft.com/office/powerpoint/2010/main" val="3228052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66">
              <a:defRPr/>
            </a:pPr>
            <a:r>
              <a:rPr lang="en-US" dirty="0"/>
              <a:t>In a containerization system, it does not matter if the container host is a physical machine or a VM hosted on a hypervisor. As the business scales up, the advantages of hosting containers on VM hosts increase. </a:t>
            </a:r>
          </a:p>
          <a:p>
            <a:pPr defTabSz="914266">
              <a:defRPr/>
            </a:pPr>
            <a:endParaRPr lang="en-US" dirty="0"/>
          </a:p>
          <a:p>
            <a:pPr defTabSz="914266">
              <a:defRPr/>
            </a:pPr>
            <a:r>
              <a:rPr lang="en-US" dirty="0"/>
              <a:t>A containerization system does not require a hypervisor. A hypervisor is significant to the underlying infrastructure.</a:t>
            </a:r>
          </a:p>
          <a:p>
            <a:endParaRPr lang="en-US" dirty="0"/>
          </a:p>
          <a:p>
            <a:r>
              <a:rPr lang="en-US" dirty="0"/>
              <a:t>You can use the same tools that you are familiar with for managing container hosts, but managing </a:t>
            </a:r>
            <a:r>
              <a:rPr lang="en-US" u="none" dirty="0"/>
              <a:t>containers</a:t>
            </a:r>
            <a:r>
              <a:rPr lang="en-US" dirty="0"/>
              <a:t> is different. </a:t>
            </a:r>
          </a:p>
          <a:p>
            <a:r>
              <a:rPr lang="en-US" dirty="0"/>
              <a:t>Docker is a popular system for managing containers. Docker is the subject of the next lesson.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pPr defTabSz="914266">
              <a:defRPr/>
            </a:pPr>
            <a:fld id="{9F4FBC3A-A12C-40F9-BB8D-BC30C7901396}" type="slidenum">
              <a:rPr lang="en-US" sz="1300">
                <a:solidFill>
                  <a:srgbClr val="717074"/>
                </a:solidFill>
                <a:latin typeface="Arial"/>
              </a:rPr>
              <a:pPr defTabSz="914266">
                <a:defRPr/>
              </a:pPr>
              <a:t>11</a:t>
            </a:fld>
            <a:endParaRPr lang="en-US" sz="1300">
              <a:solidFill>
                <a:srgbClr val="717074"/>
              </a:solidFill>
              <a:latin typeface="Arial"/>
            </a:endParaRPr>
          </a:p>
        </p:txBody>
      </p:sp>
      <p:sp>
        <p:nvSpPr>
          <p:cNvPr id="5" name="Footer Placeholder 4">
            <a:extLst>
              <a:ext uri="{FF2B5EF4-FFF2-40B4-BE49-F238E27FC236}">
                <a16:creationId xmlns:a16="http://schemas.microsoft.com/office/drawing/2014/main" id="{60946E89-1AEA-4BE2-96FF-99E6BE6D7666}"/>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12072916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58BA9F4-A63E-4752-8BB7-88DF3705F57A}"/>
              </a:ext>
            </a:extLst>
          </p:cNvPr>
          <p:cNvSpPr/>
          <p:nvPr userDrawn="1"/>
        </p:nvSpPr>
        <p:spPr>
          <a:xfrm rot="2700000">
            <a:off x="1530975"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Freeform: Shape 17">
            <a:extLst>
              <a:ext uri="{FF2B5EF4-FFF2-40B4-BE49-F238E27FC236}">
                <a16:creationId xmlns:a16="http://schemas.microsoft.com/office/drawing/2014/main" id="{CDB058EE-90CF-4471-A238-65EFE7AFD7C7}"/>
              </a:ext>
            </a:extLst>
          </p:cNvPr>
          <p:cNvSpPr/>
          <p:nvPr userDrawn="1"/>
        </p:nvSpPr>
        <p:spPr>
          <a:xfrm rot="2700000">
            <a:off x="1632126" y="1230939"/>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lang="en-US"/>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a:prstGeom prst="rect">
            <a:avLst/>
          </a:prstGeo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a:t>Module #</a:t>
            </a:r>
            <a:endParaRPr lang="en-GB"/>
          </a:p>
        </p:txBody>
      </p:sp>
    </p:spTree>
    <p:custDataLst>
      <p:tags r:id="rId1"/>
    </p:custDataLst>
    <p:extLst>
      <p:ext uri="{BB962C8B-B14F-4D97-AF65-F5344CB8AC3E}">
        <p14:creationId xmlns:p14="http://schemas.microsoft.com/office/powerpoint/2010/main" val="831592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BCCE028A-A024-47D3-A4FE-A7B77B0B8583}"/>
              </a:ext>
            </a:extLst>
          </p:cNvPr>
          <p:cNvSpPr>
            <a:spLocks noGrp="1"/>
          </p:cNvSpPr>
          <p:nvPr>
            <p:ph sz="quarter" idx="15"/>
          </p:nvPr>
        </p:nvSpPr>
        <p:spPr>
          <a:xfrm>
            <a:off x="609600" y="914400"/>
            <a:ext cx="3592513"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077976A5-AB63-4421-B7C0-5E3B9DD2CBEF}"/>
              </a:ext>
            </a:extLst>
          </p:cNvPr>
          <p:cNvSpPr>
            <a:spLocks noGrp="1"/>
          </p:cNvSpPr>
          <p:nvPr>
            <p:ph sz="quarter" idx="16"/>
          </p:nvPr>
        </p:nvSpPr>
        <p:spPr>
          <a:xfrm>
            <a:off x="4340225" y="914400"/>
            <a:ext cx="3538537"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6284450F-5DF1-4BE6-BCFB-D995651D84A8}"/>
              </a:ext>
            </a:extLst>
          </p:cNvPr>
          <p:cNvSpPr>
            <a:spLocks noGrp="1"/>
          </p:cNvSpPr>
          <p:nvPr>
            <p:ph sz="quarter" idx="17"/>
          </p:nvPr>
        </p:nvSpPr>
        <p:spPr>
          <a:xfrm>
            <a:off x="7999256" y="914400"/>
            <a:ext cx="3583144"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76C1DCA6-9676-4D2A-9A39-934A4CB5991C}"/>
              </a:ext>
            </a:extLst>
          </p:cNvPr>
          <p:cNvSpPr>
            <a:spLocks noGrp="1"/>
          </p:cNvSpPr>
          <p:nvPr>
            <p:ph sz="quarter" idx="18"/>
          </p:nvPr>
        </p:nvSpPr>
        <p:spPr>
          <a:xfrm>
            <a:off x="609600" y="3507200"/>
            <a:ext cx="3592512" cy="287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124739A5-AC9B-435B-84D5-3C3D5606F3A9}"/>
              </a:ext>
            </a:extLst>
          </p:cNvPr>
          <p:cNvSpPr>
            <a:spLocks noGrp="1"/>
          </p:cNvSpPr>
          <p:nvPr>
            <p:ph sz="quarter" idx="19"/>
          </p:nvPr>
        </p:nvSpPr>
        <p:spPr>
          <a:xfrm>
            <a:off x="4340225" y="3506788"/>
            <a:ext cx="353853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a:extLst>
              <a:ext uri="{FF2B5EF4-FFF2-40B4-BE49-F238E27FC236}">
                <a16:creationId xmlns:a16="http://schemas.microsoft.com/office/drawing/2014/main" id="{9F49D82A-1E28-425B-B8CF-AC94311AB72F}"/>
              </a:ext>
            </a:extLst>
          </p:cNvPr>
          <p:cNvSpPr>
            <a:spLocks noGrp="1"/>
          </p:cNvSpPr>
          <p:nvPr>
            <p:ph sz="quarter" idx="20"/>
          </p:nvPr>
        </p:nvSpPr>
        <p:spPr>
          <a:xfrm>
            <a:off x="7966075" y="3506788"/>
            <a:ext cx="361632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83340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2E346702-588E-4F03-9EEB-E703ACD3CA2D}"/>
              </a:ext>
            </a:extLst>
          </p:cNvPr>
          <p:cNvSpPr>
            <a:spLocks noGrp="1"/>
          </p:cNvSpPr>
          <p:nvPr>
            <p:ph sz="quarter" idx="13"/>
          </p:nvPr>
        </p:nvSpPr>
        <p:spPr>
          <a:xfrm>
            <a:off x="609600" y="918583"/>
            <a:ext cx="5421689" cy="24505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EF30A3E4-39ED-4B95-8078-DADA4A648770}"/>
              </a:ext>
            </a:extLst>
          </p:cNvPr>
          <p:cNvSpPr>
            <a:spLocks noGrp="1"/>
          </p:cNvSpPr>
          <p:nvPr>
            <p:ph sz="quarter" idx="14"/>
          </p:nvPr>
        </p:nvSpPr>
        <p:spPr>
          <a:xfrm>
            <a:off x="6169401" y="919162"/>
            <a:ext cx="5412999" cy="24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053813AD-733A-4F6A-8177-2E6613C04BF8}"/>
              </a:ext>
            </a:extLst>
          </p:cNvPr>
          <p:cNvSpPr>
            <a:spLocks noGrp="1"/>
          </p:cNvSpPr>
          <p:nvPr>
            <p:ph sz="quarter" idx="15"/>
          </p:nvPr>
        </p:nvSpPr>
        <p:spPr>
          <a:xfrm>
            <a:off x="609600" y="3506788"/>
            <a:ext cx="542168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B1B0973-6DD0-4BAA-9E78-D1951C2DC08C}"/>
              </a:ext>
            </a:extLst>
          </p:cNvPr>
          <p:cNvSpPr>
            <a:spLocks noGrp="1"/>
          </p:cNvSpPr>
          <p:nvPr>
            <p:ph sz="quarter" idx="16"/>
          </p:nvPr>
        </p:nvSpPr>
        <p:spPr>
          <a:xfrm>
            <a:off x="6169025" y="3506788"/>
            <a:ext cx="541337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292694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77837" y="914400"/>
            <a:ext cx="7204563"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914400"/>
            <a:ext cx="3592800"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4186489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A4A39F82-4F84-4F7C-A7E0-574DD4A2D2EF}"/>
              </a:ext>
            </a:extLst>
          </p:cNvPr>
          <p:cNvSpPr>
            <a:spLocks noGrp="1"/>
          </p:cNvSpPr>
          <p:nvPr>
            <p:ph sz="quarter" idx="11"/>
          </p:nvPr>
        </p:nvSpPr>
        <p:spPr>
          <a:xfrm>
            <a:off x="609600" y="914400"/>
            <a:ext cx="72644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5807AFE-9169-4709-B0F3-68880FE5EBF5}"/>
              </a:ext>
            </a:extLst>
          </p:cNvPr>
          <p:cNvSpPr>
            <a:spLocks noGrp="1"/>
          </p:cNvSpPr>
          <p:nvPr>
            <p:ph sz="quarter" idx="12"/>
          </p:nvPr>
        </p:nvSpPr>
        <p:spPr>
          <a:xfrm>
            <a:off x="8011855" y="914400"/>
            <a:ext cx="357054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410459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a:xfrm>
            <a:off x="609600" y="914400"/>
            <a:ext cx="7981144"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F006E961-0735-4D61-9836-6F2D3FB72447}"/>
              </a:ext>
            </a:extLst>
          </p:cNvPr>
          <p:cNvSpPr>
            <a:spLocks noGrp="1"/>
          </p:cNvSpPr>
          <p:nvPr>
            <p:ph sz="quarter" idx="14"/>
          </p:nvPr>
        </p:nvSpPr>
        <p:spPr>
          <a:xfrm>
            <a:off x="8750809" y="914400"/>
            <a:ext cx="2831592"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8711035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ertTextAndTwo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F9B60763-18B5-48EC-B33D-D7068C9A9941}"/>
              </a:ext>
            </a:extLst>
          </p:cNvPr>
          <p:cNvSpPr>
            <a:spLocks noGrp="1"/>
          </p:cNvSpPr>
          <p:nvPr>
            <p:ph sz="quarter" idx="11"/>
          </p:nvPr>
        </p:nvSpPr>
        <p:spPr>
          <a:xfrm>
            <a:off x="609600" y="914401"/>
            <a:ext cx="10972800" cy="606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5ECCAB4E-AD7D-4739-B86C-ADAC5395DDD8}"/>
              </a:ext>
            </a:extLst>
          </p:cNvPr>
          <p:cNvSpPr>
            <a:spLocks noGrp="1"/>
          </p:cNvSpPr>
          <p:nvPr>
            <p:ph sz="quarter" idx="12"/>
          </p:nvPr>
        </p:nvSpPr>
        <p:spPr>
          <a:xfrm>
            <a:off x="609600" y="1670050"/>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85FD018-B5ED-41A7-B9D1-3D7BB3AA188A}"/>
              </a:ext>
            </a:extLst>
          </p:cNvPr>
          <p:cNvSpPr>
            <a:spLocks noGrp="1"/>
          </p:cNvSpPr>
          <p:nvPr>
            <p:ph sz="quarter" idx="13"/>
          </p:nvPr>
        </p:nvSpPr>
        <p:spPr>
          <a:xfrm>
            <a:off x="609600" y="4094924"/>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561905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VertDoubleTextAnd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C62B7808-8002-4C0D-83F6-9268D0875CA4}"/>
              </a:ext>
            </a:extLst>
          </p:cNvPr>
          <p:cNvSpPr>
            <a:spLocks noGrp="1"/>
          </p:cNvSpPr>
          <p:nvPr>
            <p:ph sz="quarter" idx="12"/>
          </p:nvPr>
        </p:nvSpPr>
        <p:spPr>
          <a:xfrm>
            <a:off x="609600" y="1681163"/>
            <a:ext cx="10972800" cy="1905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261C5819-0F16-4F70-B5C1-8018B6FE3D95}"/>
              </a:ext>
            </a:extLst>
          </p:cNvPr>
          <p:cNvSpPr>
            <a:spLocks noGrp="1"/>
          </p:cNvSpPr>
          <p:nvPr>
            <p:ph sz="quarter" idx="13"/>
          </p:nvPr>
        </p:nvSpPr>
        <p:spPr>
          <a:xfrm>
            <a:off x="609600" y="3744151"/>
            <a:ext cx="10972800" cy="594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F91C310B-1E1B-489D-BE58-5A26F49ACBC8}"/>
              </a:ext>
            </a:extLst>
          </p:cNvPr>
          <p:cNvSpPr>
            <a:spLocks noGrp="1"/>
          </p:cNvSpPr>
          <p:nvPr>
            <p:ph sz="quarter" idx="14"/>
          </p:nvPr>
        </p:nvSpPr>
        <p:spPr>
          <a:xfrm>
            <a:off x="609600" y="4483730"/>
            <a:ext cx="10972800" cy="18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76824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6277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VertThreeThir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54681421-1C2B-4972-8A91-5D2D5F512DE9}"/>
              </a:ext>
            </a:extLst>
          </p:cNvPr>
          <p:cNvSpPr>
            <a:spLocks noGrp="1"/>
          </p:cNvSpPr>
          <p:nvPr>
            <p:ph sz="quarter" idx="13"/>
          </p:nvPr>
        </p:nvSpPr>
        <p:spPr>
          <a:xfrm>
            <a:off x="609600" y="922908"/>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9D7906B-E895-427A-A8F5-57E31ACBDC91}"/>
              </a:ext>
            </a:extLst>
          </p:cNvPr>
          <p:cNvSpPr>
            <a:spLocks noGrp="1"/>
          </p:cNvSpPr>
          <p:nvPr>
            <p:ph sz="quarter" idx="14"/>
          </p:nvPr>
        </p:nvSpPr>
        <p:spPr>
          <a:xfrm>
            <a:off x="609600" y="2770632"/>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1E18F22C-42FD-4648-ADBC-39FDD715FFF6}"/>
              </a:ext>
            </a:extLst>
          </p:cNvPr>
          <p:cNvSpPr>
            <a:spLocks noGrp="1"/>
          </p:cNvSpPr>
          <p:nvPr>
            <p:ph sz="quarter" idx="15"/>
          </p:nvPr>
        </p:nvSpPr>
        <p:spPr>
          <a:xfrm>
            <a:off x="609600" y="4635056"/>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00571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FourQuarte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DE4E6B00-792F-49BE-8FF6-D49384268034}"/>
              </a:ext>
            </a:extLst>
          </p:cNvPr>
          <p:cNvSpPr>
            <a:spLocks noGrp="1"/>
          </p:cNvSpPr>
          <p:nvPr>
            <p:ph sz="quarter" idx="14"/>
          </p:nvPr>
        </p:nvSpPr>
        <p:spPr>
          <a:xfrm>
            <a:off x="609600" y="914400"/>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77EF4169-2F64-476B-8F0C-43510F30C78F}"/>
              </a:ext>
            </a:extLst>
          </p:cNvPr>
          <p:cNvSpPr>
            <a:spLocks noGrp="1"/>
          </p:cNvSpPr>
          <p:nvPr>
            <p:ph sz="quarter" idx="15"/>
          </p:nvPr>
        </p:nvSpPr>
        <p:spPr>
          <a:xfrm>
            <a:off x="609600" y="2322767"/>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A65D799-E8A0-439D-9734-6C7C59C9A668}"/>
              </a:ext>
            </a:extLst>
          </p:cNvPr>
          <p:cNvSpPr>
            <a:spLocks noGrp="1"/>
          </p:cNvSpPr>
          <p:nvPr>
            <p:ph sz="quarter" idx="16"/>
          </p:nvPr>
        </p:nvSpPr>
        <p:spPr>
          <a:xfrm>
            <a:off x="609600" y="3730371"/>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16CBAB3-EED4-4258-9876-66DD07DCD980}"/>
              </a:ext>
            </a:extLst>
          </p:cNvPr>
          <p:cNvSpPr>
            <a:spLocks noGrp="1"/>
          </p:cNvSpPr>
          <p:nvPr>
            <p:ph sz="quarter" idx="17"/>
          </p:nvPr>
        </p:nvSpPr>
        <p:spPr>
          <a:xfrm>
            <a:off x="609600" y="5120386"/>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479911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a:solidFill>
                  <a:schemeClr val="bg1"/>
                </a:solidFill>
              </a:rPr>
              <a:t>© 2019</a:t>
            </a:r>
            <a:r>
              <a:rPr lang="en-US" sz="700" baseline="0">
                <a:solidFill>
                  <a:schemeClr val="bg1"/>
                </a:solidFill>
              </a:rPr>
              <a:t> VMware Inc. All rights reserved.</a:t>
            </a:r>
            <a:endParaRPr lang="en-US" sz="7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Tree>
    <p:custDataLst>
      <p:tags r:id="rId1"/>
    </p:custDataLst>
    <p:extLst>
      <p:ext uri="{BB962C8B-B14F-4D97-AF65-F5344CB8AC3E}">
        <p14:creationId xmlns:p14="http://schemas.microsoft.com/office/powerpoint/2010/main" val="21253032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ertOneThirdTwo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E6091F57-CD45-4EFB-9930-8D47B12D4AD8}"/>
              </a:ext>
            </a:extLst>
          </p:cNvPr>
          <p:cNvSpPr>
            <a:spLocks noGrp="1"/>
          </p:cNvSpPr>
          <p:nvPr>
            <p:ph sz="quarter" idx="15"/>
          </p:nvPr>
        </p:nvSpPr>
        <p:spPr>
          <a:xfrm>
            <a:off x="609600" y="2788920"/>
            <a:ext cx="1097280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222369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scriptionWithFourZo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9D412ED3-656C-487F-BC98-51A477296576}"/>
              </a:ext>
            </a:extLst>
          </p:cNvPr>
          <p:cNvSpPr>
            <a:spLocks noGrp="1"/>
          </p:cNvSpPr>
          <p:nvPr>
            <p:ph sz="quarter" idx="11"/>
          </p:nvPr>
        </p:nvSpPr>
        <p:spPr>
          <a:xfrm>
            <a:off x="609600" y="923544"/>
            <a:ext cx="10972800" cy="60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78984C72-A26A-41BE-B6E1-303B687E911E}"/>
              </a:ext>
            </a:extLst>
          </p:cNvPr>
          <p:cNvSpPr>
            <a:spLocks noGrp="1"/>
          </p:cNvSpPr>
          <p:nvPr>
            <p:ph sz="quarter" idx="12"/>
          </p:nvPr>
        </p:nvSpPr>
        <p:spPr>
          <a:xfrm>
            <a:off x="609600"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CD865366-0962-4AF8-9FBF-B657D8EEA79D}"/>
              </a:ext>
            </a:extLst>
          </p:cNvPr>
          <p:cNvSpPr>
            <a:spLocks noGrp="1"/>
          </p:cNvSpPr>
          <p:nvPr>
            <p:ph sz="quarter" idx="13"/>
          </p:nvPr>
        </p:nvSpPr>
        <p:spPr>
          <a:xfrm>
            <a:off x="6164928"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03D454DF-6CCB-4FD8-B865-EE170768B696}"/>
              </a:ext>
            </a:extLst>
          </p:cNvPr>
          <p:cNvSpPr>
            <a:spLocks noGrp="1"/>
          </p:cNvSpPr>
          <p:nvPr>
            <p:ph sz="quarter" idx="14"/>
          </p:nvPr>
        </p:nvSpPr>
        <p:spPr>
          <a:xfrm>
            <a:off x="609600" y="4087368"/>
            <a:ext cx="5418138"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62D6DFB4-A536-44A9-A8AF-D5824D7B025B}"/>
              </a:ext>
            </a:extLst>
          </p:cNvPr>
          <p:cNvSpPr>
            <a:spLocks noGrp="1"/>
          </p:cNvSpPr>
          <p:nvPr>
            <p:ph sz="quarter" idx="15"/>
          </p:nvPr>
        </p:nvSpPr>
        <p:spPr>
          <a:xfrm>
            <a:off x="6167026" y="4088093"/>
            <a:ext cx="54223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6601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B8AA77A-6A9C-4C61-BBA0-0DBA6EEFE20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6621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B924104D-00F9-4719-866F-5EE42F625519}"/>
              </a:ext>
            </a:extLst>
          </p:cNvPr>
          <p:cNvSpPr>
            <a:spLocks noGrp="1"/>
          </p:cNvSpPr>
          <p:nvPr>
            <p:ph sz="quarter" idx="11"/>
          </p:nvPr>
        </p:nvSpPr>
        <p:spPr>
          <a:xfrm>
            <a:off x="609600" y="914400"/>
            <a:ext cx="109728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951820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57097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ingleContent_Anima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raphic 4">
            <a:extLst>
              <a:ext uri="{FF2B5EF4-FFF2-40B4-BE49-F238E27FC236}">
                <a16:creationId xmlns:a16="http://schemas.microsoft.com/office/drawing/2014/main" id="{EC70DB90-F2D2-427E-A924-7587BC92BC19}"/>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170233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2051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2"/>
          <p:cNvSpPr>
            <a:spLocks noGrp="1"/>
          </p:cNvSpPr>
          <p:nvPr>
            <p:ph idx="11" hasCustomPrompt="1"/>
          </p:nvPr>
        </p:nvSpPr>
        <p:spPr>
          <a:xfrm>
            <a:off x="609600" y="914400"/>
            <a:ext cx="10972800" cy="587830"/>
          </a:xfrm>
          <a:prstGeom prst="rect">
            <a:avLst/>
          </a:prstGeom>
        </p:spPr>
        <p:txBody>
          <a:bodyPr>
            <a:noAutofit/>
          </a:bodyPr>
          <a:lstStyle/>
          <a:p>
            <a:pPr lvl="0"/>
            <a:r>
              <a:rPr lang="en-US"/>
              <a:t>Click to edit Master text styles</a:t>
            </a:r>
          </a:p>
        </p:txBody>
      </p:sp>
      <p:sp>
        <p:nvSpPr>
          <p:cNvPr id="16" name="Content Placeholder 15">
            <a:extLst>
              <a:ext uri="{FF2B5EF4-FFF2-40B4-BE49-F238E27FC236}">
                <a16:creationId xmlns:a16="http://schemas.microsoft.com/office/drawing/2014/main" id="{32859F83-E3E3-4345-83AB-12C9183F59E8}"/>
              </a:ext>
            </a:extLst>
          </p:cNvPr>
          <p:cNvSpPr>
            <a:spLocks noGrp="1"/>
          </p:cNvSpPr>
          <p:nvPr>
            <p:ph sz="quarter" idx="12"/>
          </p:nvPr>
        </p:nvSpPr>
        <p:spPr>
          <a:xfrm>
            <a:off x="609600" y="1687513"/>
            <a:ext cx="5407025"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A9AFF7D-D413-42E0-86B9-4049720DFF42}"/>
              </a:ext>
            </a:extLst>
          </p:cNvPr>
          <p:cNvSpPr>
            <a:spLocks noGrp="1"/>
          </p:cNvSpPr>
          <p:nvPr>
            <p:ph sz="quarter" idx="13"/>
          </p:nvPr>
        </p:nvSpPr>
        <p:spPr>
          <a:xfrm>
            <a:off x="6180524" y="1687513"/>
            <a:ext cx="5401872"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950273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4" name="Content Placeholder 13">
            <a:extLst>
              <a:ext uri="{FF2B5EF4-FFF2-40B4-BE49-F238E27FC236}">
                <a16:creationId xmlns:a16="http://schemas.microsoft.com/office/drawing/2014/main" id="{FE1A6142-64E7-4352-A1A3-F600DC870167}"/>
              </a:ext>
            </a:extLst>
          </p:cNvPr>
          <p:cNvSpPr>
            <a:spLocks noGrp="1"/>
          </p:cNvSpPr>
          <p:nvPr>
            <p:ph sz="quarter" idx="12"/>
          </p:nvPr>
        </p:nvSpPr>
        <p:spPr>
          <a:xfrm>
            <a:off x="609599" y="914400"/>
            <a:ext cx="359288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82B646F-90D1-4F9B-B639-A9DB2B375764}"/>
              </a:ext>
            </a:extLst>
          </p:cNvPr>
          <p:cNvSpPr>
            <a:spLocks noGrp="1"/>
          </p:cNvSpPr>
          <p:nvPr>
            <p:ph sz="quarter" idx="13"/>
          </p:nvPr>
        </p:nvSpPr>
        <p:spPr>
          <a:xfrm>
            <a:off x="4340225" y="914400"/>
            <a:ext cx="35401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ABC63A76-DFF4-4EAF-8DF3-9C8F57105027}"/>
              </a:ext>
            </a:extLst>
          </p:cNvPr>
          <p:cNvSpPr>
            <a:spLocks noGrp="1"/>
          </p:cNvSpPr>
          <p:nvPr>
            <p:ph sz="quarter" idx="14"/>
          </p:nvPr>
        </p:nvSpPr>
        <p:spPr>
          <a:xfrm>
            <a:off x="8018463" y="914400"/>
            <a:ext cx="3563937" cy="5478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80532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a:t>Click to edit Master title style</a:t>
            </a:r>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 </a:t>
            </a:r>
            <a:r>
              <a:rPr lang="en-US" sz="800">
                <a:solidFill>
                  <a:schemeClr val="tx1"/>
                </a:solidFill>
                <a:latin typeface="+mj-lt"/>
              </a:rPr>
              <a:t>VMware, Inc.</a:t>
            </a:r>
          </a:p>
          <a:p>
            <a:pPr>
              <a:lnSpc>
                <a:spcPct val="90000"/>
              </a:lnSpc>
            </a:pPr>
            <a:endParaRPr lang="en-US" sz="80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a:t>{CoverPage-Title}</a:t>
            </a:r>
            <a:r>
              <a:rPr lang="en-US" altLang="en-US"/>
              <a:t>      </a:t>
            </a:r>
            <a:r>
              <a:rPr lang="en-US" altLang="en-US" b="1"/>
              <a:t>|</a:t>
            </a:r>
            <a:r>
              <a:rPr lang="en-US" altLang="en-US"/>
              <a:t>     </a:t>
            </a:r>
            <a:r>
              <a:rPr lang="en-US"/>
              <a:t>{Module-#} - {Slide-#Module}</a:t>
            </a:r>
          </a:p>
        </p:txBody>
      </p:sp>
      <p:pic>
        <p:nvPicPr>
          <p:cNvPr id="18" name="Graphic 17">
            <a:extLst>
              <a:ext uri="{FF2B5EF4-FFF2-40B4-BE49-F238E27FC236}">
                <a16:creationId xmlns:a16="http://schemas.microsoft.com/office/drawing/2014/main" id="{0B473E71-7832-483E-A392-EE5C16C7A4B3}"/>
              </a:ext>
            </a:extLst>
          </p:cNvPr>
          <p:cNvPicPr>
            <a:picLocks noChangeAspect="1"/>
          </p:cNvPicPr>
          <p:nvPr userDrawn="1"/>
        </p:nvPicPr>
        <p:blipFill>
          <a:blip r:embed="rId25">
            <a:extLst>
              <a:ext uri="{96DAC541-7B7A-43D3-8B79-37D633B846F1}">
                <asvg:svgBlip xmlns="" xmlns:asvg="http://schemas.microsoft.com/office/drawing/2016/SVG/main" r:embed="rId26"/>
              </a:ext>
            </a:extLst>
          </a:blip>
          <a:stretch>
            <a:fillRect/>
          </a:stretch>
        </p:blipFill>
        <p:spPr>
          <a:xfrm>
            <a:off x="-1" y="6766560"/>
            <a:ext cx="12188825" cy="95225"/>
          </a:xfrm>
          <a:prstGeom prst="rect">
            <a:avLst/>
          </a:prstGeom>
        </p:spPr>
      </p:pic>
      <p:sp>
        <p:nvSpPr>
          <p:cNvPr id="4" name="Text Placeholder 3">
            <a:extLst>
              <a:ext uri="{FF2B5EF4-FFF2-40B4-BE49-F238E27FC236}">
                <a16:creationId xmlns:a16="http://schemas.microsoft.com/office/drawing/2014/main" id="{B62C14BA-62A4-47F1-B37F-627F80BCE6F0}"/>
              </a:ext>
            </a:extLst>
          </p:cNvPr>
          <p:cNvSpPr>
            <a:spLocks noGrp="1"/>
          </p:cNvSpPr>
          <p:nvPr>
            <p:ph type="body" idx="1"/>
          </p:nvPr>
        </p:nvSpPr>
        <p:spPr>
          <a:xfrm>
            <a:off x="609600" y="911224"/>
            <a:ext cx="10972800" cy="5470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3"/>
    </p:custDataLst>
    <p:extLst>
      <p:ext uri="{BB962C8B-B14F-4D97-AF65-F5344CB8AC3E}">
        <p14:creationId xmlns:p14="http://schemas.microsoft.com/office/powerpoint/2010/main" val="2541336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Lst>
  <p:hf hdr="0" ftr="0" dt="0"/>
  <p:txStyles>
    <p:titleStyle>
      <a:lvl1pPr algn="l" defTabSz="914400" rtl="0" eaLnBrk="1" latinLnBrk="0" hangingPunct="1">
        <a:lnSpc>
          <a:spcPts val="2400"/>
        </a:lnSpc>
        <a:spcBef>
          <a:spcPct val="0"/>
        </a:spcBef>
        <a:buNone/>
        <a:defRPr sz="2200" b="0" kern="1200" baseline="0">
          <a:solidFill>
            <a:srgbClr val="003D79"/>
          </a:solidFill>
          <a:latin typeface="+mj-lt"/>
          <a:ea typeface="+mj-ea"/>
          <a:cs typeface="+mj-cs"/>
        </a:defRPr>
      </a:lvl1pPr>
    </p:titleStyle>
    <p:bodyStyle>
      <a:lvl1pPr marL="292100" indent="-292100" algn="l" defTabSz="914400" rtl="0" eaLnBrk="1" latinLnBrk="0" hangingPunct="1">
        <a:lnSpc>
          <a:spcPts val="2000"/>
        </a:lnSpc>
        <a:spcBef>
          <a:spcPts val="1200"/>
        </a:spcBef>
        <a:buClrTx/>
        <a:buSzPct val="90000"/>
        <a:buFontTx/>
        <a:buNone/>
        <a:defRPr sz="1800" kern="1200" baseline="0">
          <a:solidFill>
            <a:schemeClr val="tx2"/>
          </a:solidFill>
          <a:latin typeface="Metropolis" panose="00000500000000000000" pitchFamily="2" charset="0"/>
          <a:ea typeface="+mn-ea"/>
          <a:cs typeface="+mn-cs"/>
        </a:defRPr>
      </a:lvl1pPr>
      <a:lvl2pPr marL="569913" indent="-277813" algn="l" defTabSz="914400" rtl="0" eaLnBrk="1" latinLnBrk="0" hangingPunct="1">
        <a:lnSpc>
          <a:spcPts val="2000"/>
        </a:lnSpc>
        <a:spcBef>
          <a:spcPts val="1200"/>
        </a:spcBef>
        <a:buClrTx/>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2pPr>
      <a:lvl3pPr marL="862013" indent="-292100"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3pPr>
      <a:lvl4pPr marL="1139825" indent="-277813"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a:solidFill>
            <a:schemeClr val="tx2"/>
          </a:solidFill>
          <a:latin typeface="Metropolis" panose="00000500000000000000" pitchFamily="2" charset="0"/>
          <a:ea typeface="+mn-ea"/>
          <a:cs typeface="+mn-cs"/>
        </a:defRPr>
      </a:lvl4pPr>
      <a:lvl5pPr marL="1431925" indent="-292100" algn="l" defTabSz="85725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2.xml"/><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26.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hyperlink" Target="https://sites.google.com/site/mytechnicalcollection/cloud-computing/docker/container-vs-process" TargetMode="External"/><Relationship Id="rId3" Type="http://schemas.openxmlformats.org/officeDocument/2006/relationships/hyperlink" Target="https://www.youtube.com/watch?v=NeJ20lbzv0c" TargetMode="External"/><Relationship Id="rId7" Type="http://schemas.openxmlformats.org/officeDocument/2006/relationships/hyperlink" Target="https://blog.aquasec.com/a-brief-history-of-containers-from-1970s-chroot-to-docker-2016"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hyperlink" Target="https://linuxacademy.com/blog/containers/history-of-container-technology/" TargetMode="External"/><Relationship Id="rId5" Type="http://schemas.openxmlformats.org/officeDocument/2006/relationships/hyperlink" Target="https://www.youtube.com/watch?v=EnJ7qX9fkcU" TargetMode="External"/><Relationship Id="rId4" Type="http://schemas.openxmlformats.org/officeDocument/2006/relationships/hyperlink" Target="https://www.theregister.co.uk/2014/05/23/google_containerization_two_billion/" TargetMode="External"/><Relationship Id="rId9" Type="http://schemas.openxmlformats.org/officeDocument/2006/relationships/hyperlink" Target="https://sites.google.com/site/mytechnicalcollection/cloud-computing/docker/container-vs-vm"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8.png"/><Relationship Id="rId7" Type="http://schemas.openxmlformats.org/officeDocument/2006/relationships/customXml" Target="../ink/ink4.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70.png"/><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561264"/>
          </a:xfrm>
        </p:spPr>
        <p:txBody>
          <a:bodyPr wrap="square" anchor="b" anchorCtr="0"/>
          <a:lstStyle>
            <a:lvl1pPr algn="r">
              <a:lnSpc>
                <a:spcPts val="3400"/>
              </a:lnSpc>
              <a:defRPr sz="3200" b="0" cap="none" baseline="0"/>
            </a:lvl1pPr>
          </a:lstStyle>
          <a:p>
            <a:r>
              <a:rPr lang="en-IN" dirty="0" smtClean="0"/>
              <a:t>Containers Overview</a:t>
            </a:r>
            <a:endParaRPr dirty="0"/>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65"/>
            <a:ext cx="12192000" cy="685799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9413" y="5709425"/>
            <a:ext cx="1707705" cy="960584"/>
          </a:xfrm>
          <a:prstGeom prst="rect">
            <a:avLst/>
          </a:prstGeom>
        </p:spPr>
      </p:pic>
      <p:sp>
        <p:nvSpPr>
          <p:cNvPr id="13" name="Title 1"/>
          <p:cNvSpPr txBox="1">
            <a:spLocks/>
          </p:cNvSpPr>
          <p:nvPr/>
        </p:nvSpPr>
        <p:spPr>
          <a:xfrm>
            <a:off x="1151518" y="1858422"/>
            <a:ext cx="10515600" cy="1747140"/>
          </a:xfrm>
          <a:prstGeom prst="rect">
            <a:avLst/>
          </a:prstGeom>
        </p:spPr>
        <p:txBody>
          <a:bodyPr anchor="b"/>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5500" b="1" dirty="0" smtClean="0">
                <a:solidFill>
                  <a:prstClr val="black"/>
                </a:solidFill>
              </a:rPr>
              <a:t>Containers-</a:t>
            </a:r>
          </a:p>
          <a:p>
            <a:pPr algn="r"/>
            <a:r>
              <a:rPr lang="en-US" sz="4800" b="1" dirty="0" smtClean="0">
                <a:solidFill>
                  <a:prstClr val="black"/>
                </a:solidFill>
              </a:rPr>
              <a:t>Overview</a:t>
            </a:r>
            <a:endParaRPr lang="en-IN" sz="4800" b="1"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t>Virtual Machines and Containers (2)</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marL="0" indent="0">
              <a:buNone/>
            </a:pPr>
            <a:r>
              <a:t>Compare the characteristics of virtual machines and containers.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VMware vSphere with Tanzu: Deploy, Configure, Manage [V8]      |     2 - 7</a:t>
            </a:r>
            <a:endParaRPr lang="en-US" dirty="0"/>
          </a:p>
        </p:txBody>
      </p:sp>
      <p:graphicFrame>
        <p:nvGraphicFramePr>
          <p:cNvPr id="10027" name="Table 1"/>
          <p:cNvGraphicFramePr>
            <a:graphicFrameLocks noGrp="1"/>
          </p:cNvGraphicFramePr>
          <p:nvPr/>
        </p:nvGraphicFramePr>
        <p:xfrm>
          <a:off x="609600" y="1582738"/>
          <a:ext cx="10972800" cy="2392680"/>
        </p:xfrm>
        <a:graphic>
          <a:graphicData uri="http://schemas.openxmlformats.org/drawingml/2006/table">
            <a:tbl>
              <a:tblPr firstRow="1" bandRow="1">
                <a:tableStyleId>{6E25E649-3F16-4E02-A733-19D2CDBF48F0}</a:tableStyleId>
              </a:tblPr>
              <a:tblGrid>
                <a:gridCol w="5486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pPr marL="0" indent="0" algn="l">
                        <a:buNone/>
                      </a:pPr>
                      <a:r>
                        <a:t>Virtual Machines</a:t>
                      </a:r>
                    </a:p>
                  </a:txBody>
                  <a:tcPr/>
                </a:tc>
                <a:tc>
                  <a:txBody>
                    <a:bodyPr/>
                    <a:lstStyle/>
                    <a:p>
                      <a:pPr marL="0" indent="0" algn="l">
                        <a:buNone/>
                      </a:pPr>
                      <a:r>
                        <a:t>Containers</a:t>
                      </a:r>
                    </a:p>
                  </a:txBody>
                  <a:tcPr/>
                </a:tc>
                <a:extLst>
                  <a:ext uri="{0D108BD9-81ED-4DB2-BD59-A6C34878D82A}">
                    <a16:rowId xmlns:a16="http://schemas.microsoft.com/office/drawing/2014/main" val="10000"/>
                  </a:ext>
                </a:extLst>
              </a:tr>
              <a:tr h="370840">
                <a:tc>
                  <a:txBody>
                    <a:bodyPr/>
                    <a:lstStyle/>
                    <a:p>
                      <a:pPr marL="0" indent="0" algn="l">
                        <a:buNone/>
                      </a:pPr>
                      <a:r>
                        <a:t>Encapsulation of an entire operating system.</a:t>
                      </a:r>
                    </a:p>
                  </a:txBody>
                  <a:tcPr/>
                </a:tc>
                <a:tc>
                  <a:txBody>
                    <a:bodyPr/>
                    <a:lstStyle/>
                    <a:p>
                      <a:pPr marL="0" indent="0" algn="l">
                        <a:buNone/>
                      </a:pPr>
                      <a:r>
                        <a:t>Encapsulation of an application and dependent binaries or libraries.</a:t>
                      </a:r>
                    </a:p>
                  </a:txBody>
                  <a:tcPr/>
                </a:tc>
                <a:extLst>
                  <a:ext uri="{0D108BD9-81ED-4DB2-BD59-A6C34878D82A}">
                    <a16:rowId xmlns:a16="http://schemas.microsoft.com/office/drawing/2014/main" val="10001"/>
                  </a:ext>
                </a:extLst>
              </a:tr>
              <a:tr h="370840">
                <a:tc>
                  <a:txBody>
                    <a:bodyPr/>
                    <a:lstStyle/>
                    <a:p>
                      <a:pPr marL="0" indent="0" algn="l">
                        <a:buNone/>
                      </a:pPr>
                      <a:r>
                        <a:t>Scheduled by the hypervisor.</a:t>
                      </a:r>
                    </a:p>
                  </a:txBody>
                  <a:tcPr/>
                </a:tc>
                <a:tc>
                  <a:txBody>
                    <a:bodyPr/>
                    <a:lstStyle/>
                    <a:p>
                      <a:pPr marL="0" indent="0" algn="l">
                        <a:buNone/>
                      </a:pPr>
                      <a:r>
                        <a:t>Scheduled by the container scheduler.</a:t>
                      </a:r>
                    </a:p>
                  </a:txBody>
                  <a:tcPr/>
                </a:tc>
                <a:extLst>
                  <a:ext uri="{0D108BD9-81ED-4DB2-BD59-A6C34878D82A}">
                    <a16:rowId xmlns:a16="http://schemas.microsoft.com/office/drawing/2014/main" val="10002"/>
                  </a:ext>
                </a:extLst>
              </a:tr>
              <a:tr h="370840">
                <a:tc>
                  <a:txBody>
                    <a:bodyPr/>
                    <a:lstStyle/>
                    <a:p>
                      <a:pPr marL="0" indent="0" algn="l">
                        <a:buNone/>
                      </a:pPr>
                      <a:r>
                        <a:t>Run on the hypervisor.</a:t>
                      </a:r>
                    </a:p>
                  </a:txBody>
                  <a:tcPr/>
                </a:tc>
                <a:tc>
                  <a:txBody>
                    <a:bodyPr/>
                    <a:lstStyle/>
                    <a:p>
                      <a:pPr marL="0" indent="0" algn="l">
                        <a:buNone/>
                      </a:pPr>
                      <a:r>
                        <a:t>Run on the host server.</a:t>
                      </a:r>
                    </a:p>
                  </a:txBody>
                  <a:tcPr/>
                </a:tc>
                <a:extLst>
                  <a:ext uri="{0D108BD9-81ED-4DB2-BD59-A6C34878D82A}">
                    <a16:rowId xmlns:a16="http://schemas.microsoft.com/office/drawing/2014/main" val="10003"/>
                  </a:ext>
                </a:extLst>
              </a:tr>
              <a:tr h="370840">
                <a:tc>
                  <a:txBody>
                    <a:bodyPr/>
                    <a:lstStyle/>
                    <a:p>
                      <a:pPr marL="0" indent="0" algn="l">
                        <a:buNone/>
                      </a:pPr>
                      <a:r>
                        <a:t>Starting a VM means starting the virtual hardware and the operating system (seconds to minutes).</a:t>
                      </a:r>
                    </a:p>
                  </a:txBody>
                  <a:tcPr/>
                </a:tc>
                <a:tc>
                  <a:txBody>
                    <a:bodyPr/>
                    <a:lstStyle/>
                    <a:p>
                      <a:pPr marL="0" indent="0" algn="l">
                        <a:buNone/>
                      </a:pPr>
                      <a:r>
                        <a:t>Starting a container means starting the application process (milliseconds to seconds).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03175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802EB62-C7BF-4606-A69A-5FCFC404D26E}"/>
              </a:ext>
            </a:extLst>
          </p:cNvPr>
          <p:cNvSpPr txBox="1"/>
          <p:nvPr/>
        </p:nvSpPr>
        <p:spPr>
          <a:xfrm>
            <a:off x="6791325" y="1004059"/>
            <a:ext cx="1714500" cy="4125096"/>
          </a:xfrm>
          <a:prstGeom prst="rect">
            <a:avLst/>
          </a:prstGeom>
          <a:noFill/>
          <a:ln w="38100">
            <a:solidFill>
              <a:srgbClr val="0095D3"/>
            </a:solidFill>
            <a:prstDash val="dash"/>
          </a:ln>
        </p:spPr>
        <p:txBody>
          <a:bodyPr wrap="square" lIns="0" tIns="0" rIns="0" bIns="0" rtlCol="0" anchor="ctr">
            <a:noAutofit/>
          </a:bodyPr>
          <a:lstStyle/>
          <a:p>
            <a:pPr algn="ctr" defTabSz="914126">
              <a:lnSpc>
                <a:spcPct val="90000"/>
              </a:lnSpc>
            </a:pPr>
            <a:endParaRPr lang="en-US" sz="1600">
              <a:solidFill>
                <a:srgbClr val="0095D3">
                  <a:lumMod val="75000"/>
                </a:srgbClr>
              </a:solidFill>
              <a:latin typeface="Arial"/>
            </a:endParaRPr>
          </a:p>
        </p:txBody>
      </p:sp>
      <p:sp>
        <p:nvSpPr>
          <p:cNvPr id="68" name="Rectangle 67">
            <a:extLst>
              <a:ext uri="{FF2B5EF4-FFF2-40B4-BE49-F238E27FC236}">
                <a16:creationId xmlns:a16="http://schemas.microsoft.com/office/drawing/2014/main" id="{5033636D-2763-4842-A172-0B8C92AB3FEA}"/>
              </a:ext>
            </a:extLst>
          </p:cNvPr>
          <p:cNvSpPr/>
          <p:nvPr/>
        </p:nvSpPr>
        <p:spPr>
          <a:xfrm>
            <a:off x="7814412" y="2353469"/>
            <a:ext cx="538207" cy="1075531"/>
          </a:xfrm>
          <a:prstGeom prst="rect">
            <a:avLst/>
          </a:prstGeom>
          <a:solidFill>
            <a:srgbClr val="89CBD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endParaRPr lang="en-US" sz="1799">
              <a:solidFill>
                <a:prstClr val="white"/>
              </a:solidFill>
              <a:latin typeface="Arial"/>
            </a:endParaRPr>
          </a:p>
        </p:txBody>
      </p:sp>
      <p:sp>
        <p:nvSpPr>
          <p:cNvPr id="69" name="Rectangle 68">
            <a:extLst>
              <a:ext uri="{FF2B5EF4-FFF2-40B4-BE49-F238E27FC236}">
                <a16:creationId xmlns:a16="http://schemas.microsoft.com/office/drawing/2014/main" id="{16E605C9-E444-4F52-B89D-E9E0A46592EA}"/>
              </a:ext>
            </a:extLst>
          </p:cNvPr>
          <p:cNvSpPr/>
          <p:nvPr/>
        </p:nvSpPr>
        <p:spPr>
          <a:xfrm>
            <a:off x="7814411" y="1035708"/>
            <a:ext cx="538210" cy="13985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endParaRPr lang="en-US" sz="1799">
              <a:solidFill>
                <a:prstClr val="white"/>
              </a:solidFill>
              <a:latin typeface="Arial"/>
            </a:endParaRPr>
          </a:p>
        </p:txBody>
      </p:sp>
      <p:sp>
        <p:nvSpPr>
          <p:cNvPr id="70" name="TextBox 69">
            <a:extLst>
              <a:ext uri="{FF2B5EF4-FFF2-40B4-BE49-F238E27FC236}">
                <a16:creationId xmlns:a16="http://schemas.microsoft.com/office/drawing/2014/main" id="{68BF4C47-7C2B-4426-A816-9155C2D7547F}"/>
              </a:ext>
            </a:extLst>
          </p:cNvPr>
          <p:cNvSpPr txBox="1"/>
          <p:nvPr/>
        </p:nvSpPr>
        <p:spPr>
          <a:xfrm rot="5400000">
            <a:off x="6897982" y="2107460"/>
            <a:ext cx="2371070" cy="272016"/>
          </a:xfrm>
          <a:prstGeom prst="rect">
            <a:avLst/>
          </a:prstGeom>
          <a:noFill/>
        </p:spPr>
        <p:txBody>
          <a:bodyPr wrap="square" lIns="0" tIns="0" rIns="0" bIns="0" rtlCol="0">
            <a:noAutofit/>
          </a:bodyPr>
          <a:lstStyle/>
          <a:p>
            <a:pPr algn="ctr" defTabSz="914126">
              <a:lnSpc>
                <a:spcPct val="90000"/>
              </a:lnSpc>
            </a:pPr>
            <a:r>
              <a:rPr lang="en-US" sz="1999">
                <a:solidFill>
                  <a:schemeClr val="bg1"/>
                </a:solidFill>
                <a:latin typeface="Arial"/>
              </a:rPr>
              <a:t>Container</a:t>
            </a:r>
          </a:p>
        </p:txBody>
      </p:sp>
      <p:grpSp>
        <p:nvGrpSpPr>
          <p:cNvPr id="8" name="Group 7">
            <a:extLst>
              <a:ext uri="{FF2B5EF4-FFF2-40B4-BE49-F238E27FC236}">
                <a16:creationId xmlns:a16="http://schemas.microsoft.com/office/drawing/2014/main" id="{F73F1B4F-AAA9-4101-BAD5-5D6925308DF5}"/>
              </a:ext>
            </a:extLst>
          </p:cNvPr>
          <p:cNvGrpSpPr/>
          <p:nvPr/>
        </p:nvGrpSpPr>
        <p:grpSpPr>
          <a:xfrm>
            <a:off x="6572347" y="3451227"/>
            <a:ext cx="4438411" cy="2797145"/>
            <a:chOff x="1662402" y="3308318"/>
            <a:chExt cx="4439568" cy="2797872"/>
          </a:xfrm>
        </p:grpSpPr>
        <p:sp>
          <p:nvSpPr>
            <p:cNvPr id="15" name="Rectangle 14">
              <a:extLst>
                <a:ext uri="{FF2B5EF4-FFF2-40B4-BE49-F238E27FC236}">
                  <a16:creationId xmlns:a16="http://schemas.microsoft.com/office/drawing/2014/main" id="{EFF65EB8-7932-427E-A04E-B47E98F2D87B}"/>
                </a:ext>
              </a:extLst>
            </p:cNvPr>
            <p:cNvSpPr/>
            <p:nvPr/>
          </p:nvSpPr>
          <p:spPr>
            <a:xfrm>
              <a:off x="1662402" y="5017706"/>
              <a:ext cx="4439568" cy="1088484"/>
            </a:xfrm>
            <a:prstGeom prst="rect">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defTabSz="914126"/>
              <a:endParaRPr lang="en-US" sz="1799" kern="0">
                <a:solidFill>
                  <a:prstClr val="white"/>
                </a:solidFill>
                <a:latin typeface="Arial"/>
              </a:endParaRPr>
            </a:p>
          </p:txBody>
        </p:sp>
        <p:grpSp>
          <p:nvGrpSpPr>
            <p:cNvPr id="16" name="Group 15">
              <a:extLst>
                <a:ext uri="{FF2B5EF4-FFF2-40B4-BE49-F238E27FC236}">
                  <a16:creationId xmlns:a16="http://schemas.microsoft.com/office/drawing/2014/main" id="{E819CCDC-6E21-43A2-8696-D2CCD5241E77}"/>
                </a:ext>
              </a:extLst>
            </p:cNvPr>
            <p:cNvGrpSpPr/>
            <p:nvPr/>
          </p:nvGrpSpPr>
          <p:grpSpPr bwMode="black">
            <a:xfrm>
              <a:off x="2904790" y="5436402"/>
              <a:ext cx="1311809" cy="562515"/>
              <a:chOff x="1233275" y="4958255"/>
              <a:chExt cx="1015491" cy="330948"/>
            </a:xfrm>
          </p:grpSpPr>
          <p:sp>
            <p:nvSpPr>
              <p:cNvPr id="17" name="Freeform 11">
                <a:extLst>
                  <a:ext uri="{FF2B5EF4-FFF2-40B4-BE49-F238E27FC236}">
                    <a16:creationId xmlns:a16="http://schemas.microsoft.com/office/drawing/2014/main" id="{541C9EBA-1AD1-40F3-9EA6-FC8F07100936}"/>
                  </a:ext>
                </a:extLst>
              </p:cNvPr>
              <p:cNvSpPr>
                <a:spLocks noEditPoints="1"/>
              </p:cNvSpPr>
              <p:nvPr/>
            </p:nvSpPr>
            <p:spPr bwMode="black">
              <a:xfrm>
                <a:off x="1233275" y="4958255"/>
                <a:ext cx="1015491" cy="330948"/>
              </a:xfrm>
              <a:custGeom>
                <a:avLst/>
                <a:gdLst>
                  <a:gd name="T0" fmla="*/ 672 w 672"/>
                  <a:gd name="T1" fmla="*/ 219 h 219"/>
                  <a:gd name="T2" fmla="*/ 0 w 672"/>
                  <a:gd name="T3" fmla="*/ 219 h 219"/>
                  <a:gd name="T4" fmla="*/ 0 w 672"/>
                  <a:gd name="T5" fmla="*/ 0 h 219"/>
                  <a:gd name="T6" fmla="*/ 672 w 672"/>
                  <a:gd name="T7" fmla="*/ 0 h 219"/>
                  <a:gd name="T8" fmla="*/ 672 w 672"/>
                  <a:gd name="T9" fmla="*/ 219 h 219"/>
                  <a:gd name="T10" fmla="*/ 20 w 672"/>
                  <a:gd name="T11" fmla="*/ 200 h 219"/>
                  <a:gd name="T12" fmla="*/ 653 w 672"/>
                  <a:gd name="T13" fmla="*/ 200 h 219"/>
                  <a:gd name="T14" fmla="*/ 653 w 672"/>
                  <a:gd name="T15" fmla="*/ 19 h 219"/>
                  <a:gd name="T16" fmla="*/ 20 w 672"/>
                  <a:gd name="T17" fmla="*/ 19 h 219"/>
                  <a:gd name="T18" fmla="*/ 20 w 672"/>
                  <a:gd name="T19" fmla="*/ 20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219">
                    <a:moveTo>
                      <a:pt x="672" y="219"/>
                    </a:moveTo>
                    <a:lnTo>
                      <a:pt x="0" y="219"/>
                    </a:lnTo>
                    <a:lnTo>
                      <a:pt x="0" y="0"/>
                    </a:lnTo>
                    <a:lnTo>
                      <a:pt x="672" y="0"/>
                    </a:lnTo>
                    <a:lnTo>
                      <a:pt x="672" y="219"/>
                    </a:lnTo>
                    <a:close/>
                    <a:moveTo>
                      <a:pt x="20" y="200"/>
                    </a:moveTo>
                    <a:lnTo>
                      <a:pt x="653" y="200"/>
                    </a:lnTo>
                    <a:lnTo>
                      <a:pt x="653" y="19"/>
                    </a:lnTo>
                    <a:lnTo>
                      <a:pt x="20" y="19"/>
                    </a:lnTo>
                    <a:lnTo>
                      <a:pt x="20" y="20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18" name="Rectangle 12">
                <a:extLst>
                  <a:ext uri="{FF2B5EF4-FFF2-40B4-BE49-F238E27FC236}">
                    <a16:creationId xmlns:a16="http://schemas.microsoft.com/office/drawing/2014/main" id="{C122E07C-2D5A-4E09-B45E-FF62259B6971}"/>
                  </a:ext>
                </a:extLst>
              </p:cNvPr>
              <p:cNvSpPr>
                <a:spLocks noChangeArrowheads="1"/>
              </p:cNvSpPr>
              <p:nvPr/>
            </p:nvSpPr>
            <p:spPr bwMode="black">
              <a:xfrm>
                <a:off x="2118807"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19" name="Rectangle 13">
                <a:extLst>
                  <a:ext uri="{FF2B5EF4-FFF2-40B4-BE49-F238E27FC236}">
                    <a16:creationId xmlns:a16="http://schemas.microsoft.com/office/drawing/2014/main" id="{C17A6B1C-BE6B-4236-B960-8FA5865D2494}"/>
                  </a:ext>
                </a:extLst>
              </p:cNvPr>
              <p:cNvSpPr>
                <a:spLocks noChangeArrowheads="1"/>
              </p:cNvSpPr>
              <p:nvPr/>
            </p:nvSpPr>
            <p:spPr bwMode="black">
              <a:xfrm>
                <a:off x="2035694"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0" name="Rectangle 14">
                <a:extLst>
                  <a:ext uri="{FF2B5EF4-FFF2-40B4-BE49-F238E27FC236}">
                    <a16:creationId xmlns:a16="http://schemas.microsoft.com/office/drawing/2014/main" id="{F8758450-E148-4EDC-82B5-AC61020B9A85}"/>
                  </a:ext>
                </a:extLst>
              </p:cNvPr>
              <p:cNvSpPr>
                <a:spLocks noChangeArrowheads="1"/>
              </p:cNvSpPr>
              <p:nvPr/>
            </p:nvSpPr>
            <p:spPr bwMode="black">
              <a:xfrm>
                <a:off x="1952581"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1" name="Rectangle 15">
                <a:extLst>
                  <a:ext uri="{FF2B5EF4-FFF2-40B4-BE49-F238E27FC236}">
                    <a16:creationId xmlns:a16="http://schemas.microsoft.com/office/drawing/2014/main" id="{C1FF2376-E672-4555-BC90-305CCB93B17B}"/>
                  </a:ext>
                </a:extLst>
              </p:cNvPr>
              <p:cNvSpPr>
                <a:spLocks noChangeArrowheads="1"/>
              </p:cNvSpPr>
              <p:nvPr/>
            </p:nvSpPr>
            <p:spPr bwMode="black">
              <a:xfrm>
                <a:off x="1869468"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2" name="Freeform 16">
                <a:extLst>
                  <a:ext uri="{FF2B5EF4-FFF2-40B4-BE49-F238E27FC236}">
                    <a16:creationId xmlns:a16="http://schemas.microsoft.com/office/drawing/2014/main" id="{34FF31C4-8A62-421F-8585-BC5E11C1EC3A}"/>
                  </a:ext>
                </a:extLst>
              </p:cNvPr>
              <p:cNvSpPr>
                <a:spLocks noEditPoints="1"/>
              </p:cNvSpPr>
              <p:nvPr/>
            </p:nvSpPr>
            <p:spPr bwMode="black">
              <a:xfrm>
                <a:off x="1334522" y="5067071"/>
                <a:ext cx="126937" cy="125428"/>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8" y="35"/>
                      <a:pt x="0" y="27"/>
                      <a:pt x="0" y="17"/>
                    </a:cubicBezTo>
                    <a:cubicBezTo>
                      <a:pt x="0" y="8"/>
                      <a:pt x="8" y="0"/>
                      <a:pt x="17" y="0"/>
                    </a:cubicBezTo>
                    <a:cubicBezTo>
                      <a:pt x="27" y="0"/>
                      <a:pt x="35" y="8"/>
                      <a:pt x="35" y="17"/>
                    </a:cubicBezTo>
                    <a:cubicBezTo>
                      <a:pt x="35" y="27"/>
                      <a:pt x="27" y="35"/>
                      <a:pt x="17" y="35"/>
                    </a:cubicBezTo>
                    <a:close/>
                    <a:moveTo>
                      <a:pt x="17" y="8"/>
                    </a:moveTo>
                    <a:cubicBezTo>
                      <a:pt x="12" y="8"/>
                      <a:pt x="8" y="12"/>
                      <a:pt x="8" y="17"/>
                    </a:cubicBezTo>
                    <a:cubicBezTo>
                      <a:pt x="8" y="23"/>
                      <a:pt x="12" y="27"/>
                      <a:pt x="17" y="27"/>
                    </a:cubicBezTo>
                    <a:cubicBezTo>
                      <a:pt x="23" y="27"/>
                      <a:pt x="27" y="23"/>
                      <a:pt x="27" y="17"/>
                    </a:cubicBezTo>
                    <a:cubicBezTo>
                      <a:pt x="27" y="12"/>
                      <a:pt x="23" y="8"/>
                      <a:pt x="17"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grpSp>
        <p:sp>
          <p:nvSpPr>
            <p:cNvPr id="32" name="TextBox 31">
              <a:extLst>
                <a:ext uri="{FF2B5EF4-FFF2-40B4-BE49-F238E27FC236}">
                  <a16:creationId xmlns:a16="http://schemas.microsoft.com/office/drawing/2014/main" id="{EBA4CACA-0AB6-41B3-982F-E6CD983391A2}"/>
                </a:ext>
              </a:extLst>
            </p:cNvPr>
            <p:cNvSpPr txBox="1"/>
            <p:nvPr/>
          </p:nvSpPr>
          <p:spPr>
            <a:xfrm>
              <a:off x="3261663" y="5099494"/>
              <a:ext cx="1241045" cy="281259"/>
            </a:xfrm>
            <a:prstGeom prst="rect">
              <a:avLst/>
            </a:prstGeom>
            <a:noFill/>
          </p:spPr>
          <p:txBody>
            <a:bodyPr wrap="square" lIns="0" tIns="0" rIns="0" bIns="0" rtlCol="0">
              <a:noAutofit/>
            </a:bodyPr>
            <a:lstStyle/>
            <a:p>
              <a:pPr algn="ctr" defTabSz="914126">
                <a:lnSpc>
                  <a:spcPct val="90000"/>
                </a:lnSpc>
              </a:pPr>
              <a:r>
                <a:rPr lang="en-US">
                  <a:solidFill>
                    <a:prstClr val="white"/>
                  </a:solidFill>
                  <a:latin typeface="Arial"/>
                </a:rPr>
                <a:t>Hypervisor</a:t>
              </a:r>
            </a:p>
          </p:txBody>
        </p:sp>
        <p:sp>
          <p:nvSpPr>
            <p:cNvPr id="33" name="TextBox 32">
              <a:extLst>
                <a:ext uri="{FF2B5EF4-FFF2-40B4-BE49-F238E27FC236}">
                  <a16:creationId xmlns:a16="http://schemas.microsoft.com/office/drawing/2014/main" id="{2B3E1DA6-60EF-4273-90B5-C041C5920D79}"/>
                </a:ext>
              </a:extLst>
            </p:cNvPr>
            <p:cNvSpPr txBox="1"/>
            <p:nvPr/>
          </p:nvSpPr>
          <p:spPr>
            <a:xfrm>
              <a:off x="1933689" y="3308318"/>
              <a:ext cx="1607021" cy="1625157"/>
            </a:xfrm>
            <a:prstGeom prst="rect">
              <a:avLst/>
            </a:prstGeom>
            <a:noFill/>
            <a:ln w="38100">
              <a:solidFill>
                <a:srgbClr val="0095D3"/>
              </a:solidFill>
            </a:ln>
          </p:spPr>
          <p:txBody>
            <a:bodyPr wrap="square" lIns="0" tIns="0" rIns="0" bIns="0" rtlCol="0" anchor="ctr">
              <a:noAutofit/>
            </a:bodyPr>
            <a:lstStyle/>
            <a:p>
              <a:pPr algn="ctr" defTabSz="914126">
                <a:lnSpc>
                  <a:spcPct val="90000"/>
                </a:lnSpc>
              </a:pPr>
              <a:r>
                <a:rPr lang="en-US" sz="2000">
                  <a:solidFill>
                    <a:srgbClr val="0095D3">
                      <a:lumMod val="75000"/>
                    </a:srgbClr>
                  </a:solidFill>
                  <a:latin typeface="Arial"/>
                </a:rPr>
                <a:t>Guest OS</a:t>
              </a:r>
            </a:p>
          </p:txBody>
        </p:sp>
        <p:sp>
          <p:nvSpPr>
            <p:cNvPr id="62" name="TextBox 61">
              <a:extLst>
                <a:ext uri="{FF2B5EF4-FFF2-40B4-BE49-F238E27FC236}">
                  <a16:creationId xmlns:a16="http://schemas.microsoft.com/office/drawing/2014/main" id="{4597752C-5DEF-4D1E-88E5-37ACA8B5F7BA}"/>
                </a:ext>
              </a:extLst>
            </p:cNvPr>
            <p:cNvSpPr txBox="1"/>
            <p:nvPr/>
          </p:nvSpPr>
          <p:spPr>
            <a:xfrm>
              <a:off x="4128279" y="4319871"/>
              <a:ext cx="1959046" cy="586684"/>
            </a:xfrm>
            <a:prstGeom prst="rect">
              <a:avLst/>
            </a:prstGeom>
            <a:noFill/>
          </p:spPr>
          <p:txBody>
            <a:bodyPr wrap="none" lIns="0" tIns="0" rIns="0" bIns="0" rtlCol="0" anchor="ctr">
              <a:noAutofit/>
            </a:bodyPr>
            <a:lstStyle/>
            <a:p>
              <a:pPr defTabSz="914126">
                <a:lnSpc>
                  <a:spcPct val="90000"/>
                </a:lnSpc>
              </a:pPr>
              <a:endParaRPr lang="en-US" sz="1600">
                <a:solidFill>
                  <a:srgbClr val="0095D3">
                    <a:lumMod val="75000"/>
                  </a:srgbClr>
                </a:solidFill>
                <a:latin typeface="Arial"/>
              </a:endParaRPr>
            </a:p>
          </p:txBody>
        </p:sp>
      </p:grpSp>
      <p:sp>
        <p:nvSpPr>
          <p:cNvPr id="29" name="TextBox 28">
            <a:extLst>
              <a:ext uri="{FF2B5EF4-FFF2-40B4-BE49-F238E27FC236}">
                <a16:creationId xmlns:a16="http://schemas.microsoft.com/office/drawing/2014/main" id="{D30CAB79-6879-4C30-A148-7FD4F48718CC}"/>
              </a:ext>
            </a:extLst>
          </p:cNvPr>
          <p:cNvSpPr txBox="1"/>
          <p:nvPr/>
        </p:nvSpPr>
        <p:spPr>
          <a:xfrm>
            <a:off x="7507917" y="2463681"/>
            <a:ext cx="256413" cy="294353"/>
          </a:xfrm>
          <a:prstGeom prst="rect">
            <a:avLst/>
          </a:prstGeom>
          <a:noFill/>
        </p:spPr>
        <p:txBody>
          <a:bodyPr wrap="none" lIns="0" tIns="0" rIns="0" bIns="0" rtlCol="0" anchor="ctr">
            <a:noAutofit/>
          </a:bodyPr>
          <a:lstStyle/>
          <a:p>
            <a:pPr defTabSz="914126">
              <a:lnSpc>
                <a:spcPct val="90000"/>
              </a:lnSpc>
            </a:pPr>
            <a:r>
              <a:rPr lang="en-US" sz="1999" b="1">
                <a:solidFill>
                  <a:srgbClr val="0095D3">
                    <a:lumMod val="75000"/>
                  </a:srgbClr>
                </a:solidFill>
                <a:latin typeface="Arial"/>
              </a:rPr>
              <a:t>…</a:t>
            </a:r>
            <a:endParaRPr lang="en-US" sz="1600" b="1">
              <a:solidFill>
                <a:srgbClr val="0095D3">
                  <a:lumMod val="75000"/>
                </a:srgbClr>
              </a:solidFill>
              <a:latin typeface="Arial"/>
            </a:endParaRPr>
          </a:p>
        </p:txBody>
      </p:sp>
      <p:sp>
        <p:nvSpPr>
          <p:cNvPr id="4" name="Title 3">
            <a:extLst>
              <a:ext uri="{FF2B5EF4-FFF2-40B4-BE49-F238E27FC236}">
                <a16:creationId xmlns:a16="http://schemas.microsoft.com/office/drawing/2014/main" id="{2256F138-6CD5-4CC0-A235-9735EADD6B68}"/>
              </a:ext>
            </a:extLst>
          </p:cNvPr>
          <p:cNvSpPr>
            <a:spLocks noGrp="1"/>
          </p:cNvSpPr>
          <p:nvPr>
            <p:ph type="title"/>
          </p:nvPr>
        </p:nvSpPr>
        <p:spPr/>
        <p:txBody>
          <a:bodyPr/>
          <a:lstStyle/>
          <a:p>
            <a:r>
              <a:rPr lang="en-US"/>
              <a:t>Container Hosts</a:t>
            </a:r>
          </a:p>
        </p:txBody>
      </p:sp>
      <p:sp>
        <p:nvSpPr>
          <p:cNvPr id="11" name="Content Placeholder 10">
            <a:extLst>
              <a:ext uri="{FF2B5EF4-FFF2-40B4-BE49-F238E27FC236}">
                <a16:creationId xmlns:a16="http://schemas.microsoft.com/office/drawing/2014/main" id="{375D07A7-9C54-4F36-A27C-E414E30F0D4A}"/>
              </a:ext>
            </a:extLst>
          </p:cNvPr>
          <p:cNvSpPr>
            <a:spLocks noGrp="1"/>
          </p:cNvSpPr>
          <p:nvPr>
            <p:ph sz="quarter" idx="11"/>
          </p:nvPr>
        </p:nvSpPr>
        <p:spPr/>
        <p:txBody>
          <a:bodyPr/>
          <a:lstStyle/>
          <a:p>
            <a:r>
              <a:rPr lang="en-US"/>
              <a:t>The container host runs the operating system on which the containers run. </a:t>
            </a:r>
          </a:p>
          <a:p>
            <a:r>
              <a:rPr lang="en-US"/>
              <a:t>Using virtual machines as container hosts has many advantages:</a:t>
            </a:r>
          </a:p>
          <a:p>
            <a:pPr marL="342900" indent="-342900">
              <a:spcBef>
                <a:spcPts val="600"/>
              </a:spcBef>
              <a:buFont typeface="Arial" panose="020B0604020202020204" pitchFamily="34" charset="0"/>
              <a:buChar char="•"/>
            </a:pPr>
            <a:r>
              <a:rPr lang="en-US"/>
              <a:t>Flexibility</a:t>
            </a:r>
          </a:p>
          <a:p>
            <a:pPr marL="342900" indent="-342900">
              <a:spcBef>
                <a:spcPts val="600"/>
              </a:spcBef>
              <a:buFont typeface="Arial" panose="020B0604020202020204" pitchFamily="34" charset="0"/>
              <a:buChar char="•"/>
            </a:pPr>
            <a:r>
              <a:rPr lang="en-US"/>
              <a:t>Scalability</a:t>
            </a:r>
          </a:p>
          <a:p>
            <a:pPr marL="342900" indent="-342900">
              <a:spcBef>
                <a:spcPts val="600"/>
              </a:spcBef>
              <a:buFont typeface="Arial" panose="020B0604020202020204" pitchFamily="34" charset="0"/>
              <a:buChar char="•"/>
            </a:pPr>
            <a:r>
              <a:rPr lang="en-US"/>
              <a:t>Security</a:t>
            </a:r>
          </a:p>
          <a:p>
            <a:endParaRPr lang="en-US"/>
          </a:p>
        </p:txBody>
      </p:sp>
      <p:sp>
        <p:nvSpPr>
          <p:cNvPr id="2" name="Content Placeholder 1">
            <a:extLst>
              <a:ext uri="{FF2B5EF4-FFF2-40B4-BE49-F238E27FC236}">
                <a16:creationId xmlns:a16="http://schemas.microsoft.com/office/drawing/2014/main" id="{5F129948-F297-49AF-971B-C25978AA45FA}"/>
              </a:ext>
            </a:extLst>
          </p:cNvPr>
          <p:cNvSpPr>
            <a:spLocks noGrp="1"/>
          </p:cNvSpPr>
          <p:nvPr>
            <p:ph sz="quarter" idx="12"/>
          </p:nvPr>
        </p:nvSpPr>
        <p:spPr/>
        <p:txBody>
          <a:bodyPr/>
          <a:lstStyle/>
          <a:p>
            <a:r>
              <a:rPr lang="en-US"/>
              <a:t/>
            </a:r>
            <a:br>
              <a:rPr lang="en-US"/>
            </a:br>
            <a:endParaRPr lang="en-US"/>
          </a:p>
        </p:txBody>
      </p:sp>
      <p:sp>
        <p:nvSpPr>
          <p:cNvPr id="30" name="TextBox 29">
            <a:extLst>
              <a:ext uri="{FF2B5EF4-FFF2-40B4-BE49-F238E27FC236}">
                <a16:creationId xmlns:a16="http://schemas.microsoft.com/office/drawing/2014/main" id="{2D97920D-039C-4C49-9F2F-4836324643C8}"/>
              </a:ext>
            </a:extLst>
          </p:cNvPr>
          <p:cNvSpPr txBox="1"/>
          <p:nvPr/>
        </p:nvSpPr>
        <p:spPr>
          <a:xfrm>
            <a:off x="9488796" y="2886913"/>
            <a:ext cx="1845954" cy="586531"/>
          </a:xfrm>
          <a:prstGeom prst="rect">
            <a:avLst/>
          </a:prstGeom>
          <a:noFill/>
        </p:spPr>
        <p:txBody>
          <a:bodyPr wrap="none" lIns="0" tIns="0" rIns="0" bIns="0" rtlCol="0" anchor="ctr">
            <a:noAutofit/>
          </a:bodyPr>
          <a:lstStyle/>
          <a:p>
            <a:pPr defTabSz="914126">
              <a:lnSpc>
                <a:spcPct val="90000"/>
              </a:lnSpc>
            </a:pPr>
            <a:r>
              <a:rPr lang="en-US" sz="1999">
                <a:solidFill>
                  <a:srgbClr val="0095D3">
                    <a:lumMod val="75000"/>
                  </a:srgbClr>
                </a:solidFill>
              </a:rPr>
              <a:t>Container Host </a:t>
            </a:r>
          </a:p>
          <a:p>
            <a:pPr defTabSz="914126">
              <a:lnSpc>
                <a:spcPct val="90000"/>
              </a:lnSpc>
            </a:pPr>
            <a:r>
              <a:rPr lang="en-US" sz="1999">
                <a:solidFill>
                  <a:srgbClr val="0095D3">
                    <a:lumMod val="75000"/>
                  </a:srgbClr>
                </a:solidFill>
              </a:rPr>
              <a:t>VM</a:t>
            </a:r>
            <a:endParaRPr lang="en-US" sz="1600">
              <a:solidFill>
                <a:srgbClr val="0095D3">
                  <a:lumMod val="75000"/>
                </a:srgbClr>
              </a:solidFill>
              <a:latin typeface="Arial"/>
            </a:endParaRPr>
          </a:p>
        </p:txBody>
      </p:sp>
      <p:sp>
        <p:nvSpPr>
          <p:cNvPr id="31" name="Left Brace 30">
            <a:extLst>
              <a:ext uri="{FF2B5EF4-FFF2-40B4-BE49-F238E27FC236}">
                <a16:creationId xmlns:a16="http://schemas.microsoft.com/office/drawing/2014/main" id="{37DC5420-22B9-4D44-8E70-35072761E40D}"/>
              </a:ext>
            </a:extLst>
          </p:cNvPr>
          <p:cNvSpPr/>
          <p:nvPr/>
        </p:nvSpPr>
        <p:spPr bwMode="gray">
          <a:xfrm flipH="1">
            <a:off x="8875879" y="1004059"/>
            <a:ext cx="458480" cy="4111996"/>
          </a:xfrm>
          <a:prstGeom prst="leftBrace">
            <a:avLst>
              <a:gd name="adj1" fmla="val 58403"/>
              <a:gd name="adj2" fmla="val 49465"/>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srgbClr val="717074"/>
              </a:solidFill>
              <a:latin typeface="Arial"/>
            </a:endParaRPr>
          </a:p>
        </p:txBody>
      </p:sp>
      <p:sp>
        <p:nvSpPr>
          <p:cNvPr id="35" name="TextBox 34">
            <a:extLst>
              <a:ext uri="{FF2B5EF4-FFF2-40B4-BE49-F238E27FC236}">
                <a16:creationId xmlns:a16="http://schemas.microsoft.com/office/drawing/2014/main" id="{DF16B05F-1E92-463C-AF42-7D288C90F4AE}"/>
              </a:ext>
            </a:extLst>
          </p:cNvPr>
          <p:cNvSpPr txBox="1"/>
          <p:nvPr/>
        </p:nvSpPr>
        <p:spPr>
          <a:xfrm rot="16200000">
            <a:off x="5881834" y="4138902"/>
            <a:ext cx="1448930" cy="297125"/>
          </a:xfrm>
          <a:prstGeom prst="rect">
            <a:avLst/>
          </a:prstGeom>
          <a:noFill/>
        </p:spPr>
        <p:txBody>
          <a:bodyPr wrap="square" lIns="0" tIns="0" rIns="0" bIns="0" rtlCol="0">
            <a:noAutofit/>
          </a:bodyPr>
          <a:lstStyle/>
          <a:p>
            <a:pPr algn="ctr">
              <a:lnSpc>
                <a:spcPct val="90000"/>
              </a:lnSpc>
            </a:pPr>
            <a:r>
              <a:rPr lang="en-US">
                <a:solidFill>
                  <a:schemeClr val="tx2"/>
                </a:solidFill>
              </a:rPr>
              <a:t>Kernel Space</a:t>
            </a:r>
          </a:p>
        </p:txBody>
      </p:sp>
      <p:sp>
        <p:nvSpPr>
          <p:cNvPr id="36" name="TextBox 35">
            <a:extLst>
              <a:ext uri="{FF2B5EF4-FFF2-40B4-BE49-F238E27FC236}">
                <a16:creationId xmlns:a16="http://schemas.microsoft.com/office/drawing/2014/main" id="{52BA13C9-7BC4-4B82-BAB5-80EFDB871650}"/>
              </a:ext>
            </a:extLst>
          </p:cNvPr>
          <p:cNvSpPr txBox="1"/>
          <p:nvPr/>
        </p:nvSpPr>
        <p:spPr>
          <a:xfrm rot="16200000">
            <a:off x="5884684" y="2621156"/>
            <a:ext cx="1377711" cy="231175"/>
          </a:xfrm>
          <a:prstGeom prst="rect">
            <a:avLst/>
          </a:prstGeom>
          <a:noFill/>
        </p:spPr>
        <p:txBody>
          <a:bodyPr wrap="square" lIns="0" tIns="0" rIns="0" bIns="0" rtlCol="0">
            <a:noAutofit/>
          </a:bodyPr>
          <a:lstStyle/>
          <a:p>
            <a:pPr algn="ctr">
              <a:lnSpc>
                <a:spcPct val="90000"/>
              </a:lnSpc>
            </a:pPr>
            <a:r>
              <a:rPr lang="en-US">
                <a:solidFill>
                  <a:schemeClr val="tx2"/>
                </a:solidFill>
              </a:rPr>
              <a:t>User Space</a:t>
            </a:r>
          </a:p>
          <a:p>
            <a:pPr algn="ctr">
              <a:lnSpc>
                <a:spcPct val="90000"/>
              </a:lnSpc>
            </a:pPr>
            <a:endParaRPr lang="en-US">
              <a:solidFill>
                <a:schemeClr val="tx2"/>
              </a:solidFill>
            </a:endParaRPr>
          </a:p>
        </p:txBody>
      </p:sp>
      <p:cxnSp>
        <p:nvCxnSpPr>
          <p:cNvPr id="37" name="Straight Connector 36">
            <a:extLst>
              <a:ext uri="{FF2B5EF4-FFF2-40B4-BE49-F238E27FC236}">
                <a16:creationId xmlns:a16="http://schemas.microsoft.com/office/drawing/2014/main" id="{7A96E1AB-4D3C-4B23-9C25-522C16E58D06}"/>
              </a:ext>
            </a:extLst>
          </p:cNvPr>
          <p:cNvCxnSpPr/>
          <p:nvPr/>
        </p:nvCxnSpPr>
        <p:spPr bwMode="gray">
          <a:xfrm>
            <a:off x="6529512" y="3451877"/>
            <a:ext cx="317891" cy="0"/>
          </a:xfrm>
          <a:prstGeom prst="line">
            <a:avLst/>
          </a:prstGeom>
          <a:ln w="381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6C819A7D-23C5-4C30-8C78-2E76AA401EAD}"/>
              </a:ext>
            </a:extLst>
          </p:cNvPr>
          <p:cNvSpPr/>
          <p:nvPr/>
        </p:nvSpPr>
        <p:spPr>
          <a:xfrm>
            <a:off x="6923143" y="1994688"/>
            <a:ext cx="538207" cy="1443837"/>
          </a:xfrm>
          <a:prstGeom prst="rect">
            <a:avLst/>
          </a:prstGeom>
          <a:solidFill>
            <a:srgbClr val="89CBD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endParaRPr lang="en-US" sz="1799">
              <a:solidFill>
                <a:prstClr val="white"/>
              </a:solidFill>
              <a:latin typeface="Arial"/>
            </a:endParaRPr>
          </a:p>
        </p:txBody>
      </p:sp>
      <p:sp>
        <p:nvSpPr>
          <p:cNvPr id="65" name="Rectangle 64">
            <a:extLst>
              <a:ext uri="{FF2B5EF4-FFF2-40B4-BE49-F238E27FC236}">
                <a16:creationId xmlns:a16="http://schemas.microsoft.com/office/drawing/2014/main" id="{2AFBAA8C-A950-4238-B5FF-F46C406229D3}"/>
              </a:ext>
            </a:extLst>
          </p:cNvPr>
          <p:cNvSpPr/>
          <p:nvPr/>
        </p:nvSpPr>
        <p:spPr>
          <a:xfrm>
            <a:off x="6931607" y="1057930"/>
            <a:ext cx="538210" cy="13763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endParaRPr lang="en-US" sz="1799">
              <a:solidFill>
                <a:prstClr val="white"/>
              </a:solidFill>
              <a:latin typeface="Arial"/>
            </a:endParaRPr>
          </a:p>
        </p:txBody>
      </p:sp>
      <p:sp>
        <p:nvSpPr>
          <p:cNvPr id="9" name="TextBox 8">
            <a:extLst>
              <a:ext uri="{FF2B5EF4-FFF2-40B4-BE49-F238E27FC236}">
                <a16:creationId xmlns:a16="http://schemas.microsoft.com/office/drawing/2014/main" id="{D110483F-F1C9-479A-99D5-98AEFE065A5F}"/>
              </a:ext>
            </a:extLst>
          </p:cNvPr>
          <p:cNvSpPr txBox="1"/>
          <p:nvPr/>
        </p:nvSpPr>
        <p:spPr>
          <a:xfrm rot="5400000">
            <a:off x="6015180" y="2107459"/>
            <a:ext cx="2371066" cy="272016"/>
          </a:xfrm>
          <a:prstGeom prst="rect">
            <a:avLst/>
          </a:prstGeom>
          <a:noFill/>
        </p:spPr>
        <p:txBody>
          <a:bodyPr wrap="square" lIns="0" tIns="0" rIns="0" bIns="0" rtlCol="0">
            <a:noAutofit/>
          </a:bodyPr>
          <a:lstStyle/>
          <a:p>
            <a:pPr algn="ctr" defTabSz="914126">
              <a:lnSpc>
                <a:spcPct val="90000"/>
              </a:lnSpc>
            </a:pPr>
            <a:r>
              <a:rPr lang="en-US" sz="1999">
                <a:solidFill>
                  <a:schemeClr val="bg1"/>
                </a:solidFill>
                <a:latin typeface="Arial"/>
              </a:rPr>
              <a:t>Container</a:t>
            </a:r>
          </a:p>
        </p:txBody>
      </p:sp>
    </p:spTree>
    <p:extLst>
      <p:ext uri="{BB962C8B-B14F-4D97-AF65-F5344CB8AC3E}">
        <p14:creationId xmlns:p14="http://schemas.microsoft.com/office/powerpoint/2010/main" val="1161146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t>About Container Hosts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sz="quarter" idx="12"/>
          </p:nvPr>
        </p:nvSpPr>
        <p:spPr>
          <a:prstGeom prst="rect">
            <a:avLst/>
          </a:prstGeom>
        </p:spPr>
        <p:txBody>
          <a:bodyPr vert="horz" lIns="0" tIns="0" rIns="0" bIns="0" rtlCol="0">
            <a:noAutofit/>
          </a:bodyPr>
          <a:lstStyle/>
          <a:p>
            <a:pPr marL="0" lvl="0" indent="0">
              <a:spcBef>
                <a:spcPts val="0"/>
              </a:spcBef>
              <a:spcAft>
                <a:spcPts val="0"/>
              </a:spcAft>
              <a:buNone/>
            </a:pPr>
            <a:r>
              <a:rPr lang="en-US" sz="2000">
                <a:solidFill>
                  <a:schemeClr val="tx2"/>
                </a:solidFill>
                <a:cs typeface="Calibri" pitchFamily="34" charset="0"/>
              </a:rPr>
              <a:t>Container hosts can be of the following types:</a:t>
            </a:r>
          </a:p>
          <a:p>
            <a:pPr>
              <a:buFont typeface="Arial" pitchFamily="34" charset="0"/>
              <a:buChar char="•"/>
            </a:pPr>
            <a:r>
              <a:t>Standard OS with a container engine installed:</a:t>
            </a:r>
          </a:p>
          <a:p>
            <a:pPr lvl="1">
              <a:buFont typeface="Calibri" pitchFamily="34" charset="0"/>
              <a:buChar char="–"/>
            </a:pPr>
            <a:r>
              <a:t>Ubuntu with Docker</a:t>
            </a:r>
            <a:r>
              <a:rPr lang="en-US"/>
              <a:t> or another container engine</a:t>
            </a:r>
          </a:p>
          <a:p>
            <a:pPr marL="292100" lvl="1" indent="0">
              <a:buNone/>
            </a:pPr>
            <a:endParaRPr lang="en-US"/>
          </a:p>
          <a:p>
            <a:pPr>
              <a:buFont typeface="Arial" pitchFamily="34" charset="0"/>
              <a:buChar char="•"/>
            </a:pPr>
            <a:r>
              <a:t>OS </a:t>
            </a:r>
            <a:r>
              <a:rPr lang="en-IE"/>
              <a:t>that is </a:t>
            </a:r>
            <a:r>
              <a:t>developed specifically with containers in mind:</a:t>
            </a:r>
          </a:p>
          <a:p>
            <a:pPr lvl="1">
              <a:buFont typeface="Calibri" pitchFamily="34" charset="0"/>
              <a:buChar char="–"/>
            </a:pPr>
            <a:r>
              <a:t>Photon</a:t>
            </a:r>
          </a:p>
          <a:p>
            <a:pPr lvl="1">
              <a:buFont typeface="Calibri" pitchFamily="34" charset="0"/>
              <a:buChar char="–"/>
            </a:pPr>
            <a:r>
              <a:t>CoreOS</a:t>
            </a:r>
          </a:p>
          <a:p>
            <a:endParaRPr lang="en-US" sz="1800">
              <a:solidFill>
                <a:schemeClr val="tx2"/>
              </a:solidFill>
              <a:cs typeface="Calibri" pitchFamily="34" charset="0"/>
            </a:endParaRPr>
          </a:p>
          <a:p>
            <a:r>
              <a:rPr lang="en-US" sz="1800">
                <a:solidFill>
                  <a:schemeClr val="tx2"/>
                </a:solidFill>
                <a:cs typeface="Calibri" pitchFamily="34" charset="0"/>
              </a:rPr>
              <a:t>Container hosts can be a virtual machine or a physical machine (bare metal):</a:t>
            </a:r>
          </a:p>
          <a:p>
            <a:pPr lvl="1">
              <a:buFont typeface="Calibri" pitchFamily="34" charset="0"/>
              <a:buChar char="–"/>
            </a:pPr>
            <a:r>
              <a:t>Using VMs has many benefits, such as easy management and scalability.</a:t>
            </a:r>
            <a:endParaRPr lang="en-US"/>
          </a:p>
        </p:txBody>
      </p:sp>
    </p:spTree>
    <p:custDataLst>
      <p:tags r:id="rId1"/>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p:txBody>
          <a:bodyPr/>
          <a:lstStyle/>
          <a:p>
            <a:r>
              <a:rPr lang="en-US"/>
              <a:t>Typical </a:t>
            </a:r>
            <a:r>
              <a:t>Container Workflow</a:t>
            </a:r>
          </a:p>
        </p:txBody>
      </p:sp>
      <p:sp>
        <p:nvSpPr>
          <p:cNvPr id="3" name="Content Placeholder 2"/>
          <p:cNvSpPr>
            <a:spLocks noGrp="1"/>
          </p:cNvSpPr>
          <p:nvPr>
            <p:ph sz="quarter" idx="14"/>
          </p:nvPr>
        </p:nvSpPr>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a:solidFill>
                  <a:schemeClr val="tx2"/>
                </a:solidFill>
                <a:cs typeface="Calibri" pitchFamily="34" charset="0"/>
              </a:rPr>
              <a:t>A container workflow includes these steps:</a:t>
            </a:r>
          </a:p>
          <a:p>
            <a:pPr marL="914400" lvl="1" indent="-457200">
              <a:buFont typeface="+mj-lt"/>
              <a:buAutoNum type="arabicPeriod"/>
            </a:pPr>
            <a:r>
              <a:t>Build an image from the source code and dependencies.</a:t>
            </a:r>
            <a:endParaRPr lang="en-US"/>
          </a:p>
          <a:p>
            <a:pPr marL="914400" lvl="1" indent="-457200">
              <a:buFont typeface="+mj-lt"/>
              <a:buAutoNum type="arabicPeriod"/>
            </a:pPr>
            <a:r>
              <a:t>Send the image to the image registry.</a:t>
            </a:r>
            <a:endParaRPr lang="en-US"/>
          </a:p>
          <a:p>
            <a:pPr marL="914400" lvl="1" indent="-457200">
              <a:buFont typeface="+mj-lt"/>
              <a:buAutoNum type="arabicPeriod"/>
            </a:pPr>
            <a:r>
              <a:t>Take the image from the image registry.</a:t>
            </a:r>
            <a:endParaRPr lang="en-US"/>
          </a:p>
          <a:p>
            <a:pPr marL="914400" lvl="1" indent="-457200">
              <a:buFont typeface="+mj-lt"/>
              <a:buAutoNum type="arabicPeriod"/>
            </a:pPr>
            <a:r>
              <a:t>Run the image as a container.</a:t>
            </a:r>
            <a:endParaRPr lang="en-US"/>
          </a:p>
        </p:txBody>
      </p:sp>
      <p:pic>
        <p:nvPicPr>
          <p:cNvPr id="5" name="Content Placeholder 2|1432|453">
            <a:extLst>
              <a:ext uri="{FF2B5EF4-FFF2-40B4-BE49-F238E27FC236}">
                <a16:creationId xmlns:a16="http://schemas.microsoft.com/office/drawing/2014/main" id="{57CB9451-4BBE-4801-B22F-7FE4EA4125E3}"/>
              </a:ext>
            </a:extLst>
          </p:cNvPr>
          <p:cNvPicPr>
            <a:picLocks noGrp="1" noChangeAspect="1"/>
          </p:cNvPicPr>
          <p:nvPr>
            <p:ph sz="quarter" idx="15"/>
          </p:nvPr>
        </p:nvPicPr>
        <p:blipFill>
          <a:blip r:embed="rId4"/>
          <a:stretch>
            <a:fillRect/>
          </a:stretch>
        </p:blipFill>
        <p:spPr>
          <a:xfrm>
            <a:off x="1535421" y="2870990"/>
            <a:ext cx="9121158" cy="3429007"/>
          </a:xfrm>
          <a:prstGeom prst="rect">
            <a:avLst/>
          </a:prstGeom>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t>About Container Engines</a:t>
            </a:r>
          </a:p>
        </p:txBody>
      </p:sp>
      <p:sp>
        <p:nvSpPr>
          <p:cNvPr id="3" name="Content Placeholder 2"/>
          <p:cNvSpPr>
            <a:spLocks noGrp="1"/>
          </p:cNvSpPr>
          <p:nvPr>
            <p:ph idx="11"/>
          </p:nvPr>
        </p:nvSpPr>
        <p:spPr>
          <a:xfrm>
            <a:off x="609600" y="1830169"/>
            <a:ext cx="10972800" cy="587830"/>
          </a:xfrm>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1800">
                <a:solidFill>
                  <a:schemeClr val="tx2"/>
                </a:solidFill>
                <a:cs typeface="Calibri" pitchFamily="34" charset="0"/>
              </a:rPr>
              <a:t>Container engines work in the following ways:</a:t>
            </a:r>
          </a:p>
          <a:p>
            <a:pPr marL="342900" indent="-342900">
              <a:buFont typeface="Arial" panose="020B0604020202020204" pitchFamily="34" charset="0"/>
              <a:buChar char="•"/>
            </a:pPr>
            <a:r>
              <a:rPr sz="1800"/>
              <a:t>Build container images from the source code (for example, Dockerfile).</a:t>
            </a:r>
            <a:endParaRPr lang="en-US" sz="1800"/>
          </a:p>
          <a:p>
            <a:pPr marL="342900" indent="-342900">
              <a:buFont typeface="Arial" panose="020B0604020202020204" pitchFamily="34" charset="0"/>
              <a:buChar char="•"/>
            </a:pPr>
            <a:r>
              <a:rPr sz="1800"/>
              <a:t>Alternatively, start container images from a repository.</a:t>
            </a:r>
            <a:endParaRPr lang="en-US" sz="1800"/>
          </a:p>
          <a:p>
            <a:pPr marL="342900" indent="-342900">
              <a:buFont typeface="Arial" panose="020B0604020202020204" pitchFamily="34" charset="0"/>
              <a:buChar char="•"/>
            </a:pPr>
            <a:r>
              <a:rPr sz="1800"/>
              <a:t>Create running containers based on a container image.</a:t>
            </a:r>
            <a:endParaRPr lang="en-US" sz="1800"/>
          </a:p>
          <a:p>
            <a:pPr marL="342900" indent="-342900">
              <a:buFont typeface="Arial" panose="020B0604020202020204" pitchFamily="34" charset="0"/>
              <a:buChar char="•"/>
            </a:pPr>
            <a:r>
              <a:rPr sz="1800"/>
              <a:t>Commit a running container to an image.</a:t>
            </a:r>
            <a:endParaRPr lang="en-US" sz="1800"/>
          </a:p>
          <a:p>
            <a:pPr marL="342900" indent="-342900">
              <a:buFont typeface="Arial" panose="020B0604020202020204" pitchFamily="34" charset="0"/>
              <a:buChar char="•"/>
            </a:pPr>
            <a:r>
              <a:rPr sz="1800"/>
              <a:t>Save an image and push it to a repository.</a:t>
            </a:r>
            <a:endParaRPr lang="en-US" sz="1800"/>
          </a:p>
          <a:p>
            <a:pPr marL="342900" indent="-342900">
              <a:buFont typeface="Arial" panose="020B0604020202020204" pitchFamily="34" charset="0"/>
              <a:buChar char="•"/>
            </a:pPr>
            <a:r>
              <a:rPr sz="1800"/>
              <a:t>Stop and remove containers.</a:t>
            </a:r>
            <a:endParaRPr lang="en-US" sz="1800"/>
          </a:p>
          <a:p>
            <a:pPr marL="342900" indent="-342900">
              <a:buFont typeface="Arial" panose="020B0604020202020204" pitchFamily="34" charset="0"/>
              <a:buChar char="•"/>
            </a:pPr>
            <a:r>
              <a:rPr sz="1800"/>
              <a:t>Suspend and restart containers.</a:t>
            </a:r>
            <a:endParaRPr lang="en-US" sz="1800"/>
          </a:p>
          <a:p>
            <a:pPr marL="342900" indent="-342900">
              <a:buFont typeface="Arial" panose="020B0604020202020204" pitchFamily="34" charset="0"/>
              <a:buChar char="•"/>
            </a:pPr>
            <a:r>
              <a:rPr sz="1800"/>
              <a:t>Report container status.</a:t>
            </a:r>
            <a:endParaRPr lang="en-US" sz="1800"/>
          </a:p>
        </p:txBody>
      </p:sp>
      <p:pic>
        <p:nvPicPr>
          <p:cNvPr id="4" name="Content Placeholder 3|500|209"/>
          <p:cNvPicPr>
            <a:picLocks noGrp="1" noChangeAspect="1"/>
          </p:cNvPicPr>
          <p:nvPr>
            <p:ph sz="quarter" idx="12"/>
          </p:nvPr>
        </p:nvPicPr>
        <p:blipFill>
          <a:blip r:embed="rId4"/>
          <a:stretch>
            <a:fillRect/>
          </a:stretch>
        </p:blipFill>
        <p:spPr>
          <a:xfrm>
            <a:off x="7514375" y="2468147"/>
            <a:ext cx="4068025" cy="4245451"/>
          </a:xfrm>
          <a:prstGeom prst="rect">
            <a:avLst/>
          </a:prstGeom>
        </p:spPr>
      </p:pic>
      <p:sp>
        <p:nvSpPr>
          <p:cNvPr id="6" name="Content Placeholder 2"/>
          <p:cNvSpPr>
            <a:spLocks noGrp="1"/>
          </p:cNvSpPr>
          <p:nvPr>
            <p:ph sz="quarter" idx="13"/>
          </p:nvPr>
        </p:nvSpPr>
        <p:spPr>
          <a:xfrm>
            <a:off x="609600" y="964069"/>
            <a:ext cx="10760242" cy="587830"/>
          </a:xfrm>
        </p:spPr>
        <p:txBody>
          <a:bodyPr>
            <a:noAutofit/>
          </a:bodyPr>
          <a:lstStyle/>
          <a:p>
            <a:pPr marL="0" indent="0">
              <a:buNone/>
            </a:pPr>
            <a:r>
              <a:t>A container engine is a control plane installed on each container host</a:t>
            </a:r>
            <a:r>
              <a:rPr lang="en-IE"/>
              <a:t>. It </a:t>
            </a:r>
            <a:r>
              <a:t>manages the containers on that host.</a:t>
            </a:r>
          </a:p>
        </p:txBody>
      </p:sp>
    </p:spTree>
    <p:custDataLst>
      <p:tags r:id="rId1"/>
    </p:custDataLst>
    <p:extLst>
      <p:ext uri="{BB962C8B-B14F-4D97-AF65-F5344CB8AC3E}">
        <p14:creationId xmlns:p14="http://schemas.microsoft.com/office/powerpoint/2010/main" val="17453709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286145"/>
            <a:ext cx="10972800" cy="443711"/>
          </a:xfrm>
          <a:prstGeom prst="rect">
            <a:avLst/>
          </a:prstGeom>
        </p:spPr>
        <p:txBody>
          <a:bodyPr vert="horz" wrap="square" lIns="0" tIns="12700" rIns="0" bIns="0" rtlCol="0">
            <a:spAutoFit/>
          </a:bodyPr>
          <a:lstStyle/>
          <a:p>
            <a:pPr marL="12700">
              <a:lnSpc>
                <a:spcPct val="100000"/>
              </a:lnSpc>
              <a:spcBef>
                <a:spcPts val="100"/>
              </a:spcBef>
            </a:pPr>
            <a:r>
              <a:rPr sz="2800" spc="-15"/>
              <a:t>The Dockerfile and Programmatic</a:t>
            </a:r>
            <a:r>
              <a:rPr sz="2800" spc="-25"/>
              <a:t> </a:t>
            </a:r>
            <a:r>
              <a:rPr sz="2800" spc="-10"/>
              <a:t>Construction</a:t>
            </a:r>
            <a:endParaRPr sz="2800"/>
          </a:p>
        </p:txBody>
      </p:sp>
      <p:sp>
        <p:nvSpPr>
          <p:cNvPr id="8" name="Content Placeholder 7">
            <a:extLst>
              <a:ext uri="{FF2B5EF4-FFF2-40B4-BE49-F238E27FC236}">
                <a16:creationId xmlns:a16="http://schemas.microsoft.com/office/drawing/2014/main" id="{26C33EE7-7BE2-4AA0-A2D3-0C606F97B626}"/>
              </a:ext>
            </a:extLst>
          </p:cNvPr>
          <p:cNvSpPr>
            <a:spLocks noGrp="1"/>
          </p:cNvSpPr>
          <p:nvPr>
            <p:ph sz="quarter" idx="14"/>
          </p:nvPr>
        </p:nvSpPr>
        <p:spPr>
          <a:xfrm>
            <a:off x="609600" y="914400"/>
            <a:ext cx="10972800" cy="2514600"/>
          </a:xfrm>
        </p:spPr>
        <p:txBody>
          <a:bodyPr/>
          <a:lstStyle/>
          <a:p>
            <a:r>
              <a:rPr lang="en-IE"/>
              <a:t>VM creation is not guaranteed to be scripted or reproducible.</a:t>
            </a:r>
          </a:p>
          <a:p>
            <a:pPr marL="0" indent="0"/>
            <a:r>
              <a:rPr lang="en-US"/>
              <a:t>Dockerfile is a plaintext file that clearly defines each stage that is required to build a container image.</a:t>
            </a:r>
          </a:p>
          <a:p>
            <a:r>
              <a:rPr lang="en-US"/>
              <a:t>Dockerfile produces a consistent and reproducible container image</a:t>
            </a:r>
          </a:p>
          <a:p>
            <a:r>
              <a:rPr lang="en-US"/>
              <a:t>You run the </a:t>
            </a:r>
            <a:r>
              <a:rPr lang="en-US">
                <a:latin typeface="Courier New" panose="02070309020205020404" pitchFamily="49" charset="0"/>
                <a:cs typeface="Courier New" panose="02070309020205020404" pitchFamily="49" charset="0"/>
              </a:rPr>
              <a:t>docker build</a:t>
            </a:r>
            <a:r>
              <a:rPr lang="en-US"/>
              <a:t> command to create an image from Dockerfile.</a:t>
            </a:r>
          </a:p>
          <a:p>
            <a:r>
              <a:rPr lang="en-US"/>
              <a:t>You run the </a:t>
            </a:r>
            <a:r>
              <a:rPr lang="en-US">
                <a:latin typeface="Courier New" panose="02070309020205020404" pitchFamily="49" charset="0"/>
                <a:cs typeface="Courier New" panose="02070309020205020404" pitchFamily="49" charset="0"/>
              </a:rPr>
              <a:t>docker run</a:t>
            </a:r>
            <a:r>
              <a:rPr lang="en-US"/>
              <a:t> command to create and start a container.</a:t>
            </a:r>
          </a:p>
          <a:p>
            <a:endParaRPr lang="en-IE"/>
          </a:p>
          <a:p>
            <a:endParaRPr lang="en-IE"/>
          </a:p>
          <a:p>
            <a:endParaRPr lang="en-US"/>
          </a:p>
        </p:txBody>
      </p:sp>
      <p:sp>
        <p:nvSpPr>
          <p:cNvPr id="6" name="TextBox 5">
            <a:extLst>
              <a:ext uri="{FF2B5EF4-FFF2-40B4-BE49-F238E27FC236}">
                <a16:creationId xmlns:a16="http://schemas.microsoft.com/office/drawing/2014/main" id="{C008CD32-E2D2-47E9-957D-AEF5B824D849}"/>
              </a:ext>
            </a:extLst>
          </p:cNvPr>
          <p:cNvSpPr txBox="1"/>
          <p:nvPr/>
        </p:nvSpPr>
        <p:spPr>
          <a:xfrm>
            <a:off x="609600" y="4034516"/>
            <a:ext cx="8549640" cy="1695724"/>
          </a:xfrm>
          <a:prstGeom prst="rect">
            <a:avLst/>
          </a:prstGeom>
          <a:solidFill>
            <a:schemeClr val="bg2"/>
          </a:solidFill>
          <a:ln>
            <a:solidFill>
              <a:schemeClr val="tx2"/>
            </a:solidFill>
          </a:ln>
        </p:spPr>
        <p:txBody>
          <a:bodyPr wrap="square" lIns="0" tIns="0" rIns="0" bIns="0" rtlCol="0">
            <a:noAutofit/>
          </a:bodyPr>
          <a:lstStyle/>
          <a:p>
            <a:pPr marL="230188">
              <a:lnSpc>
                <a:spcPct val="90000"/>
              </a:lnSpc>
              <a:spcBef>
                <a:spcPts val="600"/>
              </a:spcBef>
            </a:pPr>
            <a:r>
              <a:rPr lang="en-US" sz="1600">
                <a:solidFill>
                  <a:schemeClr val="tx2"/>
                </a:solidFill>
                <a:latin typeface="Courier New" panose="02070309020205020404" pitchFamily="49" charset="0"/>
                <a:cs typeface="Courier New" panose="02070309020205020404" pitchFamily="49" charset="0"/>
              </a:rPr>
              <a:t>FROM ubuntu:18.04</a:t>
            </a:r>
          </a:p>
          <a:p>
            <a:pPr marL="230188">
              <a:lnSpc>
                <a:spcPct val="90000"/>
              </a:lnSpc>
              <a:spcBef>
                <a:spcPts val="600"/>
              </a:spcBef>
            </a:pPr>
            <a:r>
              <a:rPr lang="en-US" sz="1600">
                <a:solidFill>
                  <a:schemeClr val="tx2"/>
                </a:solidFill>
                <a:latin typeface="Courier New" panose="02070309020205020404" pitchFamily="49" charset="0"/>
                <a:cs typeface="Courier New" panose="02070309020205020404" pitchFamily="49" charset="0"/>
              </a:rPr>
              <a:t>RUN apt-get update &amp;&amp; apt-get install -y php=8.0.8 nginx=1.20.1</a:t>
            </a:r>
          </a:p>
          <a:p>
            <a:pPr marL="230188">
              <a:lnSpc>
                <a:spcPct val="90000"/>
              </a:lnSpc>
              <a:spcBef>
                <a:spcPts val="600"/>
              </a:spcBef>
            </a:pPr>
            <a:r>
              <a:rPr lang="en-US" sz="1600">
                <a:solidFill>
                  <a:schemeClr val="tx2"/>
                </a:solidFill>
                <a:latin typeface="Courier New" panose="02070309020205020404" pitchFamily="49" charset="0"/>
                <a:cs typeface="Courier New" panose="02070309020205020404" pitchFamily="49" charset="0"/>
              </a:rPr>
              <a:t>COPY ./index.php /var/www/html/index.php</a:t>
            </a:r>
          </a:p>
          <a:p>
            <a:pPr marL="230188">
              <a:lnSpc>
                <a:spcPct val="90000"/>
              </a:lnSpc>
              <a:spcBef>
                <a:spcPts val="600"/>
              </a:spcBef>
            </a:pPr>
            <a:r>
              <a:rPr lang="en-US" sz="1600">
                <a:solidFill>
                  <a:schemeClr val="tx2"/>
                </a:solidFill>
                <a:latin typeface="Courier New" panose="02070309020205020404" pitchFamily="49" charset="0"/>
                <a:cs typeface="Courier New" panose="02070309020205020404" pitchFamily="49" charset="0"/>
              </a:rPr>
              <a:t>EXPOSE 80</a:t>
            </a:r>
          </a:p>
          <a:p>
            <a:pPr marL="230188">
              <a:lnSpc>
                <a:spcPct val="90000"/>
              </a:lnSpc>
              <a:spcBef>
                <a:spcPts val="600"/>
              </a:spcBef>
            </a:pPr>
            <a:r>
              <a:rPr lang="en-US" sz="1600">
                <a:solidFill>
                  <a:schemeClr val="tx2"/>
                </a:solidFill>
                <a:latin typeface="Courier New" panose="02070309020205020404" pitchFamily="49" charset="0"/>
                <a:cs typeface="Courier New" panose="02070309020205020404" pitchFamily="49" charset="0"/>
              </a:rPr>
              <a:t>CMD ["/var/www/html/index.php", "-D", "FOREGROUND"]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Container Images</a:t>
            </a:r>
          </a:p>
        </p:txBody>
      </p:sp>
      <p:sp>
        <p:nvSpPr>
          <p:cNvPr id="3" name="Content Placeholder 2"/>
          <p:cNvSpPr>
            <a:spLocks noGrp="1"/>
          </p:cNvSpPr>
          <p:nvPr>
            <p:ph sz="quarter" idx="11"/>
          </p:nvPr>
        </p:nvSpPr>
        <p:spPr/>
        <p:txBody>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lvl="0" indent="0">
              <a:spcBef>
                <a:spcPts val="0"/>
              </a:spcBef>
              <a:spcAft>
                <a:spcPts val="0"/>
              </a:spcAft>
              <a:buNone/>
            </a:pPr>
            <a:r>
              <a:rPr lang="en-US" sz="2000">
                <a:solidFill>
                  <a:schemeClr val="tx2"/>
                </a:solidFill>
                <a:cs typeface="Calibri" pitchFamily="34" charset="0"/>
              </a:rPr>
              <a:t>An image is effectively a stopped container that is loaded on the container host. An image is like a </a:t>
            </a:r>
            <a:r>
              <a:rPr lang="en-US">
                <a:solidFill>
                  <a:schemeClr val="tx2"/>
                </a:solidFill>
                <a:cs typeface="Calibri" pitchFamily="34" charset="0"/>
              </a:rPr>
              <a:t>VM snapshot.</a:t>
            </a:r>
          </a:p>
          <a:p>
            <a:pPr marL="0" lvl="0" indent="0">
              <a:spcBef>
                <a:spcPts val="0"/>
              </a:spcBef>
              <a:spcAft>
                <a:spcPts val="0"/>
              </a:spcAft>
              <a:buNone/>
            </a:pPr>
            <a:endParaRPr lang="en-US" sz="2000">
              <a:solidFill>
                <a:schemeClr val="tx2"/>
              </a:solidFill>
              <a:cs typeface="Calibri" pitchFamily="34" charset="0"/>
            </a:endParaRPr>
          </a:p>
          <a:p>
            <a:pPr marL="0" lvl="0" indent="0">
              <a:spcBef>
                <a:spcPts val="0"/>
              </a:spcBef>
              <a:spcAft>
                <a:spcPts val="0"/>
              </a:spcAft>
              <a:buNone/>
            </a:pPr>
            <a:r>
              <a:rPr lang="en-US" sz="2000">
                <a:solidFill>
                  <a:schemeClr val="tx2"/>
                </a:solidFill>
                <a:cs typeface="Calibri" pitchFamily="34" charset="0"/>
              </a:rPr>
              <a:t>Images are stored to and retrieved from an image repository server. </a:t>
            </a:r>
          </a:p>
          <a:p>
            <a:pPr marL="0" lvl="0" indent="0">
              <a:spcBef>
                <a:spcPts val="0"/>
              </a:spcBef>
              <a:spcAft>
                <a:spcPts val="0"/>
              </a:spcAft>
              <a:buNone/>
            </a:pPr>
            <a:endParaRPr lang="en-US" sz="2000">
              <a:solidFill>
                <a:schemeClr val="tx2"/>
              </a:solidFill>
              <a:cs typeface="Calibri" pitchFamily="34" charset="0"/>
            </a:endParaRPr>
          </a:p>
          <a:p>
            <a:pPr marL="0" lvl="0" indent="0">
              <a:spcBef>
                <a:spcPts val="0"/>
              </a:spcBef>
              <a:spcAft>
                <a:spcPts val="0"/>
              </a:spcAft>
              <a:buNone/>
            </a:pPr>
            <a:r>
              <a:rPr lang="en-IE"/>
              <a:t>They contain </a:t>
            </a:r>
            <a:r>
              <a:t>application code and application dependencies</a:t>
            </a:r>
            <a:r>
              <a:rPr lang="en-IE"/>
              <a:t>:</a:t>
            </a:r>
            <a:endParaRPr lang="en-US"/>
          </a:p>
          <a:p>
            <a:pPr lvl="1"/>
            <a:r>
              <a:t>Do not contain kernel or device drivers</a:t>
            </a:r>
            <a:r>
              <a:rPr lang="en-IE"/>
              <a:t>.</a:t>
            </a:r>
            <a:endParaRPr lang="en-US"/>
          </a:p>
          <a:p>
            <a:pPr lvl="1"/>
            <a:r>
              <a:t>Are built using a layered file system, for example:</a:t>
            </a:r>
            <a:endParaRPr lang="en-US"/>
          </a:p>
          <a:p>
            <a:pPr lvl="1">
              <a:buFont typeface="Calibri" pitchFamily="34" charset="0"/>
              <a:buChar char="–"/>
            </a:pPr>
            <a:r>
              <a:t>Layer 1: Base OS layer</a:t>
            </a:r>
            <a:r>
              <a:rPr lang="en-IE"/>
              <a:t>,</a:t>
            </a:r>
            <a:r>
              <a:t> including typically low-level OS libraries</a:t>
            </a:r>
            <a:r>
              <a:rPr lang="en-IE"/>
              <a:t>.</a:t>
            </a:r>
            <a:endParaRPr lang="en-US"/>
          </a:p>
          <a:p>
            <a:pPr marL="584200" lvl="2" indent="0">
              <a:buNone/>
            </a:pPr>
            <a:r>
              <a:rPr lang="en-US"/>
              <a:t>Each subsequent layer stores additional components as defined in the Dockerfile.</a:t>
            </a:r>
          </a:p>
          <a:p>
            <a:pPr lvl="1">
              <a:buFont typeface="Calibri" pitchFamily="34" charset="0"/>
              <a:buChar char="–"/>
            </a:pPr>
            <a:r>
              <a:t>Layer 2: Application-specific dependencies, such as NGINX web server and PHP runtime</a:t>
            </a:r>
            <a:r>
              <a:rPr lang="en-IE"/>
              <a:t>.</a:t>
            </a:r>
            <a:endParaRPr/>
          </a:p>
          <a:p>
            <a:pPr lvl="1">
              <a:buFont typeface="Calibri" pitchFamily="34" charset="0"/>
              <a:buChar char="–"/>
            </a:pPr>
            <a:r>
              <a:t>Layer 3: Application code, such as </a:t>
            </a:r>
            <a:r>
              <a:rPr err="1"/>
              <a:t>index.php</a:t>
            </a:r>
            <a:r>
              <a:rPr lang="en-IE"/>
              <a:t>.</a:t>
            </a:r>
            <a:endParaRPr/>
          </a:p>
        </p:txBody>
      </p:sp>
      <p:pic>
        <p:nvPicPr>
          <p:cNvPr id="4" name="Content Placeholder 3|500|943"/>
          <p:cNvPicPr>
            <a:picLocks noGrp="1" noChangeAspect="1"/>
          </p:cNvPicPr>
          <p:nvPr>
            <p:ph sz="quarter" idx="12"/>
          </p:nvPr>
        </p:nvPicPr>
        <p:blipFill>
          <a:blip r:embed="rId4"/>
          <a:stretch>
            <a:fillRect/>
          </a:stretch>
        </p:blipFill>
        <p:spPr>
          <a:xfrm>
            <a:off x="8347371" y="914400"/>
            <a:ext cx="2899771" cy="5467350"/>
          </a:xfrm>
          <a:prstGeom prst="rect">
            <a:avLst/>
          </a:prstGeom>
        </p:spPr>
      </p:pic>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65616" y="6452492"/>
            <a:ext cx="250190" cy="177165"/>
          </a:xfrm>
          <a:custGeom>
            <a:avLst/>
            <a:gdLst/>
            <a:ahLst/>
            <a:cxnLst/>
            <a:rect l="l" t="t" r="r" b="b"/>
            <a:pathLst>
              <a:path w="250190" h="177165">
                <a:moveTo>
                  <a:pt x="19557" y="0"/>
                </a:moveTo>
                <a:lnTo>
                  <a:pt x="5143" y="0"/>
                </a:lnTo>
                <a:lnTo>
                  <a:pt x="0" y="6248"/>
                </a:lnTo>
                <a:lnTo>
                  <a:pt x="0" y="14579"/>
                </a:lnTo>
                <a:lnTo>
                  <a:pt x="1028" y="17703"/>
                </a:lnTo>
                <a:lnTo>
                  <a:pt x="2057" y="19786"/>
                </a:lnTo>
                <a:lnTo>
                  <a:pt x="53517" y="165671"/>
                </a:lnTo>
                <a:lnTo>
                  <a:pt x="56603" y="172961"/>
                </a:lnTo>
                <a:lnTo>
                  <a:pt x="61747" y="177139"/>
                </a:lnTo>
                <a:lnTo>
                  <a:pt x="75133" y="177139"/>
                </a:lnTo>
                <a:lnTo>
                  <a:pt x="80276" y="172961"/>
                </a:lnTo>
                <a:lnTo>
                  <a:pt x="82334" y="165671"/>
                </a:lnTo>
                <a:lnTo>
                  <a:pt x="92501" y="136499"/>
                </a:lnTo>
                <a:lnTo>
                  <a:pt x="68960" y="136499"/>
                </a:lnTo>
                <a:lnTo>
                  <a:pt x="25730" y="11455"/>
                </a:lnTo>
                <a:lnTo>
                  <a:pt x="23672" y="4165"/>
                </a:lnTo>
                <a:lnTo>
                  <a:pt x="19557" y="0"/>
                </a:lnTo>
                <a:close/>
              </a:path>
              <a:path w="250190" h="177165">
                <a:moveTo>
                  <a:pt x="149651" y="41668"/>
                </a:moveTo>
                <a:lnTo>
                  <a:pt x="125552" y="41668"/>
                </a:lnTo>
                <a:lnTo>
                  <a:pt x="167754" y="165671"/>
                </a:lnTo>
                <a:lnTo>
                  <a:pt x="169811" y="172961"/>
                </a:lnTo>
                <a:lnTo>
                  <a:pt x="174955" y="177139"/>
                </a:lnTo>
                <a:lnTo>
                  <a:pt x="188328" y="177139"/>
                </a:lnTo>
                <a:lnTo>
                  <a:pt x="193484" y="172961"/>
                </a:lnTo>
                <a:lnTo>
                  <a:pt x="196570" y="165671"/>
                </a:lnTo>
                <a:lnTo>
                  <a:pt x="206858" y="136499"/>
                </a:lnTo>
                <a:lnTo>
                  <a:pt x="182156" y="136499"/>
                </a:lnTo>
                <a:lnTo>
                  <a:pt x="149651" y="41668"/>
                </a:lnTo>
                <a:close/>
              </a:path>
              <a:path w="250190" h="177165">
                <a:moveTo>
                  <a:pt x="132765" y="0"/>
                </a:moveTo>
                <a:lnTo>
                  <a:pt x="117322" y="0"/>
                </a:lnTo>
                <a:lnTo>
                  <a:pt x="114236" y="4165"/>
                </a:lnTo>
                <a:lnTo>
                  <a:pt x="112179" y="10414"/>
                </a:lnTo>
                <a:lnTo>
                  <a:pt x="68960" y="136499"/>
                </a:lnTo>
                <a:lnTo>
                  <a:pt x="92501" y="136499"/>
                </a:lnTo>
                <a:lnTo>
                  <a:pt x="125552" y="41668"/>
                </a:lnTo>
                <a:lnTo>
                  <a:pt x="149651" y="41668"/>
                </a:lnTo>
                <a:lnTo>
                  <a:pt x="138937" y="10414"/>
                </a:lnTo>
                <a:lnTo>
                  <a:pt x="136880" y="4165"/>
                </a:lnTo>
                <a:lnTo>
                  <a:pt x="132765" y="0"/>
                </a:lnTo>
                <a:close/>
              </a:path>
              <a:path w="250190" h="177165">
                <a:moveTo>
                  <a:pt x="244932" y="0"/>
                </a:moveTo>
                <a:lnTo>
                  <a:pt x="230530" y="0"/>
                </a:lnTo>
                <a:lnTo>
                  <a:pt x="227444" y="5207"/>
                </a:lnTo>
                <a:lnTo>
                  <a:pt x="225386" y="10414"/>
                </a:lnTo>
                <a:lnTo>
                  <a:pt x="182156" y="136499"/>
                </a:lnTo>
                <a:lnTo>
                  <a:pt x="206858" y="136499"/>
                </a:lnTo>
                <a:lnTo>
                  <a:pt x="248018" y="19786"/>
                </a:lnTo>
                <a:lnTo>
                  <a:pt x="249047" y="17703"/>
                </a:lnTo>
                <a:lnTo>
                  <a:pt x="250075" y="14579"/>
                </a:lnTo>
                <a:lnTo>
                  <a:pt x="250075" y="6248"/>
                </a:lnTo>
                <a:lnTo>
                  <a:pt x="244932" y="0"/>
                </a:lnTo>
                <a:close/>
              </a:path>
            </a:pathLst>
          </a:custGeom>
          <a:solidFill>
            <a:srgbClr val="717073"/>
          </a:solidFill>
        </p:spPr>
        <p:txBody>
          <a:bodyPr wrap="square" lIns="0" tIns="0" rIns="0" bIns="0" rtlCol="0"/>
          <a:lstStyle/>
          <a:p>
            <a:endParaRPr/>
          </a:p>
        </p:txBody>
      </p:sp>
      <p:sp>
        <p:nvSpPr>
          <p:cNvPr id="4" name="object 4"/>
          <p:cNvSpPr/>
          <p:nvPr/>
        </p:nvSpPr>
        <p:spPr>
          <a:xfrm>
            <a:off x="1496310" y="6452481"/>
            <a:ext cx="253121" cy="17931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315703" y="6452490"/>
            <a:ext cx="149860" cy="179705"/>
          </a:xfrm>
          <a:custGeom>
            <a:avLst/>
            <a:gdLst/>
            <a:ahLst/>
            <a:cxnLst/>
            <a:rect l="l" t="t" r="r" b="b"/>
            <a:pathLst>
              <a:path w="149859" h="179704">
                <a:moveTo>
                  <a:pt x="72834" y="68795"/>
                </a:moveTo>
                <a:lnTo>
                  <a:pt x="43275" y="72445"/>
                </a:lnTo>
                <a:lnTo>
                  <a:pt x="20258" y="83132"/>
                </a:lnTo>
                <a:lnTo>
                  <a:pt x="5320" y="100465"/>
                </a:lnTo>
                <a:lnTo>
                  <a:pt x="0" y="124053"/>
                </a:lnTo>
                <a:lnTo>
                  <a:pt x="0" y="125094"/>
                </a:lnTo>
                <a:lnTo>
                  <a:pt x="5610" y="148519"/>
                </a:lnTo>
                <a:lnTo>
                  <a:pt x="20261" y="165495"/>
                </a:lnTo>
                <a:lnTo>
                  <a:pt x="40681" y="175824"/>
                </a:lnTo>
                <a:lnTo>
                  <a:pt x="63601" y="179311"/>
                </a:lnTo>
                <a:lnTo>
                  <a:pt x="84185" y="176784"/>
                </a:lnTo>
                <a:lnTo>
                  <a:pt x="101304" y="170054"/>
                </a:lnTo>
                <a:lnTo>
                  <a:pt x="114961" y="160392"/>
                </a:lnTo>
                <a:lnTo>
                  <a:pt x="116704" y="158457"/>
                </a:lnTo>
                <a:lnTo>
                  <a:pt x="68732" y="158457"/>
                </a:lnTo>
                <a:lnTo>
                  <a:pt x="52478" y="156161"/>
                </a:lnTo>
                <a:lnTo>
                  <a:pt x="38723" y="149466"/>
                </a:lnTo>
                <a:lnTo>
                  <a:pt x="29200" y="138666"/>
                </a:lnTo>
                <a:lnTo>
                  <a:pt x="25641" y="124053"/>
                </a:lnTo>
                <a:lnTo>
                  <a:pt x="25641" y="123012"/>
                </a:lnTo>
                <a:lnTo>
                  <a:pt x="29023" y="108676"/>
                </a:lnTo>
                <a:lnTo>
                  <a:pt x="38850" y="97469"/>
                </a:lnTo>
                <a:lnTo>
                  <a:pt x="54643" y="90172"/>
                </a:lnTo>
                <a:lnTo>
                  <a:pt x="75920" y="87566"/>
                </a:lnTo>
                <a:lnTo>
                  <a:pt x="149783" y="87566"/>
                </a:lnTo>
                <a:lnTo>
                  <a:pt x="149783" y="76098"/>
                </a:lnTo>
                <a:lnTo>
                  <a:pt x="125158" y="76098"/>
                </a:lnTo>
                <a:lnTo>
                  <a:pt x="113519" y="73200"/>
                </a:lnTo>
                <a:lnTo>
                  <a:pt x="101306" y="70885"/>
                </a:lnTo>
                <a:lnTo>
                  <a:pt x="87937" y="69351"/>
                </a:lnTo>
                <a:lnTo>
                  <a:pt x="72834" y="68795"/>
                </a:lnTo>
                <a:close/>
              </a:path>
              <a:path w="149859" h="179704">
                <a:moveTo>
                  <a:pt x="149783" y="149072"/>
                </a:moveTo>
                <a:lnTo>
                  <a:pt x="125158" y="149072"/>
                </a:lnTo>
                <a:lnTo>
                  <a:pt x="125158" y="172008"/>
                </a:lnTo>
                <a:lnTo>
                  <a:pt x="130289" y="177215"/>
                </a:lnTo>
                <a:lnTo>
                  <a:pt x="144653" y="177215"/>
                </a:lnTo>
                <a:lnTo>
                  <a:pt x="149783" y="172008"/>
                </a:lnTo>
                <a:lnTo>
                  <a:pt x="149783" y="149072"/>
                </a:lnTo>
                <a:close/>
              </a:path>
              <a:path w="149859" h="179704">
                <a:moveTo>
                  <a:pt x="149783" y="87566"/>
                </a:moveTo>
                <a:lnTo>
                  <a:pt x="75920" y="87566"/>
                </a:lnTo>
                <a:lnTo>
                  <a:pt x="90536" y="88266"/>
                </a:lnTo>
                <a:lnTo>
                  <a:pt x="103616" y="90041"/>
                </a:lnTo>
                <a:lnTo>
                  <a:pt x="115157" y="92404"/>
                </a:lnTo>
                <a:lnTo>
                  <a:pt x="125158" y="94868"/>
                </a:lnTo>
                <a:lnTo>
                  <a:pt x="125158" y="111544"/>
                </a:lnTo>
                <a:lnTo>
                  <a:pt x="120669" y="130307"/>
                </a:lnTo>
                <a:lnTo>
                  <a:pt x="108484" y="145164"/>
                </a:lnTo>
                <a:lnTo>
                  <a:pt x="90530" y="154938"/>
                </a:lnTo>
                <a:lnTo>
                  <a:pt x="68732" y="158457"/>
                </a:lnTo>
                <a:lnTo>
                  <a:pt x="116704" y="158457"/>
                </a:lnTo>
                <a:lnTo>
                  <a:pt x="125158" y="149072"/>
                </a:lnTo>
                <a:lnTo>
                  <a:pt x="149783" y="149072"/>
                </a:lnTo>
                <a:lnTo>
                  <a:pt x="149783" y="87566"/>
                </a:lnTo>
                <a:close/>
              </a:path>
              <a:path w="149859" h="179704">
                <a:moveTo>
                  <a:pt x="134796" y="22936"/>
                </a:moveTo>
                <a:lnTo>
                  <a:pt x="74891" y="22936"/>
                </a:lnTo>
                <a:lnTo>
                  <a:pt x="96162" y="25867"/>
                </a:lnTo>
                <a:lnTo>
                  <a:pt x="111950" y="34663"/>
                </a:lnTo>
                <a:lnTo>
                  <a:pt x="121776" y="49323"/>
                </a:lnTo>
                <a:lnTo>
                  <a:pt x="125076" y="69351"/>
                </a:lnTo>
                <a:lnTo>
                  <a:pt x="125158" y="76098"/>
                </a:lnTo>
                <a:lnTo>
                  <a:pt x="149783" y="76098"/>
                </a:lnTo>
                <a:lnTo>
                  <a:pt x="149706" y="68795"/>
                </a:lnTo>
                <a:lnTo>
                  <a:pt x="148645" y="54405"/>
                </a:lnTo>
                <a:lnTo>
                  <a:pt x="145294" y="40914"/>
                </a:lnTo>
                <a:lnTo>
                  <a:pt x="139828" y="29378"/>
                </a:lnTo>
                <a:lnTo>
                  <a:pt x="134796" y="22936"/>
                </a:lnTo>
                <a:close/>
              </a:path>
              <a:path w="149859" h="179704">
                <a:moveTo>
                  <a:pt x="76936" y="0"/>
                </a:moveTo>
                <a:lnTo>
                  <a:pt x="38417" y="5716"/>
                </a:lnTo>
                <a:lnTo>
                  <a:pt x="19481" y="15633"/>
                </a:lnTo>
                <a:lnTo>
                  <a:pt x="19481" y="27101"/>
                </a:lnTo>
                <a:lnTo>
                  <a:pt x="24612" y="32308"/>
                </a:lnTo>
                <a:lnTo>
                  <a:pt x="31800" y="32308"/>
                </a:lnTo>
                <a:lnTo>
                  <a:pt x="33845" y="31267"/>
                </a:lnTo>
                <a:lnTo>
                  <a:pt x="34874" y="31267"/>
                </a:lnTo>
                <a:lnTo>
                  <a:pt x="43870" y="27329"/>
                </a:lnTo>
                <a:lnTo>
                  <a:pt x="52959" y="24758"/>
                </a:lnTo>
                <a:lnTo>
                  <a:pt x="63009" y="23359"/>
                </a:lnTo>
                <a:lnTo>
                  <a:pt x="74891" y="22936"/>
                </a:lnTo>
                <a:lnTo>
                  <a:pt x="134796" y="22936"/>
                </a:lnTo>
                <a:lnTo>
                  <a:pt x="132346" y="19799"/>
                </a:lnTo>
                <a:lnTo>
                  <a:pt x="121954" y="10988"/>
                </a:lnTo>
                <a:lnTo>
                  <a:pt x="109256" y="4818"/>
                </a:lnTo>
                <a:lnTo>
                  <a:pt x="94250" y="1188"/>
                </a:lnTo>
                <a:lnTo>
                  <a:pt x="76936" y="0"/>
                </a:lnTo>
                <a:close/>
              </a:path>
            </a:pathLst>
          </a:custGeom>
          <a:solidFill>
            <a:srgbClr val="717073"/>
          </a:solidFill>
        </p:spPr>
        <p:txBody>
          <a:bodyPr wrap="square" lIns="0" tIns="0" rIns="0" bIns="0" rtlCol="0"/>
          <a:lstStyle/>
          <a:p>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endParaRPr/>
          </a:p>
        </p:txBody>
      </p:sp>
      <p:sp>
        <p:nvSpPr>
          <p:cNvPr id="7" name="object 7"/>
          <p:cNvSpPr/>
          <p:nvPr/>
        </p:nvSpPr>
        <p:spPr>
          <a:xfrm>
            <a:off x="1751591" y="6452486"/>
            <a:ext cx="41275" cy="43180"/>
          </a:xfrm>
          <a:custGeom>
            <a:avLst/>
            <a:gdLst/>
            <a:ahLst/>
            <a:cxnLst/>
            <a:rect l="l" t="t" r="r" b="b"/>
            <a:pathLst>
              <a:path w="41275" h="43179">
                <a:moveTo>
                  <a:pt x="20408" y="0"/>
                </a:moveTo>
                <a:lnTo>
                  <a:pt x="12489" y="1654"/>
                </a:lnTo>
                <a:lnTo>
                  <a:pt x="5999" y="6159"/>
                </a:lnTo>
                <a:lnTo>
                  <a:pt x="1611" y="12826"/>
                </a:lnTo>
                <a:lnTo>
                  <a:pt x="0" y="20967"/>
                </a:lnTo>
                <a:lnTo>
                  <a:pt x="0" y="22021"/>
                </a:lnTo>
                <a:lnTo>
                  <a:pt x="1467" y="30160"/>
                </a:lnTo>
                <a:lnTo>
                  <a:pt x="5613" y="36823"/>
                </a:lnTo>
                <a:lnTo>
                  <a:pt x="12055" y="41324"/>
                </a:lnTo>
                <a:lnTo>
                  <a:pt x="20408" y="42976"/>
                </a:lnTo>
                <a:lnTo>
                  <a:pt x="28334" y="41307"/>
                </a:lnTo>
                <a:lnTo>
                  <a:pt x="31879" y="38785"/>
                </a:lnTo>
                <a:lnTo>
                  <a:pt x="11226" y="38785"/>
                </a:lnTo>
                <a:lnTo>
                  <a:pt x="3060" y="31445"/>
                </a:lnTo>
                <a:lnTo>
                  <a:pt x="3060" y="11531"/>
                </a:lnTo>
                <a:lnTo>
                  <a:pt x="11226" y="4191"/>
                </a:lnTo>
                <a:lnTo>
                  <a:pt x="32389" y="4191"/>
                </a:lnTo>
                <a:lnTo>
                  <a:pt x="28762" y="1654"/>
                </a:lnTo>
                <a:lnTo>
                  <a:pt x="20408" y="0"/>
                </a:lnTo>
                <a:close/>
              </a:path>
              <a:path w="41275" h="43179">
                <a:moveTo>
                  <a:pt x="32389" y="4191"/>
                </a:moveTo>
                <a:lnTo>
                  <a:pt x="29591" y="4191"/>
                </a:lnTo>
                <a:lnTo>
                  <a:pt x="37757" y="11531"/>
                </a:lnTo>
                <a:lnTo>
                  <a:pt x="37757" y="31445"/>
                </a:lnTo>
                <a:lnTo>
                  <a:pt x="29591" y="38785"/>
                </a:lnTo>
                <a:lnTo>
                  <a:pt x="31879" y="38785"/>
                </a:lnTo>
                <a:lnTo>
                  <a:pt x="34823" y="36691"/>
                </a:lnTo>
                <a:lnTo>
                  <a:pt x="39207" y="29716"/>
                </a:lnTo>
                <a:lnTo>
                  <a:pt x="40817" y="20967"/>
                </a:lnTo>
                <a:lnTo>
                  <a:pt x="39350" y="12826"/>
                </a:lnTo>
                <a:lnTo>
                  <a:pt x="35204" y="6159"/>
                </a:lnTo>
                <a:lnTo>
                  <a:pt x="32389" y="4191"/>
                </a:lnTo>
                <a:close/>
              </a:path>
            </a:pathLst>
          </a:custGeom>
          <a:solidFill>
            <a:srgbClr val="717073"/>
          </a:solidFill>
        </p:spPr>
        <p:txBody>
          <a:bodyPr wrap="square" lIns="0" tIns="0" rIns="0" bIns="0" rtlCol="0"/>
          <a:lstStyle/>
          <a:p>
            <a:endParaRPr/>
          </a:p>
        </p:txBody>
      </p:sp>
      <p:sp>
        <p:nvSpPr>
          <p:cNvPr id="8" name="object 8"/>
          <p:cNvSpPr/>
          <p:nvPr/>
        </p:nvSpPr>
        <p:spPr>
          <a:xfrm>
            <a:off x="1763753" y="6462911"/>
            <a:ext cx="17780" cy="20955"/>
          </a:xfrm>
          <a:custGeom>
            <a:avLst/>
            <a:gdLst/>
            <a:ahLst/>
            <a:cxnLst/>
            <a:rect l="l" t="t" r="r" b="b"/>
            <a:pathLst>
              <a:path w="17780" h="20954">
                <a:moveTo>
                  <a:pt x="12255" y="0"/>
                </a:moveTo>
                <a:lnTo>
                  <a:pt x="1015" y="0"/>
                </a:lnTo>
                <a:lnTo>
                  <a:pt x="0" y="1041"/>
                </a:lnTo>
                <a:lnTo>
                  <a:pt x="0" y="19786"/>
                </a:lnTo>
                <a:lnTo>
                  <a:pt x="1015" y="20828"/>
                </a:lnTo>
                <a:lnTo>
                  <a:pt x="4089" y="20828"/>
                </a:lnTo>
                <a:lnTo>
                  <a:pt x="5105" y="19786"/>
                </a:lnTo>
                <a:lnTo>
                  <a:pt x="5105" y="14579"/>
                </a:lnTo>
                <a:lnTo>
                  <a:pt x="14049" y="14579"/>
                </a:lnTo>
                <a:lnTo>
                  <a:pt x="13284" y="13538"/>
                </a:lnTo>
                <a:lnTo>
                  <a:pt x="15328" y="12496"/>
                </a:lnTo>
                <a:lnTo>
                  <a:pt x="17360" y="10414"/>
                </a:lnTo>
                <a:lnTo>
                  <a:pt x="5105" y="10414"/>
                </a:lnTo>
                <a:lnTo>
                  <a:pt x="5105" y="4165"/>
                </a:lnTo>
                <a:lnTo>
                  <a:pt x="16852" y="4165"/>
                </a:lnTo>
                <a:lnTo>
                  <a:pt x="16344" y="3124"/>
                </a:lnTo>
                <a:lnTo>
                  <a:pt x="14300" y="1041"/>
                </a:lnTo>
                <a:lnTo>
                  <a:pt x="12255" y="0"/>
                </a:lnTo>
                <a:close/>
              </a:path>
              <a:path w="17780" h="20954">
                <a:moveTo>
                  <a:pt x="14049" y="14579"/>
                </a:moveTo>
                <a:lnTo>
                  <a:pt x="8178" y="14579"/>
                </a:lnTo>
                <a:lnTo>
                  <a:pt x="12255" y="19786"/>
                </a:lnTo>
                <a:lnTo>
                  <a:pt x="13284" y="20828"/>
                </a:lnTo>
                <a:lnTo>
                  <a:pt x="15328" y="20828"/>
                </a:lnTo>
                <a:lnTo>
                  <a:pt x="16344" y="19786"/>
                </a:lnTo>
                <a:lnTo>
                  <a:pt x="16344" y="17703"/>
                </a:lnTo>
                <a:lnTo>
                  <a:pt x="14049" y="14579"/>
                </a:lnTo>
                <a:close/>
              </a:path>
              <a:path w="17780" h="20954">
                <a:moveTo>
                  <a:pt x="16852" y="4165"/>
                </a:moveTo>
                <a:lnTo>
                  <a:pt x="11239" y="4165"/>
                </a:lnTo>
                <a:lnTo>
                  <a:pt x="12255" y="5207"/>
                </a:lnTo>
                <a:lnTo>
                  <a:pt x="12255" y="9372"/>
                </a:lnTo>
                <a:lnTo>
                  <a:pt x="11239" y="10414"/>
                </a:lnTo>
                <a:lnTo>
                  <a:pt x="17360" y="10414"/>
                </a:lnTo>
                <a:lnTo>
                  <a:pt x="17360" y="5207"/>
                </a:lnTo>
                <a:lnTo>
                  <a:pt x="16852" y="4165"/>
                </a:lnTo>
                <a:close/>
              </a:path>
            </a:pathLst>
          </a:custGeom>
          <a:solidFill>
            <a:srgbClr val="717073"/>
          </a:solidFill>
        </p:spPr>
        <p:txBody>
          <a:bodyPr wrap="square" lIns="0" tIns="0" rIns="0" bIns="0" rtlCol="0"/>
          <a:lstStyle/>
          <a:p>
            <a:endParaRPr/>
          </a:p>
        </p:txBody>
      </p:sp>
      <p:sp>
        <p:nvSpPr>
          <p:cNvPr id="10" name="object 10"/>
          <p:cNvSpPr txBox="1">
            <a:spLocks noGrp="1"/>
          </p:cNvSpPr>
          <p:nvPr>
            <p:ph type="title"/>
          </p:nvPr>
        </p:nvSpPr>
        <p:spPr>
          <a:xfrm>
            <a:off x="609600" y="286145"/>
            <a:ext cx="10972800" cy="443711"/>
          </a:xfrm>
          <a:prstGeom prst="rect">
            <a:avLst/>
          </a:prstGeom>
        </p:spPr>
        <p:txBody>
          <a:bodyPr vert="horz" wrap="square" lIns="0" tIns="12700" rIns="0" bIns="0" rtlCol="0">
            <a:spAutoFit/>
          </a:bodyPr>
          <a:lstStyle/>
          <a:p>
            <a:pPr marL="12700">
              <a:lnSpc>
                <a:spcPct val="100000"/>
              </a:lnSpc>
              <a:spcBef>
                <a:spcPts val="100"/>
              </a:spcBef>
            </a:pPr>
            <a:r>
              <a:rPr lang="en-US" sz="2800" spc="-10"/>
              <a:t>Images and</a:t>
            </a:r>
            <a:r>
              <a:rPr lang="en-US" sz="2800" spc="-35"/>
              <a:t> </a:t>
            </a:r>
            <a:r>
              <a:rPr lang="en-US" sz="2800" spc="-15"/>
              <a:t>Containers</a:t>
            </a:r>
            <a:endParaRPr sz="2800"/>
          </a:p>
        </p:txBody>
      </p:sp>
      <p:sp>
        <p:nvSpPr>
          <p:cNvPr id="22" name="Content Placeholder 21">
            <a:extLst>
              <a:ext uri="{FF2B5EF4-FFF2-40B4-BE49-F238E27FC236}">
                <a16:creationId xmlns:a16="http://schemas.microsoft.com/office/drawing/2014/main" id="{87888A3C-1015-46FD-8DE2-956722E44CCC}"/>
              </a:ext>
            </a:extLst>
          </p:cNvPr>
          <p:cNvSpPr>
            <a:spLocks noGrp="1"/>
          </p:cNvSpPr>
          <p:nvPr>
            <p:ph sz="quarter" idx="14"/>
          </p:nvPr>
        </p:nvSpPr>
        <p:spPr/>
        <p:txBody>
          <a:bodyPr/>
          <a:lstStyle/>
          <a:p>
            <a:r>
              <a:rPr lang="en-IE"/>
              <a:t>An image is the result of a build.</a:t>
            </a:r>
          </a:p>
          <a:p>
            <a:r>
              <a:rPr lang="en-IE"/>
              <a:t>A container is a running instance from an image.</a:t>
            </a:r>
          </a:p>
          <a:p>
            <a:endParaRPr lang="en-US"/>
          </a:p>
        </p:txBody>
      </p:sp>
      <p:sp>
        <p:nvSpPr>
          <p:cNvPr id="24" name="Content Placeholder 23">
            <a:extLst>
              <a:ext uri="{FF2B5EF4-FFF2-40B4-BE49-F238E27FC236}">
                <a16:creationId xmlns:a16="http://schemas.microsoft.com/office/drawing/2014/main" id="{FC20ED96-C71F-44B1-BD0F-53DB68D3C380}"/>
              </a:ext>
            </a:extLst>
          </p:cNvPr>
          <p:cNvSpPr>
            <a:spLocks noGrp="1"/>
          </p:cNvSpPr>
          <p:nvPr>
            <p:ph sz="quarter" idx="15"/>
          </p:nvPr>
        </p:nvSpPr>
        <p:spPr/>
        <p:txBody>
          <a:bodyPr/>
          <a:lstStyle/>
          <a:p>
            <a:endParaRPr lang="en-US"/>
          </a:p>
        </p:txBody>
      </p:sp>
      <p:sp>
        <p:nvSpPr>
          <p:cNvPr id="11" name="object 11"/>
          <p:cNvSpPr/>
          <p:nvPr/>
        </p:nvSpPr>
        <p:spPr>
          <a:xfrm>
            <a:off x="603805" y="2767357"/>
            <a:ext cx="10964545" cy="3423285"/>
          </a:xfrm>
          <a:custGeom>
            <a:avLst/>
            <a:gdLst/>
            <a:ahLst/>
            <a:cxnLst/>
            <a:rect l="l" t="t" r="r" b="b"/>
            <a:pathLst>
              <a:path w="10964545" h="3423285">
                <a:moveTo>
                  <a:pt x="0" y="0"/>
                </a:moveTo>
                <a:lnTo>
                  <a:pt x="10964303" y="0"/>
                </a:lnTo>
                <a:lnTo>
                  <a:pt x="10964303" y="3423005"/>
                </a:lnTo>
                <a:lnTo>
                  <a:pt x="0" y="3423005"/>
                </a:lnTo>
                <a:lnTo>
                  <a:pt x="0" y="0"/>
                </a:lnTo>
                <a:close/>
              </a:path>
            </a:pathLst>
          </a:custGeom>
          <a:solidFill>
            <a:srgbClr val="E3E2E3"/>
          </a:solidFill>
        </p:spPr>
        <p:txBody>
          <a:bodyPr wrap="square" lIns="0" tIns="0" rIns="0" bIns="0" rtlCol="0"/>
          <a:lstStyle/>
          <a:p>
            <a:endParaRPr/>
          </a:p>
        </p:txBody>
      </p:sp>
      <p:sp>
        <p:nvSpPr>
          <p:cNvPr id="12" name="object 12"/>
          <p:cNvSpPr/>
          <p:nvPr/>
        </p:nvSpPr>
        <p:spPr>
          <a:xfrm>
            <a:off x="616505" y="2749199"/>
            <a:ext cx="10958830" cy="3421379"/>
          </a:xfrm>
          <a:custGeom>
            <a:avLst/>
            <a:gdLst/>
            <a:ahLst/>
            <a:cxnLst/>
            <a:rect l="l" t="t" r="r" b="b"/>
            <a:pathLst>
              <a:path w="10958830" h="3421379">
                <a:moveTo>
                  <a:pt x="0" y="0"/>
                </a:moveTo>
                <a:lnTo>
                  <a:pt x="10958716" y="0"/>
                </a:lnTo>
                <a:lnTo>
                  <a:pt x="10958716" y="3421255"/>
                </a:lnTo>
                <a:lnTo>
                  <a:pt x="0" y="3421255"/>
                </a:lnTo>
                <a:lnTo>
                  <a:pt x="0" y="0"/>
                </a:lnTo>
                <a:close/>
              </a:path>
            </a:pathLst>
          </a:custGeom>
          <a:ln w="3175">
            <a:solidFill>
              <a:schemeClr val="tx2">
                <a:lumMod val="50000"/>
                <a:lumOff val="50000"/>
              </a:schemeClr>
            </a:solidFill>
          </a:ln>
        </p:spPr>
        <p:txBody>
          <a:bodyPr wrap="square" lIns="0" tIns="0" rIns="0" bIns="0" rtlCol="0"/>
          <a:lstStyle/>
          <a:p>
            <a:endParaRPr/>
          </a:p>
        </p:txBody>
      </p:sp>
      <p:graphicFrame>
        <p:nvGraphicFramePr>
          <p:cNvPr id="13" name="object 13"/>
          <p:cNvGraphicFramePr>
            <a:graphicFrameLocks noGrp="1"/>
          </p:cNvGraphicFramePr>
          <p:nvPr>
            <p:extLst>
              <p:ext uri="{D42A27DB-BD31-4B8C-83A1-F6EECF244321}">
                <p14:modId xmlns:p14="http://schemas.microsoft.com/office/powerpoint/2010/main" val="3830412077"/>
              </p:ext>
            </p:extLst>
          </p:nvPr>
        </p:nvGraphicFramePr>
        <p:xfrm>
          <a:off x="695244" y="2888372"/>
          <a:ext cx="6621144" cy="840230"/>
        </p:xfrm>
        <a:graphic>
          <a:graphicData uri="http://schemas.openxmlformats.org/drawingml/2006/table">
            <a:tbl>
              <a:tblPr firstRow="1" bandRow="1">
                <a:tableStyleId>{2D5ABB26-0587-4C30-8999-92F81FD0307C}</a:tableStyleId>
              </a:tblPr>
              <a:tblGrid>
                <a:gridCol w="976630">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1056005">
                  <a:extLst>
                    <a:ext uri="{9D8B030D-6E8A-4147-A177-3AD203B41FA5}">
                      <a16:colId xmlns:a16="http://schemas.microsoft.com/office/drawing/2014/main" val="20002"/>
                    </a:ext>
                  </a:extLst>
                </a:gridCol>
                <a:gridCol w="2111375">
                  <a:extLst>
                    <a:ext uri="{9D8B030D-6E8A-4147-A177-3AD203B41FA5}">
                      <a16:colId xmlns:a16="http://schemas.microsoft.com/office/drawing/2014/main" val="20003"/>
                    </a:ext>
                  </a:extLst>
                </a:gridCol>
                <a:gridCol w="611504">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421005">
                  <a:extLst>
                    <a:ext uri="{9D8B030D-6E8A-4147-A177-3AD203B41FA5}">
                      <a16:colId xmlns:a16="http://schemas.microsoft.com/office/drawing/2014/main" val="20006"/>
                    </a:ext>
                  </a:extLst>
                </a:gridCol>
              </a:tblGrid>
              <a:tr h="261619">
                <a:tc>
                  <a:txBody>
                    <a:bodyPr/>
                    <a:lstStyle/>
                    <a:p>
                      <a:pPr marL="31750">
                        <a:lnSpc>
                          <a:spcPts val="1510"/>
                        </a:lnSpc>
                      </a:pPr>
                      <a:r>
                        <a:rPr sz="1600">
                          <a:solidFill>
                            <a:srgbClr val="3F3F3F"/>
                          </a:solidFill>
                          <a:latin typeface="Consolas"/>
                          <a:cs typeface="Courier New" panose="02070309020205020404" pitchFamily="49" charset="0"/>
                        </a:rPr>
                        <a:t>$</a:t>
                      </a:r>
                      <a:r>
                        <a:rPr sz="1600" spc="-80">
                          <a:solidFill>
                            <a:srgbClr val="3F3F3F"/>
                          </a:solidFill>
                          <a:latin typeface="Consolas"/>
                          <a:cs typeface="Courier New" panose="02070309020205020404" pitchFamily="49" charset="0"/>
                        </a:rPr>
                        <a:t> </a:t>
                      </a:r>
                      <a:r>
                        <a:rPr sz="1600" spc="-5">
                          <a:solidFill>
                            <a:srgbClr val="3F3F3F"/>
                          </a:solidFill>
                          <a:latin typeface="Consolas"/>
                          <a:cs typeface="Courier New" panose="02070309020205020404" pitchFamily="49" charset="0"/>
                        </a:rPr>
                        <a:t>docker</a:t>
                      </a:r>
                      <a:endParaRPr sz="1600">
                        <a:latin typeface="Consolas"/>
                        <a:cs typeface="Courier New" panose="02070309020205020404" pitchFamily="49" charset="0"/>
                      </a:endParaRPr>
                    </a:p>
                  </a:txBody>
                  <a:tcPr marL="0" marR="0" marT="0" marB="0">
                    <a:solidFill>
                      <a:srgbClr val="E3E2E3"/>
                    </a:solidFill>
                  </a:tcPr>
                </a:tc>
                <a:tc>
                  <a:txBody>
                    <a:bodyPr/>
                    <a:lstStyle/>
                    <a:p>
                      <a:pPr marL="55244">
                        <a:lnSpc>
                          <a:spcPts val="1510"/>
                        </a:lnSpc>
                      </a:pPr>
                      <a:r>
                        <a:rPr sz="1600" spc="-5">
                          <a:solidFill>
                            <a:srgbClr val="3F3F3F"/>
                          </a:solidFill>
                          <a:latin typeface="Consolas"/>
                          <a:cs typeface="Courier New" panose="02070309020205020404" pitchFamily="49" charset="0"/>
                        </a:rPr>
                        <a:t>images</a:t>
                      </a:r>
                      <a:endParaRPr sz="1600">
                        <a:latin typeface="Consolas"/>
                        <a:cs typeface="Courier New" panose="02070309020205020404" pitchFamily="49" charset="0"/>
                      </a:endParaRPr>
                    </a:p>
                  </a:txBody>
                  <a:tcPr marL="0" marR="0" marT="0" marB="0">
                    <a:solidFill>
                      <a:srgbClr val="E3E2E3"/>
                    </a:solidFill>
                  </a:tcPr>
                </a:tc>
                <a:tc gridSpan="5">
                  <a:txBody>
                    <a:bodyPr/>
                    <a:lstStyle/>
                    <a:p>
                      <a:pPr>
                        <a:lnSpc>
                          <a:spcPct val="100000"/>
                        </a:lnSpc>
                      </a:pPr>
                      <a:endParaRPr sz="1600">
                        <a:latin typeface="Times New Roman"/>
                        <a:cs typeface="Times New Roman"/>
                      </a:endParaRPr>
                    </a:p>
                  </a:txBody>
                  <a:tcPr marL="0" marR="0" marT="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18516">
                <a:tc>
                  <a:txBody>
                    <a:bodyPr/>
                    <a:lstStyle/>
                    <a:p>
                      <a:pPr marL="31750">
                        <a:lnSpc>
                          <a:spcPct val="100000"/>
                        </a:lnSpc>
                        <a:spcBef>
                          <a:spcPts val="45"/>
                        </a:spcBef>
                      </a:pPr>
                      <a:r>
                        <a:rPr lang="en-US" sz="1600" spc="-5">
                          <a:solidFill>
                            <a:srgbClr val="3F3F3F"/>
                          </a:solidFill>
                          <a:latin typeface="Consolas"/>
                          <a:cs typeface="Courier New" panose="02070309020205020404" pitchFamily="49" charset="0"/>
                        </a:rPr>
                        <a:t>php</a:t>
                      </a:r>
                      <a:endParaRPr sz="1600">
                        <a:latin typeface="Consolas"/>
                        <a:cs typeface="Courier New" panose="02070309020205020404" pitchFamily="49" charset="0"/>
                      </a:endParaRPr>
                    </a:p>
                  </a:txBody>
                  <a:tcPr marL="0" marR="0" marT="5715" marB="0">
                    <a:solidFill>
                      <a:srgbClr val="E3E2E3"/>
                    </a:solidFill>
                  </a:tcPr>
                </a:tc>
                <a:tc>
                  <a:txBody>
                    <a:bodyPr/>
                    <a:lstStyle/>
                    <a:p>
                      <a:pPr>
                        <a:lnSpc>
                          <a:spcPct val="100000"/>
                        </a:lnSpc>
                      </a:pPr>
                      <a:endParaRPr sz="1700">
                        <a:latin typeface="Times New Roman"/>
                        <a:cs typeface="Times New Roman"/>
                      </a:endParaRPr>
                    </a:p>
                  </a:txBody>
                  <a:tcPr marL="0" marR="0" marT="0" marB="0">
                    <a:solidFill>
                      <a:srgbClr val="E3E2E3"/>
                    </a:solidFill>
                  </a:tcPr>
                </a:tc>
                <a:tc>
                  <a:txBody>
                    <a:bodyPr/>
                    <a:lstStyle/>
                    <a:p>
                      <a:pPr marL="55244">
                        <a:lnSpc>
                          <a:spcPct val="100000"/>
                        </a:lnSpc>
                        <a:spcBef>
                          <a:spcPts val="45"/>
                        </a:spcBef>
                      </a:pPr>
                      <a:r>
                        <a:rPr sz="1600" spc="-5">
                          <a:solidFill>
                            <a:srgbClr val="3F3F3F"/>
                          </a:solidFill>
                          <a:latin typeface="Consolas"/>
                          <a:cs typeface="Courier New" panose="02070309020205020404" pitchFamily="49" charset="0"/>
                        </a:rPr>
                        <a:t>latest</a:t>
                      </a:r>
                      <a:endParaRPr sz="1600">
                        <a:latin typeface="Consolas"/>
                        <a:cs typeface="Courier New" panose="02070309020205020404" pitchFamily="49" charset="0"/>
                      </a:endParaRPr>
                    </a:p>
                  </a:txBody>
                  <a:tcPr marL="0" marR="0" marT="5715" marB="0">
                    <a:solidFill>
                      <a:srgbClr val="E3E2E3"/>
                    </a:solidFill>
                  </a:tcPr>
                </a:tc>
                <a:tc>
                  <a:txBody>
                    <a:bodyPr/>
                    <a:lstStyle/>
                    <a:p>
                      <a:pPr marL="333375">
                        <a:lnSpc>
                          <a:spcPct val="100000"/>
                        </a:lnSpc>
                        <a:spcBef>
                          <a:spcPts val="45"/>
                        </a:spcBef>
                      </a:pPr>
                      <a:r>
                        <a:rPr sz="1600" spc="-5">
                          <a:solidFill>
                            <a:srgbClr val="3F3F3F"/>
                          </a:solidFill>
                          <a:latin typeface="Consolas"/>
                          <a:cs typeface="Courier New" panose="02070309020205020404" pitchFamily="49" charset="0"/>
                        </a:rPr>
                        <a:t>8c811b4aec35</a:t>
                      </a:r>
                      <a:endParaRPr sz="1600">
                        <a:latin typeface="Consolas"/>
                        <a:cs typeface="Courier New" panose="02070309020205020404" pitchFamily="49" charset="0"/>
                      </a:endParaRPr>
                    </a:p>
                  </a:txBody>
                  <a:tcPr marL="0" marR="0" marT="5715" marB="0">
                    <a:solidFill>
                      <a:srgbClr val="E3E2E3"/>
                    </a:solidFill>
                  </a:tcPr>
                </a:tc>
                <a:tc>
                  <a:txBody>
                    <a:bodyPr/>
                    <a:lstStyle/>
                    <a:p>
                      <a:pPr marR="47625" algn="r">
                        <a:lnSpc>
                          <a:spcPct val="100000"/>
                        </a:lnSpc>
                        <a:spcBef>
                          <a:spcPts val="45"/>
                        </a:spcBef>
                      </a:pPr>
                      <a:r>
                        <a:rPr sz="1600">
                          <a:solidFill>
                            <a:srgbClr val="3F3F3F"/>
                          </a:solidFill>
                          <a:latin typeface="Consolas"/>
                          <a:cs typeface="Courier New" panose="02070309020205020404" pitchFamily="49" charset="0"/>
                        </a:rPr>
                        <a:t>2</a:t>
                      </a:r>
                      <a:endParaRPr sz="1600">
                        <a:latin typeface="Consolas"/>
                        <a:cs typeface="Courier New" panose="02070309020205020404" pitchFamily="49" charset="0"/>
                      </a:endParaRPr>
                    </a:p>
                  </a:txBody>
                  <a:tcPr marL="0" marR="0" marT="5715" marB="0">
                    <a:solidFill>
                      <a:srgbClr val="E3E2E3"/>
                    </a:solidFill>
                  </a:tcPr>
                </a:tc>
                <a:tc>
                  <a:txBody>
                    <a:bodyPr/>
                    <a:lstStyle/>
                    <a:p>
                      <a:pPr algn="ctr">
                        <a:lnSpc>
                          <a:spcPct val="100000"/>
                        </a:lnSpc>
                        <a:spcBef>
                          <a:spcPts val="45"/>
                        </a:spcBef>
                      </a:pPr>
                      <a:r>
                        <a:rPr sz="1600" spc="-5">
                          <a:solidFill>
                            <a:srgbClr val="3F3F3F"/>
                          </a:solidFill>
                          <a:latin typeface="Consolas"/>
                          <a:cs typeface="Courier New" panose="02070309020205020404" pitchFamily="49" charset="0"/>
                        </a:rPr>
                        <a:t>weeks</a:t>
                      </a:r>
                      <a:endParaRPr sz="1600">
                        <a:latin typeface="Consolas"/>
                        <a:cs typeface="Courier New" panose="02070309020205020404" pitchFamily="49" charset="0"/>
                      </a:endParaRPr>
                    </a:p>
                  </a:txBody>
                  <a:tcPr marL="0" marR="0" marT="5715" marB="0">
                    <a:solidFill>
                      <a:srgbClr val="E3E2E3"/>
                    </a:solidFill>
                  </a:tcPr>
                </a:tc>
                <a:tc>
                  <a:txBody>
                    <a:bodyPr/>
                    <a:lstStyle/>
                    <a:p>
                      <a:pPr marL="23495" algn="ctr">
                        <a:lnSpc>
                          <a:spcPct val="100000"/>
                        </a:lnSpc>
                        <a:spcBef>
                          <a:spcPts val="45"/>
                        </a:spcBef>
                      </a:pPr>
                      <a:r>
                        <a:rPr sz="1600" spc="-5">
                          <a:solidFill>
                            <a:srgbClr val="3F3F3F"/>
                          </a:solidFill>
                          <a:latin typeface="Consolas"/>
                          <a:cs typeface="Courier New" panose="02070309020205020404" pitchFamily="49" charset="0"/>
                        </a:rPr>
                        <a:t>ago</a:t>
                      </a:r>
                      <a:endParaRPr sz="1600">
                        <a:latin typeface="Consolas"/>
                        <a:cs typeface="Courier New" panose="02070309020205020404" pitchFamily="49" charset="0"/>
                      </a:endParaRPr>
                    </a:p>
                  </a:txBody>
                  <a:tcPr marL="0" marR="0" marT="5715" marB="0">
                    <a:solidFill>
                      <a:srgbClr val="E3E2E3"/>
                    </a:solidFill>
                  </a:tcPr>
                </a:tc>
                <a:extLst>
                  <a:ext uri="{0D108BD9-81ED-4DB2-BD59-A6C34878D82A}">
                    <a16:rowId xmlns:a16="http://schemas.microsoft.com/office/drawing/2014/main" val="10001"/>
                  </a:ext>
                </a:extLst>
              </a:tr>
              <a:tr h="260095">
                <a:tc>
                  <a:txBody>
                    <a:bodyPr/>
                    <a:lstStyle/>
                    <a:p>
                      <a:pPr marL="31750">
                        <a:lnSpc>
                          <a:spcPts val="1910"/>
                        </a:lnSpc>
                        <a:spcBef>
                          <a:spcPts val="35"/>
                        </a:spcBef>
                      </a:pPr>
                      <a:r>
                        <a:rPr sz="1600" spc="-5">
                          <a:solidFill>
                            <a:srgbClr val="3F3F3F"/>
                          </a:solidFill>
                          <a:latin typeface="Consolas"/>
                          <a:cs typeface="Courier New" panose="02070309020205020404" pitchFamily="49" charset="0"/>
                        </a:rPr>
                        <a:t>mysql</a:t>
                      </a:r>
                      <a:endParaRPr sz="1600">
                        <a:latin typeface="Consolas"/>
                        <a:cs typeface="Courier New" panose="02070309020205020404" pitchFamily="49" charset="0"/>
                      </a:endParaRPr>
                    </a:p>
                  </a:txBody>
                  <a:tcPr marL="0" marR="0" marT="4445" marB="0">
                    <a:solidFill>
                      <a:srgbClr val="E3E2E3"/>
                    </a:solidFill>
                  </a:tcPr>
                </a:tc>
                <a:tc>
                  <a:txBody>
                    <a:bodyPr/>
                    <a:lstStyle/>
                    <a:p>
                      <a:pPr>
                        <a:lnSpc>
                          <a:spcPct val="100000"/>
                        </a:lnSpc>
                      </a:pPr>
                      <a:endParaRPr sz="1600">
                        <a:latin typeface="Times New Roman"/>
                        <a:cs typeface="Times New Roman"/>
                      </a:endParaRPr>
                    </a:p>
                  </a:txBody>
                  <a:tcPr marL="0" marR="0" marT="0" marB="0">
                    <a:solidFill>
                      <a:srgbClr val="E3E2E3"/>
                    </a:solidFill>
                  </a:tcPr>
                </a:tc>
                <a:tc>
                  <a:txBody>
                    <a:bodyPr/>
                    <a:lstStyle/>
                    <a:p>
                      <a:pPr marL="55244">
                        <a:lnSpc>
                          <a:spcPts val="1910"/>
                        </a:lnSpc>
                        <a:spcBef>
                          <a:spcPts val="35"/>
                        </a:spcBef>
                      </a:pPr>
                      <a:r>
                        <a:rPr sz="1600" spc="-5">
                          <a:solidFill>
                            <a:srgbClr val="3F3F3F"/>
                          </a:solidFill>
                          <a:latin typeface="Consolas"/>
                          <a:cs typeface="Courier New" panose="02070309020205020404" pitchFamily="49" charset="0"/>
                        </a:rPr>
                        <a:t>latest</a:t>
                      </a:r>
                      <a:endParaRPr sz="1600">
                        <a:latin typeface="Consolas"/>
                        <a:cs typeface="Courier New" panose="02070309020205020404" pitchFamily="49" charset="0"/>
                      </a:endParaRPr>
                    </a:p>
                  </a:txBody>
                  <a:tcPr marL="0" marR="0" marT="4445" marB="0">
                    <a:solidFill>
                      <a:srgbClr val="E3E2E3"/>
                    </a:solidFill>
                  </a:tcPr>
                </a:tc>
                <a:tc>
                  <a:txBody>
                    <a:bodyPr/>
                    <a:lstStyle/>
                    <a:p>
                      <a:pPr marL="333375">
                        <a:lnSpc>
                          <a:spcPts val="1910"/>
                        </a:lnSpc>
                        <a:spcBef>
                          <a:spcPts val="35"/>
                        </a:spcBef>
                      </a:pPr>
                      <a:r>
                        <a:rPr sz="1600" spc="-5">
                          <a:solidFill>
                            <a:srgbClr val="3F3F3F"/>
                          </a:solidFill>
                          <a:latin typeface="Consolas"/>
                          <a:cs typeface="Courier New" panose="02070309020205020404" pitchFamily="49" charset="0"/>
                        </a:rPr>
                        <a:t>a8a59477268d</a:t>
                      </a:r>
                      <a:endParaRPr sz="1600">
                        <a:latin typeface="Consolas"/>
                        <a:cs typeface="Courier New" panose="02070309020205020404" pitchFamily="49" charset="0"/>
                      </a:endParaRPr>
                    </a:p>
                  </a:txBody>
                  <a:tcPr marL="0" marR="0" marT="4445" marB="0">
                    <a:solidFill>
                      <a:srgbClr val="E3E2E3"/>
                    </a:solidFill>
                  </a:tcPr>
                </a:tc>
                <a:tc>
                  <a:txBody>
                    <a:bodyPr/>
                    <a:lstStyle/>
                    <a:p>
                      <a:pPr marR="47625" algn="r">
                        <a:lnSpc>
                          <a:spcPts val="1910"/>
                        </a:lnSpc>
                        <a:spcBef>
                          <a:spcPts val="35"/>
                        </a:spcBef>
                      </a:pPr>
                      <a:r>
                        <a:rPr sz="1600">
                          <a:solidFill>
                            <a:srgbClr val="3F3F3F"/>
                          </a:solidFill>
                          <a:latin typeface="Consolas"/>
                          <a:cs typeface="Courier New" panose="02070309020205020404" pitchFamily="49" charset="0"/>
                        </a:rPr>
                        <a:t>4</a:t>
                      </a:r>
                      <a:endParaRPr sz="1600">
                        <a:latin typeface="Consolas"/>
                        <a:cs typeface="Courier New" panose="02070309020205020404" pitchFamily="49" charset="0"/>
                      </a:endParaRPr>
                    </a:p>
                  </a:txBody>
                  <a:tcPr marL="0" marR="0" marT="4445" marB="0">
                    <a:solidFill>
                      <a:srgbClr val="E3E2E3"/>
                    </a:solidFill>
                  </a:tcPr>
                </a:tc>
                <a:tc>
                  <a:txBody>
                    <a:bodyPr/>
                    <a:lstStyle/>
                    <a:p>
                      <a:pPr algn="ctr">
                        <a:lnSpc>
                          <a:spcPts val="1910"/>
                        </a:lnSpc>
                        <a:spcBef>
                          <a:spcPts val="35"/>
                        </a:spcBef>
                      </a:pPr>
                      <a:r>
                        <a:rPr sz="1600" spc="-5">
                          <a:solidFill>
                            <a:srgbClr val="3F3F3F"/>
                          </a:solidFill>
                          <a:latin typeface="Consolas"/>
                          <a:cs typeface="Courier New" panose="02070309020205020404" pitchFamily="49" charset="0"/>
                        </a:rPr>
                        <a:t>weeks</a:t>
                      </a:r>
                      <a:endParaRPr sz="1600">
                        <a:latin typeface="Consolas"/>
                        <a:cs typeface="Courier New" panose="02070309020205020404" pitchFamily="49" charset="0"/>
                      </a:endParaRPr>
                    </a:p>
                  </a:txBody>
                  <a:tcPr marL="0" marR="0" marT="4445" marB="0">
                    <a:solidFill>
                      <a:srgbClr val="E3E2E3"/>
                    </a:solidFill>
                  </a:tcPr>
                </a:tc>
                <a:tc>
                  <a:txBody>
                    <a:bodyPr/>
                    <a:lstStyle/>
                    <a:p>
                      <a:pPr marL="23495" algn="ctr">
                        <a:lnSpc>
                          <a:spcPts val="1910"/>
                        </a:lnSpc>
                        <a:spcBef>
                          <a:spcPts val="35"/>
                        </a:spcBef>
                      </a:pPr>
                      <a:r>
                        <a:rPr sz="1600" spc="-5">
                          <a:solidFill>
                            <a:srgbClr val="3F3F3F"/>
                          </a:solidFill>
                          <a:latin typeface="Consolas"/>
                          <a:cs typeface="Courier New" panose="02070309020205020404" pitchFamily="49" charset="0"/>
                        </a:rPr>
                        <a:t>ago</a:t>
                      </a:r>
                      <a:endParaRPr sz="1600">
                        <a:latin typeface="Consolas"/>
                        <a:cs typeface="Courier New" panose="02070309020205020404" pitchFamily="49" charset="0"/>
                      </a:endParaRPr>
                    </a:p>
                  </a:txBody>
                  <a:tcPr marL="0" marR="0" marT="4445" marB="0">
                    <a:solidFill>
                      <a:srgbClr val="E3E2E3"/>
                    </a:solidFill>
                  </a:tcPr>
                </a:tc>
                <a:extLst>
                  <a:ext uri="{0D108BD9-81ED-4DB2-BD59-A6C34878D82A}">
                    <a16:rowId xmlns:a16="http://schemas.microsoft.com/office/drawing/2014/main" val="10002"/>
                  </a:ext>
                </a:extLst>
              </a:tr>
            </a:tbl>
          </a:graphicData>
        </a:graphic>
      </p:graphicFrame>
      <p:sp>
        <p:nvSpPr>
          <p:cNvPr id="14" name="object 14"/>
          <p:cNvSpPr txBox="1"/>
          <p:nvPr/>
        </p:nvSpPr>
        <p:spPr>
          <a:xfrm>
            <a:off x="695244" y="3780028"/>
            <a:ext cx="1470660" cy="269240"/>
          </a:xfrm>
          <a:prstGeom prst="rect">
            <a:avLst/>
          </a:prstGeom>
        </p:spPr>
        <p:txBody>
          <a:bodyPr vert="horz" wrap="square" lIns="0" tIns="12700" rIns="0" bIns="0" rtlCol="0">
            <a:spAutoFit/>
          </a:bodyPr>
          <a:lstStyle/>
          <a:p>
            <a:pPr marL="12700">
              <a:lnSpc>
                <a:spcPct val="100000"/>
              </a:lnSpc>
              <a:spcBef>
                <a:spcPts val="100"/>
              </a:spcBef>
            </a:pPr>
            <a:r>
              <a:rPr sz="1600" spc="-5">
                <a:solidFill>
                  <a:srgbClr val="3F3F3F"/>
                </a:solidFill>
                <a:latin typeface="Consolas"/>
                <a:cs typeface="Courier New" panose="02070309020205020404" pitchFamily="49" charset="0"/>
              </a:rPr>
              <a:t>foo.com/</a:t>
            </a:r>
            <a:r>
              <a:rPr lang="en-US" sz="1600" spc="-5">
                <a:solidFill>
                  <a:srgbClr val="3F3F3F"/>
                </a:solidFill>
                <a:latin typeface="Consolas"/>
                <a:cs typeface="Courier New" panose="02070309020205020404" pitchFamily="49" charset="0"/>
              </a:rPr>
              <a:t>mysql</a:t>
            </a:r>
            <a:endParaRPr sz="1600">
              <a:latin typeface="Consolas"/>
              <a:cs typeface="Courier New" panose="02070309020205020404" pitchFamily="49" charset="0"/>
            </a:endParaRPr>
          </a:p>
        </p:txBody>
      </p:sp>
      <p:sp>
        <p:nvSpPr>
          <p:cNvPr id="15" name="object 15"/>
          <p:cNvSpPr txBox="1"/>
          <p:nvPr/>
        </p:nvSpPr>
        <p:spPr>
          <a:xfrm>
            <a:off x="2473244" y="3780028"/>
            <a:ext cx="692785" cy="269240"/>
          </a:xfrm>
          <a:prstGeom prst="rect">
            <a:avLst/>
          </a:prstGeom>
        </p:spPr>
        <p:txBody>
          <a:bodyPr vert="horz" wrap="square" lIns="0" tIns="12700" rIns="0" bIns="0" rtlCol="0">
            <a:spAutoFit/>
          </a:bodyPr>
          <a:lstStyle/>
          <a:p>
            <a:pPr marL="12700">
              <a:lnSpc>
                <a:spcPct val="100000"/>
              </a:lnSpc>
              <a:spcBef>
                <a:spcPts val="100"/>
              </a:spcBef>
            </a:pPr>
            <a:r>
              <a:rPr sz="1600" spc="-5">
                <a:solidFill>
                  <a:srgbClr val="3F3F3F"/>
                </a:solidFill>
                <a:latin typeface="Consolas"/>
                <a:cs typeface="Consolas"/>
              </a:rPr>
              <a:t>latest</a:t>
            </a:r>
            <a:endParaRPr sz="1600">
              <a:latin typeface="Consolas"/>
              <a:cs typeface="Consolas"/>
            </a:endParaRPr>
          </a:p>
        </p:txBody>
      </p:sp>
      <p:sp>
        <p:nvSpPr>
          <p:cNvPr id="16" name="object 16"/>
          <p:cNvSpPr txBox="1"/>
          <p:nvPr/>
        </p:nvSpPr>
        <p:spPr>
          <a:xfrm>
            <a:off x="3807043" y="3780028"/>
            <a:ext cx="1359535" cy="269240"/>
          </a:xfrm>
          <a:prstGeom prst="rect">
            <a:avLst/>
          </a:prstGeom>
        </p:spPr>
        <p:txBody>
          <a:bodyPr vert="horz" wrap="square" lIns="0" tIns="12700" rIns="0" bIns="0" rtlCol="0">
            <a:spAutoFit/>
          </a:bodyPr>
          <a:lstStyle/>
          <a:p>
            <a:pPr marL="12700">
              <a:lnSpc>
                <a:spcPct val="100000"/>
              </a:lnSpc>
              <a:spcBef>
                <a:spcPts val="100"/>
              </a:spcBef>
            </a:pPr>
            <a:r>
              <a:rPr sz="1600" spc="-5">
                <a:solidFill>
                  <a:srgbClr val="3F3F3F"/>
                </a:solidFill>
                <a:latin typeface="Consolas"/>
                <a:cs typeface="Consolas"/>
              </a:rPr>
              <a:t>a8a59477268d</a:t>
            </a:r>
            <a:endParaRPr sz="1600">
              <a:latin typeface="Consolas"/>
              <a:cs typeface="Consolas"/>
            </a:endParaRPr>
          </a:p>
        </p:txBody>
      </p:sp>
      <p:sp>
        <p:nvSpPr>
          <p:cNvPr id="17" name="object 17"/>
          <p:cNvSpPr txBox="1"/>
          <p:nvPr/>
        </p:nvSpPr>
        <p:spPr>
          <a:xfrm>
            <a:off x="6029645" y="3780028"/>
            <a:ext cx="1248410" cy="269240"/>
          </a:xfrm>
          <a:prstGeom prst="rect">
            <a:avLst/>
          </a:prstGeom>
        </p:spPr>
        <p:txBody>
          <a:bodyPr vert="horz" wrap="square" lIns="0" tIns="12700" rIns="0" bIns="0" rtlCol="0">
            <a:spAutoFit/>
          </a:bodyPr>
          <a:lstStyle/>
          <a:p>
            <a:pPr marL="12700">
              <a:lnSpc>
                <a:spcPct val="100000"/>
              </a:lnSpc>
              <a:spcBef>
                <a:spcPts val="100"/>
              </a:spcBef>
            </a:pPr>
            <a:r>
              <a:rPr sz="1600">
                <a:solidFill>
                  <a:srgbClr val="3F3F3F"/>
                </a:solidFill>
                <a:latin typeface="Consolas"/>
                <a:cs typeface="Consolas"/>
              </a:rPr>
              <a:t>4 </a:t>
            </a:r>
            <a:r>
              <a:rPr sz="1600" spc="-5">
                <a:solidFill>
                  <a:srgbClr val="3F3F3F"/>
                </a:solidFill>
                <a:latin typeface="Consolas"/>
                <a:cs typeface="Consolas"/>
              </a:rPr>
              <a:t>weeks</a:t>
            </a:r>
            <a:r>
              <a:rPr sz="1600" spc="-110">
                <a:solidFill>
                  <a:srgbClr val="3F3F3F"/>
                </a:solidFill>
                <a:latin typeface="Consolas"/>
                <a:cs typeface="Consolas"/>
              </a:rPr>
              <a:t> </a:t>
            </a:r>
            <a:r>
              <a:rPr sz="1600" spc="-5">
                <a:solidFill>
                  <a:srgbClr val="3F3F3F"/>
                </a:solidFill>
                <a:latin typeface="Consolas"/>
                <a:cs typeface="Consolas"/>
              </a:rPr>
              <a:t>ago</a:t>
            </a:r>
            <a:endParaRPr sz="1600">
              <a:latin typeface="Consolas"/>
              <a:cs typeface="Consolas"/>
            </a:endParaRPr>
          </a:p>
        </p:txBody>
      </p:sp>
      <p:sp>
        <p:nvSpPr>
          <p:cNvPr id="18" name="object 18"/>
          <p:cNvSpPr txBox="1"/>
          <p:nvPr/>
        </p:nvSpPr>
        <p:spPr>
          <a:xfrm>
            <a:off x="8252485" y="3060700"/>
            <a:ext cx="803910" cy="988694"/>
          </a:xfrm>
          <a:prstGeom prst="rect">
            <a:avLst/>
          </a:prstGeom>
        </p:spPr>
        <p:txBody>
          <a:bodyPr vert="horz" wrap="square" lIns="0" tIns="85725" rIns="0" bIns="0" rtlCol="0">
            <a:spAutoFit/>
          </a:bodyPr>
          <a:lstStyle/>
          <a:p>
            <a:pPr marL="12700">
              <a:lnSpc>
                <a:spcPct val="100000"/>
              </a:lnSpc>
              <a:spcBef>
                <a:spcPts val="675"/>
              </a:spcBef>
            </a:pPr>
            <a:r>
              <a:rPr sz="1600" spc="-5">
                <a:solidFill>
                  <a:srgbClr val="3F3F3F"/>
                </a:solidFill>
                <a:latin typeface="Consolas"/>
                <a:cs typeface="Consolas"/>
              </a:rPr>
              <a:t>1.15</a:t>
            </a:r>
            <a:r>
              <a:rPr sz="1600" spc="-95">
                <a:solidFill>
                  <a:srgbClr val="3F3F3F"/>
                </a:solidFill>
                <a:latin typeface="Consolas"/>
                <a:cs typeface="Consolas"/>
              </a:rPr>
              <a:t> </a:t>
            </a:r>
            <a:r>
              <a:rPr sz="1600" spc="-5">
                <a:solidFill>
                  <a:srgbClr val="3F3F3F"/>
                </a:solidFill>
                <a:latin typeface="Consolas"/>
                <a:cs typeface="Consolas"/>
              </a:rPr>
              <a:t>MB</a:t>
            </a:r>
            <a:endParaRPr sz="1600">
              <a:latin typeface="Consolas"/>
              <a:cs typeface="Consolas"/>
            </a:endParaRPr>
          </a:p>
          <a:p>
            <a:pPr marL="12700">
              <a:lnSpc>
                <a:spcPct val="100000"/>
              </a:lnSpc>
              <a:spcBef>
                <a:spcPts val="575"/>
              </a:spcBef>
            </a:pPr>
            <a:r>
              <a:rPr sz="1600" spc="-5">
                <a:solidFill>
                  <a:srgbClr val="3F3F3F"/>
                </a:solidFill>
                <a:latin typeface="Consolas"/>
                <a:cs typeface="Consolas"/>
              </a:rPr>
              <a:t>445</a:t>
            </a:r>
            <a:r>
              <a:rPr sz="1600" spc="-105">
                <a:solidFill>
                  <a:srgbClr val="3F3F3F"/>
                </a:solidFill>
                <a:latin typeface="Consolas"/>
                <a:cs typeface="Consolas"/>
              </a:rPr>
              <a:t> </a:t>
            </a:r>
            <a:r>
              <a:rPr sz="1600" spc="-5">
                <a:solidFill>
                  <a:srgbClr val="3F3F3F"/>
                </a:solidFill>
                <a:latin typeface="Consolas"/>
                <a:cs typeface="Consolas"/>
              </a:rPr>
              <a:t>MB</a:t>
            </a:r>
            <a:endParaRPr sz="1600">
              <a:latin typeface="Consolas"/>
              <a:cs typeface="Consolas"/>
            </a:endParaRPr>
          </a:p>
          <a:p>
            <a:pPr marL="12700">
              <a:lnSpc>
                <a:spcPct val="100000"/>
              </a:lnSpc>
              <a:spcBef>
                <a:spcPts val="670"/>
              </a:spcBef>
            </a:pPr>
            <a:r>
              <a:rPr sz="1600" spc="-5">
                <a:solidFill>
                  <a:srgbClr val="3F3F3F"/>
                </a:solidFill>
                <a:latin typeface="Consolas"/>
                <a:cs typeface="Consolas"/>
              </a:rPr>
              <a:t>445</a:t>
            </a:r>
            <a:r>
              <a:rPr sz="1600" spc="-105">
                <a:solidFill>
                  <a:srgbClr val="3F3F3F"/>
                </a:solidFill>
                <a:latin typeface="Consolas"/>
                <a:cs typeface="Consolas"/>
              </a:rPr>
              <a:t> </a:t>
            </a:r>
            <a:r>
              <a:rPr sz="1600" spc="-5">
                <a:solidFill>
                  <a:srgbClr val="3F3F3F"/>
                </a:solidFill>
                <a:latin typeface="Consolas"/>
                <a:cs typeface="Consolas"/>
              </a:rPr>
              <a:t>MB</a:t>
            </a:r>
            <a:endParaRPr sz="1600">
              <a:latin typeface="Consolas"/>
              <a:cs typeface="Consolas"/>
            </a:endParaRPr>
          </a:p>
        </p:txBody>
      </p:sp>
      <p:graphicFrame>
        <p:nvGraphicFramePr>
          <p:cNvPr id="19" name="object 19"/>
          <p:cNvGraphicFramePr>
            <a:graphicFrameLocks noGrp="1"/>
          </p:cNvGraphicFramePr>
          <p:nvPr/>
        </p:nvGraphicFramePr>
        <p:xfrm>
          <a:off x="676194" y="4479000"/>
          <a:ext cx="10622911" cy="840230"/>
        </p:xfrm>
        <a:graphic>
          <a:graphicData uri="http://schemas.openxmlformats.org/drawingml/2006/table">
            <a:tbl>
              <a:tblPr firstRow="1" bandRow="1">
                <a:tableStyleId>{2D5ABB26-0587-4C30-8999-92F81FD0307C}</a:tableStyleId>
              </a:tblPr>
              <a:tblGrid>
                <a:gridCol w="1477010">
                  <a:extLst>
                    <a:ext uri="{9D8B030D-6E8A-4147-A177-3AD203B41FA5}">
                      <a16:colId xmlns:a16="http://schemas.microsoft.com/office/drawing/2014/main" val="20000"/>
                    </a:ext>
                  </a:extLst>
                </a:gridCol>
                <a:gridCol w="777875">
                  <a:extLst>
                    <a:ext uri="{9D8B030D-6E8A-4147-A177-3AD203B41FA5}">
                      <a16:colId xmlns:a16="http://schemas.microsoft.com/office/drawing/2014/main" val="20001"/>
                    </a:ext>
                  </a:extLst>
                </a:gridCol>
                <a:gridCol w="1167130">
                  <a:extLst>
                    <a:ext uri="{9D8B030D-6E8A-4147-A177-3AD203B41FA5}">
                      <a16:colId xmlns:a16="http://schemas.microsoft.com/office/drawing/2014/main" val="20002"/>
                    </a:ext>
                  </a:extLst>
                </a:gridCol>
                <a:gridCol w="1778635">
                  <a:extLst>
                    <a:ext uri="{9D8B030D-6E8A-4147-A177-3AD203B41FA5}">
                      <a16:colId xmlns:a16="http://schemas.microsoft.com/office/drawing/2014/main" val="20003"/>
                    </a:ext>
                  </a:extLst>
                </a:gridCol>
                <a:gridCol w="556260">
                  <a:extLst>
                    <a:ext uri="{9D8B030D-6E8A-4147-A177-3AD203B41FA5}">
                      <a16:colId xmlns:a16="http://schemas.microsoft.com/office/drawing/2014/main" val="20004"/>
                    </a:ext>
                  </a:extLst>
                </a:gridCol>
                <a:gridCol w="1111884">
                  <a:extLst>
                    <a:ext uri="{9D8B030D-6E8A-4147-A177-3AD203B41FA5}">
                      <a16:colId xmlns:a16="http://schemas.microsoft.com/office/drawing/2014/main" val="20005"/>
                    </a:ext>
                  </a:extLst>
                </a:gridCol>
                <a:gridCol w="1111884">
                  <a:extLst>
                    <a:ext uri="{9D8B030D-6E8A-4147-A177-3AD203B41FA5}">
                      <a16:colId xmlns:a16="http://schemas.microsoft.com/office/drawing/2014/main" val="20006"/>
                    </a:ext>
                  </a:extLst>
                </a:gridCol>
                <a:gridCol w="1221104">
                  <a:extLst>
                    <a:ext uri="{9D8B030D-6E8A-4147-A177-3AD203B41FA5}">
                      <a16:colId xmlns:a16="http://schemas.microsoft.com/office/drawing/2014/main" val="20007"/>
                    </a:ext>
                  </a:extLst>
                </a:gridCol>
                <a:gridCol w="1421129">
                  <a:extLst>
                    <a:ext uri="{9D8B030D-6E8A-4147-A177-3AD203B41FA5}">
                      <a16:colId xmlns:a16="http://schemas.microsoft.com/office/drawing/2014/main" val="20008"/>
                    </a:ext>
                  </a:extLst>
                </a:gridCol>
              </a:tblGrid>
              <a:tr h="261619">
                <a:tc>
                  <a:txBody>
                    <a:bodyPr/>
                    <a:lstStyle/>
                    <a:p>
                      <a:pPr marL="31750">
                        <a:lnSpc>
                          <a:spcPts val="1510"/>
                        </a:lnSpc>
                      </a:pPr>
                      <a:r>
                        <a:rPr sz="1600">
                          <a:solidFill>
                            <a:srgbClr val="3F3F3F"/>
                          </a:solidFill>
                          <a:latin typeface="Consolas"/>
                          <a:cs typeface="Consolas"/>
                        </a:rPr>
                        <a:t>$ </a:t>
                      </a:r>
                      <a:r>
                        <a:rPr sz="1600" spc="-5">
                          <a:solidFill>
                            <a:srgbClr val="3F3F3F"/>
                          </a:solidFill>
                          <a:latin typeface="Consolas"/>
                          <a:cs typeface="Consolas"/>
                        </a:rPr>
                        <a:t>docker</a:t>
                      </a:r>
                      <a:r>
                        <a:rPr sz="1600" spc="-70">
                          <a:solidFill>
                            <a:srgbClr val="3F3F3F"/>
                          </a:solidFill>
                          <a:latin typeface="Consolas"/>
                          <a:cs typeface="Consolas"/>
                        </a:rPr>
                        <a:t> </a:t>
                      </a:r>
                      <a:r>
                        <a:rPr sz="1600" spc="-5">
                          <a:solidFill>
                            <a:srgbClr val="3F3F3F"/>
                          </a:solidFill>
                          <a:latin typeface="Consolas"/>
                          <a:cs typeface="Consolas"/>
                        </a:rPr>
                        <a:t>ps</a:t>
                      </a:r>
                      <a:endParaRPr sz="1600">
                        <a:latin typeface="Consolas"/>
                        <a:cs typeface="Consolas"/>
                      </a:endParaRPr>
                    </a:p>
                  </a:txBody>
                  <a:tcPr marL="0" marR="0" marT="0" marB="0">
                    <a:solidFill>
                      <a:srgbClr val="E3E2E3"/>
                    </a:solidFill>
                  </a:tcPr>
                </a:tc>
                <a:tc gridSpan="8">
                  <a:txBody>
                    <a:bodyPr/>
                    <a:lstStyle/>
                    <a:p>
                      <a:pPr>
                        <a:lnSpc>
                          <a:spcPct val="100000"/>
                        </a:lnSpc>
                      </a:pPr>
                      <a:endParaRPr sz="1600">
                        <a:latin typeface="Times New Roman"/>
                        <a:cs typeface="Times New Roman"/>
                      </a:endParaRPr>
                    </a:p>
                  </a:txBody>
                  <a:tcPr marL="0" marR="0" marT="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18516">
                <a:tc>
                  <a:txBody>
                    <a:bodyPr/>
                    <a:lstStyle/>
                    <a:p>
                      <a:pPr marL="31750">
                        <a:lnSpc>
                          <a:spcPct val="100000"/>
                        </a:lnSpc>
                        <a:spcBef>
                          <a:spcPts val="45"/>
                        </a:spcBef>
                      </a:pPr>
                      <a:r>
                        <a:rPr sz="1600" spc="-5">
                          <a:solidFill>
                            <a:srgbClr val="3F3F3F"/>
                          </a:solidFill>
                          <a:latin typeface="Consolas"/>
                          <a:cs typeface="Consolas"/>
                        </a:rPr>
                        <a:t>CONTAINER</a:t>
                      </a:r>
                      <a:r>
                        <a:rPr sz="1600" spc="-60">
                          <a:solidFill>
                            <a:srgbClr val="3F3F3F"/>
                          </a:solidFill>
                          <a:latin typeface="Consolas"/>
                          <a:cs typeface="Consolas"/>
                        </a:rPr>
                        <a:t> </a:t>
                      </a:r>
                      <a:r>
                        <a:rPr sz="1600" spc="-5">
                          <a:solidFill>
                            <a:srgbClr val="3F3F3F"/>
                          </a:solidFill>
                          <a:latin typeface="Consolas"/>
                          <a:cs typeface="Consolas"/>
                        </a:rPr>
                        <a:t>ID</a:t>
                      </a:r>
                      <a:endParaRPr sz="1600">
                        <a:latin typeface="Consolas"/>
                        <a:cs typeface="Consolas"/>
                      </a:endParaRPr>
                    </a:p>
                  </a:txBody>
                  <a:tcPr marL="0" marR="0" marT="5715" marB="0">
                    <a:solidFill>
                      <a:srgbClr val="E3E2E3"/>
                    </a:solidFill>
                  </a:tcPr>
                </a:tc>
                <a:tc>
                  <a:txBody>
                    <a:bodyPr/>
                    <a:lstStyle/>
                    <a:p>
                      <a:pPr marR="102870" algn="r">
                        <a:lnSpc>
                          <a:spcPct val="100000"/>
                        </a:lnSpc>
                        <a:spcBef>
                          <a:spcPts val="45"/>
                        </a:spcBef>
                      </a:pPr>
                      <a:r>
                        <a:rPr sz="1600" spc="-5">
                          <a:solidFill>
                            <a:srgbClr val="3F3F3F"/>
                          </a:solidFill>
                          <a:latin typeface="Consolas"/>
                          <a:cs typeface="Consolas"/>
                        </a:rPr>
                        <a:t>IMAGE</a:t>
                      </a:r>
                      <a:endParaRPr sz="1600">
                        <a:latin typeface="Consolas"/>
                        <a:cs typeface="Consolas"/>
                      </a:endParaRPr>
                    </a:p>
                  </a:txBody>
                  <a:tcPr marL="0" marR="0" marT="5715" marB="0">
                    <a:solidFill>
                      <a:srgbClr val="E3E2E3"/>
                    </a:solidFill>
                  </a:tcPr>
                </a:tc>
                <a:tc>
                  <a:txBody>
                    <a:bodyPr/>
                    <a:lstStyle/>
                    <a:p>
                      <a:pPr marL="111125">
                        <a:lnSpc>
                          <a:spcPct val="100000"/>
                        </a:lnSpc>
                        <a:spcBef>
                          <a:spcPts val="45"/>
                        </a:spcBef>
                      </a:pPr>
                      <a:r>
                        <a:rPr sz="1600" spc="-5">
                          <a:solidFill>
                            <a:srgbClr val="3F3F3F"/>
                          </a:solidFill>
                          <a:latin typeface="Consolas"/>
                          <a:cs typeface="Consolas"/>
                        </a:rPr>
                        <a:t>COMMAND</a:t>
                      </a:r>
                      <a:endParaRPr sz="1600">
                        <a:latin typeface="Consolas"/>
                        <a:cs typeface="Consolas"/>
                      </a:endParaRPr>
                    </a:p>
                  </a:txBody>
                  <a:tcPr marL="0" marR="0" marT="5715" marB="0">
                    <a:solidFill>
                      <a:srgbClr val="E3E2E3"/>
                    </a:solidFill>
                  </a:tcPr>
                </a:tc>
                <a:tc>
                  <a:txBody>
                    <a:bodyPr/>
                    <a:lstStyle/>
                    <a:p>
                      <a:pPr marL="167005">
                        <a:lnSpc>
                          <a:spcPct val="100000"/>
                        </a:lnSpc>
                        <a:spcBef>
                          <a:spcPts val="45"/>
                        </a:spcBef>
                      </a:pPr>
                      <a:r>
                        <a:rPr sz="1600" spc="-5">
                          <a:solidFill>
                            <a:srgbClr val="3F3F3F"/>
                          </a:solidFill>
                          <a:latin typeface="Consolas"/>
                          <a:cs typeface="Consolas"/>
                        </a:rPr>
                        <a:t>CREATED</a:t>
                      </a:r>
                      <a:endParaRPr sz="1600">
                        <a:latin typeface="Consolas"/>
                        <a:cs typeface="Consolas"/>
                      </a:endParaRPr>
                    </a:p>
                  </a:txBody>
                  <a:tcPr marL="0" marR="0" marT="5715" marB="0">
                    <a:solidFill>
                      <a:srgbClr val="E3E2E3"/>
                    </a:solidFill>
                  </a:tcPr>
                </a:tc>
                <a:tc>
                  <a:txBody>
                    <a:bodyPr/>
                    <a:lstStyle/>
                    <a:p>
                      <a:pPr>
                        <a:lnSpc>
                          <a:spcPct val="100000"/>
                        </a:lnSpc>
                      </a:pPr>
                      <a:endParaRPr sz="1700">
                        <a:latin typeface="Times New Roman"/>
                        <a:cs typeface="Times New Roman"/>
                      </a:endParaRPr>
                    </a:p>
                  </a:txBody>
                  <a:tcPr marL="0" marR="0" marT="0" marB="0">
                    <a:solidFill>
                      <a:srgbClr val="E3E2E3"/>
                    </a:solidFill>
                  </a:tcPr>
                </a:tc>
                <a:tc>
                  <a:txBody>
                    <a:bodyPr/>
                    <a:lstStyle/>
                    <a:p>
                      <a:pPr marL="167005">
                        <a:lnSpc>
                          <a:spcPct val="100000"/>
                        </a:lnSpc>
                        <a:spcBef>
                          <a:spcPts val="45"/>
                        </a:spcBef>
                      </a:pPr>
                      <a:r>
                        <a:rPr sz="1600" spc="-5">
                          <a:solidFill>
                            <a:srgbClr val="3F3F3F"/>
                          </a:solidFill>
                          <a:latin typeface="Consolas"/>
                          <a:cs typeface="Consolas"/>
                        </a:rPr>
                        <a:t>STATUS</a:t>
                      </a:r>
                      <a:endParaRPr sz="1600">
                        <a:latin typeface="Consolas"/>
                        <a:cs typeface="Consolas"/>
                      </a:endParaRPr>
                    </a:p>
                  </a:txBody>
                  <a:tcPr marL="0" marR="0" marT="5715" marB="0">
                    <a:solidFill>
                      <a:srgbClr val="E3E2E3"/>
                    </a:solidFill>
                  </a:tcPr>
                </a:tc>
                <a:tc>
                  <a:txBody>
                    <a:bodyPr/>
                    <a:lstStyle/>
                    <a:p>
                      <a:pPr>
                        <a:lnSpc>
                          <a:spcPct val="100000"/>
                        </a:lnSpc>
                      </a:pPr>
                      <a:endParaRPr sz="1700">
                        <a:latin typeface="Times New Roman"/>
                        <a:cs typeface="Times New Roman"/>
                      </a:endParaRPr>
                    </a:p>
                  </a:txBody>
                  <a:tcPr marL="0" marR="0" marT="0" marB="0">
                    <a:solidFill>
                      <a:srgbClr val="E3E2E3"/>
                    </a:solidFill>
                  </a:tcPr>
                </a:tc>
                <a:tc>
                  <a:txBody>
                    <a:bodyPr/>
                    <a:lstStyle/>
                    <a:p>
                      <a:pPr marL="167005">
                        <a:lnSpc>
                          <a:spcPct val="100000"/>
                        </a:lnSpc>
                        <a:spcBef>
                          <a:spcPts val="45"/>
                        </a:spcBef>
                      </a:pPr>
                      <a:r>
                        <a:rPr sz="1600" spc="-5">
                          <a:solidFill>
                            <a:srgbClr val="3F3F3F"/>
                          </a:solidFill>
                          <a:latin typeface="Consolas"/>
                          <a:cs typeface="Consolas"/>
                        </a:rPr>
                        <a:t>PORTS</a:t>
                      </a:r>
                      <a:endParaRPr sz="1600">
                        <a:latin typeface="Consolas"/>
                        <a:cs typeface="Consolas"/>
                      </a:endParaRPr>
                    </a:p>
                  </a:txBody>
                  <a:tcPr marL="0" marR="0" marT="5715" marB="0">
                    <a:solidFill>
                      <a:srgbClr val="E3E2E3"/>
                    </a:solidFill>
                  </a:tcPr>
                </a:tc>
                <a:tc>
                  <a:txBody>
                    <a:bodyPr/>
                    <a:lstStyle/>
                    <a:p>
                      <a:pPr marL="168275">
                        <a:lnSpc>
                          <a:spcPct val="100000"/>
                        </a:lnSpc>
                        <a:spcBef>
                          <a:spcPts val="45"/>
                        </a:spcBef>
                      </a:pPr>
                      <a:r>
                        <a:rPr sz="1600" spc="-5">
                          <a:solidFill>
                            <a:srgbClr val="3F3F3F"/>
                          </a:solidFill>
                          <a:latin typeface="Consolas"/>
                          <a:cs typeface="Consolas"/>
                        </a:rPr>
                        <a:t>NAMES</a:t>
                      </a:r>
                      <a:endParaRPr sz="1600">
                        <a:latin typeface="Consolas"/>
                        <a:cs typeface="Consolas"/>
                      </a:endParaRPr>
                    </a:p>
                  </a:txBody>
                  <a:tcPr marL="0" marR="0" marT="5715" marB="0">
                    <a:solidFill>
                      <a:srgbClr val="E3E2E3"/>
                    </a:solidFill>
                  </a:tcPr>
                </a:tc>
                <a:extLst>
                  <a:ext uri="{0D108BD9-81ED-4DB2-BD59-A6C34878D82A}">
                    <a16:rowId xmlns:a16="http://schemas.microsoft.com/office/drawing/2014/main" val="10001"/>
                  </a:ext>
                </a:extLst>
              </a:tr>
              <a:tr h="260095">
                <a:tc>
                  <a:txBody>
                    <a:bodyPr/>
                    <a:lstStyle/>
                    <a:p>
                      <a:pPr marL="31750">
                        <a:lnSpc>
                          <a:spcPts val="1910"/>
                        </a:lnSpc>
                        <a:spcBef>
                          <a:spcPts val="35"/>
                        </a:spcBef>
                      </a:pPr>
                      <a:r>
                        <a:rPr sz="1600" spc="-5">
                          <a:solidFill>
                            <a:srgbClr val="3F3F3F"/>
                          </a:solidFill>
                          <a:latin typeface="Consolas"/>
                          <a:cs typeface="Consolas"/>
                        </a:rPr>
                        <a:t>Acc5c8f58392</a:t>
                      </a:r>
                      <a:endParaRPr sz="1600">
                        <a:latin typeface="Consolas"/>
                        <a:cs typeface="Consolas"/>
                      </a:endParaRPr>
                    </a:p>
                  </a:txBody>
                  <a:tcPr marL="0" marR="0" marT="4445" marB="0">
                    <a:solidFill>
                      <a:srgbClr val="E3E2E3"/>
                    </a:solidFill>
                  </a:tcPr>
                </a:tc>
                <a:tc>
                  <a:txBody>
                    <a:bodyPr/>
                    <a:lstStyle/>
                    <a:p>
                      <a:pPr marR="102870" algn="r">
                        <a:lnSpc>
                          <a:spcPts val="1910"/>
                        </a:lnSpc>
                        <a:spcBef>
                          <a:spcPts val="35"/>
                        </a:spcBef>
                      </a:pPr>
                      <a:r>
                        <a:rPr sz="1600" spc="-5">
                          <a:solidFill>
                            <a:srgbClr val="3F3F3F"/>
                          </a:solidFill>
                          <a:latin typeface="Consolas"/>
                          <a:cs typeface="Consolas"/>
                        </a:rPr>
                        <a:t>mysql</a:t>
                      </a:r>
                      <a:endParaRPr sz="1600">
                        <a:latin typeface="Consolas"/>
                        <a:cs typeface="Consolas"/>
                      </a:endParaRPr>
                    </a:p>
                  </a:txBody>
                  <a:tcPr marL="0" marR="0" marT="4445" marB="0">
                    <a:solidFill>
                      <a:srgbClr val="E3E2E3"/>
                    </a:solidFill>
                  </a:tcPr>
                </a:tc>
                <a:tc>
                  <a:txBody>
                    <a:bodyPr/>
                    <a:lstStyle/>
                    <a:p>
                      <a:pPr marL="110489">
                        <a:lnSpc>
                          <a:spcPts val="1910"/>
                        </a:lnSpc>
                        <a:spcBef>
                          <a:spcPts val="35"/>
                        </a:spcBef>
                      </a:pPr>
                      <a:r>
                        <a:rPr sz="1600" spc="-5">
                          <a:solidFill>
                            <a:srgbClr val="3F3F3F"/>
                          </a:solidFill>
                          <a:latin typeface="Consolas"/>
                          <a:cs typeface="Consolas"/>
                        </a:rPr>
                        <a:t>“mysqld”</a:t>
                      </a:r>
                      <a:endParaRPr sz="1600">
                        <a:latin typeface="Consolas"/>
                        <a:cs typeface="Consolas"/>
                      </a:endParaRPr>
                    </a:p>
                  </a:txBody>
                  <a:tcPr marL="0" marR="0" marT="4445" marB="0">
                    <a:solidFill>
                      <a:srgbClr val="E3E2E3"/>
                    </a:solidFill>
                  </a:tcPr>
                </a:tc>
                <a:tc>
                  <a:txBody>
                    <a:bodyPr/>
                    <a:lstStyle/>
                    <a:p>
                      <a:pPr marL="166370">
                        <a:lnSpc>
                          <a:spcPts val="1910"/>
                        </a:lnSpc>
                        <a:spcBef>
                          <a:spcPts val="35"/>
                        </a:spcBef>
                      </a:pPr>
                      <a:r>
                        <a:rPr sz="1600" spc="-5">
                          <a:solidFill>
                            <a:srgbClr val="3F3F3F"/>
                          </a:solidFill>
                          <a:latin typeface="Consolas"/>
                          <a:cs typeface="Consolas"/>
                        </a:rPr>
                        <a:t>About </a:t>
                      </a:r>
                      <a:r>
                        <a:rPr sz="1600">
                          <a:solidFill>
                            <a:srgbClr val="3F3F3F"/>
                          </a:solidFill>
                          <a:latin typeface="Consolas"/>
                          <a:cs typeface="Consolas"/>
                        </a:rPr>
                        <a:t>a</a:t>
                      </a:r>
                      <a:r>
                        <a:rPr sz="1600" spc="-95">
                          <a:solidFill>
                            <a:srgbClr val="3F3F3F"/>
                          </a:solidFill>
                          <a:latin typeface="Consolas"/>
                          <a:cs typeface="Consolas"/>
                        </a:rPr>
                        <a:t> </a:t>
                      </a:r>
                      <a:r>
                        <a:rPr sz="1600" spc="-5">
                          <a:solidFill>
                            <a:srgbClr val="3F3F3F"/>
                          </a:solidFill>
                          <a:latin typeface="Consolas"/>
                          <a:cs typeface="Consolas"/>
                        </a:rPr>
                        <a:t>minute</a:t>
                      </a:r>
                      <a:endParaRPr sz="1600">
                        <a:latin typeface="Consolas"/>
                        <a:cs typeface="Consolas"/>
                      </a:endParaRPr>
                    </a:p>
                  </a:txBody>
                  <a:tcPr marL="0" marR="0" marT="4445" marB="0">
                    <a:solidFill>
                      <a:srgbClr val="E3E2E3"/>
                    </a:solidFill>
                  </a:tcPr>
                </a:tc>
                <a:tc>
                  <a:txBody>
                    <a:bodyPr/>
                    <a:lstStyle/>
                    <a:p>
                      <a:pPr marL="55244">
                        <a:lnSpc>
                          <a:spcPts val="1910"/>
                        </a:lnSpc>
                        <a:spcBef>
                          <a:spcPts val="35"/>
                        </a:spcBef>
                      </a:pPr>
                      <a:r>
                        <a:rPr sz="1600" spc="-5">
                          <a:solidFill>
                            <a:srgbClr val="3F3F3F"/>
                          </a:solidFill>
                          <a:latin typeface="Consolas"/>
                          <a:cs typeface="Consolas"/>
                        </a:rPr>
                        <a:t>ago</a:t>
                      </a:r>
                      <a:endParaRPr sz="1600">
                        <a:latin typeface="Consolas"/>
                        <a:cs typeface="Consolas"/>
                      </a:endParaRPr>
                    </a:p>
                  </a:txBody>
                  <a:tcPr marL="0" marR="0" marT="4445" marB="0">
                    <a:solidFill>
                      <a:srgbClr val="E3E2E3"/>
                    </a:solidFill>
                  </a:tcPr>
                </a:tc>
                <a:tc>
                  <a:txBody>
                    <a:bodyPr/>
                    <a:lstStyle/>
                    <a:p>
                      <a:pPr marL="166370">
                        <a:lnSpc>
                          <a:spcPts val="1910"/>
                        </a:lnSpc>
                        <a:spcBef>
                          <a:spcPts val="35"/>
                        </a:spcBef>
                      </a:pPr>
                      <a:r>
                        <a:rPr sz="1600" spc="-5">
                          <a:solidFill>
                            <a:srgbClr val="3F3F3F"/>
                          </a:solidFill>
                          <a:latin typeface="Consolas"/>
                          <a:cs typeface="Consolas"/>
                        </a:rPr>
                        <a:t>Up</a:t>
                      </a:r>
                      <a:r>
                        <a:rPr sz="1600" spc="-75">
                          <a:solidFill>
                            <a:srgbClr val="3F3F3F"/>
                          </a:solidFill>
                          <a:latin typeface="Consolas"/>
                          <a:cs typeface="Consolas"/>
                        </a:rPr>
                        <a:t> </a:t>
                      </a:r>
                      <a:r>
                        <a:rPr sz="1600" spc="-5">
                          <a:solidFill>
                            <a:srgbClr val="3F3F3F"/>
                          </a:solidFill>
                          <a:latin typeface="Consolas"/>
                          <a:cs typeface="Consolas"/>
                        </a:rPr>
                        <a:t>About</a:t>
                      </a:r>
                      <a:endParaRPr sz="1600">
                        <a:latin typeface="Consolas"/>
                        <a:cs typeface="Consolas"/>
                      </a:endParaRPr>
                    </a:p>
                  </a:txBody>
                  <a:tcPr marL="0" marR="0" marT="4445" marB="0">
                    <a:solidFill>
                      <a:srgbClr val="E3E2E3"/>
                    </a:solidFill>
                  </a:tcPr>
                </a:tc>
                <a:tc>
                  <a:txBody>
                    <a:bodyPr/>
                    <a:lstStyle/>
                    <a:p>
                      <a:pPr marL="55244">
                        <a:lnSpc>
                          <a:spcPts val="1910"/>
                        </a:lnSpc>
                        <a:spcBef>
                          <a:spcPts val="35"/>
                        </a:spcBef>
                      </a:pPr>
                      <a:r>
                        <a:rPr sz="1600">
                          <a:solidFill>
                            <a:srgbClr val="3F3F3F"/>
                          </a:solidFill>
                          <a:latin typeface="Consolas"/>
                          <a:cs typeface="Consolas"/>
                        </a:rPr>
                        <a:t>a</a:t>
                      </a:r>
                      <a:r>
                        <a:rPr sz="1600" spc="-50">
                          <a:solidFill>
                            <a:srgbClr val="3F3F3F"/>
                          </a:solidFill>
                          <a:latin typeface="Consolas"/>
                          <a:cs typeface="Consolas"/>
                        </a:rPr>
                        <a:t> </a:t>
                      </a:r>
                      <a:r>
                        <a:rPr sz="1600" spc="-5">
                          <a:solidFill>
                            <a:srgbClr val="3F3F3F"/>
                          </a:solidFill>
                          <a:latin typeface="Consolas"/>
                          <a:cs typeface="Consolas"/>
                        </a:rPr>
                        <a:t>minute</a:t>
                      </a:r>
                      <a:endParaRPr sz="1600">
                        <a:latin typeface="Consolas"/>
                        <a:cs typeface="Consolas"/>
                      </a:endParaRPr>
                    </a:p>
                  </a:txBody>
                  <a:tcPr marL="0" marR="0" marT="4445" marB="0">
                    <a:solidFill>
                      <a:srgbClr val="E3E2E3"/>
                    </a:solidFill>
                  </a:tcPr>
                </a:tc>
                <a:tc>
                  <a:txBody>
                    <a:bodyPr/>
                    <a:lstStyle/>
                    <a:p>
                      <a:pPr marL="166370">
                        <a:lnSpc>
                          <a:spcPts val="1910"/>
                        </a:lnSpc>
                        <a:spcBef>
                          <a:spcPts val="35"/>
                        </a:spcBef>
                      </a:pPr>
                      <a:r>
                        <a:rPr sz="1600" spc="-10">
                          <a:solidFill>
                            <a:srgbClr val="3F3F3F"/>
                          </a:solidFill>
                          <a:latin typeface="Consolas"/>
                          <a:cs typeface="Consolas"/>
                        </a:rPr>
                        <a:t>3306/tcp</a:t>
                      </a:r>
                      <a:endParaRPr sz="1600">
                        <a:latin typeface="Consolas"/>
                        <a:cs typeface="Consolas"/>
                      </a:endParaRPr>
                    </a:p>
                  </a:txBody>
                  <a:tcPr marL="0" marR="0" marT="4445" marB="0">
                    <a:solidFill>
                      <a:srgbClr val="E3E2E3"/>
                    </a:solidFill>
                  </a:tcPr>
                </a:tc>
                <a:tc>
                  <a:txBody>
                    <a:bodyPr/>
                    <a:lstStyle/>
                    <a:p>
                      <a:pPr marL="166370">
                        <a:lnSpc>
                          <a:spcPts val="1910"/>
                        </a:lnSpc>
                        <a:spcBef>
                          <a:spcPts val="35"/>
                        </a:spcBef>
                      </a:pPr>
                      <a:r>
                        <a:rPr sz="1600" spc="-5">
                          <a:solidFill>
                            <a:srgbClr val="3F3F3F"/>
                          </a:solidFill>
                          <a:latin typeface="Consolas"/>
                          <a:cs typeface="Consolas"/>
                        </a:rPr>
                        <a:t>myWebsiteDB</a:t>
                      </a:r>
                      <a:endParaRPr sz="1600">
                        <a:latin typeface="Consolas"/>
                        <a:cs typeface="Consolas"/>
                      </a:endParaRPr>
                    </a:p>
                  </a:txBody>
                  <a:tcPr marL="0" marR="0" marT="4445" marB="0">
                    <a:solidFill>
                      <a:srgbClr val="E3E2E3"/>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0"/>
              <a:t>Starting </a:t>
            </a:r>
            <a:r>
              <a:rPr sz="2800" spc="-5"/>
              <a:t>and Stopping</a:t>
            </a:r>
            <a:r>
              <a:rPr sz="2800" spc="-45"/>
              <a:t> </a:t>
            </a:r>
            <a:r>
              <a:rPr sz="2800" spc="-15"/>
              <a:t>Containers</a:t>
            </a:r>
            <a:endParaRPr sz="2800"/>
          </a:p>
        </p:txBody>
      </p:sp>
      <p:sp>
        <p:nvSpPr>
          <p:cNvPr id="6" name="Content Placeholder 5">
            <a:extLst>
              <a:ext uri="{FF2B5EF4-FFF2-40B4-BE49-F238E27FC236}">
                <a16:creationId xmlns:a16="http://schemas.microsoft.com/office/drawing/2014/main" id="{E0B7D729-214C-4E24-A33D-589335B12B95}"/>
              </a:ext>
            </a:extLst>
          </p:cNvPr>
          <p:cNvSpPr>
            <a:spLocks noGrp="1"/>
          </p:cNvSpPr>
          <p:nvPr>
            <p:ph sz="quarter" idx="12"/>
          </p:nvPr>
        </p:nvSpPr>
        <p:spPr/>
        <p:txBody>
          <a:bodyPr/>
          <a:lstStyle/>
          <a:p>
            <a:r>
              <a:rPr lang="en-US" sz="2000"/>
              <a:t>You run the following commands to start and stop containers:</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run</a:t>
            </a:r>
            <a:r>
              <a:rPr lang="en-IE" sz="2000"/>
              <a:t>: Starts a new container from an image</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stop</a:t>
            </a:r>
            <a:r>
              <a:rPr lang="en-IE" sz="2000"/>
              <a:t>: Stops a running container</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rm</a:t>
            </a:r>
            <a:r>
              <a:rPr lang="en-IE" sz="2000"/>
              <a:t>: </a:t>
            </a:r>
          </a:p>
          <a:p>
            <a:pPr lvl="1">
              <a:buFont typeface="Calibri" panose="020F0502020204030204" pitchFamily="34" charset="0"/>
              <a:buChar char="̶"/>
            </a:pPr>
            <a:r>
              <a:rPr lang="en-IE" sz="2000"/>
              <a:t>Deletes a container (must be stopped)</a:t>
            </a:r>
          </a:p>
          <a:p>
            <a:pPr lvl="1">
              <a:buFont typeface="Calibri" panose="020F0502020204030204" pitchFamily="34" charset="0"/>
              <a:buChar char="̶"/>
            </a:pPr>
            <a:r>
              <a:rPr lang="en-IE" sz="2000"/>
              <a:t>Add </a:t>
            </a:r>
            <a:r>
              <a:rPr lang="en-IE" sz="2000">
                <a:latin typeface="Courier New" panose="02070309020205020404" pitchFamily="49" charset="0"/>
                <a:cs typeface="Courier New" panose="02070309020205020404" pitchFamily="49" charset="0"/>
              </a:rPr>
              <a:t>-f</a:t>
            </a:r>
            <a:r>
              <a:rPr lang="en-IE" sz="2000"/>
              <a:t> to both stop and remove a container</a:t>
            </a:r>
          </a:p>
          <a:p>
            <a:pPr>
              <a:buFont typeface="Arial" panose="020B0604020202020204" pitchFamily="34" charset="0"/>
              <a:buChar char="•"/>
            </a:pP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5"/>
              <a:t>Managing</a:t>
            </a:r>
            <a:r>
              <a:rPr sz="2800" spc="-65"/>
              <a:t> </a:t>
            </a:r>
            <a:r>
              <a:rPr sz="2800" spc="-10"/>
              <a:t>Images</a:t>
            </a:r>
            <a:endParaRPr sz="2800"/>
          </a:p>
        </p:txBody>
      </p:sp>
      <p:sp>
        <p:nvSpPr>
          <p:cNvPr id="6" name="Content Placeholder 5">
            <a:extLst>
              <a:ext uri="{FF2B5EF4-FFF2-40B4-BE49-F238E27FC236}">
                <a16:creationId xmlns:a16="http://schemas.microsoft.com/office/drawing/2014/main" id="{0CF86375-2466-455D-A7EC-3408E8E846FA}"/>
              </a:ext>
            </a:extLst>
          </p:cNvPr>
          <p:cNvSpPr>
            <a:spLocks noGrp="1"/>
          </p:cNvSpPr>
          <p:nvPr>
            <p:ph sz="quarter" idx="12"/>
          </p:nvPr>
        </p:nvSpPr>
        <p:spPr/>
        <p:txBody>
          <a:bodyPr/>
          <a:lstStyle/>
          <a:p>
            <a:r>
              <a:rPr lang="en-US" sz="2000"/>
              <a:t>The following commands help to manage images:</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a:t>
            </a:r>
            <a:r>
              <a:rPr lang="en-IE" sz="2000"/>
              <a:t> </a:t>
            </a:r>
            <a:r>
              <a:rPr lang="en-IE" sz="2000">
                <a:latin typeface="Courier New" panose="02070309020205020404" pitchFamily="49" charset="0"/>
                <a:cs typeface="Courier New" panose="02070309020205020404" pitchFamily="49" charset="0"/>
              </a:rPr>
              <a:t>images</a:t>
            </a:r>
            <a:r>
              <a:rPr lang="en-IE" sz="2000"/>
              <a:t>: Displays a list of images on the machine</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rmi</a:t>
            </a:r>
            <a:r>
              <a:rPr lang="en-IE" sz="2000"/>
              <a:t>: Deletes an image</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build</a:t>
            </a:r>
            <a:r>
              <a:rPr lang="en-IE" sz="2000"/>
              <a:t>: Builds an image from a Dockerfile</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tag</a:t>
            </a:r>
            <a:r>
              <a:rPr lang="en-IE" sz="2000"/>
              <a:t>: Adds tags to an image</a:t>
            </a:r>
          </a:p>
          <a:p>
            <a:pPr>
              <a:buFont typeface="Arial" panose="020B0604020202020204" pitchFamily="34" charset="0"/>
              <a:buChar char="•"/>
            </a:pPr>
            <a:r>
              <a:rPr lang="en-IE" sz="2000">
                <a:latin typeface="Courier New" panose="02070309020205020404" pitchFamily="49" charset="0"/>
                <a:cs typeface="Courier New" panose="02070309020205020404" pitchFamily="49" charset="0"/>
              </a:rPr>
              <a:t>docker pull </a:t>
            </a:r>
            <a:r>
              <a:rPr lang="en-IE" sz="2000"/>
              <a:t>and </a:t>
            </a:r>
            <a:r>
              <a:rPr lang="en-IE">
                <a:latin typeface="Courier New" panose="02070309020205020404" pitchFamily="49" charset="0"/>
                <a:cs typeface="Courier New" panose="02070309020205020404" pitchFamily="49" charset="0"/>
              </a:rPr>
              <a:t>docker push</a:t>
            </a:r>
            <a:r>
              <a:rPr lang="en-IE"/>
              <a:t>: Pulls and pushes images to and from a registry</a:t>
            </a:r>
          </a:p>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2"/>
          </p:nvPr>
        </p:nvSpPr>
        <p:spPr/>
        <p:txBody>
          <a:bodyPr/>
          <a:lstStyle/>
          <a:p>
            <a:endParaRPr lang="en-IN"/>
          </a:p>
        </p:txBody>
      </p:sp>
    </p:spTree>
    <p:extLst>
      <p:ext uri="{BB962C8B-B14F-4D97-AF65-F5344CB8AC3E}">
        <p14:creationId xmlns:p14="http://schemas.microsoft.com/office/powerpoint/2010/main" val="30825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z="2800" spc="-20"/>
              <a:t>Additional </a:t>
            </a:r>
            <a:r>
              <a:rPr sz="2800" spc="-20"/>
              <a:t>Docker</a:t>
            </a:r>
            <a:r>
              <a:rPr lang="en-US" sz="2800" spc="-20"/>
              <a:t> </a:t>
            </a:r>
            <a:r>
              <a:rPr sz="2800" spc="-5"/>
              <a:t>Commands</a:t>
            </a:r>
            <a:endParaRPr sz="2800"/>
          </a:p>
        </p:txBody>
      </p:sp>
      <p:sp>
        <p:nvSpPr>
          <p:cNvPr id="6" name="Content Placeholder 5">
            <a:extLst>
              <a:ext uri="{FF2B5EF4-FFF2-40B4-BE49-F238E27FC236}">
                <a16:creationId xmlns:a16="http://schemas.microsoft.com/office/drawing/2014/main" id="{F335B09C-6AE9-45EB-91B6-018DC4C0F661}"/>
              </a:ext>
            </a:extLst>
          </p:cNvPr>
          <p:cNvSpPr>
            <a:spLocks noGrp="1"/>
          </p:cNvSpPr>
          <p:nvPr>
            <p:ph sz="quarter" idx="12"/>
          </p:nvPr>
        </p:nvSpPr>
        <p:spPr/>
        <p:txBody>
          <a:bodyPr/>
          <a:lstStyle/>
          <a:p>
            <a:r>
              <a:rPr lang="en-US"/>
              <a:t>You might run these additional commands when working with images: </a:t>
            </a:r>
          </a:p>
          <a:p>
            <a:pPr>
              <a:buFont typeface="Arial" panose="020B0604020202020204" pitchFamily="34" charset="0"/>
              <a:buChar char="•"/>
            </a:pPr>
            <a:r>
              <a:rPr lang="en-IE">
                <a:latin typeface="Courier New" panose="02070309020205020404" pitchFamily="49" charset="0"/>
                <a:cs typeface="Courier New" panose="02070309020205020404" pitchFamily="49" charset="0"/>
              </a:rPr>
              <a:t>docker ps</a:t>
            </a:r>
            <a:r>
              <a:rPr lang="en-IE"/>
              <a:t>: </a:t>
            </a:r>
          </a:p>
          <a:p>
            <a:pPr lvl="1">
              <a:buFont typeface="Calibri" panose="020F0502020204030204" pitchFamily="34" charset="0"/>
              <a:buChar char="̶"/>
            </a:pPr>
            <a:r>
              <a:rPr lang="en-IE"/>
              <a:t>Retrieves a list of running containers</a:t>
            </a:r>
          </a:p>
          <a:p>
            <a:pPr lvl="1">
              <a:buFont typeface="Calibri" panose="020F0502020204030204" pitchFamily="34" charset="0"/>
              <a:buChar char="̶"/>
            </a:pPr>
            <a:r>
              <a:rPr lang="en-IE"/>
              <a:t>Add </a:t>
            </a:r>
            <a:r>
              <a:rPr lang="en-IE">
                <a:latin typeface="Courier New" panose="02070309020205020404" pitchFamily="49" charset="0"/>
                <a:cs typeface="Courier New" panose="02070309020205020404" pitchFamily="49" charset="0"/>
              </a:rPr>
              <a:t>-a</a:t>
            </a:r>
            <a:r>
              <a:rPr lang="en-IE"/>
              <a:t> to include non-running containers</a:t>
            </a:r>
          </a:p>
          <a:p>
            <a:pPr>
              <a:buFont typeface="Arial" panose="020B0604020202020204" pitchFamily="34" charset="0"/>
              <a:buChar char="•"/>
            </a:pPr>
            <a:r>
              <a:rPr lang="en-IE">
                <a:latin typeface="Courier New" panose="02070309020205020404" pitchFamily="49" charset="0"/>
                <a:cs typeface="Courier New" panose="02070309020205020404" pitchFamily="49" charset="0"/>
              </a:rPr>
              <a:t>docker logs</a:t>
            </a:r>
            <a:r>
              <a:rPr lang="en-IE"/>
              <a:t>: Displays a container’s log output</a:t>
            </a:r>
          </a:p>
          <a:p>
            <a:pPr>
              <a:buFont typeface="Arial" panose="020B0604020202020204" pitchFamily="34" charset="0"/>
              <a:buChar char="•"/>
            </a:pPr>
            <a:r>
              <a:rPr lang="en-IE">
                <a:latin typeface="Courier New" panose="02070309020205020404" pitchFamily="49" charset="0"/>
                <a:cs typeface="Courier New" panose="02070309020205020404" pitchFamily="49" charset="0"/>
              </a:rPr>
              <a:t>docker exec</a:t>
            </a:r>
            <a:r>
              <a:rPr lang="en-IE"/>
              <a:t>:</a:t>
            </a:r>
          </a:p>
          <a:p>
            <a:pPr lvl="1">
              <a:buFont typeface="Calibri" panose="020F0502020204030204" pitchFamily="34" charset="0"/>
              <a:buChar char="̶"/>
            </a:pPr>
            <a:r>
              <a:rPr lang="en-IE"/>
              <a:t>Runs a command within a container</a:t>
            </a:r>
          </a:p>
          <a:p>
            <a:pPr lvl="1">
              <a:buFont typeface="Calibri" panose="020F0502020204030204" pitchFamily="34" charset="0"/>
              <a:buChar char="̶"/>
            </a:pPr>
            <a:r>
              <a:rPr lang="en-IE"/>
              <a:t>Can also start a shell within a container (if available)</a:t>
            </a:r>
          </a:p>
          <a:p>
            <a:pPr>
              <a:buFont typeface="Arial" panose="020B0604020202020204" pitchFamily="34" charset="0"/>
              <a:buChar char="•"/>
            </a:pPr>
            <a:r>
              <a:rPr lang="en-IE">
                <a:latin typeface="Courier New" panose="02070309020205020404" pitchFamily="49" charset="0"/>
                <a:cs typeface="Courier New" panose="02070309020205020404" pitchFamily="49" charset="0"/>
              </a:rPr>
              <a:t>docker network</a:t>
            </a:r>
            <a:r>
              <a:rPr lang="en-IE"/>
              <a:t>: Creates a network</a:t>
            </a:r>
          </a:p>
          <a:p>
            <a:pPr marL="0" indent="0"/>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0"/>
              <a:t>Container</a:t>
            </a:r>
            <a:r>
              <a:rPr sz="2800" spc="-55"/>
              <a:t> </a:t>
            </a:r>
            <a:r>
              <a:rPr sz="2800" spc="-15"/>
              <a:t>Registry</a:t>
            </a:r>
            <a:endParaRPr sz="2800"/>
          </a:p>
        </p:txBody>
      </p:sp>
      <p:sp>
        <p:nvSpPr>
          <p:cNvPr id="6" name="Content Placeholder 5">
            <a:extLst>
              <a:ext uri="{FF2B5EF4-FFF2-40B4-BE49-F238E27FC236}">
                <a16:creationId xmlns:a16="http://schemas.microsoft.com/office/drawing/2014/main" id="{C4F9642F-D754-49A6-99C3-C61128808E0E}"/>
              </a:ext>
            </a:extLst>
          </p:cNvPr>
          <p:cNvSpPr>
            <a:spLocks noGrp="1"/>
          </p:cNvSpPr>
          <p:nvPr>
            <p:ph sz="quarter" idx="12"/>
          </p:nvPr>
        </p:nvSpPr>
        <p:spPr>
          <a:xfrm>
            <a:off x="532598" y="1028701"/>
            <a:ext cx="10972800" cy="5467349"/>
          </a:xfrm>
        </p:spPr>
        <p:txBody>
          <a:bodyPr/>
          <a:lstStyle/>
          <a:p>
            <a:r>
              <a:rPr lang="en-IE"/>
              <a:t>A container registry provides a central location for container image storage.</a:t>
            </a:r>
          </a:p>
          <a:p>
            <a:r>
              <a:rPr lang="en-IE"/>
              <a:t>Types of registries include hosted and self-hosted:</a:t>
            </a:r>
          </a:p>
          <a:p>
            <a:pPr>
              <a:buFont typeface="Arial" panose="020B0604020202020204" pitchFamily="34" charset="0"/>
              <a:buChar char="•"/>
            </a:pPr>
            <a:r>
              <a:rPr lang="en-IE"/>
              <a:t>Hosted: Docker Hub, Google Container Registry</a:t>
            </a:r>
          </a:p>
          <a:p>
            <a:pPr>
              <a:buFont typeface="Arial" panose="020B0604020202020204" pitchFamily="34" charset="0"/>
              <a:buChar char="•"/>
            </a:pPr>
            <a:r>
              <a:rPr lang="en-IE"/>
              <a:t>Self-hosted: Artifactory, Harbor, Quay</a:t>
            </a:r>
          </a:p>
          <a:p>
            <a:r>
              <a:rPr lang="en-IE"/>
              <a:t>Container registries can be public or private.</a:t>
            </a:r>
          </a:p>
          <a:p>
            <a:r>
              <a:rPr lang="en-IE"/>
              <a:t>Images are built on a build host and pushed to a registry.</a:t>
            </a:r>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3B9E6-F314-4E7E-80E1-8102180429AB}"/>
              </a:ext>
            </a:extLst>
          </p:cNvPr>
          <p:cNvSpPr>
            <a:spLocks noGrp="1"/>
          </p:cNvSpPr>
          <p:nvPr>
            <p:ph type="title"/>
          </p:nvPr>
        </p:nvSpPr>
        <p:spPr/>
        <p:txBody>
          <a:bodyPr/>
          <a:lstStyle/>
          <a:p>
            <a:r>
              <a:rPr lang="en-US"/>
              <a:t>Project Harbor</a:t>
            </a:r>
          </a:p>
        </p:txBody>
      </p:sp>
      <p:sp>
        <p:nvSpPr>
          <p:cNvPr id="8" name="Content Placeholder 7">
            <a:extLst>
              <a:ext uri="{FF2B5EF4-FFF2-40B4-BE49-F238E27FC236}">
                <a16:creationId xmlns:a16="http://schemas.microsoft.com/office/drawing/2014/main" id="{D6842FDB-0ADE-444F-BAA7-0C62FA044C8D}"/>
              </a:ext>
            </a:extLst>
          </p:cNvPr>
          <p:cNvSpPr>
            <a:spLocks noGrp="1"/>
          </p:cNvSpPr>
          <p:nvPr>
            <p:ph sz="quarter" idx="12"/>
          </p:nvPr>
        </p:nvSpPr>
        <p:spPr>
          <a:xfrm>
            <a:off x="609600" y="914400"/>
            <a:ext cx="9862268" cy="3991555"/>
          </a:xfrm>
        </p:spPr>
        <p:txBody>
          <a:bodyPr/>
          <a:lstStyle/>
          <a:p>
            <a:pPr marL="0" indent="0">
              <a:spcBef>
                <a:spcPts val="600"/>
              </a:spcBef>
            </a:pPr>
            <a:r>
              <a:rPr lang="en-US"/>
              <a:t>Harbor is an open-source enterprise-class registry server. It is integrated into many VMware products.</a:t>
            </a:r>
          </a:p>
          <a:p>
            <a:pPr>
              <a:spcBef>
                <a:spcPts val="600"/>
              </a:spcBef>
            </a:pPr>
            <a:endParaRPr lang="en-US"/>
          </a:p>
          <a:p>
            <a:pPr>
              <a:spcBef>
                <a:spcPts val="600"/>
              </a:spcBef>
            </a:pPr>
            <a:r>
              <a:rPr lang="en-US"/>
              <a:t>Harbor includes the following features:</a:t>
            </a:r>
          </a:p>
          <a:p>
            <a:pPr lvl="1"/>
            <a:r>
              <a:rPr lang="en-US"/>
              <a:t>Identity integration and role-based access control (RBAC)</a:t>
            </a:r>
          </a:p>
          <a:p>
            <a:pPr lvl="1"/>
            <a:r>
              <a:rPr lang="en-US"/>
              <a:t>Security vulnerability scanning (Clair or Trivy)</a:t>
            </a:r>
          </a:p>
          <a:p>
            <a:pPr lvl="1"/>
            <a:r>
              <a:rPr lang="en-US"/>
              <a:t>Content trust and image signing (Notary)</a:t>
            </a:r>
          </a:p>
          <a:p>
            <a:pPr lvl="1"/>
            <a:r>
              <a:rPr lang="en-US"/>
              <a:t>Policy-based image replication</a:t>
            </a:r>
          </a:p>
          <a:p>
            <a:pPr lvl="1"/>
            <a:r>
              <a:rPr lang="en-US"/>
              <a:t>Helm chart management</a:t>
            </a:r>
          </a:p>
          <a:p>
            <a:pPr lvl="1"/>
            <a:endParaRPr lang="en-US"/>
          </a:p>
          <a:p>
            <a:pPr lvl="2"/>
            <a:endParaRPr lang="en-US"/>
          </a:p>
          <a:p>
            <a:pPr lvl="2"/>
            <a:endParaRPr lang="en-US"/>
          </a:p>
          <a:p>
            <a:pPr lvl="2"/>
            <a:endParaRPr lang="en-US"/>
          </a:p>
          <a:p>
            <a:pPr lvl="2"/>
            <a:endParaRPr lang="en-US"/>
          </a:p>
          <a:p>
            <a:pPr lvl="1"/>
            <a:endParaRPr lang="en-US"/>
          </a:p>
          <a:p>
            <a:endParaRPr lang="en-US"/>
          </a:p>
        </p:txBody>
      </p:sp>
      <p:pic>
        <p:nvPicPr>
          <p:cNvPr id="9" name="Google Shape;33;p5">
            <a:extLst>
              <a:ext uri="{FF2B5EF4-FFF2-40B4-BE49-F238E27FC236}">
                <a16:creationId xmlns:a16="http://schemas.microsoft.com/office/drawing/2014/main" id="{B3D45DA5-F59B-4977-A65A-46576D6CDE1E}"/>
              </a:ext>
            </a:extLst>
          </p:cNvPr>
          <p:cNvPicPr preferRelativeResize="0"/>
          <p:nvPr/>
        </p:nvPicPr>
        <p:blipFill>
          <a:blip r:embed="rId3">
            <a:alphaModFix/>
          </a:blip>
          <a:stretch>
            <a:fillRect/>
          </a:stretch>
        </p:blipFill>
        <p:spPr>
          <a:xfrm>
            <a:off x="8763000" y="2021839"/>
            <a:ext cx="2133600" cy="1981200"/>
          </a:xfrm>
          <a:prstGeom prst="rect">
            <a:avLst/>
          </a:prstGeom>
          <a:noFill/>
          <a:ln>
            <a:noFill/>
          </a:ln>
        </p:spPr>
      </p:pic>
    </p:spTree>
    <p:extLst>
      <p:ext uri="{BB962C8B-B14F-4D97-AF65-F5344CB8AC3E}">
        <p14:creationId xmlns:p14="http://schemas.microsoft.com/office/powerpoint/2010/main" val="1225569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Additional References</a:t>
            </a:r>
          </a:p>
        </p:txBody>
      </p:sp>
      <p:sp>
        <p:nvSpPr>
          <p:cNvPr id="3" name="Content Placeholder 2">
            <a:extLst>
              <a:ext uri="{FF2B5EF4-FFF2-40B4-BE49-F238E27FC236}">
                <a16:creationId xmlns:a16="http://schemas.microsoft.com/office/drawing/2014/main" id="{D336F7DC-44FD-4AAE-8705-3FDF8837DE2A}"/>
              </a:ext>
            </a:extLst>
          </p:cNvPr>
          <p:cNvSpPr>
            <a:spLocks noGrp="1"/>
          </p:cNvSpPr>
          <p:nvPr>
            <p:ph sz="quarter" idx="11"/>
          </p:nvPr>
        </p:nvSpPr>
        <p:spPr/>
        <p:txBody>
          <a:bodyPr/>
          <a:lstStyle/>
          <a:p>
            <a:r>
              <a:rPr lang="en-US"/>
              <a:t/>
            </a:r>
            <a:br>
              <a:rPr lang="en-US"/>
            </a:br>
            <a:endParaRPr lang="en-US"/>
          </a:p>
        </p:txBody>
      </p:sp>
      <p:graphicFrame>
        <p:nvGraphicFramePr>
          <p:cNvPr id="4" name="Table 3"/>
          <p:cNvGraphicFramePr>
            <a:graphicFrameLocks noGrp="1"/>
          </p:cNvGraphicFramePr>
          <p:nvPr/>
        </p:nvGraphicFramePr>
        <p:xfrm>
          <a:off x="1158240" y="1080348"/>
          <a:ext cx="9875520" cy="5085080"/>
        </p:xfrm>
        <a:graphic>
          <a:graphicData uri="http://schemas.openxmlformats.org/drawingml/2006/table">
            <a:tbl>
              <a:tblPr firstRow="1" bandRow="1">
                <a:tableStyleId>{EB9631B5-78F2-41C9-869B-9F39066F8104}</a:tableStyleId>
              </a:tblPr>
              <a:tblGrid>
                <a:gridCol w="3616960">
                  <a:extLst>
                    <a:ext uri="{9D8B030D-6E8A-4147-A177-3AD203B41FA5}">
                      <a16:colId xmlns:a16="http://schemas.microsoft.com/office/drawing/2014/main" val="20000"/>
                    </a:ext>
                  </a:extLst>
                </a:gridCol>
                <a:gridCol w="6258560">
                  <a:extLst>
                    <a:ext uri="{9D8B030D-6E8A-4147-A177-3AD203B41FA5}">
                      <a16:colId xmlns:a16="http://schemas.microsoft.com/office/drawing/2014/main" val="20001"/>
                    </a:ext>
                  </a:extLst>
                </a:gridCol>
              </a:tblGrid>
              <a:tr h="622300">
                <a:tc>
                  <a:txBody>
                    <a:bodyPr/>
                    <a:lstStyle/>
                    <a:p>
                      <a:pPr algn="l"/>
                      <a:r>
                        <a:rPr lang="en-US" sz="1800" i="0"/>
                        <a:t>Title</a:t>
                      </a:r>
                      <a:endParaRPr lang="en-US" sz="1800" b="1" i="0">
                        <a:solidFill>
                          <a:srgbClr val="FFFFFF"/>
                        </a:solidFill>
                      </a:endParaRPr>
                    </a:p>
                  </a:txBody>
                  <a:tcPr anchor="ctr">
                    <a:solidFill>
                      <a:schemeClr val="accent1"/>
                    </a:solidFill>
                  </a:tcPr>
                </a:tc>
                <a:tc>
                  <a:txBody>
                    <a:bodyPr/>
                    <a:lstStyle/>
                    <a:p>
                      <a:pPr algn="l"/>
                      <a:r>
                        <a:rPr lang="en-US" sz="1800"/>
                        <a:t>Location</a:t>
                      </a:r>
                      <a:endParaRPr lang="en-US" sz="1800" b="1">
                        <a:solidFill>
                          <a:srgbClr val="FFFFFF"/>
                        </a:solidFill>
                      </a:endParaRPr>
                    </a:p>
                  </a:txBody>
                  <a:tcPr anchor="ctr">
                    <a:solidFill>
                      <a:schemeClr val="accent1"/>
                    </a:solidFill>
                  </a:tcPr>
                </a:tc>
                <a:extLst>
                  <a:ext uri="{0D108BD9-81ED-4DB2-BD59-A6C34878D82A}">
                    <a16:rowId xmlns:a16="http://schemas.microsoft.com/office/drawing/2014/main" val="10000"/>
                  </a:ext>
                </a:extLst>
              </a:tr>
              <a:tr h="622300">
                <a:tc>
                  <a:txBody>
                    <a:bodyPr/>
                    <a:lstStyle/>
                    <a:p>
                      <a:pPr marL="0" algn="l" defTabSz="914400" rtl="0" eaLnBrk="1" latinLnBrk="0" hangingPunct="1"/>
                      <a:r>
                        <a:rPr lang="en-US" sz="1800" i="0" kern="1200">
                          <a:solidFill>
                            <a:schemeClr val="tx2"/>
                          </a:solidFill>
                          <a:latin typeface="+mn-lt"/>
                          <a:ea typeface="+mn-ea"/>
                          <a:cs typeface="+mn-cs"/>
                        </a:rPr>
                        <a:t>Container 101 for the vSphere Admin</a:t>
                      </a:r>
                    </a:p>
                  </a:txBody>
                  <a:tcPr anchor="ctr"/>
                </a:tc>
                <a:tc>
                  <a:txBody>
                    <a:bodyPr/>
                    <a:lstStyle/>
                    <a:p>
                      <a:pPr algn="l"/>
                      <a:r>
                        <a:rPr lang="en-US" sz="1800">
                          <a:solidFill>
                            <a:srgbClr val="000000"/>
                          </a:solidFill>
                          <a:hlinkClick r:id="rId3"/>
                        </a:rPr>
                        <a:t>https://www.youtube.com/watch?v=NeJ20lbzv0c</a:t>
                      </a:r>
                      <a:endParaRPr lang="en-US" sz="1800">
                        <a:solidFill>
                          <a:srgbClr val="000000"/>
                        </a:solidFill>
                      </a:endParaRPr>
                    </a:p>
                  </a:txBody>
                  <a:tcPr anchor="ctr"/>
                </a:tc>
                <a:extLst>
                  <a:ext uri="{0D108BD9-81ED-4DB2-BD59-A6C34878D82A}">
                    <a16:rowId xmlns:a16="http://schemas.microsoft.com/office/drawing/2014/main" val="1071605363"/>
                  </a:ext>
                </a:extLst>
              </a:tr>
              <a:tr h="622300">
                <a:tc>
                  <a:txBody>
                    <a:bodyPr/>
                    <a:lstStyle/>
                    <a:p>
                      <a:pPr marL="0" algn="l" defTabSz="914400" rtl="0" eaLnBrk="1" latinLnBrk="0" hangingPunct="1"/>
                      <a:r>
                        <a:rPr lang="en-US" sz="1800" i="0" kern="1200">
                          <a:solidFill>
                            <a:schemeClr val="tx2"/>
                          </a:solidFill>
                          <a:latin typeface="+mn-lt"/>
                          <a:ea typeface="+mn-ea"/>
                          <a:cs typeface="+mn-cs"/>
                        </a:rPr>
                        <a:t>Google: 'EVERYTHING at Google runs in a container'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a:solidFill>
                            <a:srgbClr val="000000"/>
                          </a:solidFill>
                          <a:latin typeface="+mn-lt"/>
                          <a:ea typeface="+mn-ea"/>
                          <a:cs typeface="+mn-cs"/>
                          <a:hlinkClick r:id="rId4"/>
                        </a:rPr>
                        <a:t>https://www.theregister.co.uk/2014/05/23/google_containerization_two_billion/</a:t>
                      </a:r>
                      <a:endParaRPr lang="en-US" sz="1800" kern="1200">
                        <a:solidFill>
                          <a:srgbClr val="000000"/>
                        </a:solidFill>
                        <a:latin typeface="+mn-lt"/>
                        <a:ea typeface="+mn-ea"/>
                        <a:cs typeface="+mn-cs"/>
                      </a:endParaRPr>
                    </a:p>
                  </a:txBody>
                  <a:tcPr anchor="ctr"/>
                </a:tc>
                <a:extLst>
                  <a:ext uri="{0D108BD9-81ED-4DB2-BD59-A6C34878D82A}">
                    <a16:rowId xmlns:a16="http://schemas.microsoft.com/office/drawing/2014/main" val="1999829181"/>
                  </a:ext>
                </a:extLst>
              </a:tr>
              <a:tr h="622300">
                <a:tc>
                  <a:txBody>
                    <a:bodyPr/>
                    <a:lstStyle/>
                    <a:p>
                      <a:pPr marL="0" algn="l" defTabSz="914400" rtl="0" eaLnBrk="1" latinLnBrk="0" hangingPunct="1"/>
                      <a:r>
                        <a:rPr lang="en-US" sz="1800" i="0" kern="1200">
                          <a:solidFill>
                            <a:schemeClr val="tx2"/>
                          </a:solidFill>
                          <a:latin typeface="+mn-lt"/>
                          <a:ea typeface="+mn-ea"/>
                          <a:cs typeface="+mn-cs"/>
                        </a:rPr>
                        <a:t>What is a Container?</a:t>
                      </a:r>
                    </a:p>
                  </a:txBody>
                  <a:tcPr anchor="ctr"/>
                </a:tc>
                <a:tc>
                  <a:txBody>
                    <a:bodyPr/>
                    <a:lstStyle/>
                    <a:p>
                      <a:pPr algn="l"/>
                      <a:r>
                        <a:rPr lang="en-US" sz="1800">
                          <a:solidFill>
                            <a:srgbClr val="000000"/>
                          </a:solidFill>
                          <a:hlinkClick r:id="rId5"/>
                        </a:rPr>
                        <a:t>https://www.youtube.com/watch?v=EnJ7qX9fkcU</a:t>
                      </a:r>
                      <a:endParaRPr lang="en-US" sz="1800">
                        <a:solidFill>
                          <a:srgbClr val="000000"/>
                        </a:solidFill>
                      </a:endParaRPr>
                    </a:p>
                  </a:txBody>
                  <a:tcPr anchor="ctr"/>
                </a:tc>
                <a:extLst>
                  <a:ext uri="{0D108BD9-81ED-4DB2-BD59-A6C34878D82A}">
                    <a16:rowId xmlns:a16="http://schemas.microsoft.com/office/drawing/2014/main" val="889474865"/>
                  </a:ext>
                </a:extLst>
              </a:tr>
              <a:tr h="622300">
                <a:tc>
                  <a:txBody>
                    <a:bodyPr/>
                    <a:lstStyle/>
                    <a:p>
                      <a:pPr marL="0" algn="l" defTabSz="914400" rtl="0" eaLnBrk="1" latinLnBrk="0" hangingPunct="1"/>
                      <a:r>
                        <a:rPr lang="en-US" sz="1800" i="0" kern="1200">
                          <a:solidFill>
                            <a:schemeClr val="tx2"/>
                          </a:solidFill>
                          <a:latin typeface="+mn-lt"/>
                          <a:ea typeface="+mn-ea"/>
                          <a:cs typeface="+mn-cs"/>
                        </a:rPr>
                        <a:t>The History of Container Technology</a:t>
                      </a:r>
                    </a:p>
                  </a:txBody>
                  <a:tcPr anchor="ctr"/>
                </a:tc>
                <a:tc>
                  <a:txBody>
                    <a:bodyPr/>
                    <a:lstStyle/>
                    <a:p>
                      <a:pPr algn="l"/>
                      <a:r>
                        <a:rPr lang="en-US" sz="1800">
                          <a:solidFill>
                            <a:srgbClr val="000000"/>
                          </a:solidFill>
                          <a:hlinkClick r:id="rId6"/>
                        </a:rPr>
                        <a:t>https://linuxacademy.com/blog/containers/history-of-container-technology</a:t>
                      </a:r>
                      <a:r>
                        <a:rPr lang="en-US" sz="1800" kern="1200">
                          <a:solidFill>
                            <a:srgbClr val="000000"/>
                          </a:solidFill>
                          <a:latin typeface="+mn-lt"/>
                          <a:ea typeface="+mn-ea"/>
                          <a:cs typeface="+mn-cs"/>
                          <a:hlinkClick r:id="rId6">
                            <a:extLst>
                              <a:ext uri="{A12FA001-AC4F-418D-AE19-62706E023703}">
                                <ahyp:hlinkClr xmlns="" xmlns:ahyp="http://schemas.microsoft.com/office/drawing/2018/hyperlinkcolor" val="tx"/>
                              </a:ext>
                            </a:extLst>
                          </a:hlinkClick>
                        </a:rPr>
                        <a:t>/</a:t>
                      </a:r>
                      <a:endParaRPr lang="en-US" sz="1800" kern="1200">
                        <a:solidFill>
                          <a:srgbClr val="000000"/>
                        </a:solidFill>
                        <a:latin typeface="+mn-lt"/>
                        <a:ea typeface="+mn-ea"/>
                        <a:cs typeface="+mn-cs"/>
                      </a:endParaRPr>
                    </a:p>
                  </a:txBody>
                  <a:tcPr anchor="ctr"/>
                </a:tc>
                <a:extLst>
                  <a:ext uri="{0D108BD9-81ED-4DB2-BD59-A6C34878D82A}">
                    <a16:rowId xmlns:a16="http://schemas.microsoft.com/office/drawing/2014/main" val="10001"/>
                  </a:ext>
                </a:extLst>
              </a:tr>
              <a:tr h="622300">
                <a:tc>
                  <a:txBody>
                    <a:bodyPr/>
                    <a:lstStyle/>
                    <a:p>
                      <a:pPr marL="0" algn="l" defTabSz="914400" rtl="0" eaLnBrk="1" latinLnBrk="0" hangingPunct="1"/>
                      <a:r>
                        <a:rPr lang="en-US" sz="1800" i="0" kern="1200">
                          <a:solidFill>
                            <a:schemeClr val="tx2"/>
                          </a:solidFill>
                          <a:latin typeface="+mn-lt"/>
                          <a:ea typeface="+mn-ea"/>
                          <a:cs typeface="+mn-cs"/>
                        </a:rPr>
                        <a:t>A Brief History of Containers: From the 1970s to 2017</a:t>
                      </a:r>
                    </a:p>
                  </a:txBody>
                  <a:tcPr anchor="ctr"/>
                </a:tc>
                <a:tc>
                  <a:txBody>
                    <a:bodyPr/>
                    <a:lstStyle/>
                    <a:p>
                      <a:pPr algn="l"/>
                      <a:r>
                        <a:rPr lang="en-US" sz="1800">
                          <a:solidFill>
                            <a:srgbClr val="000000"/>
                          </a:solidFill>
                          <a:hlinkClick r:id="rId7"/>
                        </a:rPr>
                        <a:t>https://blog.aquasec.com/a-brief-history-of-containers-from-1970s-chroot-to-docker-2016</a:t>
                      </a:r>
                      <a:endParaRPr lang="en-US" sz="1800">
                        <a:solidFill>
                          <a:srgbClr val="000000"/>
                        </a:solidFill>
                      </a:endParaRPr>
                    </a:p>
                  </a:txBody>
                  <a:tcPr anchor="ctr"/>
                </a:tc>
                <a:extLst>
                  <a:ext uri="{0D108BD9-81ED-4DB2-BD59-A6C34878D82A}">
                    <a16:rowId xmlns:a16="http://schemas.microsoft.com/office/drawing/2014/main" val="10002"/>
                  </a:ext>
                </a:extLst>
              </a:tr>
              <a:tr h="622300">
                <a:tc>
                  <a:txBody>
                    <a:bodyPr/>
                    <a:lstStyle/>
                    <a:p>
                      <a:pPr marL="0" algn="l" defTabSz="914400" rtl="0" eaLnBrk="1" latinLnBrk="0" hangingPunct="1"/>
                      <a:r>
                        <a:rPr lang="en-US" sz="1800" i="0" kern="1200">
                          <a:solidFill>
                            <a:schemeClr val="tx2"/>
                          </a:solidFill>
                          <a:latin typeface="+mn-lt"/>
                          <a:ea typeface="+mn-ea"/>
                          <a:cs typeface="+mn-cs"/>
                        </a:rPr>
                        <a:t>Container vs. Process</a:t>
                      </a:r>
                    </a:p>
                  </a:txBody>
                  <a:tcPr anchor="ctr"/>
                </a:tc>
                <a:tc>
                  <a:txBody>
                    <a:bodyPr/>
                    <a:lstStyle/>
                    <a:p>
                      <a:pPr algn="l"/>
                      <a:r>
                        <a:rPr lang="en-US" sz="1800">
                          <a:solidFill>
                            <a:srgbClr val="000000"/>
                          </a:solidFill>
                          <a:hlinkClick r:id="rId8"/>
                        </a:rPr>
                        <a:t>https://sites.google.com/site/mytechnicalcollection/cloud-computing/docker/container-vs-process</a:t>
                      </a:r>
                      <a:endParaRPr lang="en-US" sz="1800">
                        <a:solidFill>
                          <a:srgbClr val="000000"/>
                        </a:solidFill>
                      </a:endParaRPr>
                    </a:p>
                  </a:txBody>
                  <a:tcPr anchor="ctr"/>
                </a:tc>
                <a:extLst>
                  <a:ext uri="{0D108BD9-81ED-4DB2-BD59-A6C34878D82A}">
                    <a16:rowId xmlns:a16="http://schemas.microsoft.com/office/drawing/2014/main" val="10004"/>
                  </a:ext>
                </a:extLst>
              </a:tr>
              <a:tr h="622300">
                <a:tc>
                  <a:txBody>
                    <a:bodyPr/>
                    <a:lstStyle/>
                    <a:p>
                      <a:pPr marL="0" algn="l" defTabSz="914400" rtl="0" eaLnBrk="1" latinLnBrk="0" hangingPunct="1"/>
                      <a:r>
                        <a:rPr lang="en-US" sz="1800" i="0" kern="1200">
                          <a:solidFill>
                            <a:schemeClr val="tx2"/>
                          </a:solidFill>
                          <a:latin typeface="+mn-lt"/>
                          <a:ea typeface="+mn-ea"/>
                          <a:cs typeface="+mn-cs"/>
                        </a:rPr>
                        <a:t>Container vs. VM</a:t>
                      </a:r>
                    </a:p>
                  </a:txBody>
                  <a:tcPr anchor="ctr"/>
                </a:tc>
                <a:tc>
                  <a:txBody>
                    <a:bodyPr/>
                    <a:lstStyle/>
                    <a:p>
                      <a:pPr algn="l"/>
                      <a:r>
                        <a:rPr lang="en-US" sz="1800">
                          <a:solidFill>
                            <a:srgbClr val="000000"/>
                          </a:solidFill>
                          <a:hlinkClick r:id="rId9"/>
                        </a:rPr>
                        <a:t>https://sites.google.com/site/mytechnicalcollection/cloud-computing/docker/container-vs-vm</a:t>
                      </a:r>
                      <a:endParaRPr lang="en-US" sz="1800">
                        <a:solidFill>
                          <a:srgbClr val="000000"/>
                        </a:solidFill>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89638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B03E-9398-499A-A95D-C3FD7DC532D8}"/>
              </a:ext>
            </a:extLst>
          </p:cNvPr>
          <p:cNvSpPr>
            <a:spLocks noGrp="1"/>
          </p:cNvSpPr>
          <p:nvPr>
            <p:ph type="title"/>
          </p:nvPr>
        </p:nvSpPr>
        <p:spPr>
          <a:xfrm>
            <a:off x="538163" y="395514"/>
            <a:ext cx="10972800" cy="355600"/>
          </a:xfrm>
        </p:spPr>
        <p:txBody>
          <a:bodyPr/>
          <a:lstStyle/>
          <a:p>
            <a:r>
              <a:rPr lang="en-IE" spc="-70"/>
              <a:t> </a:t>
            </a:r>
            <a:r>
              <a:rPr lang="en-IE" spc="-5"/>
              <a:t>Deploying the Go Web Application Using Docker</a:t>
            </a:r>
            <a:endParaRPr lang="en-US"/>
          </a:p>
        </p:txBody>
      </p:sp>
      <p:sp>
        <p:nvSpPr>
          <p:cNvPr id="3" name="Content Placeholder 2">
            <a:extLst>
              <a:ext uri="{FF2B5EF4-FFF2-40B4-BE49-F238E27FC236}">
                <a16:creationId xmlns:a16="http://schemas.microsoft.com/office/drawing/2014/main" id="{BB78988A-1F64-4DC8-B3C8-2684B276B75D}"/>
              </a:ext>
            </a:extLst>
          </p:cNvPr>
          <p:cNvSpPr>
            <a:spLocks noGrp="1"/>
          </p:cNvSpPr>
          <p:nvPr>
            <p:ph sz="quarter" idx="11"/>
          </p:nvPr>
        </p:nvSpPr>
        <p:spPr>
          <a:xfrm>
            <a:off x="609600" y="1511559"/>
            <a:ext cx="5414963" cy="5467350"/>
          </a:xfrm>
        </p:spPr>
        <p:txBody>
          <a:bodyPr/>
          <a:lstStyle/>
          <a:p>
            <a:r>
              <a:rPr lang="en-IE"/>
              <a:t>Go Web App is a web–based notepad application:</a:t>
            </a:r>
          </a:p>
          <a:p>
            <a:pPr>
              <a:buFont typeface="Arial" panose="020B0604020202020204" pitchFamily="34" charset="0"/>
              <a:buChar char="•"/>
            </a:pPr>
            <a:r>
              <a:rPr lang="en-IE"/>
              <a:t>The front end is written in Golang.</a:t>
            </a:r>
          </a:p>
          <a:p>
            <a:pPr>
              <a:buFont typeface="Arial" panose="020B0604020202020204" pitchFamily="34" charset="0"/>
              <a:buChar char="•"/>
            </a:pPr>
            <a:r>
              <a:rPr lang="en-IE"/>
              <a:t>The back end is MySQL database.</a:t>
            </a:r>
            <a:endParaRPr lang="en-US"/>
          </a:p>
        </p:txBody>
      </p:sp>
      <p:pic>
        <p:nvPicPr>
          <p:cNvPr id="5" name="Content Placeholder 4">
            <a:extLst>
              <a:ext uri="{FF2B5EF4-FFF2-40B4-BE49-F238E27FC236}">
                <a16:creationId xmlns:a16="http://schemas.microsoft.com/office/drawing/2014/main" id="{3387AE64-C9BD-470D-9C90-A878D6006CE7}"/>
              </a:ext>
            </a:extLst>
          </p:cNvPr>
          <p:cNvPicPr>
            <a:picLocks noGrp="1" noChangeAspect="1"/>
          </p:cNvPicPr>
          <p:nvPr>
            <p:ph sz="quarter" idx="12"/>
          </p:nvPr>
        </p:nvPicPr>
        <p:blipFill>
          <a:blip r:embed="rId3"/>
          <a:stretch>
            <a:fillRect/>
          </a:stretch>
        </p:blipFill>
        <p:spPr>
          <a:xfrm>
            <a:off x="6747264" y="1281435"/>
            <a:ext cx="4493141" cy="3389670"/>
          </a:xfrm>
          <a:prstGeom prst="rect">
            <a:avLst/>
          </a:prstGeom>
        </p:spPr>
      </p:pic>
    </p:spTree>
    <p:extLst>
      <p:ext uri="{BB962C8B-B14F-4D97-AF65-F5344CB8AC3E}">
        <p14:creationId xmlns:p14="http://schemas.microsoft.com/office/powerpoint/2010/main" val="3553301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2"/>
          </p:nvPr>
        </p:nvSpPr>
        <p:spPr/>
        <p:txBody>
          <a:bodyPr/>
          <a:lstStyle/>
          <a:p>
            <a:endParaRPr lang="en-IN"/>
          </a:p>
        </p:txBody>
      </p:sp>
    </p:spTree>
    <p:extLst>
      <p:ext uri="{BB962C8B-B14F-4D97-AF65-F5344CB8AC3E}">
        <p14:creationId xmlns:p14="http://schemas.microsoft.com/office/powerpoint/2010/main" val="379736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5"/>
              <a:t>Cloud</a:t>
            </a:r>
            <a:r>
              <a:rPr lang="en-IE" sz="2800" spc="-5"/>
              <a:t>-</a:t>
            </a:r>
            <a:r>
              <a:rPr sz="2800" spc="-15"/>
              <a:t>Native</a:t>
            </a:r>
            <a:r>
              <a:rPr sz="2800" spc="-30"/>
              <a:t> </a:t>
            </a:r>
            <a:r>
              <a:rPr sz="2800" spc="-5"/>
              <a:t>Principles</a:t>
            </a:r>
            <a:endParaRPr sz="2800"/>
          </a:p>
        </p:txBody>
      </p:sp>
      <p:sp>
        <p:nvSpPr>
          <p:cNvPr id="5" name="Content Placeholder 4">
            <a:extLst>
              <a:ext uri="{FF2B5EF4-FFF2-40B4-BE49-F238E27FC236}">
                <a16:creationId xmlns:a16="http://schemas.microsoft.com/office/drawing/2014/main" id="{AA05E1CA-0B30-4DC8-B846-61675C64FB5E}"/>
              </a:ext>
            </a:extLst>
          </p:cNvPr>
          <p:cNvSpPr>
            <a:spLocks noGrp="1"/>
          </p:cNvSpPr>
          <p:nvPr>
            <p:ph sz="quarter" idx="12"/>
          </p:nvPr>
        </p:nvSpPr>
        <p:spPr/>
        <p:txBody>
          <a:bodyPr/>
          <a:lstStyle/>
          <a:p>
            <a:pPr marL="0" indent="0"/>
            <a:r>
              <a:rPr lang="en-US"/>
              <a:t>Cloud-native principles apply to containers: </a:t>
            </a:r>
          </a:p>
          <a:p>
            <a:pPr>
              <a:buFont typeface="Arial" panose="020B0604020202020204" pitchFamily="34" charset="0"/>
              <a:buChar char="•"/>
            </a:pPr>
            <a:r>
              <a:rPr lang="en-IE"/>
              <a:t>Isolated unit of work that does not require OS dependencies</a:t>
            </a:r>
          </a:p>
          <a:p>
            <a:pPr>
              <a:buFont typeface="Arial" panose="020B0604020202020204" pitchFamily="34" charset="0"/>
              <a:buChar char="•"/>
            </a:pPr>
            <a:r>
              <a:rPr lang="en-IE"/>
              <a:t>Actively scheduled and managed by an orchestration process</a:t>
            </a:r>
          </a:p>
          <a:p>
            <a:pPr>
              <a:buFont typeface="Arial" panose="020B0604020202020204" pitchFamily="34" charset="0"/>
              <a:buChar char="•"/>
            </a:pPr>
            <a:r>
              <a:rPr lang="en-IE"/>
              <a:t>Loosely coupled from any dependencies </a:t>
            </a:r>
          </a:p>
          <a:p>
            <a:pPr>
              <a:buFont typeface="Arial" panose="020B0604020202020204" pitchFamily="34" charset="0"/>
              <a:buChar char="•"/>
            </a:pPr>
            <a:r>
              <a:rPr lang="en-IE"/>
              <a:t>Use </a:t>
            </a:r>
            <a:r>
              <a:rPr lang="en-US"/>
              <a:t>microservices</a:t>
            </a:r>
            <a:endParaRPr lang="en-I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21C3-CFB1-421C-B6C5-46825B5C0CBE}"/>
              </a:ext>
            </a:extLst>
          </p:cNvPr>
          <p:cNvSpPr>
            <a:spLocks noGrp="1"/>
          </p:cNvSpPr>
          <p:nvPr>
            <p:ph type="title"/>
          </p:nvPr>
        </p:nvSpPr>
        <p:spPr/>
        <p:txBody>
          <a:bodyPr/>
          <a:lstStyle/>
          <a:p>
            <a:r>
              <a:rPr lang="en-US"/>
              <a:t>Containers and Microservices</a:t>
            </a:r>
          </a:p>
        </p:txBody>
      </p:sp>
      <p:sp>
        <p:nvSpPr>
          <p:cNvPr id="3" name="Content Placeholder 2">
            <a:extLst>
              <a:ext uri="{FF2B5EF4-FFF2-40B4-BE49-F238E27FC236}">
                <a16:creationId xmlns:a16="http://schemas.microsoft.com/office/drawing/2014/main" id="{7DBF4BD5-BFB9-4964-89F0-89FD358AF9EF}"/>
              </a:ext>
            </a:extLst>
          </p:cNvPr>
          <p:cNvSpPr>
            <a:spLocks noGrp="1"/>
          </p:cNvSpPr>
          <p:nvPr>
            <p:ph idx="11"/>
          </p:nvPr>
        </p:nvSpPr>
        <p:spPr/>
        <p:txBody>
          <a:bodyPr/>
          <a:lstStyle/>
          <a:p>
            <a:pPr marL="0" indent="0"/>
            <a:r>
              <a:rPr lang="en-IE"/>
              <a:t>T</a:t>
            </a:r>
            <a:r>
              <a:rPr lang="en-IE" sz="1800">
                <a:solidFill>
                  <a:schemeClr val="tx2"/>
                </a:solidFill>
              </a:rPr>
              <a:t>he characteristics of containers (lightweight, easily packaged, can run anywhere) align with the goals of the microservices architecture.</a:t>
            </a:r>
          </a:p>
          <a:p>
            <a:endParaRPr lang="en-US"/>
          </a:p>
        </p:txBody>
      </p:sp>
      <p:pic>
        <p:nvPicPr>
          <p:cNvPr id="6" name="Content Placeholder 5">
            <a:extLst>
              <a:ext uri="{FF2B5EF4-FFF2-40B4-BE49-F238E27FC236}">
                <a16:creationId xmlns:a16="http://schemas.microsoft.com/office/drawing/2014/main" id="{D9FA3F32-1101-437B-AA01-855599EB8B51}"/>
              </a:ext>
            </a:extLst>
          </p:cNvPr>
          <p:cNvPicPr>
            <a:picLocks noGrp="1" noChangeAspect="1"/>
          </p:cNvPicPr>
          <p:nvPr>
            <p:ph sz="quarter" idx="12"/>
          </p:nvPr>
        </p:nvPicPr>
        <p:blipFill>
          <a:blip r:embed="rId3"/>
          <a:stretch>
            <a:fillRect/>
          </a:stretch>
        </p:blipFill>
        <p:spPr>
          <a:xfrm>
            <a:off x="1618918" y="2091525"/>
            <a:ext cx="3218967" cy="3231160"/>
          </a:xfrm>
          <a:prstGeom prst="rect">
            <a:avLst/>
          </a:prstGeom>
        </p:spPr>
      </p:pic>
      <p:sp>
        <p:nvSpPr>
          <p:cNvPr id="5" name="Content Placeholder 4">
            <a:extLst>
              <a:ext uri="{FF2B5EF4-FFF2-40B4-BE49-F238E27FC236}">
                <a16:creationId xmlns:a16="http://schemas.microsoft.com/office/drawing/2014/main" id="{68A29AAE-C207-4D2B-B358-86FAB9441444}"/>
              </a:ext>
            </a:extLst>
          </p:cNvPr>
          <p:cNvSpPr>
            <a:spLocks noGrp="1"/>
          </p:cNvSpPr>
          <p:nvPr>
            <p:ph sz="quarter" idx="13"/>
          </p:nvPr>
        </p:nvSpPr>
        <p:spPr>
          <a:xfrm>
            <a:off x="6250445" y="1687512"/>
            <a:ext cx="5401872" cy="4694237"/>
          </a:xfrm>
        </p:spPr>
        <p:txBody>
          <a:bodyPr/>
          <a:lstStyle/>
          <a:p>
            <a:r>
              <a:rPr lang="en-US"/>
              <a:t/>
            </a:r>
            <a:br>
              <a:rPr lang="en-US"/>
            </a:br>
            <a:endParaRPr lang="en-US"/>
          </a:p>
        </p:txBody>
      </p:sp>
      <p:grpSp>
        <p:nvGrpSpPr>
          <p:cNvPr id="9" name="Group 8">
            <a:extLst>
              <a:ext uri="{FF2B5EF4-FFF2-40B4-BE49-F238E27FC236}">
                <a16:creationId xmlns:a16="http://schemas.microsoft.com/office/drawing/2014/main" id="{A2408757-DF50-4776-98C8-2DCE9C489E7A}"/>
              </a:ext>
            </a:extLst>
          </p:cNvPr>
          <p:cNvGrpSpPr/>
          <p:nvPr/>
        </p:nvGrpSpPr>
        <p:grpSpPr>
          <a:xfrm>
            <a:off x="6382333" y="2028693"/>
            <a:ext cx="5401872" cy="3706084"/>
            <a:chOff x="6199453" y="1470428"/>
            <a:chExt cx="5401872" cy="3706084"/>
          </a:xfrm>
        </p:grpSpPr>
        <p:grpSp>
          <p:nvGrpSpPr>
            <p:cNvPr id="10" name="Group 9">
              <a:extLst>
                <a:ext uri="{FF2B5EF4-FFF2-40B4-BE49-F238E27FC236}">
                  <a16:creationId xmlns:a16="http://schemas.microsoft.com/office/drawing/2014/main" id="{4E519601-73AC-4FC9-ADCF-9166359A2CC3}"/>
                </a:ext>
              </a:extLst>
            </p:cNvPr>
            <p:cNvGrpSpPr/>
            <p:nvPr/>
          </p:nvGrpSpPr>
          <p:grpSpPr>
            <a:xfrm>
              <a:off x="6633028" y="4320771"/>
              <a:ext cx="696538" cy="850089"/>
              <a:chOff x="10147301" y="5738813"/>
              <a:chExt cx="484188" cy="557213"/>
            </a:xfrm>
          </p:grpSpPr>
          <p:sp>
            <p:nvSpPr>
              <p:cNvPr id="32" name="Freeform 785">
                <a:extLst>
                  <a:ext uri="{FF2B5EF4-FFF2-40B4-BE49-F238E27FC236}">
                    <a16:creationId xmlns:a16="http://schemas.microsoft.com/office/drawing/2014/main" id="{C1416AE7-7906-4296-938F-B3FBE27736E7}"/>
                  </a:ext>
                </a:extLst>
              </p:cNvPr>
              <p:cNvSpPr>
                <a:spLocks/>
              </p:cNvSpPr>
              <p:nvPr/>
            </p:nvSpPr>
            <p:spPr bwMode="auto">
              <a:xfrm>
                <a:off x="10147301" y="5738813"/>
                <a:ext cx="484188" cy="557213"/>
              </a:xfrm>
              <a:custGeom>
                <a:avLst/>
                <a:gdLst>
                  <a:gd name="T0" fmla="*/ 137 w 188"/>
                  <a:gd name="T1" fmla="*/ 3 h 217"/>
                  <a:gd name="T2" fmla="*/ 94 w 188"/>
                  <a:gd name="T3" fmla="*/ 0 h 217"/>
                  <a:gd name="T4" fmla="*/ 0 w 188"/>
                  <a:gd name="T5" fmla="*/ 27 h 217"/>
                  <a:gd name="T6" fmla="*/ 0 w 188"/>
                  <a:gd name="T7" fmla="*/ 189 h 217"/>
                  <a:gd name="T8" fmla="*/ 94 w 188"/>
                  <a:gd name="T9" fmla="*/ 217 h 217"/>
                  <a:gd name="T10" fmla="*/ 137 w 188"/>
                  <a:gd name="T11" fmla="*/ 214 h 217"/>
                  <a:gd name="T12" fmla="*/ 188 w 188"/>
                  <a:gd name="T13" fmla="*/ 189 h 217"/>
                  <a:gd name="T14" fmla="*/ 188 w 188"/>
                  <a:gd name="T15" fmla="*/ 27 h 217"/>
                  <a:gd name="T16" fmla="*/ 137 w 188"/>
                  <a:gd name="T17" fmla="*/ 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17">
                    <a:moveTo>
                      <a:pt x="137" y="3"/>
                    </a:moveTo>
                    <a:cubicBezTo>
                      <a:pt x="124" y="1"/>
                      <a:pt x="109" y="0"/>
                      <a:pt x="94" y="0"/>
                    </a:cubicBezTo>
                    <a:cubicBezTo>
                      <a:pt x="42" y="0"/>
                      <a:pt x="0" y="12"/>
                      <a:pt x="0" y="27"/>
                    </a:cubicBezTo>
                    <a:cubicBezTo>
                      <a:pt x="0" y="189"/>
                      <a:pt x="0" y="189"/>
                      <a:pt x="0" y="189"/>
                    </a:cubicBezTo>
                    <a:cubicBezTo>
                      <a:pt x="0" y="205"/>
                      <a:pt x="42" y="217"/>
                      <a:pt x="94" y="217"/>
                    </a:cubicBezTo>
                    <a:cubicBezTo>
                      <a:pt x="109" y="217"/>
                      <a:pt x="124" y="216"/>
                      <a:pt x="137" y="214"/>
                    </a:cubicBezTo>
                    <a:cubicBezTo>
                      <a:pt x="167" y="210"/>
                      <a:pt x="188" y="200"/>
                      <a:pt x="188" y="189"/>
                    </a:cubicBezTo>
                    <a:cubicBezTo>
                      <a:pt x="188" y="27"/>
                      <a:pt x="188" y="27"/>
                      <a:pt x="188" y="27"/>
                    </a:cubicBezTo>
                    <a:cubicBezTo>
                      <a:pt x="188" y="17"/>
                      <a:pt x="167" y="7"/>
                      <a:pt x="137" y="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33" name="Freeform 786">
                <a:extLst>
                  <a:ext uri="{FF2B5EF4-FFF2-40B4-BE49-F238E27FC236}">
                    <a16:creationId xmlns:a16="http://schemas.microsoft.com/office/drawing/2014/main" id="{D038B07A-1A98-4056-B682-00BE59251758}"/>
                  </a:ext>
                </a:extLst>
              </p:cNvPr>
              <p:cNvSpPr>
                <a:spLocks/>
              </p:cNvSpPr>
              <p:nvPr/>
            </p:nvSpPr>
            <p:spPr bwMode="auto">
              <a:xfrm>
                <a:off x="10499726" y="5746751"/>
                <a:ext cx="131763" cy="541338"/>
              </a:xfrm>
              <a:custGeom>
                <a:avLst/>
                <a:gdLst>
                  <a:gd name="T0" fmla="*/ 0 w 51"/>
                  <a:gd name="T1" fmla="*/ 0 h 211"/>
                  <a:gd name="T2" fmla="*/ 0 w 51"/>
                  <a:gd name="T3" fmla="*/ 211 h 211"/>
                  <a:gd name="T4" fmla="*/ 51 w 51"/>
                  <a:gd name="T5" fmla="*/ 186 h 211"/>
                  <a:gd name="T6" fmla="*/ 51 w 51"/>
                  <a:gd name="T7" fmla="*/ 24 h 211"/>
                  <a:gd name="T8" fmla="*/ 0 w 51"/>
                  <a:gd name="T9" fmla="*/ 0 h 211"/>
                </a:gdLst>
                <a:ahLst/>
                <a:cxnLst>
                  <a:cxn ang="0">
                    <a:pos x="T0" y="T1"/>
                  </a:cxn>
                  <a:cxn ang="0">
                    <a:pos x="T2" y="T3"/>
                  </a:cxn>
                  <a:cxn ang="0">
                    <a:pos x="T4" y="T5"/>
                  </a:cxn>
                  <a:cxn ang="0">
                    <a:pos x="T6" y="T7"/>
                  </a:cxn>
                  <a:cxn ang="0">
                    <a:pos x="T8" y="T9"/>
                  </a:cxn>
                </a:cxnLst>
                <a:rect l="0" t="0" r="r" b="b"/>
                <a:pathLst>
                  <a:path w="51" h="211">
                    <a:moveTo>
                      <a:pt x="0" y="0"/>
                    </a:moveTo>
                    <a:cubicBezTo>
                      <a:pt x="0" y="211"/>
                      <a:pt x="0" y="211"/>
                      <a:pt x="0" y="211"/>
                    </a:cubicBezTo>
                    <a:cubicBezTo>
                      <a:pt x="30" y="207"/>
                      <a:pt x="51" y="197"/>
                      <a:pt x="51" y="186"/>
                    </a:cubicBezTo>
                    <a:cubicBezTo>
                      <a:pt x="51" y="24"/>
                      <a:pt x="51" y="24"/>
                      <a:pt x="51" y="24"/>
                    </a:cubicBezTo>
                    <a:cubicBezTo>
                      <a:pt x="51" y="14"/>
                      <a:pt x="30" y="4"/>
                      <a:pt x="0" y="0"/>
                    </a:cubicBez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34" name="Oval 787">
                <a:extLst>
                  <a:ext uri="{FF2B5EF4-FFF2-40B4-BE49-F238E27FC236}">
                    <a16:creationId xmlns:a16="http://schemas.microsoft.com/office/drawing/2014/main" id="{260794A9-0648-4932-ACB1-E3B4FAA44FE5}"/>
                  </a:ext>
                </a:extLst>
              </p:cNvPr>
              <p:cNvSpPr>
                <a:spLocks noChangeArrowheads="1"/>
              </p:cNvSpPr>
              <p:nvPr/>
            </p:nvSpPr>
            <p:spPr bwMode="auto">
              <a:xfrm>
                <a:off x="10147301" y="5738813"/>
                <a:ext cx="484188" cy="141288"/>
              </a:xfrm>
              <a:prstGeom prst="ellipse">
                <a:avLst/>
              </a:pr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35" name="Oval 788">
                <a:extLst>
                  <a:ext uri="{FF2B5EF4-FFF2-40B4-BE49-F238E27FC236}">
                    <a16:creationId xmlns:a16="http://schemas.microsoft.com/office/drawing/2014/main" id="{430981A6-9295-4217-98C3-A85F541415DE}"/>
                  </a:ext>
                </a:extLst>
              </p:cNvPr>
              <p:cNvSpPr>
                <a:spLocks noChangeArrowheads="1"/>
              </p:cNvSpPr>
              <p:nvPr/>
            </p:nvSpPr>
            <p:spPr bwMode="auto">
              <a:xfrm>
                <a:off x="10204451" y="5761038"/>
                <a:ext cx="369888" cy="95250"/>
              </a:xfrm>
              <a:prstGeom prst="ellipse">
                <a:avLst/>
              </a:pr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grpSp>
        <p:sp>
          <p:nvSpPr>
            <p:cNvPr id="11" name="Rectangle 10">
              <a:extLst>
                <a:ext uri="{FF2B5EF4-FFF2-40B4-BE49-F238E27FC236}">
                  <a16:creationId xmlns:a16="http://schemas.microsoft.com/office/drawing/2014/main" id="{0A6DC1ED-46B9-4A21-9219-D205DD4A6E84}"/>
                </a:ext>
              </a:extLst>
            </p:cNvPr>
            <p:cNvSpPr/>
            <p:nvPr/>
          </p:nvSpPr>
          <p:spPr>
            <a:xfrm>
              <a:off x="6419483" y="2680923"/>
              <a:ext cx="1857835" cy="850161"/>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Business Logic Microservice</a:t>
              </a:r>
            </a:p>
          </p:txBody>
        </p:sp>
        <p:sp>
          <p:nvSpPr>
            <p:cNvPr id="12" name="Rectangle 11">
              <a:extLst>
                <a:ext uri="{FF2B5EF4-FFF2-40B4-BE49-F238E27FC236}">
                  <a16:creationId xmlns:a16="http://schemas.microsoft.com/office/drawing/2014/main" id="{690D25C6-42C5-439A-9D68-1D36F83B7D4A}"/>
                </a:ext>
              </a:extLst>
            </p:cNvPr>
            <p:cNvSpPr/>
            <p:nvPr/>
          </p:nvSpPr>
          <p:spPr>
            <a:xfrm>
              <a:off x="6199453" y="1879691"/>
              <a:ext cx="1603963" cy="647700"/>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Web/UI</a:t>
              </a:r>
            </a:p>
            <a:p>
              <a:pPr algn="ctr"/>
              <a:r>
                <a:rPr lang="en-US">
                  <a:solidFill>
                    <a:schemeClr val="bg1"/>
                  </a:solidFill>
                </a:rPr>
                <a:t>Microservice</a:t>
              </a:r>
            </a:p>
          </p:txBody>
        </p:sp>
        <p:sp>
          <p:nvSpPr>
            <p:cNvPr id="13" name="Rectangle 12">
              <a:extLst>
                <a:ext uri="{FF2B5EF4-FFF2-40B4-BE49-F238E27FC236}">
                  <a16:creationId xmlns:a16="http://schemas.microsoft.com/office/drawing/2014/main" id="{08D50392-71DD-4244-9C65-DA39694DBE76}"/>
                </a:ext>
              </a:extLst>
            </p:cNvPr>
            <p:cNvSpPr/>
            <p:nvPr/>
          </p:nvSpPr>
          <p:spPr>
            <a:xfrm>
              <a:off x="6199453" y="3626863"/>
              <a:ext cx="1673884" cy="608743"/>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Data Layer</a:t>
              </a:r>
            </a:p>
            <a:p>
              <a:pPr algn="ctr"/>
              <a:r>
                <a:rPr lang="en-US">
                  <a:solidFill>
                    <a:schemeClr val="bg1"/>
                  </a:solidFill>
                </a:rPr>
                <a:t>Microservice</a:t>
              </a:r>
            </a:p>
          </p:txBody>
        </p:sp>
        <p:grpSp>
          <p:nvGrpSpPr>
            <p:cNvPr id="14" name="Group 13">
              <a:extLst>
                <a:ext uri="{FF2B5EF4-FFF2-40B4-BE49-F238E27FC236}">
                  <a16:creationId xmlns:a16="http://schemas.microsoft.com/office/drawing/2014/main" id="{5384D25E-1F76-4DEE-8DB0-3C470EBB86B2}"/>
                </a:ext>
              </a:extLst>
            </p:cNvPr>
            <p:cNvGrpSpPr/>
            <p:nvPr/>
          </p:nvGrpSpPr>
          <p:grpSpPr>
            <a:xfrm>
              <a:off x="8494374" y="4326423"/>
              <a:ext cx="696538" cy="850089"/>
              <a:chOff x="10147301" y="5738813"/>
              <a:chExt cx="484188" cy="557213"/>
            </a:xfrm>
          </p:grpSpPr>
          <p:sp>
            <p:nvSpPr>
              <p:cNvPr id="28" name="Freeform 785">
                <a:extLst>
                  <a:ext uri="{FF2B5EF4-FFF2-40B4-BE49-F238E27FC236}">
                    <a16:creationId xmlns:a16="http://schemas.microsoft.com/office/drawing/2014/main" id="{0D41ED2E-D4AB-4E36-A9D1-0A698555103C}"/>
                  </a:ext>
                </a:extLst>
              </p:cNvPr>
              <p:cNvSpPr>
                <a:spLocks/>
              </p:cNvSpPr>
              <p:nvPr/>
            </p:nvSpPr>
            <p:spPr bwMode="auto">
              <a:xfrm>
                <a:off x="10147301" y="5738813"/>
                <a:ext cx="484188" cy="557213"/>
              </a:xfrm>
              <a:custGeom>
                <a:avLst/>
                <a:gdLst>
                  <a:gd name="T0" fmla="*/ 137 w 188"/>
                  <a:gd name="T1" fmla="*/ 3 h 217"/>
                  <a:gd name="T2" fmla="*/ 94 w 188"/>
                  <a:gd name="T3" fmla="*/ 0 h 217"/>
                  <a:gd name="T4" fmla="*/ 0 w 188"/>
                  <a:gd name="T5" fmla="*/ 27 h 217"/>
                  <a:gd name="T6" fmla="*/ 0 w 188"/>
                  <a:gd name="T7" fmla="*/ 189 h 217"/>
                  <a:gd name="T8" fmla="*/ 94 w 188"/>
                  <a:gd name="T9" fmla="*/ 217 h 217"/>
                  <a:gd name="T10" fmla="*/ 137 w 188"/>
                  <a:gd name="T11" fmla="*/ 214 h 217"/>
                  <a:gd name="T12" fmla="*/ 188 w 188"/>
                  <a:gd name="T13" fmla="*/ 189 h 217"/>
                  <a:gd name="T14" fmla="*/ 188 w 188"/>
                  <a:gd name="T15" fmla="*/ 27 h 217"/>
                  <a:gd name="T16" fmla="*/ 137 w 188"/>
                  <a:gd name="T17" fmla="*/ 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17">
                    <a:moveTo>
                      <a:pt x="137" y="3"/>
                    </a:moveTo>
                    <a:cubicBezTo>
                      <a:pt x="124" y="1"/>
                      <a:pt x="109" y="0"/>
                      <a:pt x="94" y="0"/>
                    </a:cubicBezTo>
                    <a:cubicBezTo>
                      <a:pt x="42" y="0"/>
                      <a:pt x="0" y="12"/>
                      <a:pt x="0" y="27"/>
                    </a:cubicBezTo>
                    <a:cubicBezTo>
                      <a:pt x="0" y="189"/>
                      <a:pt x="0" y="189"/>
                      <a:pt x="0" y="189"/>
                    </a:cubicBezTo>
                    <a:cubicBezTo>
                      <a:pt x="0" y="205"/>
                      <a:pt x="42" y="217"/>
                      <a:pt x="94" y="217"/>
                    </a:cubicBezTo>
                    <a:cubicBezTo>
                      <a:pt x="109" y="217"/>
                      <a:pt x="124" y="216"/>
                      <a:pt x="137" y="214"/>
                    </a:cubicBezTo>
                    <a:cubicBezTo>
                      <a:pt x="167" y="210"/>
                      <a:pt x="188" y="200"/>
                      <a:pt x="188" y="189"/>
                    </a:cubicBezTo>
                    <a:cubicBezTo>
                      <a:pt x="188" y="27"/>
                      <a:pt x="188" y="27"/>
                      <a:pt x="188" y="27"/>
                    </a:cubicBezTo>
                    <a:cubicBezTo>
                      <a:pt x="188" y="17"/>
                      <a:pt x="167" y="7"/>
                      <a:pt x="137" y="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29" name="Freeform 786">
                <a:extLst>
                  <a:ext uri="{FF2B5EF4-FFF2-40B4-BE49-F238E27FC236}">
                    <a16:creationId xmlns:a16="http://schemas.microsoft.com/office/drawing/2014/main" id="{4AFD9F32-035A-4DFD-BAA2-09A55AEABB2F}"/>
                  </a:ext>
                </a:extLst>
              </p:cNvPr>
              <p:cNvSpPr>
                <a:spLocks/>
              </p:cNvSpPr>
              <p:nvPr/>
            </p:nvSpPr>
            <p:spPr bwMode="auto">
              <a:xfrm>
                <a:off x="10499726" y="5746751"/>
                <a:ext cx="131763" cy="541338"/>
              </a:xfrm>
              <a:custGeom>
                <a:avLst/>
                <a:gdLst>
                  <a:gd name="T0" fmla="*/ 0 w 51"/>
                  <a:gd name="T1" fmla="*/ 0 h 211"/>
                  <a:gd name="T2" fmla="*/ 0 w 51"/>
                  <a:gd name="T3" fmla="*/ 211 h 211"/>
                  <a:gd name="T4" fmla="*/ 51 w 51"/>
                  <a:gd name="T5" fmla="*/ 186 h 211"/>
                  <a:gd name="T6" fmla="*/ 51 w 51"/>
                  <a:gd name="T7" fmla="*/ 24 h 211"/>
                  <a:gd name="T8" fmla="*/ 0 w 51"/>
                  <a:gd name="T9" fmla="*/ 0 h 211"/>
                </a:gdLst>
                <a:ahLst/>
                <a:cxnLst>
                  <a:cxn ang="0">
                    <a:pos x="T0" y="T1"/>
                  </a:cxn>
                  <a:cxn ang="0">
                    <a:pos x="T2" y="T3"/>
                  </a:cxn>
                  <a:cxn ang="0">
                    <a:pos x="T4" y="T5"/>
                  </a:cxn>
                  <a:cxn ang="0">
                    <a:pos x="T6" y="T7"/>
                  </a:cxn>
                  <a:cxn ang="0">
                    <a:pos x="T8" y="T9"/>
                  </a:cxn>
                </a:cxnLst>
                <a:rect l="0" t="0" r="r" b="b"/>
                <a:pathLst>
                  <a:path w="51" h="211">
                    <a:moveTo>
                      <a:pt x="0" y="0"/>
                    </a:moveTo>
                    <a:cubicBezTo>
                      <a:pt x="0" y="211"/>
                      <a:pt x="0" y="211"/>
                      <a:pt x="0" y="211"/>
                    </a:cubicBezTo>
                    <a:cubicBezTo>
                      <a:pt x="30" y="207"/>
                      <a:pt x="51" y="197"/>
                      <a:pt x="51" y="186"/>
                    </a:cubicBezTo>
                    <a:cubicBezTo>
                      <a:pt x="51" y="24"/>
                      <a:pt x="51" y="24"/>
                      <a:pt x="51" y="24"/>
                    </a:cubicBezTo>
                    <a:cubicBezTo>
                      <a:pt x="51" y="14"/>
                      <a:pt x="30" y="4"/>
                      <a:pt x="0" y="0"/>
                    </a:cubicBez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30" name="Oval 787">
                <a:extLst>
                  <a:ext uri="{FF2B5EF4-FFF2-40B4-BE49-F238E27FC236}">
                    <a16:creationId xmlns:a16="http://schemas.microsoft.com/office/drawing/2014/main" id="{9739096C-9C42-4422-932E-58A721F2EF93}"/>
                  </a:ext>
                </a:extLst>
              </p:cNvPr>
              <p:cNvSpPr>
                <a:spLocks noChangeArrowheads="1"/>
              </p:cNvSpPr>
              <p:nvPr/>
            </p:nvSpPr>
            <p:spPr bwMode="auto">
              <a:xfrm>
                <a:off x="10147301" y="5738813"/>
                <a:ext cx="484188" cy="141288"/>
              </a:xfrm>
              <a:prstGeom prst="ellipse">
                <a:avLst/>
              </a:pr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31" name="Oval 788">
                <a:extLst>
                  <a:ext uri="{FF2B5EF4-FFF2-40B4-BE49-F238E27FC236}">
                    <a16:creationId xmlns:a16="http://schemas.microsoft.com/office/drawing/2014/main" id="{6BE28C62-8C24-4723-9790-CCD1BC9E9900}"/>
                  </a:ext>
                </a:extLst>
              </p:cNvPr>
              <p:cNvSpPr>
                <a:spLocks noChangeArrowheads="1"/>
              </p:cNvSpPr>
              <p:nvPr/>
            </p:nvSpPr>
            <p:spPr bwMode="auto">
              <a:xfrm>
                <a:off x="10204451" y="5761038"/>
                <a:ext cx="369888" cy="95250"/>
              </a:xfrm>
              <a:prstGeom prst="ellipse">
                <a:avLst/>
              </a:pr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grpSp>
        <p:grpSp>
          <p:nvGrpSpPr>
            <p:cNvPr id="15" name="Group 14">
              <a:extLst>
                <a:ext uri="{FF2B5EF4-FFF2-40B4-BE49-F238E27FC236}">
                  <a16:creationId xmlns:a16="http://schemas.microsoft.com/office/drawing/2014/main" id="{C878EC89-F65A-4614-8C6B-5A220804C30A}"/>
                </a:ext>
              </a:extLst>
            </p:cNvPr>
            <p:cNvGrpSpPr/>
            <p:nvPr/>
          </p:nvGrpSpPr>
          <p:grpSpPr>
            <a:xfrm>
              <a:off x="10305231" y="4326423"/>
              <a:ext cx="696538" cy="850089"/>
              <a:chOff x="10147301" y="5738813"/>
              <a:chExt cx="484188" cy="557213"/>
            </a:xfrm>
          </p:grpSpPr>
          <p:sp>
            <p:nvSpPr>
              <p:cNvPr id="24" name="Freeform 785">
                <a:extLst>
                  <a:ext uri="{FF2B5EF4-FFF2-40B4-BE49-F238E27FC236}">
                    <a16:creationId xmlns:a16="http://schemas.microsoft.com/office/drawing/2014/main" id="{0C2FDE37-5448-4766-BEE6-27DB6CB2E4CE}"/>
                  </a:ext>
                </a:extLst>
              </p:cNvPr>
              <p:cNvSpPr>
                <a:spLocks/>
              </p:cNvSpPr>
              <p:nvPr/>
            </p:nvSpPr>
            <p:spPr bwMode="auto">
              <a:xfrm>
                <a:off x="10147301" y="5738813"/>
                <a:ext cx="484188" cy="557213"/>
              </a:xfrm>
              <a:custGeom>
                <a:avLst/>
                <a:gdLst>
                  <a:gd name="T0" fmla="*/ 137 w 188"/>
                  <a:gd name="T1" fmla="*/ 3 h 217"/>
                  <a:gd name="T2" fmla="*/ 94 w 188"/>
                  <a:gd name="T3" fmla="*/ 0 h 217"/>
                  <a:gd name="T4" fmla="*/ 0 w 188"/>
                  <a:gd name="T5" fmla="*/ 27 h 217"/>
                  <a:gd name="T6" fmla="*/ 0 w 188"/>
                  <a:gd name="T7" fmla="*/ 189 h 217"/>
                  <a:gd name="T8" fmla="*/ 94 w 188"/>
                  <a:gd name="T9" fmla="*/ 217 h 217"/>
                  <a:gd name="T10" fmla="*/ 137 w 188"/>
                  <a:gd name="T11" fmla="*/ 214 h 217"/>
                  <a:gd name="T12" fmla="*/ 188 w 188"/>
                  <a:gd name="T13" fmla="*/ 189 h 217"/>
                  <a:gd name="T14" fmla="*/ 188 w 188"/>
                  <a:gd name="T15" fmla="*/ 27 h 217"/>
                  <a:gd name="T16" fmla="*/ 137 w 188"/>
                  <a:gd name="T17" fmla="*/ 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17">
                    <a:moveTo>
                      <a:pt x="137" y="3"/>
                    </a:moveTo>
                    <a:cubicBezTo>
                      <a:pt x="124" y="1"/>
                      <a:pt x="109" y="0"/>
                      <a:pt x="94" y="0"/>
                    </a:cubicBezTo>
                    <a:cubicBezTo>
                      <a:pt x="42" y="0"/>
                      <a:pt x="0" y="12"/>
                      <a:pt x="0" y="27"/>
                    </a:cubicBezTo>
                    <a:cubicBezTo>
                      <a:pt x="0" y="189"/>
                      <a:pt x="0" y="189"/>
                      <a:pt x="0" y="189"/>
                    </a:cubicBezTo>
                    <a:cubicBezTo>
                      <a:pt x="0" y="205"/>
                      <a:pt x="42" y="217"/>
                      <a:pt x="94" y="217"/>
                    </a:cubicBezTo>
                    <a:cubicBezTo>
                      <a:pt x="109" y="217"/>
                      <a:pt x="124" y="216"/>
                      <a:pt x="137" y="214"/>
                    </a:cubicBezTo>
                    <a:cubicBezTo>
                      <a:pt x="167" y="210"/>
                      <a:pt x="188" y="200"/>
                      <a:pt x="188" y="189"/>
                    </a:cubicBezTo>
                    <a:cubicBezTo>
                      <a:pt x="188" y="27"/>
                      <a:pt x="188" y="27"/>
                      <a:pt x="188" y="27"/>
                    </a:cubicBezTo>
                    <a:cubicBezTo>
                      <a:pt x="188" y="17"/>
                      <a:pt x="167" y="7"/>
                      <a:pt x="137" y="3"/>
                    </a:cubicBezTo>
                    <a:close/>
                  </a:path>
                </a:pathLst>
              </a:cu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25" name="Freeform 786">
                <a:extLst>
                  <a:ext uri="{FF2B5EF4-FFF2-40B4-BE49-F238E27FC236}">
                    <a16:creationId xmlns:a16="http://schemas.microsoft.com/office/drawing/2014/main" id="{C8502582-2A2D-4326-B253-61989BFB6323}"/>
                  </a:ext>
                </a:extLst>
              </p:cNvPr>
              <p:cNvSpPr>
                <a:spLocks/>
              </p:cNvSpPr>
              <p:nvPr/>
            </p:nvSpPr>
            <p:spPr bwMode="auto">
              <a:xfrm>
                <a:off x="10499726" y="5746751"/>
                <a:ext cx="131763" cy="541338"/>
              </a:xfrm>
              <a:custGeom>
                <a:avLst/>
                <a:gdLst>
                  <a:gd name="T0" fmla="*/ 0 w 51"/>
                  <a:gd name="T1" fmla="*/ 0 h 211"/>
                  <a:gd name="T2" fmla="*/ 0 w 51"/>
                  <a:gd name="T3" fmla="*/ 211 h 211"/>
                  <a:gd name="T4" fmla="*/ 51 w 51"/>
                  <a:gd name="T5" fmla="*/ 186 h 211"/>
                  <a:gd name="T6" fmla="*/ 51 w 51"/>
                  <a:gd name="T7" fmla="*/ 24 h 211"/>
                  <a:gd name="T8" fmla="*/ 0 w 51"/>
                  <a:gd name="T9" fmla="*/ 0 h 211"/>
                </a:gdLst>
                <a:ahLst/>
                <a:cxnLst>
                  <a:cxn ang="0">
                    <a:pos x="T0" y="T1"/>
                  </a:cxn>
                  <a:cxn ang="0">
                    <a:pos x="T2" y="T3"/>
                  </a:cxn>
                  <a:cxn ang="0">
                    <a:pos x="T4" y="T5"/>
                  </a:cxn>
                  <a:cxn ang="0">
                    <a:pos x="T6" y="T7"/>
                  </a:cxn>
                  <a:cxn ang="0">
                    <a:pos x="T8" y="T9"/>
                  </a:cxn>
                </a:cxnLst>
                <a:rect l="0" t="0" r="r" b="b"/>
                <a:pathLst>
                  <a:path w="51" h="211">
                    <a:moveTo>
                      <a:pt x="0" y="0"/>
                    </a:moveTo>
                    <a:cubicBezTo>
                      <a:pt x="0" y="211"/>
                      <a:pt x="0" y="211"/>
                      <a:pt x="0" y="211"/>
                    </a:cubicBezTo>
                    <a:cubicBezTo>
                      <a:pt x="30" y="207"/>
                      <a:pt x="51" y="197"/>
                      <a:pt x="51" y="186"/>
                    </a:cubicBezTo>
                    <a:cubicBezTo>
                      <a:pt x="51" y="24"/>
                      <a:pt x="51" y="24"/>
                      <a:pt x="51" y="24"/>
                    </a:cubicBezTo>
                    <a:cubicBezTo>
                      <a:pt x="51" y="14"/>
                      <a:pt x="30" y="4"/>
                      <a:pt x="0" y="0"/>
                    </a:cubicBezTo>
                    <a:close/>
                  </a:path>
                </a:pathLst>
              </a:custGeom>
              <a:solidFill>
                <a:srgbClr val="3E3E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26" name="Oval 787">
                <a:extLst>
                  <a:ext uri="{FF2B5EF4-FFF2-40B4-BE49-F238E27FC236}">
                    <a16:creationId xmlns:a16="http://schemas.microsoft.com/office/drawing/2014/main" id="{DED7D8FB-0667-47D9-8655-037C9750B4B1}"/>
                  </a:ext>
                </a:extLst>
              </p:cNvPr>
              <p:cNvSpPr>
                <a:spLocks noChangeArrowheads="1"/>
              </p:cNvSpPr>
              <p:nvPr/>
            </p:nvSpPr>
            <p:spPr bwMode="auto">
              <a:xfrm>
                <a:off x="10147301" y="5738813"/>
                <a:ext cx="484188" cy="141288"/>
              </a:xfrm>
              <a:prstGeom prst="ellipse">
                <a:avLst/>
              </a:prstGeom>
              <a:solidFill>
                <a:srgbClr val="81818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sp>
            <p:nvSpPr>
              <p:cNvPr id="27" name="Oval 788">
                <a:extLst>
                  <a:ext uri="{FF2B5EF4-FFF2-40B4-BE49-F238E27FC236}">
                    <a16:creationId xmlns:a16="http://schemas.microsoft.com/office/drawing/2014/main" id="{028DF97C-0873-456D-922A-EBEE7CD08975}"/>
                  </a:ext>
                </a:extLst>
              </p:cNvPr>
              <p:cNvSpPr>
                <a:spLocks noChangeArrowheads="1"/>
              </p:cNvSpPr>
              <p:nvPr/>
            </p:nvSpPr>
            <p:spPr bwMode="auto">
              <a:xfrm>
                <a:off x="10204451" y="5761038"/>
                <a:ext cx="369888" cy="95250"/>
              </a:xfrm>
              <a:prstGeom prst="ellipse">
                <a:avLst/>
              </a:prstGeom>
              <a:solidFill>
                <a:srgbClr val="5D5D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chemeClr val="bg1"/>
                  </a:solidFill>
                </a:endParaRPr>
              </a:p>
            </p:txBody>
          </p:sp>
        </p:grpSp>
        <p:sp>
          <p:nvSpPr>
            <p:cNvPr id="16" name="Rectangle 15">
              <a:extLst>
                <a:ext uri="{FF2B5EF4-FFF2-40B4-BE49-F238E27FC236}">
                  <a16:creationId xmlns:a16="http://schemas.microsoft.com/office/drawing/2014/main" id="{ADA3DB96-EAE3-4E70-842D-79B30B1D9097}"/>
                </a:ext>
              </a:extLst>
            </p:cNvPr>
            <p:cNvSpPr/>
            <p:nvPr/>
          </p:nvSpPr>
          <p:spPr>
            <a:xfrm>
              <a:off x="6974959" y="1470428"/>
              <a:ext cx="3650450" cy="313673"/>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Load Balancer</a:t>
              </a:r>
            </a:p>
          </p:txBody>
        </p:sp>
        <p:sp>
          <p:nvSpPr>
            <p:cNvPr id="17" name="TextBox 16">
              <a:extLst>
                <a:ext uri="{FF2B5EF4-FFF2-40B4-BE49-F238E27FC236}">
                  <a16:creationId xmlns:a16="http://schemas.microsoft.com/office/drawing/2014/main" id="{7A65860A-4286-4703-BBAB-0C4A0DE6A03E}"/>
                </a:ext>
              </a:extLst>
            </p:cNvPr>
            <p:cNvSpPr txBox="1"/>
            <p:nvPr/>
          </p:nvSpPr>
          <p:spPr>
            <a:xfrm>
              <a:off x="9645887" y="2053203"/>
              <a:ext cx="248333" cy="300676"/>
            </a:xfrm>
            <a:prstGeom prst="rect">
              <a:avLst/>
            </a:prstGeom>
            <a:solidFill>
              <a:srgbClr val="0095D3"/>
            </a:solidFill>
            <a:ln>
              <a:solidFill>
                <a:srgbClr val="00B0F0"/>
              </a:solidFill>
            </a:ln>
          </p:spPr>
          <p:txBody>
            <a:bodyPr wrap="none" lIns="0" tIns="0" rIns="0" bIns="0" rtlCol="0">
              <a:noAutofit/>
            </a:bodyPr>
            <a:lstStyle/>
            <a:p>
              <a:pPr algn="ctr">
                <a:lnSpc>
                  <a:spcPct val="90000"/>
                </a:lnSpc>
              </a:pPr>
              <a:r>
                <a:rPr lang="en-US" b="1">
                  <a:solidFill>
                    <a:schemeClr val="bg1"/>
                  </a:solidFill>
                </a:rPr>
                <a:t>…</a:t>
              </a:r>
              <a:endParaRPr lang="en-US" sz="1600" b="1">
                <a:solidFill>
                  <a:schemeClr val="bg1"/>
                </a:solidFill>
              </a:endParaRPr>
            </a:p>
          </p:txBody>
        </p:sp>
        <p:sp>
          <p:nvSpPr>
            <p:cNvPr id="18" name="Rectangle 17">
              <a:extLst>
                <a:ext uri="{FF2B5EF4-FFF2-40B4-BE49-F238E27FC236}">
                  <a16:creationId xmlns:a16="http://schemas.microsoft.com/office/drawing/2014/main" id="{E2F25431-03CA-4D55-A393-85DF39A6567F}"/>
                </a:ext>
              </a:extLst>
            </p:cNvPr>
            <p:cNvSpPr/>
            <p:nvPr/>
          </p:nvSpPr>
          <p:spPr>
            <a:xfrm>
              <a:off x="7873337" y="1879691"/>
              <a:ext cx="1673884" cy="647700"/>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Web/UI</a:t>
              </a:r>
            </a:p>
            <a:p>
              <a:pPr algn="ctr"/>
              <a:r>
                <a:rPr lang="en-US">
                  <a:solidFill>
                    <a:schemeClr val="bg1"/>
                  </a:solidFill>
                </a:rPr>
                <a:t>Microservice</a:t>
              </a:r>
            </a:p>
          </p:txBody>
        </p:sp>
        <p:sp>
          <p:nvSpPr>
            <p:cNvPr id="19" name="Rectangle 18">
              <a:extLst>
                <a:ext uri="{FF2B5EF4-FFF2-40B4-BE49-F238E27FC236}">
                  <a16:creationId xmlns:a16="http://schemas.microsoft.com/office/drawing/2014/main" id="{A5F91C75-0CDC-4932-AD5B-AD3C9C45C5F5}"/>
                </a:ext>
              </a:extLst>
            </p:cNvPr>
            <p:cNvSpPr/>
            <p:nvPr/>
          </p:nvSpPr>
          <p:spPr>
            <a:xfrm>
              <a:off x="9992886" y="1879691"/>
              <a:ext cx="1608439" cy="647700"/>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Web/UI</a:t>
              </a:r>
            </a:p>
            <a:p>
              <a:pPr algn="ctr"/>
              <a:r>
                <a:rPr lang="en-US">
                  <a:solidFill>
                    <a:schemeClr val="bg1"/>
                  </a:solidFill>
                </a:rPr>
                <a:t>Microservice</a:t>
              </a:r>
            </a:p>
          </p:txBody>
        </p:sp>
        <p:sp>
          <p:nvSpPr>
            <p:cNvPr id="20" name="TextBox 19">
              <a:extLst>
                <a:ext uri="{FF2B5EF4-FFF2-40B4-BE49-F238E27FC236}">
                  <a16:creationId xmlns:a16="http://schemas.microsoft.com/office/drawing/2014/main" id="{CB6F4A01-3D7A-4907-A2B1-D564C155A1DD}"/>
                </a:ext>
              </a:extLst>
            </p:cNvPr>
            <p:cNvSpPr txBox="1"/>
            <p:nvPr/>
          </p:nvSpPr>
          <p:spPr>
            <a:xfrm>
              <a:off x="8545352" y="2921674"/>
              <a:ext cx="248333" cy="300676"/>
            </a:xfrm>
            <a:prstGeom prst="rect">
              <a:avLst/>
            </a:prstGeom>
            <a:solidFill>
              <a:srgbClr val="0095D3"/>
            </a:solidFill>
            <a:ln>
              <a:solidFill>
                <a:srgbClr val="00B0F0"/>
              </a:solidFill>
            </a:ln>
          </p:spPr>
          <p:txBody>
            <a:bodyPr wrap="none" lIns="0" tIns="0" rIns="0" bIns="0" rtlCol="0">
              <a:noAutofit/>
            </a:bodyPr>
            <a:lstStyle/>
            <a:p>
              <a:pPr algn="ctr">
                <a:lnSpc>
                  <a:spcPct val="90000"/>
                </a:lnSpc>
              </a:pPr>
              <a:r>
                <a:rPr lang="en-US" b="1">
                  <a:solidFill>
                    <a:schemeClr val="bg1"/>
                  </a:solidFill>
                </a:rPr>
                <a:t>…</a:t>
              </a:r>
              <a:endParaRPr lang="en-US" sz="1600" b="1">
                <a:solidFill>
                  <a:schemeClr val="bg1"/>
                </a:solidFill>
              </a:endParaRPr>
            </a:p>
          </p:txBody>
        </p:sp>
        <p:sp>
          <p:nvSpPr>
            <p:cNvPr id="21" name="Rectangle 20">
              <a:extLst>
                <a:ext uri="{FF2B5EF4-FFF2-40B4-BE49-F238E27FC236}">
                  <a16:creationId xmlns:a16="http://schemas.microsoft.com/office/drawing/2014/main" id="{3A99590B-647C-4810-B65A-81290D540A6E}"/>
                </a:ext>
              </a:extLst>
            </p:cNvPr>
            <p:cNvSpPr/>
            <p:nvPr/>
          </p:nvSpPr>
          <p:spPr>
            <a:xfrm>
              <a:off x="9061719" y="2680923"/>
              <a:ext cx="1857835" cy="850161"/>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Business Logic Microservice</a:t>
              </a:r>
            </a:p>
          </p:txBody>
        </p:sp>
        <p:sp>
          <p:nvSpPr>
            <p:cNvPr id="22" name="Rectangle 21">
              <a:extLst>
                <a:ext uri="{FF2B5EF4-FFF2-40B4-BE49-F238E27FC236}">
                  <a16:creationId xmlns:a16="http://schemas.microsoft.com/office/drawing/2014/main" id="{0EA2F42C-B3A3-4F43-B975-3C6A3EF18AC8}"/>
                </a:ext>
              </a:extLst>
            </p:cNvPr>
            <p:cNvSpPr/>
            <p:nvPr/>
          </p:nvSpPr>
          <p:spPr>
            <a:xfrm>
              <a:off x="8060799" y="3626863"/>
              <a:ext cx="1673884" cy="608743"/>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Data Layer</a:t>
              </a:r>
            </a:p>
            <a:p>
              <a:pPr algn="ctr"/>
              <a:r>
                <a:rPr lang="en-US">
                  <a:solidFill>
                    <a:schemeClr val="bg1"/>
                  </a:solidFill>
                </a:rPr>
                <a:t>Microservice</a:t>
              </a:r>
            </a:p>
          </p:txBody>
        </p:sp>
        <p:sp>
          <p:nvSpPr>
            <p:cNvPr id="23" name="Rectangle 22">
              <a:extLst>
                <a:ext uri="{FF2B5EF4-FFF2-40B4-BE49-F238E27FC236}">
                  <a16:creationId xmlns:a16="http://schemas.microsoft.com/office/drawing/2014/main" id="{8B35F396-15F0-4200-A68A-0ADEA8389B38}"/>
                </a:ext>
              </a:extLst>
            </p:cNvPr>
            <p:cNvSpPr/>
            <p:nvPr/>
          </p:nvSpPr>
          <p:spPr>
            <a:xfrm>
              <a:off x="9871655" y="3626863"/>
              <a:ext cx="1597781" cy="608743"/>
            </a:xfrm>
            <a:prstGeom prst="rect">
              <a:avLst/>
            </a:prstGeom>
            <a:solidFill>
              <a:srgbClr val="0095D3"/>
            </a:solidFill>
            <a:ln>
              <a:solidFill>
                <a:srgbClr val="00B0F0"/>
              </a:solidFill>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chemeClr val="bg1"/>
                  </a:solidFill>
                </a:rPr>
                <a:t>Data Layer</a:t>
              </a:r>
            </a:p>
            <a:p>
              <a:pPr algn="ctr"/>
              <a:r>
                <a:rPr lang="en-US">
                  <a:solidFill>
                    <a:schemeClr val="bg1"/>
                  </a:solidFill>
                </a:rPr>
                <a:t>Microservice</a:t>
              </a:r>
            </a:p>
          </p:txBody>
        </p:sp>
      </p:grpSp>
      <p:sp>
        <p:nvSpPr>
          <p:cNvPr id="36" name="TextBox 35">
            <a:extLst>
              <a:ext uri="{FF2B5EF4-FFF2-40B4-BE49-F238E27FC236}">
                <a16:creationId xmlns:a16="http://schemas.microsoft.com/office/drawing/2014/main" id="{F786F8BE-3B7B-4090-A3B2-56D8C416D10E}"/>
              </a:ext>
            </a:extLst>
          </p:cNvPr>
          <p:cNvSpPr txBox="1"/>
          <p:nvPr/>
        </p:nvSpPr>
        <p:spPr>
          <a:xfrm>
            <a:off x="2215688" y="5502541"/>
            <a:ext cx="2869949" cy="214475"/>
          </a:xfrm>
          <a:prstGeom prst="rect">
            <a:avLst/>
          </a:prstGeom>
          <a:noFill/>
        </p:spPr>
        <p:txBody>
          <a:bodyPr wrap="square" lIns="0" tIns="0" rIns="0" bIns="0" rtlCol="0">
            <a:noAutofit/>
          </a:bodyPr>
          <a:lstStyle/>
          <a:p>
            <a:pPr>
              <a:lnSpc>
                <a:spcPct val="90000"/>
              </a:lnSpc>
            </a:pPr>
            <a:r>
              <a:rPr lang="en-US" sz="1600">
                <a:solidFill>
                  <a:schemeClr val="tx2"/>
                </a:solidFill>
              </a:rPr>
              <a:t>Monolithic Application</a:t>
            </a:r>
          </a:p>
        </p:txBody>
      </p:sp>
      <p:sp>
        <p:nvSpPr>
          <p:cNvPr id="37" name="TextBox 36">
            <a:extLst>
              <a:ext uri="{FF2B5EF4-FFF2-40B4-BE49-F238E27FC236}">
                <a16:creationId xmlns:a16="http://schemas.microsoft.com/office/drawing/2014/main" id="{C4B55080-4E3F-49C1-97A9-2A020564ADE5}"/>
              </a:ext>
            </a:extLst>
          </p:cNvPr>
          <p:cNvSpPr txBox="1"/>
          <p:nvPr/>
        </p:nvSpPr>
        <p:spPr>
          <a:xfrm>
            <a:off x="7749267" y="5910260"/>
            <a:ext cx="2869949" cy="214475"/>
          </a:xfrm>
          <a:prstGeom prst="rect">
            <a:avLst/>
          </a:prstGeom>
          <a:noFill/>
        </p:spPr>
        <p:txBody>
          <a:bodyPr wrap="square" lIns="0" tIns="0" rIns="0" bIns="0" rtlCol="0">
            <a:noAutofit/>
          </a:bodyPr>
          <a:lstStyle/>
          <a:p>
            <a:pPr>
              <a:lnSpc>
                <a:spcPct val="90000"/>
              </a:lnSpc>
            </a:pPr>
            <a:r>
              <a:rPr lang="en-US" sz="1600">
                <a:solidFill>
                  <a:schemeClr val="tx2"/>
                </a:solidFill>
              </a:rPr>
              <a:t>Application as Microservices</a:t>
            </a:r>
          </a:p>
        </p:txBody>
      </p:sp>
      <p:sp>
        <p:nvSpPr>
          <p:cNvPr id="4" name="TextBox 3">
            <a:extLst>
              <a:ext uri="{FF2B5EF4-FFF2-40B4-BE49-F238E27FC236}">
                <a16:creationId xmlns:a16="http://schemas.microsoft.com/office/drawing/2014/main" id="{491ADA64-3116-4526-BB70-E274D03C174E}"/>
              </a:ext>
            </a:extLst>
          </p:cNvPr>
          <p:cNvSpPr txBox="1"/>
          <p:nvPr/>
        </p:nvSpPr>
        <p:spPr>
          <a:xfrm>
            <a:off x="2103120" y="2456562"/>
            <a:ext cx="792480" cy="477382"/>
          </a:xfrm>
          <a:prstGeom prst="rect">
            <a:avLst/>
          </a:prstGeom>
          <a:noFill/>
        </p:spPr>
        <p:txBody>
          <a:bodyPr wrap="square" lIns="0" tIns="0" rIns="0" bIns="0" rtlCol="0">
            <a:noAutofit/>
          </a:bodyPr>
          <a:lstStyle/>
          <a:p>
            <a:pPr>
              <a:lnSpc>
                <a:spcPct val="90000"/>
              </a:lnSpc>
            </a:pPr>
            <a:r>
              <a:rPr lang="en-US" sz="1600">
                <a:solidFill>
                  <a:schemeClr val="tx2"/>
                </a:solidFill>
              </a:rPr>
              <a:t>API </a:t>
            </a:r>
            <a:br>
              <a:rPr lang="en-US" sz="1600">
                <a:solidFill>
                  <a:schemeClr val="tx2"/>
                </a:solidFill>
              </a:rPr>
            </a:br>
            <a:r>
              <a:rPr lang="en-US" sz="1600">
                <a:solidFill>
                  <a:schemeClr val="tx2"/>
                </a:solidFill>
              </a:rPr>
              <a:t>Service</a:t>
            </a:r>
          </a:p>
        </p:txBody>
      </p:sp>
      <p:sp>
        <p:nvSpPr>
          <p:cNvPr id="7" name="TextBox 6">
            <a:extLst>
              <a:ext uri="{FF2B5EF4-FFF2-40B4-BE49-F238E27FC236}">
                <a16:creationId xmlns:a16="http://schemas.microsoft.com/office/drawing/2014/main" id="{83BF4420-3254-42D1-905A-F81A84D0079B}"/>
              </a:ext>
            </a:extLst>
          </p:cNvPr>
          <p:cNvSpPr txBox="1"/>
          <p:nvPr/>
        </p:nvSpPr>
        <p:spPr>
          <a:xfrm>
            <a:off x="3228402" y="2582980"/>
            <a:ext cx="1114340" cy="323850"/>
          </a:xfrm>
          <a:prstGeom prst="rect">
            <a:avLst/>
          </a:prstGeom>
          <a:noFill/>
        </p:spPr>
        <p:txBody>
          <a:bodyPr wrap="square" lIns="0" tIns="0" rIns="0" bIns="0" rtlCol="0">
            <a:noAutofit/>
          </a:bodyPr>
          <a:lstStyle/>
          <a:p>
            <a:pPr>
              <a:lnSpc>
                <a:spcPct val="90000"/>
              </a:lnSpc>
            </a:pPr>
            <a:r>
              <a:rPr lang="en-US" sz="1600">
                <a:solidFill>
                  <a:schemeClr val="tx2"/>
                </a:solidFill>
              </a:rPr>
              <a:t>Web/UI</a:t>
            </a:r>
          </a:p>
        </p:txBody>
      </p:sp>
      <p:sp>
        <p:nvSpPr>
          <p:cNvPr id="8" name="TextBox 7">
            <a:extLst>
              <a:ext uri="{FF2B5EF4-FFF2-40B4-BE49-F238E27FC236}">
                <a16:creationId xmlns:a16="http://schemas.microsoft.com/office/drawing/2014/main" id="{1758F668-55F2-4319-AB6D-3FB979AB12D0}"/>
              </a:ext>
            </a:extLst>
          </p:cNvPr>
          <p:cNvSpPr txBox="1"/>
          <p:nvPr/>
        </p:nvSpPr>
        <p:spPr>
          <a:xfrm>
            <a:off x="2378608" y="3299495"/>
            <a:ext cx="2232168" cy="391089"/>
          </a:xfrm>
          <a:prstGeom prst="rect">
            <a:avLst/>
          </a:prstGeom>
          <a:noFill/>
        </p:spPr>
        <p:txBody>
          <a:bodyPr wrap="square" lIns="0" tIns="0" rIns="0" bIns="0" rtlCol="0">
            <a:noAutofit/>
          </a:bodyPr>
          <a:lstStyle/>
          <a:p>
            <a:pPr>
              <a:lnSpc>
                <a:spcPct val="90000"/>
              </a:lnSpc>
            </a:pPr>
            <a:r>
              <a:rPr lang="en-US" sz="1600">
                <a:solidFill>
                  <a:schemeClr val="tx2"/>
                </a:solidFill>
              </a:rPr>
              <a:t>Business Logic</a:t>
            </a:r>
          </a:p>
        </p:txBody>
      </p:sp>
      <p:sp>
        <p:nvSpPr>
          <p:cNvPr id="38" name="TextBox 37">
            <a:extLst>
              <a:ext uri="{FF2B5EF4-FFF2-40B4-BE49-F238E27FC236}">
                <a16:creationId xmlns:a16="http://schemas.microsoft.com/office/drawing/2014/main" id="{62835BEF-9FC3-49D3-BAB3-19B035A4D82E}"/>
              </a:ext>
            </a:extLst>
          </p:cNvPr>
          <p:cNvSpPr txBox="1"/>
          <p:nvPr/>
        </p:nvSpPr>
        <p:spPr>
          <a:xfrm>
            <a:off x="2110573" y="4028758"/>
            <a:ext cx="1117828" cy="706018"/>
          </a:xfrm>
          <a:prstGeom prst="rect">
            <a:avLst/>
          </a:prstGeom>
          <a:noFill/>
        </p:spPr>
        <p:txBody>
          <a:bodyPr wrap="square" lIns="0" tIns="0" rIns="0" bIns="0" rtlCol="0">
            <a:noAutofit/>
          </a:bodyPr>
          <a:lstStyle/>
          <a:p>
            <a:pPr>
              <a:lnSpc>
                <a:spcPct val="90000"/>
              </a:lnSpc>
            </a:pPr>
            <a:r>
              <a:rPr lang="en-US" sz="1600">
                <a:solidFill>
                  <a:schemeClr val="tx2"/>
                </a:solidFill>
              </a:rPr>
              <a:t>Data Layer</a:t>
            </a:r>
          </a:p>
          <a:p>
            <a:pPr>
              <a:lnSpc>
                <a:spcPct val="90000"/>
              </a:lnSpc>
            </a:pPr>
            <a:r>
              <a:rPr lang="en-US" sz="1600">
                <a:solidFill>
                  <a:schemeClr val="tx2"/>
                </a:solidFill>
              </a:rPr>
              <a:t>Service</a:t>
            </a:r>
          </a:p>
        </p:txBody>
      </p:sp>
    </p:spTree>
    <p:extLst>
      <p:ext uri="{BB962C8B-B14F-4D97-AF65-F5344CB8AC3E}">
        <p14:creationId xmlns:p14="http://schemas.microsoft.com/office/powerpoint/2010/main" val="817875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286145"/>
            <a:ext cx="10972800" cy="443711"/>
          </a:xfrm>
          <a:prstGeom prst="rect">
            <a:avLst/>
          </a:prstGeom>
        </p:spPr>
        <p:txBody>
          <a:bodyPr vert="horz" wrap="square" lIns="0" tIns="12700" rIns="0" bIns="0" rtlCol="0">
            <a:spAutoFit/>
          </a:bodyPr>
          <a:lstStyle/>
          <a:p>
            <a:pPr marL="12700">
              <a:lnSpc>
                <a:spcPct val="100000"/>
              </a:lnSpc>
              <a:spcBef>
                <a:spcPts val="100"/>
              </a:spcBef>
            </a:pPr>
            <a:r>
              <a:rPr sz="2800"/>
              <a:t>Container </a:t>
            </a:r>
            <a:r>
              <a:rPr lang="en-IE" sz="2800"/>
              <a:t>Benefits</a:t>
            </a:r>
            <a:endParaRPr sz="2800"/>
          </a:p>
        </p:txBody>
      </p:sp>
      <p:sp>
        <p:nvSpPr>
          <p:cNvPr id="3" name="Content Placeholder 2">
            <a:extLst>
              <a:ext uri="{FF2B5EF4-FFF2-40B4-BE49-F238E27FC236}">
                <a16:creationId xmlns:a16="http://schemas.microsoft.com/office/drawing/2014/main" id="{9E89564B-C213-4444-9AC9-3F0735530C41}"/>
              </a:ext>
            </a:extLst>
          </p:cNvPr>
          <p:cNvSpPr>
            <a:spLocks noGrp="1"/>
          </p:cNvSpPr>
          <p:nvPr>
            <p:ph sz="quarter" idx="12"/>
          </p:nvPr>
        </p:nvSpPr>
        <p:spPr/>
        <p:txBody>
          <a:bodyPr/>
          <a:lstStyle/>
          <a:p>
            <a:pPr marL="0" indent="0"/>
            <a:r>
              <a:rPr lang="en-US"/>
              <a:t>Containers provide the following benefits:  </a:t>
            </a:r>
          </a:p>
          <a:p>
            <a:pPr marL="285750" indent="-285750">
              <a:buFont typeface="Arial" panose="020B0604020202020204" pitchFamily="34" charset="0"/>
              <a:buChar char="•"/>
            </a:pPr>
            <a:r>
              <a:rPr lang="en-US"/>
              <a:t>Velocity</a:t>
            </a:r>
          </a:p>
          <a:p>
            <a:pPr marL="285750" indent="-285750">
              <a:buFont typeface="Arial" panose="020B0604020202020204" pitchFamily="34" charset="0"/>
              <a:buChar char="•"/>
            </a:pPr>
            <a:r>
              <a:rPr lang="en-US"/>
              <a:t>Portability</a:t>
            </a:r>
          </a:p>
          <a:p>
            <a:pPr marL="285750" indent="-285750">
              <a:buFont typeface="Arial" panose="020B0604020202020204" pitchFamily="34" charset="0"/>
              <a:buChar char="•"/>
            </a:pPr>
            <a:r>
              <a:rPr lang="en-US"/>
              <a:t>Reliability</a:t>
            </a:r>
          </a:p>
          <a:p>
            <a:pPr marL="285750" indent="-285750">
              <a:buFont typeface="Arial" panose="020B0604020202020204" pitchFamily="34" charset="0"/>
              <a:buChar char="•"/>
            </a:pPr>
            <a:r>
              <a:rPr lang="en-US"/>
              <a:t>Efficiency</a:t>
            </a:r>
          </a:p>
          <a:p>
            <a:pPr marL="285750" indent="-285750">
              <a:buFont typeface="Arial" panose="020B0604020202020204" pitchFamily="34" charset="0"/>
              <a:buChar char="•"/>
            </a:pPr>
            <a:r>
              <a:rPr lang="en-US"/>
              <a:t>Self-service</a:t>
            </a:r>
          </a:p>
          <a:p>
            <a:pPr marL="285750" indent="-285750">
              <a:buFont typeface="Arial" panose="020B0604020202020204" pitchFamily="34" charset="0"/>
              <a:buChar char="•"/>
            </a:pPr>
            <a:r>
              <a:rPr lang="en-US"/>
              <a:t>Isolation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a:p>
            <a:endParaRPr lang="en-US"/>
          </a:p>
        </p:txBody>
      </p:sp>
    </p:spTree>
    <p:extLst>
      <p:ext uri="{BB962C8B-B14F-4D97-AF65-F5344CB8AC3E}">
        <p14:creationId xmlns:p14="http://schemas.microsoft.com/office/powerpoint/2010/main" val="4251574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56F138-6CD5-4CC0-A235-9735EADD6B68}"/>
              </a:ext>
            </a:extLst>
          </p:cNvPr>
          <p:cNvSpPr>
            <a:spLocks noGrp="1"/>
          </p:cNvSpPr>
          <p:nvPr>
            <p:ph type="title"/>
          </p:nvPr>
        </p:nvSpPr>
        <p:spPr/>
        <p:txBody>
          <a:bodyPr/>
          <a:lstStyle/>
          <a:p>
            <a:r>
              <a:rPr lang="en-US"/>
              <a:t>Applications in Virtual Machines at Runtime</a:t>
            </a:r>
          </a:p>
        </p:txBody>
      </p:sp>
      <p:sp>
        <p:nvSpPr>
          <p:cNvPr id="2" name="Content Placeholder 1">
            <a:extLst>
              <a:ext uri="{FF2B5EF4-FFF2-40B4-BE49-F238E27FC236}">
                <a16:creationId xmlns:a16="http://schemas.microsoft.com/office/drawing/2014/main" id="{A8A5FC33-A15E-4B93-8AD3-039F3C85A441}"/>
              </a:ext>
            </a:extLst>
          </p:cNvPr>
          <p:cNvSpPr>
            <a:spLocks noGrp="1"/>
          </p:cNvSpPr>
          <p:nvPr>
            <p:ph sz="quarter" idx="11"/>
          </p:nvPr>
        </p:nvSpPr>
        <p:spPr/>
        <p:txBody>
          <a:bodyPr/>
          <a:lstStyle/>
          <a:p>
            <a:pPr marL="0" indent="0"/>
            <a:r>
              <a:rPr lang="en-US"/>
              <a:t>Virtual machines encapsulate a full OS with the following components: </a:t>
            </a:r>
          </a:p>
          <a:p>
            <a:pPr marL="342900" indent="-342900">
              <a:buFont typeface="Arial" panose="020B0604020202020204" pitchFamily="34" charset="0"/>
              <a:buChar char="•"/>
            </a:pPr>
            <a:r>
              <a:rPr lang="en-US"/>
              <a:t>Running processes (such as applications)</a:t>
            </a:r>
          </a:p>
          <a:p>
            <a:pPr marL="342900" indent="-342900">
              <a:buFont typeface="Arial" panose="020B0604020202020204" pitchFamily="34" charset="0"/>
              <a:buChar char="•"/>
            </a:pPr>
            <a:r>
              <a:rPr lang="en-US"/>
              <a:t>Memory management</a:t>
            </a:r>
          </a:p>
          <a:p>
            <a:pPr marL="342900" indent="-342900">
              <a:buFont typeface="Arial" panose="020B0604020202020204" pitchFamily="34" charset="0"/>
              <a:buChar char="•"/>
            </a:pPr>
            <a:r>
              <a:rPr lang="en-US"/>
              <a:t>Device drivers</a:t>
            </a:r>
          </a:p>
          <a:p>
            <a:pPr marL="342900" indent="-342900">
              <a:buFont typeface="Arial" panose="020B0604020202020204" pitchFamily="34" charset="0"/>
              <a:buChar char="•"/>
            </a:pPr>
            <a:r>
              <a:rPr lang="en-US"/>
              <a:t>Daemons</a:t>
            </a:r>
          </a:p>
          <a:p>
            <a:pPr marL="342900" indent="-342900">
              <a:buFont typeface="Arial" panose="020B0604020202020204" pitchFamily="34" charset="0"/>
              <a:buChar char="•"/>
            </a:pPr>
            <a:r>
              <a:rPr lang="en-US"/>
              <a:t>Libraries</a:t>
            </a:r>
          </a:p>
          <a:p>
            <a:endParaRPr lang="en-US"/>
          </a:p>
        </p:txBody>
      </p:sp>
      <p:pic>
        <p:nvPicPr>
          <p:cNvPr id="21" name="Content Placeholder 20">
            <a:extLst>
              <a:ext uri="{FF2B5EF4-FFF2-40B4-BE49-F238E27FC236}">
                <a16:creationId xmlns:a16="http://schemas.microsoft.com/office/drawing/2014/main" id="{3757F457-88C6-4CB2-A4E7-AC84B043634C}"/>
              </a:ext>
            </a:extLst>
          </p:cNvPr>
          <p:cNvPicPr>
            <a:picLocks noGrp="1" noChangeAspect="1"/>
          </p:cNvPicPr>
          <p:nvPr>
            <p:ph sz="quarter" idx="12"/>
          </p:nvPr>
        </p:nvPicPr>
        <p:blipFill>
          <a:blip r:embed="rId3"/>
          <a:stretch>
            <a:fillRect/>
          </a:stretch>
        </p:blipFill>
        <p:spPr>
          <a:xfrm>
            <a:off x="6162675" y="1258605"/>
            <a:ext cx="5419725" cy="4778940"/>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20FCFA77-3ED2-406C-B424-C01CFD5F6687}"/>
                  </a:ext>
                </a:extLst>
              </p14:cNvPr>
              <p14:cNvContentPartPr/>
              <p14:nvPr/>
            </p14:nvContentPartPr>
            <p14:xfrm>
              <a:off x="5522672" y="2335369"/>
              <a:ext cx="360" cy="360"/>
            </p14:xfrm>
          </p:contentPart>
        </mc:Choice>
        <mc:Fallback xmlns="">
          <p:pic>
            <p:nvPicPr>
              <p:cNvPr id="14" name="Ink 13">
                <a:extLst>
                  <a:ext uri="{FF2B5EF4-FFF2-40B4-BE49-F238E27FC236}">
                    <a16:creationId xmlns:a16="http://schemas.microsoft.com/office/drawing/2014/main" id="{20FCFA77-3ED2-406C-B424-C01CFD5F6687}"/>
                  </a:ext>
                </a:extLst>
              </p:cNvPr>
              <p:cNvPicPr/>
              <p:nvPr/>
            </p:nvPicPr>
            <p:blipFill>
              <a:blip r:embed="rId5"/>
              <a:stretch>
                <a:fillRect/>
              </a:stretch>
            </p:blipFill>
            <p:spPr>
              <a:xfrm>
                <a:off x="5513672" y="2326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9C551881-C802-4888-96E9-F043C987CD9A}"/>
                  </a:ext>
                </a:extLst>
              </p14:cNvPr>
              <p14:cNvContentPartPr/>
              <p14:nvPr/>
            </p14:nvContentPartPr>
            <p14:xfrm>
              <a:off x="5029112" y="3867529"/>
              <a:ext cx="360" cy="360"/>
            </p14:xfrm>
          </p:contentPart>
        </mc:Choice>
        <mc:Fallback xmlns="">
          <p:pic>
            <p:nvPicPr>
              <p:cNvPr id="15" name="Ink 14">
                <a:extLst>
                  <a:ext uri="{FF2B5EF4-FFF2-40B4-BE49-F238E27FC236}">
                    <a16:creationId xmlns:a16="http://schemas.microsoft.com/office/drawing/2014/main" id="{9C551881-C802-4888-96E9-F043C987CD9A}"/>
                  </a:ext>
                </a:extLst>
              </p:cNvPr>
              <p:cNvPicPr/>
              <p:nvPr/>
            </p:nvPicPr>
            <p:blipFill>
              <a:blip r:embed="rId5"/>
              <a:stretch>
                <a:fillRect/>
              </a:stretch>
            </p:blipFill>
            <p:spPr>
              <a:xfrm>
                <a:off x="5020112" y="38585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441A10E9-5D50-4733-A08B-13B58ED31D56}"/>
                  </a:ext>
                </a:extLst>
              </p14:cNvPr>
              <p14:cNvContentPartPr/>
              <p14:nvPr/>
            </p14:nvContentPartPr>
            <p14:xfrm>
              <a:off x="4052432" y="4052929"/>
              <a:ext cx="360" cy="360"/>
            </p14:xfrm>
          </p:contentPart>
        </mc:Choice>
        <mc:Fallback xmlns="">
          <p:pic>
            <p:nvPicPr>
              <p:cNvPr id="17" name="Ink 16">
                <a:extLst>
                  <a:ext uri="{FF2B5EF4-FFF2-40B4-BE49-F238E27FC236}">
                    <a16:creationId xmlns:a16="http://schemas.microsoft.com/office/drawing/2014/main" id="{441A10E9-5D50-4733-A08B-13B58ED31D56}"/>
                  </a:ext>
                </a:extLst>
              </p:cNvPr>
              <p:cNvPicPr/>
              <p:nvPr/>
            </p:nvPicPr>
            <p:blipFill>
              <a:blip r:embed="rId5"/>
              <a:stretch>
                <a:fillRect/>
              </a:stretch>
            </p:blipFill>
            <p:spPr>
              <a:xfrm>
                <a:off x="4043432" y="40439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7CA5667-0B1E-4A27-A0E8-5E4D303B6441}"/>
                  </a:ext>
                </a:extLst>
              </p14:cNvPr>
              <p14:cNvContentPartPr/>
              <p14:nvPr/>
            </p14:nvContentPartPr>
            <p14:xfrm>
              <a:off x="7821272" y="6178009"/>
              <a:ext cx="360" cy="360"/>
            </p14:xfrm>
          </p:contentPart>
        </mc:Choice>
        <mc:Fallback xmlns="">
          <p:pic>
            <p:nvPicPr>
              <p:cNvPr id="18" name="Ink 17">
                <a:extLst>
                  <a:ext uri="{FF2B5EF4-FFF2-40B4-BE49-F238E27FC236}">
                    <a16:creationId xmlns:a16="http://schemas.microsoft.com/office/drawing/2014/main" id="{67CA5667-0B1E-4A27-A0E8-5E4D303B6441}"/>
                  </a:ext>
                </a:extLst>
              </p:cNvPr>
              <p:cNvPicPr/>
              <p:nvPr/>
            </p:nvPicPr>
            <p:blipFill>
              <a:blip r:embed="rId5"/>
              <a:stretch>
                <a:fillRect/>
              </a:stretch>
            </p:blipFill>
            <p:spPr>
              <a:xfrm>
                <a:off x="7812272" y="6169009"/>
                <a:ext cx="18000" cy="18000"/>
              </a:xfrm>
              <a:prstGeom prst="rect">
                <a:avLst/>
              </a:prstGeom>
            </p:spPr>
          </p:pic>
        </mc:Fallback>
      </mc:AlternateContent>
    </p:spTree>
    <p:extLst>
      <p:ext uri="{BB962C8B-B14F-4D97-AF65-F5344CB8AC3E}">
        <p14:creationId xmlns:p14="http://schemas.microsoft.com/office/powerpoint/2010/main" val="8593786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4802EB62-C7BF-4606-A69A-5FCFC404D26E}"/>
              </a:ext>
            </a:extLst>
          </p:cNvPr>
          <p:cNvSpPr txBox="1"/>
          <p:nvPr/>
        </p:nvSpPr>
        <p:spPr>
          <a:xfrm>
            <a:off x="6791325" y="1004059"/>
            <a:ext cx="3606517" cy="4125096"/>
          </a:xfrm>
          <a:prstGeom prst="rect">
            <a:avLst/>
          </a:prstGeom>
          <a:noFill/>
          <a:ln w="38100">
            <a:solidFill>
              <a:srgbClr val="0095D3"/>
            </a:solidFill>
            <a:prstDash val="dash"/>
          </a:ln>
        </p:spPr>
        <p:txBody>
          <a:bodyPr wrap="square" lIns="0" tIns="0" rIns="0" bIns="0" rtlCol="0" anchor="ctr">
            <a:noAutofit/>
          </a:bodyPr>
          <a:lstStyle/>
          <a:p>
            <a:pPr algn="ctr" defTabSz="914126">
              <a:lnSpc>
                <a:spcPct val="90000"/>
              </a:lnSpc>
            </a:pPr>
            <a:endParaRPr lang="en-US" sz="1600">
              <a:solidFill>
                <a:srgbClr val="0095D3">
                  <a:lumMod val="75000"/>
                </a:srgbClr>
              </a:solidFill>
              <a:latin typeface="Arial"/>
            </a:endParaRPr>
          </a:p>
        </p:txBody>
      </p:sp>
      <p:sp>
        <p:nvSpPr>
          <p:cNvPr id="4" name="Title 3">
            <a:extLst>
              <a:ext uri="{FF2B5EF4-FFF2-40B4-BE49-F238E27FC236}">
                <a16:creationId xmlns:a16="http://schemas.microsoft.com/office/drawing/2014/main" id="{2256F138-6CD5-4CC0-A235-9735EADD6B68}"/>
              </a:ext>
            </a:extLst>
          </p:cNvPr>
          <p:cNvSpPr>
            <a:spLocks noGrp="1"/>
          </p:cNvSpPr>
          <p:nvPr>
            <p:ph type="title"/>
          </p:nvPr>
        </p:nvSpPr>
        <p:spPr/>
        <p:txBody>
          <a:bodyPr/>
          <a:lstStyle/>
          <a:p>
            <a:r>
              <a:rPr lang="en-US"/>
              <a:t>Applications in Containers at Runtime</a:t>
            </a:r>
          </a:p>
        </p:txBody>
      </p:sp>
      <p:sp>
        <p:nvSpPr>
          <p:cNvPr id="11" name="Content Placeholder 10">
            <a:extLst>
              <a:ext uri="{FF2B5EF4-FFF2-40B4-BE49-F238E27FC236}">
                <a16:creationId xmlns:a16="http://schemas.microsoft.com/office/drawing/2014/main" id="{375D07A7-9C54-4F36-A27C-E414E30F0D4A}"/>
              </a:ext>
            </a:extLst>
          </p:cNvPr>
          <p:cNvSpPr>
            <a:spLocks noGrp="1"/>
          </p:cNvSpPr>
          <p:nvPr>
            <p:ph sz="quarter" idx="11"/>
          </p:nvPr>
        </p:nvSpPr>
        <p:spPr>
          <a:xfrm>
            <a:off x="609601" y="914400"/>
            <a:ext cx="5284348" cy="3478829"/>
          </a:xfrm>
        </p:spPr>
        <p:txBody>
          <a:bodyPr/>
          <a:lstStyle/>
          <a:p>
            <a:pPr marL="0" indent="0"/>
            <a:r>
              <a:rPr lang="en-US"/>
              <a:t>Containers are the encapsulation of an application process with the application dependencies.</a:t>
            </a:r>
          </a:p>
          <a:p>
            <a:pPr marL="0" indent="0"/>
            <a:r>
              <a:rPr lang="en-US"/>
              <a:t>Containers are ultraportable. A container can run on any container host with the same operating system kernel that is specified by that container.</a:t>
            </a:r>
          </a:p>
          <a:p>
            <a:pPr marL="0" indent="0"/>
            <a:r>
              <a:rPr lang="en-US"/>
              <a:t>The word Docker is often used as a synonym for many aspects of container technologies.</a:t>
            </a:r>
          </a:p>
          <a:p>
            <a:endParaRPr lang="en-US" b="1"/>
          </a:p>
        </p:txBody>
      </p:sp>
      <p:sp>
        <p:nvSpPr>
          <p:cNvPr id="9" name="Content Placeholder 8">
            <a:extLst>
              <a:ext uri="{FF2B5EF4-FFF2-40B4-BE49-F238E27FC236}">
                <a16:creationId xmlns:a16="http://schemas.microsoft.com/office/drawing/2014/main" id="{3915BDAD-B499-42C8-A3E7-2F90F3573649}"/>
              </a:ext>
            </a:extLst>
          </p:cNvPr>
          <p:cNvSpPr>
            <a:spLocks noGrp="1"/>
          </p:cNvSpPr>
          <p:nvPr>
            <p:ph sz="quarter" idx="12"/>
          </p:nvPr>
        </p:nvSpPr>
        <p:spPr/>
        <p:txBody>
          <a:bodyPr/>
          <a:lstStyle/>
          <a:p>
            <a:r>
              <a:rPr lang="en-US"/>
              <a:t/>
            </a:r>
            <a:br>
              <a:rPr lang="en-US"/>
            </a:br>
            <a:endParaRPr lang="en-US"/>
          </a:p>
        </p:txBody>
      </p:sp>
      <p:grpSp>
        <p:nvGrpSpPr>
          <p:cNvPr id="7" name="Group 6">
            <a:extLst>
              <a:ext uri="{FF2B5EF4-FFF2-40B4-BE49-F238E27FC236}">
                <a16:creationId xmlns:a16="http://schemas.microsoft.com/office/drawing/2014/main" id="{61A70B68-7D7C-4187-8343-0BD91330CB41}"/>
              </a:ext>
            </a:extLst>
          </p:cNvPr>
          <p:cNvGrpSpPr/>
          <p:nvPr/>
        </p:nvGrpSpPr>
        <p:grpSpPr>
          <a:xfrm>
            <a:off x="6572347" y="1057931"/>
            <a:ext cx="4455302" cy="5190431"/>
            <a:chOff x="6990212" y="915056"/>
            <a:chExt cx="4455302" cy="5190431"/>
          </a:xfrm>
        </p:grpSpPr>
        <p:grpSp>
          <p:nvGrpSpPr>
            <p:cNvPr id="8" name="Group 7">
              <a:extLst>
                <a:ext uri="{FF2B5EF4-FFF2-40B4-BE49-F238E27FC236}">
                  <a16:creationId xmlns:a16="http://schemas.microsoft.com/office/drawing/2014/main" id="{F73F1B4F-AAA9-4101-BAD5-5D6925308DF5}"/>
                </a:ext>
              </a:extLst>
            </p:cNvPr>
            <p:cNvGrpSpPr/>
            <p:nvPr/>
          </p:nvGrpSpPr>
          <p:grpSpPr>
            <a:xfrm>
              <a:off x="6990212" y="924570"/>
              <a:ext cx="4455302" cy="5180917"/>
              <a:chOff x="1662402" y="923927"/>
              <a:chExt cx="4456463" cy="5182263"/>
            </a:xfrm>
          </p:grpSpPr>
          <p:sp>
            <p:nvSpPr>
              <p:cNvPr id="15" name="Rectangle 14">
                <a:extLst>
                  <a:ext uri="{FF2B5EF4-FFF2-40B4-BE49-F238E27FC236}">
                    <a16:creationId xmlns:a16="http://schemas.microsoft.com/office/drawing/2014/main" id="{EFF65EB8-7932-427E-A04E-B47E98F2D87B}"/>
                  </a:ext>
                </a:extLst>
              </p:cNvPr>
              <p:cNvSpPr/>
              <p:nvPr/>
            </p:nvSpPr>
            <p:spPr>
              <a:xfrm>
                <a:off x="1662402" y="5017706"/>
                <a:ext cx="4439568" cy="1088484"/>
              </a:xfrm>
              <a:prstGeom prst="rect">
                <a:avLst/>
              </a:prstGeom>
              <a:solidFill>
                <a:schemeClr val="accent1"/>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defTabSz="914126"/>
                <a:endParaRPr lang="en-US" sz="1799" kern="0">
                  <a:solidFill>
                    <a:prstClr val="white"/>
                  </a:solidFill>
                  <a:latin typeface="Arial"/>
                </a:endParaRPr>
              </a:p>
            </p:txBody>
          </p:sp>
          <p:grpSp>
            <p:nvGrpSpPr>
              <p:cNvPr id="16" name="Group 15">
                <a:extLst>
                  <a:ext uri="{FF2B5EF4-FFF2-40B4-BE49-F238E27FC236}">
                    <a16:creationId xmlns:a16="http://schemas.microsoft.com/office/drawing/2014/main" id="{E819CCDC-6E21-43A2-8696-D2CCD5241E77}"/>
                  </a:ext>
                </a:extLst>
              </p:cNvPr>
              <p:cNvGrpSpPr/>
              <p:nvPr/>
            </p:nvGrpSpPr>
            <p:grpSpPr bwMode="black">
              <a:xfrm>
                <a:off x="2904790" y="5436402"/>
                <a:ext cx="1311809" cy="562515"/>
                <a:chOff x="1233275" y="4958255"/>
                <a:chExt cx="1015491" cy="330948"/>
              </a:xfrm>
            </p:grpSpPr>
            <p:sp>
              <p:nvSpPr>
                <p:cNvPr id="17" name="Freeform 11">
                  <a:extLst>
                    <a:ext uri="{FF2B5EF4-FFF2-40B4-BE49-F238E27FC236}">
                      <a16:creationId xmlns:a16="http://schemas.microsoft.com/office/drawing/2014/main" id="{541C9EBA-1AD1-40F3-9EA6-FC8F07100936}"/>
                    </a:ext>
                  </a:extLst>
                </p:cNvPr>
                <p:cNvSpPr>
                  <a:spLocks noEditPoints="1"/>
                </p:cNvSpPr>
                <p:nvPr/>
              </p:nvSpPr>
              <p:spPr bwMode="black">
                <a:xfrm>
                  <a:off x="1233275" y="4958255"/>
                  <a:ext cx="1015491" cy="330948"/>
                </a:xfrm>
                <a:custGeom>
                  <a:avLst/>
                  <a:gdLst>
                    <a:gd name="T0" fmla="*/ 672 w 672"/>
                    <a:gd name="T1" fmla="*/ 219 h 219"/>
                    <a:gd name="T2" fmla="*/ 0 w 672"/>
                    <a:gd name="T3" fmla="*/ 219 h 219"/>
                    <a:gd name="T4" fmla="*/ 0 w 672"/>
                    <a:gd name="T5" fmla="*/ 0 h 219"/>
                    <a:gd name="T6" fmla="*/ 672 w 672"/>
                    <a:gd name="T7" fmla="*/ 0 h 219"/>
                    <a:gd name="T8" fmla="*/ 672 w 672"/>
                    <a:gd name="T9" fmla="*/ 219 h 219"/>
                    <a:gd name="T10" fmla="*/ 20 w 672"/>
                    <a:gd name="T11" fmla="*/ 200 h 219"/>
                    <a:gd name="T12" fmla="*/ 653 w 672"/>
                    <a:gd name="T13" fmla="*/ 200 h 219"/>
                    <a:gd name="T14" fmla="*/ 653 w 672"/>
                    <a:gd name="T15" fmla="*/ 19 h 219"/>
                    <a:gd name="T16" fmla="*/ 20 w 672"/>
                    <a:gd name="T17" fmla="*/ 19 h 219"/>
                    <a:gd name="T18" fmla="*/ 20 w 672"/>
                    <a:gd name="T19" fmla="*/ 20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2" h="219">
                      <a:moveTo>
                        <a:pt x="672" y="219"/>
                      </a:moveTo>
                      <a:lnTo>
                        <a:pt x="0" y="219"/>
                      </a:lnTo>
                      <a:lnTo>
                        <a:pt x="0" y="0"/>
                      </a:lnTo>
                      <a:lnTo>
                        <a:pt x="672" y="0"/>
                      </a:lnTo>
                      <a:lnTo>
                        <a:pt x="672" y="219"/>
                      </a:lnTo>
                      <a:close/>
                      <a:moveTo>
                        <a:pt x="20" y="200"/>
                      </a:moveTo>
                      <a:lnTo>
                        <a:pt x="653" y="200"/>
                      </a:lnTo>
                      <a:lnTo>
                        <a:pt x="653" y="19"/>
                      </a:lnTo>
                      <a:lnTo>
                        <a:pt x="20" y="19"/>
                      </a:lnTo>
                      <a:lnTo>
                        <a:pt x="20" y="200"/>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18" name="Rectangle 12">
                  <a:extLst>
                    <a:ext uri="{FF2B5EF4-FFF2-40B4-BE49-F238E27FC236}">
                      <a16:creationId xmlns:a16="http://schemas.microsoft.com/office/drawing/2014/main" id="{C122E07C-2D5A-4E09-B45E-FF62259B6971}"/>
                    </a:ext>
                  </a:extLst>
                </p:cNvPr>
                <p:cNvSpPr>
                  <a:spLocks noChangeArrowheads="1"/>
                </p:cNvSpPr>
                <p:nvPr/>
              </p:nvSpPr>
              <p:spPr bwMode="black">
                <a:xfrm>
                  <a:off x="2118807"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19" name="Rectangle 13">
                  <a:extLst>
                    <a:ext uri="{FF2B5EF4-FFF2-40B4-BE49-F238E27FC236}">
                      <a16:creationId xmlns:a16="http://schemas.microsoft.com/office/drawing/2014/main" id="{C17A6B1C-BE6B-4236-B960-8FA5865D2494}"/>
                    </a:ext>
                  </a:extLst>
                </p:cNvPr>
                <p:cNvSpPr>
                  <a:spLocks noChangeArrowheads="1"/>
                </p:cNvSpPr>
                <p:nvPr/>
              </p:nvSpPr>
              <p:spPr bwMode="black">
                <a:xfrm>
                  <a:off x="2035694"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0" name="Rectangle 14">
                  <a:extLst>
                    <a:ext uri="{FF2B5EF4-FFF2-40B4-BE49-F238E27FC236}">
                      <a16:creationId xmlns:a16="http://schemas.microsoft.com/office/drawing/2014/main" id="{F8758450-E148-4EDC-82B5-AC61020B9A85}"/>
                    </a:ext>
                  </a:extLst>
                </p:cNvPr>
                <p:cNvSpPr>
                  <a:spLocks noChangeArrowheads="1"/>
                </p:cNvSpPr>
                <p:nvPr/>
              </p:nvSpPr>
              <p:spPr bwMode="black">
                <a:xfrm>
                  <a:off x="1952581"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1" name="Rectangle 15">
                  <a:extLst>
                    <a:ext uri="{FF2B5EF4-FFF2-40B4-BE49-F238E27FC236}">
                      <a16:creationId xmlns:a16="http://schemas.microsoft.com/office/drawing/2014/main" id="{C1FF2376-E672-4555-BC90-305CCB93B17B}"/>
                    </a:ext>
                  </a:extLst>
                </p:cNvPr>
                <p:cNvSpPr>
                  <a:spLocks noChangeArrowheads="1"/>
                </p:cNvSpPr>
                <p:nvPr/>
              </p:nvSpPr>
              <p:spPr bwMode="black">
                <a:xfrm>
                  <a:off x="1869468" y="5056492"/>
                  <a:ext cx="28712" cy="136006"/>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sp>
              <p:nvSpPr>
                <p:cNvPr id="22" name="Freeform 16">
                  <a:extLst>
                    <a:ext uri="{FF2B5EF4-FFF2-40B4-BE49-F238E27FC236}">
                      <a16:creationId xmlns:a16="http://schemas.microsoft.com/office/drawing/2014/main" id="{34FF31C4-8A62-421F-8585-BC5E11C1EC3A}"/>
                    </a:ext>
                  </a:extLst>
                </p:cNvPr>
                <p:cNvSpPr>
                  <a:spLocks noEditPoints="1"/>
                </p:cNvSpPr>
                <p:nvPr/>
              </p:nvSpPr>
              <p:spPr bwMode="black">
                <a:xfrm>
                  <a:off x="1334522" y="5067071"/>
                  <a:ext cx="126937" cy="125428"/>
                </a:xfrm>
                <a:custGeom>
                  <a:avLst/>
                  <a:gdLst>
                    <a:gd name="T0" fmla="*/ 17 w 35"/>
                    <a:gd name="T1" fmla="*/ 35 h 35"/>
                    <a:gd name="T2" fmla="*/ 0 w 35"/>
                    <a:gd name="T3" fmla="*/ 17 h 35"/>
                    <a:gd name="T4" fmla="*/ 17 w 35"/>
                    <a:gd name="T5" fmla="*/ 0 h 35"/>
                    <a:gd name="T6" fmla="*/ 35 w 35"/>
                    <a:gd name="T7" fmla="*/ 17 h 35"/>
                    <a:gd name="T8" fmla="*/ 17 w 35"/>
                    <a:gd name="T9" fmla="*/ 35 h 35"/>
                    <a:gd name="T10" fmla="*/ 17 w 35"/>
                    <a:gd name="T11" fmla="*/ 8 h 35"/>
                    <a:gd name="T12" fmla="*/ 8 w 35"/>
                    <a:gd name="T13" fmla="*/ 17 h 35"/>
                    <a:gd name="T14" fmla="*/ 17 w 35"/>
                    <a:gd name="T15" fmla="*/ 27 h 35"/>
                    <a:gd name="T16" fmla="*/ 27 w 35"/>
                    <a:gd name="T17" fmla="*/ 17 h 35"/>
                    <a:gd name="T18" fmla="*/ 17 w 35"/>
                    <a:gd name="T19" fmla="*/ 8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5">
                      <a:moveTo>
                        <a:pt x="17" y="35"/>
                      </a:moveTo>
                      <a:cubicBezTo>
                        <a:pt x="8" y="35"/>
                        <a:pt x="0" y="27"/>
                        <a:pt x="0" y="17"/>
                      </a:cubicBezTo>
                      <a:cubicBezTo>
                        <a:pt x="0" y="8"/>
                        <a:pt x="8" y="0"/>
                        <a:pt x="17" y="0"/>
                      </a:cubicBezTo>
                      <a:cubicBezTo>
                        <a:pt x="27" y="0"/>
                        <a:pt x="35" y="8"/>
                        <a:pt x="35" y="17"/>
                      </a:cubicBezTo>
                      <a:cubicBezTo>
                        <a:pt x="35" y="27"/>
                        <a:pt x="27" y="35"/>
                        <a:pt x="17" y="35"/>
                      </a:cubicBezTo>
                      <a:close/>
                      <a:moveTo>
                        <a:pt x="17" y="8"/>
                      </a:moveTo>
                      <a:cubicBezTo>
                        <a:pt x="12" y="8"/>
                        <a:pt x="8" y="12"/>
                        <a:pt x="8" y="17"/>
                      </a:cubicBezTo>
                      <a:cubicBezTo>
                        <a:pt x="8" y="23"/>
                        <a:pt x="12" y="27"/>
                        <a:pt x="17" y="27"/>
                      </a:cubicBezTo>
                      <a:cubicBezTo>
                        <a:pt x="23" y="27"/>
                        <a:pt x="27" y="23"/>
                        <a:pt x="27" y="17"/>
                      </a:cubicBezTo>
                      <a:cubicBezTo>
                        <a:pt x="27" y="12"/>
                        <a:pt x="23" y="8"/>
                        <a:pt x="17" y="8"/>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srgbClr val="717074"/>
                    </a:solidFill>
                    <a:latin typeface="Arial"/>
                  </a:endParaRPr>
                </a:p>
              </p:txBody>
            </p:sp>
          </p:grpSp>
          <p:sp>
            <p:nvSpPr>
              <p:cNvPr id="32" name="TextBox 31">
                <a:extLst>
                  <a:ext uri="{FF2B5EF4-FFF2-40B4-BE49-F238E27FC236}">
                    <a16:creationId xmlns:a16="http://schemas.microsoft.com/office/drawing/2014/main" id="{EBA4CACA-0AB6-41B3-982F-E6CD983391A2}"/>
                  </a:ext>
                </a:extLst>
              </p:cNvPr>
              <p:cNvSpPr txBox="1"/>
              <p:nvPr/>
            </p:nvSpPr>
            <p:spPr>
              <a:xfrm>
                <a:off x="3140705" y="5070912"/>
                <a:ext cx="1482961" cy="281259"/>
              </a:xfrm>
              <a:prstGeom prst="rect">
                <a:avLst/>
              </a:prstGeom>
              <a:noFill/>
            </p:spPr>
            <p:txBody>
              <a:bodyPr wrap="square" lIns="0" tIns="0" rIns="0" bIns="0" rtlCol="0">
                <a:noAutofit/>
              </a:bodyPr>
              <a:lstStyle/>
              <a:p>
                <a:pPr algn="ctr" defTabSz="914126">
                  <a:lnSpc>
                    <a:spcPct val="90000"/>
                  </a:lnSpc>
                </a:pPr>
                <a:r>
                  <a:rPr lang="en-US" sz="2000">
                    <a:solidFill>
                      <a:prstClr val="white"/>
                    </a:solidFill>
                    <a:latin typeface="Arial"/>
                  </a:rPr>
                  <a:t>Hypervisor</a:t>
                </a:r>
              </a:p>
            </p:txBody>
          </p:sp>
          <p:sp>
            <p:nvSpPr>
              <p:cNvPr id="33" name="TextBox 32">
                <a:extLst>
                  <a:ext uri="{FF2B5EF4-FFF2-40B4-BE49-F238E27FC236}">
                    <a16:creationId xmlns:a16="http://schemas.microsoft.com/office/drawing/2014/main" id="{2B3E1DA6-60EF-4273-90B5-C041C5920D79}"/>
                  </a:ext>
                </a:extLst>
              </p:cNvPr>
              <p:cNvSpPr txBox="1"/>
              <p:nvPr/>
            </p:nvSpPr>
            <p:spPr>
              <a:xfrm>
                <a:off x="1924161" y="4250574"/>
                <a:ext cx="1607021" cy="682901"/>
              </a:xfrm>
              <a:prstGeom prst="rect">
                <a:avLst/>
              </a:prstGeom>
              <a:noFill/>
              <a:ln w="38100">
                <a:solidFill>
                  <a:srgbClr val="0095D3"/>
                </a:solidFill>
              </a:ln>
            </p:spPr>
            <p:txBody>
              <a:bodyPr wrap="square" lIns="0" tIns="0" rIns="0" bIns="0" rtlCol="0" anchor="ctr">
                <a:noAutofit/>
              </a:bodyPr>
              <a:lstStyle/>
              <a:p>
                <a:pPr algn="ctr" defTabSz="914126">
                  <a:lnSpc>
                    <a:spcPct val="90000"/>
                  </a:lnSpc>
                </a:pPr>
                <a:r>
                  <a:rPr lang="en-US" sz="2000">
                    <a:solidFill>
                      <a:srgbClr val="0095D3">
                        <a:lumMod val="75000"/>
                      </a:srgbClr>
                    </a:solidFill>
                    <a:latin typeface="Arial"/>
                  </a:rPr>
                  <a:t>Guest OS</a:t>
                </a:r>
              </a:p>
            </p:txBody>
          </p:sp>
          <p:grpSp>
            <p:nvGrpSpPr>
              <p:cNvPr id="3" name="Group 2">
                <a:extLst>
                  <a:ext uri="{FF2B5EF4-FFF2-40B4-BE49-F238E27FC236}">
                    <a16:creationId xmlns:a16="http://schemas.microsoft.com/office/drawing/2014/main" id="{86050439-64A8-4F86-B500-71EFA7329749}"/>
                  </a:ext>
                </a:extLst>
              </p:cNvPr>
              <p:cNvGrpSpPr/>
              <p:nvPr/>
            </p:nvGrpSpPr>
            <p:grpSpPr>
              <a:xfrm>
                <a:off x="2929226" y="923927"/>
                <a:ext cx="519661" cy="3298224"/>
                <a:chOff x="2097951" y="1856548"/>
                <a:chExt cx="519661" cy="3298224"/>
              </a:xfrm>
            </p:grpSpPr>
            <p:sp>
              <p:nvSpPr>
                <p:cNvPr id="2" name="Rectangle 1">
                  <a:extLst>
                    <a:ext uri="{FF2B5EF4-FFF2-40B4-BE49-F238E27FC236}">
                      <a16:creationId xmlns:a16="http://schemas.microsoft.com/office/drawing/2014/main" id="{C407EA97-8451-4611-83E3-DEA431C38846}"/>
                    </a:ext>
                  </a:extLst>
                </p:cNvPr>
                <p:cNvSpPr/>
                <p:nvPr/>
              </p:nvSpPr>
              <p:spPr>
                <a:xfrm>
                  <a:off x="2097951" y="1856548"/>
                  <a:ext cx="519661" cy="13623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r>
                    <a:rPr lang="en-US" sz="1799">
                      <a:solidFill>
                        <a:prstClr val="white"/>
                      </a:solidFill>
                      <a:latin typeface="Arial"/>
                    </a:rPr>
                    <a:t>Application</a:t>
                  </a:r>
                </a:p>
              </p:txBody>
            </p:sp>
            <p:sp>
              <p:nvSpPr>
                <p:cNvPr id="61" name="Rectangle 60">
                  <a:extLst>
                    <a:ext uri="{FF2B5EF4-FFF2-40B4-BE49-F238E27FC236}">
                      <a16:creationId xmlns:a16="http://schemas.microsoft.com/office/drawing/2014/main" id="{39982B77-1612-46B7-818A-A456EB0342A7}"/>
                    </a:ext>
                  </a:extLst>
                </p:cNvPr>
                <p:cNvSpPr/>
                <p:nvPr/>
              </p:nvSpPr>
              <p:spPr>
                <a:xfrm>
                  <a:off x="2097952" y="3167725"/>
                  <a:ext cx="519658" cy="1987047"/>
                </a:xfrm>
                <a:prstGeom prst="rect">
                  <a:avLst/>
                </a:prstGeom>
                <a:solidFill>
                  <a:srgbClr val="89CBD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r>
                    <a:rPr lang="en-US" sz="1799">
                      <a:solidFill>
                        <a:prstClr val="white"/>
                      </a:solidFill>
                      <a:latin typeface="Arial"/>
                    </a:rPr>
                    <a:t>Application Dependencies</a:t>
                  </a:r>
                </a:p>
              </p:txBody>
            </p:sp>
          </p:grpSp>
          <p:grpSp>
            <p:nvGrpSpPr>
              <p:cNvPr id="6" name="Group 5">
                <a:extLst>
                  <a:ext uri="{FF2B5EF4-FFF2-40B4-BE49-F238E27FC236}">
                    <a16:creationId xmlns:a16="http://schemas.microsoft.com/office/drawing/2014/main" id="{6F2AD1A4-7D6A-4BCE-8A40-5F7EB4C5B96A}"/>
                  </a:ext>
                </a:extLst>
              </p:cNvPr>
              <p:cNvGrpSpPr/>
              <p:nvPr/>
            </p:nvGrpSpPr>
            <p:grpSpPr>
              <a:xfrm>
                <a:off x="3634889" y="932798"/>
                <a:ext cx="1695232" cy="3283577"/>
                <a:chOff x="3551761" y="932798"/>
                <a:chExt cx="1695232" cy="3283577"/>
              </a:xfrm>
            </p:grpSpPr>
            <p:sp>
              <p:nvSpPr>
                <p:cNvPr id="5" name="Left Brace 4">
                  <a:extLst>
                    <a:ext uri="{FF2B5EF4-FFF2-40B4-BE49-F238E27FC236}">
                      <a16:creationId xmlns:a16="http://schemas.microsoft.com/office/drawing/2014/main" id="{0C0DB6FE-2925-4C53-9304-AAF92843D931}"/>
                    </a:ext>
                  </a:extLst>
                </p:cNvPr>
                <p:cNvSpPr/>
                <p:nvPr/>
              </p:nvSpPr>
              <p:spPr bwMode="gray">
                <a:xfrm flipH="1">
                  <a:off x="3551761" y="932798"/>
                  <a:ext cx="338928" cy="3283577"/>
                </a:xfrm>
                <a:prstGeom prst="leftBrace">
                  <a:avLst>
                    <a:gd name="adj1" fmla="val 58403"/>
                    <a:gd name="adj2" fmla="val 50000"/>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srgbClr val="717074"/>
                    </a:solidFill>
                    <a:latin typeface="Arial"/>
                  </a:endParaRPr>
                </a:p>
              </p:txBody>
            </p:sp>
            <p:sp>
              <p:nvSpPr>
                <p:cNvPr id="49" name="TextBox 48">
                  <a:extLst>
                    <a:ext uri="{FF2B5EF4-FFF2-40B4-BE49-F238E27FC236}">
                      <a16:creationId xmlns:a16="http://schemas.microsoft.com/office/drawing/2014/main" id="{A5D0E3F5-7F75-4082-8E31-B11DF6C9724E}"/>
                    </a:ext>
                  </a:extLst>
                </p:cNvPr>
                <p:cNvSpPr txBox="1"/>
                <p:nvPr/>
              </p:nvSpPr>
              <p:spPr>
                <a:xfrm>
                  <a:off x="3973747" y="2421449"/>
                  <a:ext cx="1273246" cy="337371"/>
                </a:xfrm>
                <a:prstGeom prst="rect">
                  <a:avLst/>
                </a:prstGeom>
                <a:noFill/>
              </p:spPr>
              <p:txBody>
                <a:bodyPr wrap="none" lIns="0" tIns="0" rIns="0" bIns="0" rtlCol="0" anchor="ctr">
                  <a:noAutofit/>
                </a:bodyPr>
                <a:lstStyle/>
                <a:p>
                  <a:pPr defTabSz="914126">
                    <a:lnSpc>
                      <a:spcPct val="90000"/>
                    </a:lnSpc>
                  </a:pPr>
                  <a:r>
                    <a:rPr lang="en-US" sz="1999">
                      <a:solidFill>
                        <a:srgbClr val="0095D3">
                          <a:lumMod val="75000"/>
                        </a:srgbClr>
                      </a:solidFill>
                      <a:latin typeface="Arial"/>
                    </a:rPr>
                    <a:t> Containers</a:t>
                  </a:r>
                  <a:endParaRPr lang="en-US" sz="1600">
                    <a:solidFill>
                      <a:srgbClr val="0095D3">
                        <a:lumMod val="75000"/>
                      </a:srgbClr>
                    </a:solidFill>
                    <a:latin typeface="Arial"/>
                  </a:endParaRPr>
                </a:p>
              </p:txBody>
            </p:sp>
          </p:grpSp>
          <p:sp>
            <p:nvSpPr>
              <p:cNvPr id="62" name="TextBox 61">
                <a:extLst>
                  <a:ext uri="{FF2B5EF4-FFF2-40B4-BE49-F238E27FC236}">
                    <a16:creationId xmlns:a16="http://schemas.microsoft.com/office/drawing/2014/main" id="{4597752C-5DEF-4D1E-88E5-37ACA8B5F7BA}"/>
                  </a:ext>
                </a:extLst>
              </p:cNvPr>
              <p:cNvSpPr txBox="1"/>
              <p:nvPr/>
            </p:nvSpPr>
            <p:spPr>
              <a:xfrm>
                <a:off x="4159819" y="4215701"/>
                <a:ext cx="1959046" cy="586684"/>
              </a:xfrm>
              <a:prstGeom prst="rect">
                <a:avLst/>
              </a:prstGeom>
              <a:noFill/>
            </p:spPr>
            <p:txBody>
              <a:bodyPr wrap="none" lIns="0" tIns="0" rIns="0" bIns="0" rtlCol="0" anchor="ctr">
                <a:noAutofit/>
              </a:bodyPr>
              <a:lstStyle/>
              <a:p>
                <a:pPr defTabSz="914126">
                  <a:lnSpc>
                    <a:spcPct val="90000"/>
                  </a:lnSpc>
                </a:pPr>
                <a:r>
                  <a:rPr lang="en-US" sz="1999">
                    <a:solidFill>
                      <a:srgbClr val="0095D3">
                        <a:lumMod val="75000"/>
                      </a:srgbClr>
                    </a:solidFill>
                    <a:latin typeface="Arial"/>
                  </a:rPr>
                  <a:t>Container</a:t>
                </a:r>
              </a:p>
              <a:p>
                <a:pPr defTabSz="914126">
                  <a:lnSpc>
                    <a:spcPct val="90000"/>
                  </a:lnSpc>
                </a:pPr>
                <a:r>
                  <a:rPr lang="en-US" sz="1999">
                    <a:solidFill>
                      <a:srgbClr val="0095D3">
                        <a:lumMod val="75000"/>
                      </a:srgbClr>
                    </a:solidFill>
                    <a:latin typeface="Arial"/>
                  </a:rPr>
                  <a:t>Host OS</a:t>
                </a:r>
                <a:endParaRPr lang="en-US" sz="1600">
                  <a:solidFill>
                    <a:srgbClr val="0095D3">
                      <a:lumMod val="75000"/>
                    </a:srgbClr>
                  </a:solidFill>
                  <a:latin typeface="Arial"/>
                </a:endParaRPr>
              </a:p>
            </p:txBody>
          </p:sp>
          <p:sp>
            <p:nvSpPr>
              <p:cNvPr id="63" name="Left Brace 62">
                <a:extLst>
                  <a:ext uri="{FF2B5EF4-FFF2-40B4-BE49-F238E27FC236}">
                    <a16:creationId xmlns:a16="http://schemas.microsoft.com/office/drawing/2014/main" id="{7C0CDD00-3887-4E4D-8A2C-F4F347628B8A}"/>
                  </a:ext>
                </a:extLst>
              </p:cNvPr>
              <p:cNvSpPr/>
              <p:nvPr/>
            </p:nvSpPr>
            <p:spPr bwMode="gray">
              <a:xfrm flipH="1">
                <a:off x="3607659" y="4219549"/>
                <a:ext cx="368206" cy="713921"/>
              </a:xfrm>
              <a:prstGeom prst="leftBrace">
                <a:avLst>
                  <a:gd name="adj1" fmla="val 21711"/>
                  <a:gd name="adj2" fmla="val 50000"/>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srgbClr val="717074"/>
                  </a:solidFill>
                  <a:latin typeface="Arial"/>
                </a:endParaRPr>
              </a:p>
            </p:txBody>
          </p:sp>
        </p:grpSp>
        <p:sp>
          <p:nvSpPr>
            <p:cNvPr id="25" name="Rectangle 24">
              <a:extLst>
                <a:ext uri="{FF2B5EF4-FFF2-40B4-BE49-F238E27FC236}">
                  <a16:creationId xmlns:a16="http://schemas.microsoft.com/office/drawing/2014/main" id="{6DE78454-7510-4EA1-A0D4-671F3FBB6A57}"/>
                </a:ext>
              </a:extLst>
            </p:cNvPr>
            <p:cNvSpPr/>
            <p:nvPr/>
          </p:nvSpPr>
          <p:spPr>
            <a:xfrm>
              <a:off x="7349472" y="915056"/>
              <a:ext cx="538210" cy="1368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r>
                <a:rPr lang="en-US" sz="1799">
                  <a:solidFill>
                    <a:prstClr val="white"/>
                  </a:solidFill>
                  <a:latin typeface="Arial"/>
                </a:rPr>
                <a:t>Application</a:t>
              </a:r>
            </a:p>
          </p:txBody>
        </p:sp>
        <p:sp>
          <p:nvSpPr>
            <p:cNvPr id="26" name="Rectangle 25">
              <a:extLst>
                <a:ext uri="{FF2B5EF4-FFF2-40B4-BE49-F238E27FC236}">
                  <a16:creationId xmlns:a16="http://schemas.microsoft.com/office/drawing/2014/main" id="{D6DA44D7-4FC6-4C13-845B-3D6894C219FC}"/>
                </a:ext>
              </a:extLst>
            </p:cNvPr>
            <p:cNvSpPr/>
            <p:nvPr/>
          </p:nvSpPr>
          <p:spPr>
            <a:xfrm>
              <a:off x="7349473" y="2232817"/>
              <a:ext cx="538207" cy="1986530"/>
            </a:xfrm>
            <a:prstGeom prst="rect">
              <a:avLst/>
            </a:prstGeom>
            <a:solidFill>
              <a:srgbClr val="89CBDF"/>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defTabSz="914126">
                <a:lnSpc>
                  <a:spcPct val="90000"/>
                </a:lnSpc>
              </a:pPr>
              <a:r>
                <a:rPr lang="en-US" sz="1799">
                  <a:solidFill>
                    <a:prstClr val="white"/>
                  </a:solidFill>
                  <a:latin typeface="Arial"/>
                </a:rPr>
                <a:t>Application Dependencies</a:t>
              </a:r>
            </a:p>
          </p:txBody>
        </p:sp>
        <p:sp>
          <p:nvSpPr>
            <p:cNvPr id="29" name="TextBox 28">
              <a:extLst>
                <a:ext uri="{FF2B5EF4-FFF2-40B4-BE49-F238E27FC236}">
                  <a16:creationId xmlns:a16="http://schemas.microsoft.com/office/drawing/2014/main" id="{D30CAB79-6879-4C30-A148-7FD4F48718CC}"/>
                </a:ext>
              </a:extLst>
            </p:cNvPr>
            <p:cNvSpPr txBox="1"/>
            <p:nvPr/>
          </p:nvSpPr>
          <p:spPr>
            <a:xfrm>
              <a:off x="7944832" y="3035181"/>
              <a:ext cx="256413" cy="294353"/>
            </a:xfrm>
            <a:prstGeom prst="rect">
              <a:avLst/>
            </a:prstGeom>
            <a:noFill/>
          </p:spPr>
          <p:txBody>
            <a:bodyPr wrap="none" lIns="0" tIns="0" rIns="0" bIns="0" rtlCol="0" anchor="ctr">
              <a:noAutofit/>
            </a:bodyPr>
            <a:lstStyle/>
            <a:p>
              <a:pPr defTabSz="914126">
                <a:lnSpc>
                  <a:spcPct val="90000"/>
                </a:lnSpc>
              </a:pPr>
              <a:r>
                <a:rPr lang="en-US" sz="1999" b="1">
                  <a:solidFill>
                    <a:srgbClr val="0095D3">
                      <a:lumMod val="75000"/>
                    </a:srgbClr>
                  </a:solidFill>
                  <a:latin typeface="Arial"/>
                </a:rPr>
                <a:t>…</a:t>
              </a:r>
              <a:endParaRPr lang="en-US" sz="1600" b="1">
                <a:solidFill>
                  <a:srgbClr val="0095D3">
                    <a:lumMod val="75000"/>
                  </a:srgbClr>
                </a:solidFill>
                <a:latin typeface="Arial"/>
              </a:endParaRPr>
            </a:p>
          </p:txBody>
        </p:sp>
      </p:grpSp>
      <p:sp>
        <p:nvSpPr>
          <p:cNvPr id="30" name="TextBox 29">
            <a:extLst>
              <a:ext uri="{FF2B5EF4-FFF2-40B4-BE49-F238E27FC236}">
                <a16:creationId xmlns:a16="http://schemas.microsoft.com/office/drawing/2014/main" id="{2D97920D-039C-4C49-9F2F-4836324643C8}"/>
              </a:ext>
            </a:extLst>
          </p:cNvPr>
          <p:cNvSpPr txBox="1"/>
          <p:nvPr/>
        </p:nvSpPr>
        <p:spPr>
          <a:xfrm>
            <a:off x="11165196" y="2912391"/>
            <a:ext cx="331585" cy="294353"/>
          </a:xfrm>
          <a:prstGeom prst="rect">
            <a:avLst/>
          </a:prstGeom>
          <a:noFill/>
        </p:spPr>
        <p:txBody>
          <a:bodyPr wrap="none" lIns="0" tIns="0" rIns="0" bIns="0" rtlCol="0" anchor="ctr">
            <a:noAutofit/>
          </a:bodyPr>
          <a:lstStyle/>
          <a:p>
            <a:pPr defTabSz="914126">
              <a:lnSpc>
                <a:spcPct val="90000"/>
              </a:lnSpc>
            </a:pPr>
            <a:r>
              <a:rPr lang="en-US" sz="1999">
                <a:solidFill>
                  <a:srgbClr val="0095D3">
                    <a:lumMod val="75000"/>
                  </a:srgbClr>
                </a:solidFill>
                <a:latin typeface="Arial"/>
              </a:rPr>
              <a:t>VM</a:t>
            </a:r>
            <a:endParaRPr lang="en-US" sz="1600">
              <a:solidFill>
                <a:srgbClr val="0095D3">
                  <a:lumMod val="75000"/>
                </a:srgbClr>
              </a:solidFill>
              <a:latin typeface="Arial"/>
            </a:endParaRPr>
          </a:p>
        </p:txBody>
      </p:sp>
      <p:sp>
        <p:nvSpPr>
          <p:cNvPr id="31" name="Left Brace 30">
            <a:extLst>
              <a:ext uri="{FF2B5EF4-FFF2-40B4-BE49-F238E27FC236}">
                <a16:creationId xmlns:a16="http://schemas.microsoft.com/office/drawing/2014/main" id="{37DC5420-22B9-4D44-8E70-35072761E40D}"/>
              </a:ext>
            </a:extLst>
          </p:cNvPr>
          <p:cNvSpPr/>
          <p:nvPr/>
        </p:nvSpPr>
        <p:spPr bwMode="gray">
          <a:xfrm flipH="1">
            <a:off x="10552279" y="1004059"/>
            <a:ext cx="458480" cy="4111996"/>
          </a:xfrm>
          <a:prstGeom prst="leftBrace">
            <a:avLst>
              <a:gd name="adj1" fmla="val 58403"/>
              <a:gd name="adj2" fmla="val 49465"/>
            </a:avLst>
          </a:prstGeom>
          <a:ln w="25400">
            <a:solidFill>
              <a:schemeClr val="accent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endParaRPr lang="en-US" sz="1799">
              <a:solidFill>
                <a:srgbClr val="717074"/>
              </a:solidFill>
              <a:latin typeface="Arial"/>
            </a:endParaRPr>
          </a:p>
        </p:txBody>
      </p:sp>
      <p:sp>
        <p:nvSpPr>
          <p:cNvPr id="35" name="TextBox 34">
            <a:extLst>
              <a:ext uri="{FF2B5EF4-FFF2-40B4-BE49-F238E27FC236}">
                <a16:creationId xmlns:a16="http://schemas.microsoft.com/office/drawing/2014/main" id="{FD225B76-C662-4511-94E6-C54CAB28829B}"/>
              </a:ext>
            </a:extLst>
          </p:cNvPr>
          <p:cNvSpPr txBox="1"/>
          <p:nvPr/>
        </p:nvSpPr>
        <p:spPr>
          <a:xfrm rot="16200000">
            <a:off x="6089228" y="4524765"/>
            <a:ext cx="776055" cy="428558"/>
          </a:xfrm>
          <a:prstGeom prst="rect">
            <a:avLst/>
          </a:prstGeom>
          <a:noFill/>
        </p:spPr>
        <p:txBody>
          <a:bodyPr wrap="square" lIns="0" tIns="0" rIns="0" bIns="0" rtlCol="0">
            <a:noAutofit/>
          </a:bodyPr>
          <a:lstStyle/>
          <a:p>
            <a:pPr algn="ctr">
              <a:lnSpc>
                <a:spcPct val="90000"/>
              </a:lnSpc>
            </a:pPr>
            <a:r>
              <a:rPr lang="en-US">
                <a:solidFill>
                  <a:schemeClr val="tx2"/>
                </a:solidFill>
              </a:rPr>
              <a:t>Kernel</a:t>
            </a:r>
          </a:p>
          <a:p>
            <a:pPr algn="ctr">
              <a:lnSpc>
                <a:spcPct val="90000"/>
              </a:lnSpc>
            </a:pPr>
            <a:r>
              <a:rPr lang="en-US">
                <a:solidFill>
                  <a:schemeClr val="tx2"/>
                </a:solidFill>
              </a:rPr>
              <a:t>Space</a:t>
            </a:r>
          </a:p>
        </p:txBody>
      </p:sp>
      <p:sp>
        <p:nvSpPr>
          <p:cNvPr id="36" name="TextBox 35">
            <a:extLst>
              <a:ext uri="{FF2B5EF4-FFF2-40B4-BE49-F238E27FC236}">
                <a16:creationId xmlns:a16="http://schemas.microsoft.com/office/drawing/2014/main" id="{7FB234D1-E79E-49E4-8061-439A67FF8636}"/>
              </a:ext>
            </a:extLst>
          </p:cNvPr>
          <p:cNvSpPr txBox="1"/>
          <p:nvPr/>
        </p:nvSpPr>
        <p:spPr>
          <a:xfrm rot="16200000">
            <a:off x="5443485" y="2418429"/>
            <a:ext cx="2262333" cy="428558"/>
          </a:xfrm>
          <a:prstGeom prst="rect">
            <a:avLst/>
          </a:prstGeom>
          <a:noFill/>
        </p:spPr>
        <p:txBody>
          <a:bodyPr wrap="square" lIns="0" tIns="0" rIns="0" bIns="0" rtlCol="0">
            <a:noAutofit/>
          </a:bodyPr>
          <a:lstStyle/>
          <a:p>
            <a:pPr algn="ctr">
              <a:lnSpc>
                <a:spcPct val="90000"/>
              </a:lnSpc>
            </a:pPr>
            <a:r>
              <a:rPr lang="en-US">
                <a:solidFill>
                  <a:schemeClr val="tx2"/>
                </a:solidFill>
              </a:rPr>
              <a:t>User Space</a:t>
            </a:r>
          </a:p>
          <a:p>
            <a:pPr algn="ctr">
              <a:lnSpc>
                <a:spcPct val="90000"/>
              </a:lnSpc>
            </a:pPr>
            <a:endParaRPr lang="en-US">
              <a:solidFill>
                <a:schemeClr val="tx2"/>
              </a:solidFill>
            </a:endParaRPr>
          </a:p>
        </p:txBody>
      </p:sp>
      <p:cxnSp>
        <p:nvCxnSpPr>
          <p:cNvPr id="37" name="Straight Connector 36">
            <a:extLst>
              <a:ext uri="{FF2B5EF4-FFF2-40B4-BE49-F238E27FC236}">
                <a16:creationId xmlns:a16="http://schemas.microsoft.com/office/drawing/2014/main" id="{C4A18BEE-6081-4972-83E1-64619089D0ED}"/>
              </a:ext>
            </a:extLst>
          </p:cNvPr>
          <p:cNvCxnSpPr/>
          <p:nvPr/>
        </p:nvCxnSpPr>
        <p:spPr bwMode="gray">
          <a:xfrm>
            <a:off x="6532589" y="4351016"/>
            <a:ext cx="317891" cy="0"/>
          </a:xfrm>
          <a:prstGeom prst="line">
            <a:avLst/>
          </a:prstGeom>
          <a:ln w="38100">
            <a:solidFill>
              <a:schemeClr val="accent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788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t>Virtual Machines and Containers (1)</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VMware vSphere with Tanzu: Deploy, Configure, Manage [V8]      |     2 - 6</a:t>
            </a:r>
            <a:endParaRPr lang="en-US" dirty="0"/>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marL="0" indent="0">
              <a:buNone/>
            </a:pPr>
            <a:r>
              <a:t>Each VM provides virtual hardware that the guest OS uses to execute applications. Multiple applications run on a single physical server while still being logically separated and isolated.</a:t>
            </a:r>
          </a:p>
          <a:p>
            <a:pPr marL="0" indent="0">
              <a:buNone/>
            </a:pPr>
            <a:r>
              <a:t>With containers, developers take a streamlined base OS file system and layer on only the required binaries and libraries on which the application depends.</a:t>
            </a:r>
          </a:p>
        </p:txBody>
      </p:sp>
      <p:pic>
        <p:nvPicPr>
          <p:cNvPr id="12" name="Content Placeholder 11|500|243">
            <a:extLst>
              <a:ext uri="{FF2B5EF4-FFF2-40B4-BE49-F238E27FC236}">
                <a16:creationId xmlns:a16="http://schemas.microsoft.com/office/drawing/2014/main" id="{E6091F57-CD45-4EFB-9930-8D47B12D4AD8}"/>
              </a:ext>
            </a:extLst>
          </p:cNvPr>
          <p:cNvPicPr>
            <a:picLocks noGrp="1" noChangeAspect="1"/>
          </p:cNvPicPr>
          <p:nvPr>
            <p:ph sz="quarter" idx="15"/>
          </p:nvPr>
        </p:nvPicPr>
        <p:blipFill>
          <a:blip r:embed="rId4"/>
          <a:stretch>
            <a:fillRect/>
          </a:stretch>
        </p:blipFill>
        <p:spPr>
          <a:xfrm>
            <a:off x="2391647" y="2788920"/>
            <a:ext cx="7408706" cy="3593592"/>
          </a:xfrm>
          <a:prstGeom prst="rect">
            <a:avLst/>
          </a:prstGeom>
        </p:spPr>
      </p:pic>
    </p:spTree>
    <p:custDataLst>
      <p:tags r:id="rId1"/>
    </p:custDataLst>
    <p:extLst>
      <p:ext uri="{BB962C8B-B14F-4D97-AF65-F5344CB8AC3E}">
        <p14:creationId xmlns:p14="http://schemas.microsoft.com/office/powerpoint/2010/main" val="35472931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P_TEMPLATE_ILT">
  <a:themeElements>
    <a:clrScheme name="Custom 1">
      <a:dk1>
        <a:srgbClr val="7F7F7F"/>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Metropolis">
      <a:majorFont>
        <a:latin typeface="Metropolis"/>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B909EF7DE56C419BCCFC0B7C9706B8" ma:contentTypeVersion="12" ma:contentTypeDescription="Create a new document." ma:contentTypeScope="" ma:versionID="5c6b98f66c7da73afb4e29343275921d">
  <xsd:schema xmlns:xsd="http://www.w3.org/2001/XMLSchema" xmlns:xs="http://www.w3.org/2001/XMLSchema" xmlns:p="http://schemas.microsoft.com/office/2006/metadata/properties" xmlns:ns2="9474d249-914a-4152-a429-094b4a94bd06" xmlns:ns3="26b7455a-c98d-434c-bfba-2645268fb5df" targetNamespace="http://schemas.microsoft.com/office/2006/metadata/properties" ma:root="true" ma:fieldsID="b4476da7d1b40e2bc75013b440e6cb64" ns2:_="" ns3:_="">
    <xsd:import namespace="9474d249-914a-4152-a429-094b4a94bd06"/>
    <xsd:import namespace="26b7455a-c98d-434c-bfba-2645268fb5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4d249-914a-4152-a429-094b4a94bd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b7455a-c98d-434c-bfba-2645268fb5d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788C75-AC32-420F-B9D1-5ACDF1DC5401}">
  <ds:schemaRefs>
    <ds:schemaRef ds:uri="http://purl.org/dc/elements/1.1/"/>
    <ds:schemaRef ds:uri="http://schemas.microsoft.com/office/2006/metadata/properties"/>
    <ds:schemaRef ds:uri="http://purl.org/dc/terms/"/>
    <ds:schemaRef ds:uri="26b7455a-c98d-434c-bfba-2645268fb5df"/>
    <ds:schemaRef ds:uri="http://schemas.microsoft.com/office/2006/documentManagement/types"/>
    <ds:schemaRef ds:uri="http://schemas.microsoft.com/office/infopath/2007/PartnerControls"/>
    <ds:schemaRef ds:uri="http://schemas.openxmlformats.org/package/2006/metadata/core-properties"/>
    <ds:schemaRef ds:uri="9474d249-914a-4152-a429-094b4a94bd06"/>
    <ds:schemaRef ds:uri="http://www.w3.org/XML/1998/namespace"/>
    <ds:schemaRef ds:uri="http://purl.org/dc/dcmitype/"/>
  </ds:schemaRefs>
</ds:datastoreItem>
</file>

<file path=customXml/itemProps2.xml><?xml version="1.0" encoding="utf-8"?>
<ds:datastoreItem xmlns:ds="http://schemas.openxmlformats.org/officeDocument/2006/customXml" ds:itemID="{4E775005-2CAE-481C-BCFF-D42F10A0D07A}">
  <ds:schemaRefs>
    <ds:schemaRef ds:uri="26b7455a-c98d-434c-bfba-2645268fb5df"/>
    <ds:schemaRef ds:uri="9474d249-914a-4152-a429-094b4a94b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D807B7-A613-4886-884C-500C7BEE02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383</TotalTime>
  <Words>3417</Words>
  <Application>Microsoft Office PowerPoint</Application>
  <PresentationFormat>Widescreen</PresentationFormat>
  <Paragraphs>419</Paragraphs>
  <Slides>24</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Consolas</vt:lpstr>
      <vt:lpstr>Courier New</vt:lpstr>
      <vt:lpstr>Helvetica Neue</vt:lpstr>
      <vt:lpstr>Metropolis</vt:lpstr>
      <vt:lpstr>Symbol</vt:lpstr>
      <vt:lpstr>Times New Roman</vt:lpstr>
      <vt:lpstr>Verdana</vt:lpstr>
      <vt:lpstr>CORP_TEMPLATE_ILT</vt:lpstr>
      <vt:lpstr>Containers Overview</vt:lpstr>
      <vt:lpstr>PowerPoint Presentation</vt:lpstr>
      <vt:lpstr>PowerPoint Presentation</vt:lpstr>
      <vt:lpstr>Cloud-Native Principles</vt:lpstr>
      <vt:lpstr>Containers and Microservices</vt:lpstr>
      <vt:lpstr>Container Benefits</vt:lpstr>
      <vt:lpstr>Applications in Virtual Machines at Runtime</vt:lpstr>
      <vt:lpstr>Applications in Containers at Runtime</vt:lpstr>
      <vt:lpstr>Virtual Machines and Containers (1)</vt:lpstr>
      <vt:lpstr>Virtual Machines and Containers (2)</vt:lpstr>
      <vt:lpstr>Container Hosts</vt:lpstr>
      <vt:lpstr>About Container Hosts</vt:lpstr>
      <vt:lpstr>Typical Container Workflow</vt:lpstr>
      <vt:lpstr>About Container Engines</vt:lpstr>
      <vt:lpstr>The Dockerfile and Programmatic Construction</vt:lpstr>
      <vt:lpstr>Container Images</vt:lpstr>
      <vt:lpstr>Images and Containers</vt:lpstr>
      <vt:lpstr>Starting and Stopping Containers</vt:lpstr>
      <vt:lpstr>Managing Images</vt:lpstr>
      <vt:lpstr>Additional Docker Commands</vt:lpstr>
      <vt:lpstr>Container Registry</vt:lpstr>
      <vt:lpstr>Project Harbor</vt:lpstr>
      <vt:lpstr>Additional References</vt:lpstr>
      <vt:lpstr> Deploying the Go Web Application Using 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k8s-foundations-part1-1.0.1</dc:title>
  <dc:creator>Kannan Manoharan</dc:creator>
  <cp:lastModifiedBy>Kannan Manoharan</cp:lastModifiedBy>
  <cp:revision>10</cp:revision>
  <dcterms:created xsi:type="dcterms:W3CDTF">2020-03-05T16:14:31Z</dcterms:created>
  <dcterms:modified xsi:type="dcterms:W3CDTF">2025-04-10T09:46:19Z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2019-08-09T00:00:00Z</vt:filetime>
  </property>
  <property fmtid="{D5CDD505-2E9C-101B-9397-08002B2CF9AE}" pid="3" name="Creator">
    <vt:lpwstr>PowerPoint</vt:lpwstr>
  </property>
  <property fmtid="{D5CDD505-2E9C-101B-9397-08002B2CF9AE}" pid="4" name="LastSaved">
    <vt:filetime>2020-03-05T00:00:00Z</vt:filetime>
  </property>
  <property fmtid="{D5CDD505-2E9C-101B-9397-08002B2CF9AE}" pid="5" name="ContentTypeId">
    <vt:lpwstr>0x01010093B909EF7DE56C419BCCFC0B7C9706B8</vt:lpwstr>
  </property>
</Properties>
</file>