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ink/ink1.xml" ContentType="application/inkml+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ink/ink2.xml" ContentType="application/inkml+xml"/>
  <Override PartName="/ppt/tags/tag22.xml" ContentType="application/vnd.openxmlformats-officedocument.presentationml.tags+xml"/>
  <Override PartName="/ppt/tags/tag23.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3.xml" ContentType="application/vnd.openxmlformats-officedocument.theme+xml"/>
  <Override PartName="/ppt/tags/tag24.xml" ContentType="application/vnd.openxmlformats-officedocument.presentationml.tags+xml"/>
  <Override PartName="/ppt/tags/tag25.xml" ContentType="application/vnd.openxmlformats-officedocument.presentationml.tags+xml"/>
  <Override PartName="/ppt/ink/ink3.xml" ContentType="application/inkml+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4.xml" ContentType="application/vnd.openxmlformats-officedocument.theme+xml"/>
  <Override PartName="/ppt/tags/tag45.xml" ContentType="application/vnd.openxmlformats-officedocument.presentationml.tags+xml"/>
  <Override PartName="/ppt/tags/tag46.xml" ContentType="application/vnd.openxmlformats-officedocument.presentationml.tags+xml"/>
  <Override PartName="/ppt/ink/ink4.xml" ContentType="application/inkml+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heme/theme5.xml" ContentType="application/vnd.openxmlformats-officedocument.theme+xml"/>
  <Override PartName="/ppt/tags/tag66.xml" ContentType="application/vnd.openxmlformats-officedocument.presentationml.tags+xml"/>
  <Override PartName="/ppt/notesSlides/notesSlide1.xml" ContentType="application/vnd.openxmlformats-officedocument.presentationml.notesSlide+xml"/>
  <Override PartName="/ppt/tags/tag6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68.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9.xml" ContentType="application/vnd.openxmlformats-officedocument.presentationml.tags+xml"/>
  <Override PartName="/ppt/notesSlides/notesSlide7.xml" ContentType="application/vnd.openxmlformats-officedocument.presentationml.notesSlide+xml"/>
  <Override PartName="/ppt/tags/tag70.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7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2.xml" ContentType="application/vnd.openxmlformats-officedocument.presentationml.tags+xml"/>
  <Override PartName="/ppt/notesSlides/notesSlide20.xml" ContentType="application/vnd.openxmlformats-officedocument.presentationml.notesSlide+xml"/>
  <Override PartName="/ppt/tags/tag73.xml" ContentType="application/vnd.openxmlformats-officedocument.presentationml.tags+xml"/>
  <Override PartName="/ppt/notesSlides/notesSlide21.xml" ContentType="application/vnd.openxmlformats-officedocument.presentationml.notesSlide+xml"/>
  <Override PartName="/ppt/tags/tag74.xml" ContentType="application/vnd.openxmlformats-officedocument.presentationml.tags+xml"/>
  <Override PartName="/ppt/notesSlides/notesSlide22.xml" ContentType="application/vnd.openxmlformats-officedocument.presentationml.notesSlide+xml"/>
  <Override PartName="/ppt/tags/tag75.xml" ContentType="application/vnd.openxmlformats-officedocument.presentationml.tags+xml"/>
  <Override PartName="/ppt/notesSlides/notesSlide23.xml" ContentType="application/vnd.openxmlformats-officedocument.presentationml.notesSlide+xml"/>
  <Override PartName="/ppt/tags/tag76.xml" ContentType="application/vnd.openxmlformats-officedocument.presentationml.tags+xml"/>
  <Override PartName="/ppt/notesSlides/notesSlide24.xml" ContentType="application/vnd.openxmlformats-officedocument.presentationml.notesSlide+xml"/>
  <Override PartName="/ppt/tags/tag77.xml" ContentType="application/vnd.openxmlformats-officedocument.presentationml.tags+xml"/>
  <Override PartName="/ppt/notesSlides/notesSlide25.xml" ContentType="application/vnd.openxmlformats-officedocument.presentationml.notesSlide+xml"/>
  <Override PartName="/ppt/tags/tag78.xml" ContentType="application/vnd.openxmlformats-officedocument.presentationml.tags+xml"/>
  <Override PartName="/ppt/notesSlides/notesSlide26.xml" ContentType="application/vnd.openxmlformats-officedocument.presentationml.notesSlide+xml"/>
  <Override PartName="/ppt/tags/tag79.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4"/>
    <p:sldMasterId id="2147483688" r:id="rId5"/>
    <p:sldMasterId id="2147483735" r:id="rId6"/>
    <p:sldMasterId id="2147483759" r:id="rId7"/>
  </p:sldMasterIdLst>
  <p:notesMasterIdLst>
    <p:notesMasterId r:id="rId43"/>
  </p:notesMasterIdLst>
  <p:sldIdLst>
    <p:sldId id="312" r:id="rId8"/>
    <p:sldId id="230717006" r:id="rId9"/>
    <p:sldId id="315" r:id="rId10"/>
    <p:sldId id="278" r:id="rId11"/>
    <p:sldId id="279" r:id="rId12"/>
    <p:sldId id="354" r:id="rId13"/>
    <p:sldId id="332" r:id="rId14"/>
    <p:sldId id="230717005" r:id="rId15"/>
    <p:sldId id="357" r:id="rId16"/>
    <p:sldId id="285" r:id="rId17"/>
    <p:sldId id="230716708" r:id="rId18"/>
    <p:sldId id="230716801" r:id="rId19"/>
    <p:sldId id="230716802" r:id="rId20"/>
    <p:sldId id="230716803" r:id="rId21"/>
    <p:sldId id="230716998" r:id="rId22"/>
    <p:sldId id="276" r:id="rId23"/>
    <p:sldId id="230717001" r:id="rId24"/>
    <p:sldId id="347" r:id="rId25"/>
    <p:sldId id="287" r:id="rId26"/>
    <p:sldId id="288" r:id="rId27"/>
    <p:sldId id="394" r:id="rId28"/>
    <p:sldId id="397" r:id="rId29"/>
    <p:sldId id="398" r:id="rId30"/>
    <p:sldId id="493" r:id="rId31"/>
    <p:sldId id="494" r:id="rId32"/>
    <p:sldId id="495" r:id="rId33"/>
    <p:sldId id="496" r:id="rId34"/>
    <p:sldId id="396" r:id="rId35"/>
    <p:sldId id="303" r:id="rId36"/>
    <p:sldId id="304" r:id="rId37"/>
    <p:sldId id="305" r:id="rId38"/>
    <p:sldId id="306" r:id="rId39"/>
    <p:sldId id="291" r:id="rId40"/>
    <p:sldId id="307" r:id="rId41"/>
    <p:sldId id="230716758" r:id="rId42"/>
  </p:sldIdLst>
  <p:sldSz cx="12192000" cy="6858000"/>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2F34840-2021-4653-AC98-4314F1FB7746}">
          <p14:sldIdLst>
            <p14:sldId id="312"/>
          </p14:sldIdLst>
        </p14:section>
        <p14:section name="Les 1- K8s Arch" id="{D6BF619E-5B6C-49FE-8980-B9F6B3968D8E}">
          <p14:sldIdLst>
            <p14:sldId id="230717006"/>
            <p14:sldId id="315"/>
            <p14:sldId id="278"/>
            <p14:sldId id="279"/>
            <p14:sldId id="354"/>
            <p14:sldId id="332"/>
            <p14:sldId id="230717005"/>
            <p14:sldId id="357"/>
            <p14:sldId id="285"/>
            <p14:sldId id="230716708"/>
            <p14:sldId id="230716801"/>
            <p14:sldId id="230716802"/>
            <p14:sldId id="230716803"/>
            <p14:sldId id="230716998"/>
          </p14:sldIdLst>
        </p14:section>
        <p14:section name="Les 2 - Building K8s" id="{07BF4336-03D4-482B-9848-A0FB1958FB99}">
          <p14:sldIdLst>
            <p14:sldId id="276"/>
            <p14:sldId id="230717001"/>
          </p14:sldIdLst>
        </p14:section>
        <p14:section name="Les 3 - kubectl" id="{599CBCF1-254B-4A14-A47F-ECC8E99F5276}">
          <p14:sldIdLst>
            <p14:sldId id="347"/>
            <p14:sldId id="287"/>
            <p14:sldId id="288"/>
            <p14:sldId id="394"/>
            <p14:sldId id="397"/>
            <p14:sldId id="398"/>
            <p14:sldId id="493"/>
            <p14:sldId id="494"/>
            <p14:sldId id="495"/>
            <p14:sldId id="496"/>
            <p14:sldId id="396"/>
            <p14:sldId id="303"/>
            <p14:sldId id="304"/>
            <p14:sldId id="305"/>
            <p14:sldId id="306"/>
            <p14:sldId id="291"/>
            <p14:sldId id="307"/>
            <p14:sldId id="230716758"/>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lini Pallat" initials="SP" lastIdx="1" clrIdx="0">
    <p:extLst>
      <p:ext uri="{19B8F6BF-5375-455C-9EA6-DF929625EA0E}">
        <p15:presenceInfo xmlns:p15="http://schemas.microsoft.com/office/powerpoint/2012/main" userId="Shalini Pallat" providerId="None"/>
      </p:ext>
    </p:extLst>
  </p:cmAuthor>
  <p:cmAuthor id="2" name="Moira Palumbo" initials="MP" lastIdx="23" clrIdx="1">
    <p:extLst>
      <p:ext uri="{19B8F6BF-5375-455C-9EA6-DF929625EA0E}">
        <p15:presenceInfo xmlns:p15="http://schemas.microsoft.com/office/powerpoint/2012/main" userId="S::mpalumbo@vmware.com::d5313c09-a6ac-40b1-8c83-27dd36ce5c13" providerId="AD"/>
      </p:ext>
    </p:extLst>
  </p:cmAuthor>
  <p:cmAuthor id="3" name="Marc Alumbaugh" initials="MA" lastIdx="11" clrIdx="2">
    <p:extLst>
      <p:ext uri="{19B8F6BF-5375-455C-9EA6-DF929625EA0E}">
        <p15:presenceInfo xmlns:p15="http://schemas.microsoft.com/office/powerpoint/2012/main" userId="S::malumbaugh@vmware.com::806e4abf-cc48-4516-974b-d3e82987e17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EC8340-C1F6-424C-878D-3311483F4A7B}" v="77" dt="2021-08-16T12:58:49.733"/>
    <p1510:client id="{D2895B87-83C9-4785-8297-CC5665666F7D}" v="27" dt="2021-08-16T12:59:58.53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104" autoAdjust="0"/>
  </p:normalViewPr>
  <p:slideViewPr>
    <p:cSldViewPr snapToGrid="0">
      <p:cViewPr varScale="1">
        <p:scale>
          <a:sx n="47" d="100"/>
          <a:sy n="47" d="100"/>
        </p:scale>
        <p:origin x="1176" y="4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heme" Target="theme/theme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slide" Target="slides/slide3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commentAuthors" Target="commentAuthors.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1.xml"/><Relationship Id="rId7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gatesh Chakravarthy" userId="7cf5c280-0662-4d0c-90f4-81548f95c8cc" providerId="ADAL" clId="{88E86139-E645-1A44-885B-F87BCF7613B1}"/>
    <pc:docChg chg="custSel modSld">
      <pc:chgData name="Vengatesh Chakravarthy" userId="7cf5c280-0662-4d0c-90f4-81548f95c8cc" providerId="ADAL" clId="{88E86139-E645-1A44-885B-F87BCF7613B1}" dt="2021-06-25T16:51:04.087" v="10" actId="1076"/>
      <pc:docMkLst>
        <pc:docMk/>
      </pc:docMkLst>
      <pc:sldChg chg="addSp delSp modSp mod">
        <pc:chgData name="Vengatesh Chakravarthy" userId="7cf5c280-0662-4d0c-90f4-81548f95c8cc" providerId="ADAL" clId="{88E86139-E645-1A44-885B-F87BCF7613B1}" dt="2021-06-25T16:51:04.087" v="10" actId="1076"/>
        <pc:sldMkLst>
          <pc:docMk/>
          <pc:sldMk cId="0" sldId="354"/>
        </pc:sldMkLst>
        <pc:spChg chg="add del mod">
          <ac:chgData name="Vengatesh Chakravarthy" userId="7cf5c280-0662-4d0c-90f4-81548f95c8cc" providerId="ADAL" clId="{88E86139-E645-1A44-885B-F87BCF7613B1}" dt="2021-06-25T14:53:23.586" v="1" actId="478"/>
          <ac:spMkLst>
            <pc:docMk/>
            <pc:sldMk cId="0" sldId="354"/>
            <ac:spMk id="5" creationId="{1A925C39-1BEE-3A46-92E5-B4FBA13C1A3F}"/>
          </ac:spMkLst>
        </pc:spChg>
        <pc:picChg chg="add mod">
          <ac:chgData name="Vengatesh Chakravarthy" userId="7cf5c280-0662-4d0c-90f4-81548f95c8cc" providerId="ADAL" clId="{88E86139-E645-1A44-885B-F87BCF7613B1}" dt="2021-06-25T16:51:04.087" v="10" actId="1076"/>
          <ac:picMkLst>
            <pc:docMk/>
            <pc:sldMk cId="0" sldId="354"/>
            <ac:picMk id="5" creationId="{ACA7C0D0-9046-924B-9E45-28B11B3C7637}"/>
          </ac:picMkLst>
        </pc:picChg>
        <pc:picChg chg="add del mod">
          <ac:chgData name="Vengatesh Chakravarthy" userId="7cf5c280-0662-4d0c-90f4-81548f95c8cc" providerId="ADAL" clId="{88E86139-E645-1A44-885B-F87BCF7613B1}" dt="2021-06-25T16:50:43.870" v="5" actId="478"/>
          <ac:picMkLst>
            <pc:docMk/>
            <pc:sldMk cId="0" sldId="354"/>
            <ac:picMk id="7" creationId="{53C0DBDD-33F6-6F44-A4BF-911B6278EA14}"/>
          </ac:picMkLst>
        </pc:picChg>
        <pc:picChg chg="del">
          <ac:chgData name="Vengatesh Chakravarthy" userId="7cf5c280-0662-4d0c-90f4-81548f95c8cc" providerId="ADAL" clId="{88E86139-E645-1A44-885B-F87BCF7613B1}" dt="2021-06-25T14:53:21.805" v="0" actId="478"/>
          <ac:picMkLst>
            <pc:docMk/>
            <pc:sldMk cId="0" sldId="354"/>
            <ac:picMk id="9" creationId="{00000000-0000-0000-0000-000000000000}"/>
          </ac:picMkLst>
        </pc:picChg>
      </pc:sldChg>
    </pc:docChg>
  </pc:docChgLst>
  <pc:docChgLst>
    <pc:chgData name="Steve Jones" userId="S::joness@vmware.com::51dd6502-8cb8-442e-95ed-ef09eec29d87" providerId="AD" clId="Web-{13FBDAA5-2A8F-4461-9C19-12C781A11571}"/>
    <pc:docChg chg="modSld">
      <pc:chgData name="Steve Jones" userId="S::joness@vmware.com::51dd6502-8cb8-442e-95ed-ef09eec29d87" providerId="AD" clId="Web-{13FBDAA5-2A8F-4461-9C19-12C781A11571}" dt="2021-06-16T14:24:03.111" v="23"/>
      <pc:docMkLst>
        <pc:docMk/>
      </pc:docMkLst>
      <pc:sldChg chg="addSp delSp modSp">
        <pc:chgData name="Steve Jones" userId="S::joness@vmware.com::51dd6502-8cb8-442e-95ed-ef09eec29d87" providerId="AD" clId="Web-{13FBDAA5-2A8F-4461-9C19-12C781A11571}" dt="2021-06-16T14:24:03.111" v="23"/>
        <pc:sldMkLst>
          <pc:docMk/>
          <pc:sldMk cId="0" sldId="327"/>
        </pc:sldMkLst>
        <pc:picChg chg="add del mod">
          <ac:chgData name="Steve Jones" userId="S::joness@vmware.com::51dd6502-8cb8-442e-95ed-ef09eec29d87" providerId="AD" clId="Web-{13FBDAA5-2A8F-4461-9C19-12C781A11571}" dt="2021-06-16T14:23:39.408" v="21"/>
          <ac:picMkLst>
            <pc:docMk/>
            <pc:sldMk cId="0" sldId="327"/>
            <ac:picMk id="4" creationId="{F82492F6-BBC2-45C2-A42D-B6E3A884AB8A}"/>
          </ac:picMkLst>
        </pc:picChg>
        <pc:picChg chg="add del mod">
          <ac:chgData name="Steve Jones" userId="S::joness@vmware.com::51dd6502-8cb8-442e-95ed-ef09eec29d87" providerId="AD" clId="Web-{13FBDAA5-2A8F-4461-9C19-12C781A11571}" dt="2021-06-16T14:24:03.111" v="23"/>
          <ac:picMkLst>
            <pc:docMk/>
            <pc:sldMk cId="0" sldId="327"/>
            <ac:picMk id="5" creationId="{2AD0B878-461D-4B49-A3F1-B4D36D063DEA}"/>
          </ac:picMkLst>
        </pc:picChg>
      </pc:sldChg>
      <pc:sldChg chg="modSp">
        <pc:chgData name="Steve Jones" userId="S::joness@vmware.com::51dd6502-8cb8-442e-95ed-ef09eec29d87" providerId="AD" clId="Web-{13FBDAA5-2A8F-4461-9C19-12C781A11571}" dt="2021-06-16T14:15:38.994" v="6" actId="14100"/>
        <pc:sldMkLst>
          <pc:docMk/>
          <pc:sldMk cId="1607632491" sldId="230716801"/>
        </pc:sldMkLst>
        <pc:spChg chg="mod">
          <ac:chgData name="Steve Jones" userId="S::joness@vmware.com::51dd6502-8cb8-442e-95ed-ef09eec29d87" providerId="AD" clId="Web-{13FBDAA5-2A8F-4461-9C19-12C781A11571}" dt="2021-06-16T14:15:23.088" v="4" actId="1076"/>
          <ac:spMkLst>
            <pc:docMk/>
            <pc:sldMk cId="1607632491" sldId="230716801"/>
            <ac:spMk id="150" creationId="{4B0B5E63-CE36-4452-8009-EB7E6A237105}"/>
          </ac:spMkLst>
        </pc:spChg>
        <pc:grpChg chg="mod">
          <ac:chgData name="Steve Jones" userId="S::joness@vmware.com::51dd6502-8cb8-442e-95ed-ef09eec29d87" providerId="AD" clId="Web-{13FBDAA5-2A8F-4461-9C19-12C781A11571}" dt="2021-06-16T14:15:05.791" v="0" actId="1076"/>
          <ac:grpSpMkLst>
            <pc:docMk/>
            <pc:sldMk cId="1607632491" sldId="230716801"/>
            <ac:grpSpMk id="16" creationId="{77F32A68-22F2-4370-B105-D660779D4529}"/>
          </ac:grpSpMkLst>
        </pc:grpChg>
        <pc:grpChg chg="mod">
          <ac:chgData name="Steve Jones" userId="S::joness@vmware.com::51dd6502-8cb8-442e-95ed-ef09eec29d87" providerId="AD" clId="Web-{13FBDAA5-2A8F-4461-9C19-12C781A11571}" dt="2021-06-16T14:15:12.307" v="2" actId="1076"/>
          <ac:grpSpMkLst>
            <pc:docMk/>
            <pc:sldMk cId="1607632491" sldId="230716801"/>
            <ac:grpSpMk id="32" creationId="{F8277A9E-0589-46E7-B6BA-78C1DE0C6F1B}"/>
          </ac:grpSpMkLst>
        </pc:grpChg>
        <pc:grpChg chg="mod">
          <ac:chgData name="Steve Jones" userId="S::joness@vmware.com::51dd6502-8cb8-442e-95ed-ef09eec29d87" providerId="AD" clId="Web-{13FBDAA5-2A8F-4461-9C19-12C781A11571}" dt="2021-06-16T14:15:08.463" v="1" actId="1076"/>
          <ac:grpSpMkLst>
            <pc:docMk/>
            <pc:sldMk cId="1607632491" sldId="230716801"/>
            <ac:grpSpMk id="133" creationId="{BA075C77-A22C-4872-B0EB-FBBE99E82524}"/>
          </ac:grpSpMkLst>
        </pc:grpChg>
        <pc:grpChg chg="mod">
          <ac:chgData name="Steve Jones" userId="S::joness@vmware.com::51dd6502-8cb8-442e-95ed-ef09eec29d87" providerId="AD" clId="Web-{13FBDAA5-2A8F-4461-9C19-12C781A11571}" dt="2021-06-16T14:15:38.994" v="6" actId="14100"/>
          <ac:grpSpMkLst>
            <pc:docMk/>
            <pc:sldMk cId="1607632491" sldId="230716801"/>
            <ac:grpSpMk id="149" creationId="{E3290827-6360-413C-AA65-2AA5313AB932}"/>
          </ac:grpSpMkLst>
        </pc:grpChg>
        <pc:cxnChg chg="mod">
          <ac:chgData name="Steve Jones" userId="S::joness@vmware.com::51dd6502-8cb8-442e-95ed-ef09eec29d87" providerId="AD" clId="Web-{13FBDAA5-2A8F-4461-9C19-12C781A11571}" dt="2021-06-16T14:15:15.182" v="3" actId="1076"/>
          <ac:cxnSpMkLst>
            <pc:docMk/>
            <pc:sldMk cId="1607632491" sldId="230716801"/>
            <ac:cxnSpMk id="9" creationId="{F5B7BF6C-5DA7-415B-BDD4-6287D2920B8C}"/>
          </ac:cxnSpMkLst>
        </pc:cxnChg>
      </pc:sldChg>
      <pc:sldChg chg="modSp">
        <pc:chgData name="Steve Jones" userId="S::joness@vmware.com::51dd6502-8cb8-442e-95ed-ef09eec29d87" providerId="AD" clId="Web-{13FBDAA5-2A8F-4461-9C19-12C781A11571}" dt="2021-06-16T14:17:35.043" v="19" actId="20577"/>
        <pc:sldMkLst>
          <pc:docMk/>
          <pc:sldMk cId="2105566884" sldId="230716983"/>
        </pc:sldMkLst>
        <pc:spChg chg="mod">
          <ac:chgData name="Steve Jones" userId="S::joness@vmware.com::51dd6502-8cb8-442e-95ed-ef09eec29d87" providerId="AD" clId="Web-{13FBDAA5-2A8F-4461-9C19-12C781A11571}" dt="2021-06-16T14:17:35.043" v="19" actId="20577"/>
          <ac:spMkLst>
            <pc:docMk/>
            <pc:sldMk cId="2105566884" sldId="230716983"/>
            <ac:spMk id="46" creationId="{866FC8FB-020D-4AF1-A598-48E648BCDDAC}"/>
          </ac:spMkLst>
        </pc:spChg>
      </pc:sldChg>
      <pc:sldChg chg="modSp">
        <pc:chgData name="Steve Jones" userId="S::joness@vmware.com::51dd6502-8cb8-442e-95ed-ef09eec29d87" providerId="AD" clId="Web-{13FBDAA5-2A8F-4461-9C19-12C781A11571}" dt="2021-06-16T14:17:27.449" v="18" actId="20577"/>
        <pc:sldMkLst>
          <pc:docMk/>
          <pc:sldMk cId="1522262446" sldId="230716984"/>
        </pc:sldMkLst>
        <pc:spChg chg="mod">
          <ac:chgData name="Steve Jones" userId="S::joness@vmware.com::51dd6502-8cb8-442e-95ed-ef09eec29d87" providerId="AD" clId="Web-{13FBDAA5-2A8F-4461-9C19-12C781A11571}" dt="2021-06-16T14:17:27.449" v="18" actId="20577"/>
          <ac:spMkLst>
            <pc:docMk/>
            <pc:sldMk cId="1522262446" sldId="230716984"/>
            <ac:spMk id="46" creationId="{866FC8FB-020D-4AF1-A598-48E648BCDDAC}"/>
          </ac:spMkLst>
        </pc:spChg>
      </pc:sldChg>
      <pc:sldChg chg="modSp">
        <pc:chgData name="Steve Jones" userId="S::joness@vmware.com::51dd6502-8cb8-442e-95ed-ef09eec29d87" providerId="AD" clId="Web-{13FBDAA5-2A8F-4461-9C19-12C781A11571}" dt="2021-06-16T14:16:28.448" v="15" actId="20577"/>
        <pc:sldMkLst>
          <pc:docMk/>
          <pc:sldMk cId="258226409" sldId="230716985"/>
        </pc:sldMkLst>
        <pc:spChg chg="mod">
          <ac:chgData name="Steve Jones" userId="S::joness@vmware.com::51dd6502-8cb8-442e-95ed-ef09eec29d87" providerId="AD" clId="Web-{13FBDAA5-2A8F-4461-9C19-12C781A11571}" dt="2021-06-16T14:16:28.448" v="15" actId="20577"/>
          <ac:spMkLst>
            <pc:docMk/>
            <pc:sldMk cId="258226409" sldId="230716985"/>
            <ac:spMk id="46" creationId="{866FC8FB-020D-4AF1-A598-48E648BCDDAC}"/>
          </ac:spMkLst>
        </pc:spChg>
      </pc:sldChg>
      <pc:sldChg chg="modSp">
        <pc:chgData name="Steve Jones" userId="S::joness@vmware.com::51dd6502-8cb8-442e-95ed-ef09eec29d87" providerId="AD" clId="Web-{13FBDAA5-2A8F-4461-9C19-12C781A11571}" dt="2021-06-16T14:17:12.217" v="17" actId="20577"/>
        <pc:sldMkLst>
          <pc:docMk/>
          <pc:sldMk cId="1189638450" sldId="230716987"/>
        </pc:sldMkLst>
        <pc:spChg chg="mod">
          <ac:chgData name="Steve Jones" userId="S::joness@vmware.com::51dd6502-8cb8-442e-95ed-ef09eec29d87" providerId="AD" clId="Web-{13FBDAA5-2A8F-4461-9C19-12C781A11571}" dt="2021-06-16T14:17:12.217" v="17" actId="20577"/>
          <ac:spMkLst>
            <pc:docMk/>
            <pc:sldMk cId="1189638450" sldId="230716987"/>
            <ac:spMk id="46" creationId="{866FC8FB-020D-4AF1-A598-48E648BCDDAC}"/>
          </ac:spMkLst>
        </pc:spChg>
      </pc:sldChg>
      <pc:sldChg chg="modSp">
        <pc:chgData name="Steve Jones" userId="S::joness@vmware.com::51dd6502-8cb8-442e-95ed-ef09eec29d87" providerId="AD" clId="Web-{13FBDAA5-2A8F-4461-9C19-12C781A11571}" dt="2021-06-16T14:17:04.511" v="16" actId="20577"/>
        <pc:sldMkLst>
          <pc:docMk/>
          <pc:sldMk cId="865574780" sldId="230716988"/>
        </pc:sldMkLst>
        <pc:spChg chg="mod">
          <ac:chgData name="Steve Jones" userId="S::joness@vmware.com::51dd6502-8cb8-442e-95ed-ef09eec29d87" providerId="AD" clId="Web-{13FBDAA5-2A8F-4461-9C19-12C781A11571}" dt="2021-06-16T14:17:04.511" v="16" actId="20577"/>
          <ac:spMkLst>
            <pc:docMk/>
            <pc:sldMk cId="865574780" sldId="230716988"/>
            <ac:spMk id="46" creationId="{866FC8FB-020D-4AF1-A598-48E648BCDDAC}"/>
          </ac:spMkLst>
        </pc:spChg>
      </pc:sldChg>
    </pc:docChg>
  </pc:docChgLst>
  <pc:docChgLst>
    <pc:chgData name="Moira Palumbo" userId="d5313c09-a6ac-40b1-8c83-27dd36ce5c13" providerId="ADAL" clId="{81678594-0CCC-45BE-951A-E5EF36C7008A}"/>
    <pc:docChg chg="undo custSel delSld modSld">
      <pc:chgData name="Moira Palumbo" userId="d5313c09-a6ac-40b1-8c83-27dd36ce5c13" providerId="ADAL" clId="{81678594-0CCC-45BE-951A-E5EF36C7008A}" dt="2021-07-08T15:48:46.065" v="296" actId="20577"/>
      <pc:docMkLst>
        <pc:docMk/>
      </pc:docMkLst>
      <pc:sldChg chg="modSp mod delCm modCm">
        <pc:chgData name="Moira Palumbo" userId="d5313c09-a6ac-40b1-8c83-27dd36ce5c13" providerId="ADAL" clId="{81678594-0CCC-45BE-951A-E5EF36C7008A}" dt="2021-07-08T15:46:14.989" v="153" actId="6549"/>
        <pc:sldMkLst>
          <pc:docMk/>
          <pc:sldMk cId="10652686" sldId="230716997"/>
        </pc:sldMkLst>
        <pc:spChg chg="mod">
          <ac:chgData name="Moira Palumbo" userId="d5313c09-a6ac-40b1-8c83-27dd36ce5c13" providerId="ADAL" clId="{81678594-0CCC-45BE-951A-E5EF36C7008A}" dt="2021-07-08T15:45:40.745" v="115" actId="20577"/>
          <ac:spMkLst>
            <pc:docMk/>
            <pc:sldMk cId="10652686" sldId="230716997"/>
            <ac:spMk id="3" creationId="{00000000-0000-0000-0000-000000000000}"/>
          </ac:spMkLst>
        </pc:spChg>
        <pc:spChg chg="mod">
          <ac:chgData name="Moira Palumbo" userId="d5313c09-a6ac-40b1-8c83-27dd36ce5c13" providerId="ADAL" clId="{81678594-0CCC-45BE-951A-E5EF36C7008A}" dt="2021-07-08T15:46:14.989" v="153" actId="6549"/>
          <ac:spMkLst>
            <pc:docMk/>
            <pc:sldMk cId="10652686" sldId="230716997"/>
            <ac:spMk id="6" creationId="{DEAC94C5-1014-435A-88C4-4A267B21F60A}"/>
          </ac:spMkLst>
        </pc:spChg>
      </pc:sldChg>
      <pc:sldChg chg="modSp mod delCm">
        <pc:chgData name="Moira Palumbo" userId="d5313c09-a6ac-40b1-8c83-27dd36ce5c13" providerId="ADAL" clId="{81678594-0CCC-45BE-951A-E5EF36C7008A}" dt="2021-07-08T15:48:46.065" v="296" actId="20577"/>
        <pc:sldMkLst>
          <pc:docMk/>
          <pc:sldMk cId="1560380919" sldId="230717006"/>
        </pc:sldMkLst>
        <pc:spChg chg="mod">
          <ac:chgData name="Moira Palumbo" userId="d5313c09-a6ac-40b1-8c83-27dd36ce5c13" providerId="ADAL" clId="{81678594-0CCC-45BE-951A-E5EF36C7008A}" dt="2021-07-08T15:46:53.797" v="156" actId="20577"/>
          <ac:spMkLst>
            <pc:docMk/>
            <pc:sldMk cId="1560380919" sldId="230717006"/>
            <ac:spMk id="3" creationId="{00000000-0000-0000-0000-000000000000}"/>
          </ac:spMkLst>
        </pc:spChg>
        <pc:spChg chg="mod">
          <ac:chgData name="Moira Palumbo" userId="d5313c09-a6ac-40b1-8c83-27dd36ce5c13" providerId="ADAL" clId="{81678594-0CCC-45BE-951A-E5EF36C7008A}" dt="2021-07-08T15:48:46.065" v="296" actId="20577"/>
          <ac:spMkLst>
            <pc:docMk/>
            <pc:sldMk cId="1560380919" sldId="230717006"/>
            <ac:spMk id="6" creationId="{42F6B089-C778-49AD-9066-42120EE951D4}"/>
          </ac:spMkLst>
        </pc:spChg>
      </pc:sldChg>
      <pc:sldChg chg="del">
        <pc:chgData name="Moira Palumbo" userId="d5313c09-a6ac-40b1-8c83-27dd36ce5c13" providerId="ADAL" clId="{81678594-0CCC-45BE-951A-E5EF36C7008A}" dt="2021-07-08T15:40:24.683" v="0" actId="2696"/>
        <pc:sldMkLst>
          <pc:docMk/>
          <pc:sldMk cId="870176127" sldId="230717012"/>
        </pc:sldMkLst>
      </pc:sldChg>
    </pc:docChg>
  </pc:docChgLst>
  <pc:docChgLst>
    <pc:chgData name="Marc Alumbaugh" userId="806e4abf-cc48-4516-974b-d3e82987e174" providerId="ADAL" clId="{0C1B5491-F583-4863-8335-A7F9E5DE5ECF}"/>
    <pc:docChg chg="undo custSel addSld delSld modSld sldOrd addSection delSection modSection modNotesMaster">
      <pc:chgData name="Marc Alumbaugh" userId="806e4abf-cc48-4516-974b-d3e82987e174" providerId="ADAL" clId="{0C1B5491-F583-4863-8335-A7F9E5DE5ECF}" dt="2021-08-12T19:54:09.889" v="3075" actId="2696"/>
      <pc:docMkLst>
        <pc:docMk/>
      </pc:docMkLst>
      <pc:sldChg chg="del">
        <pc:chgData name="Marc Alumbaugh" userId="806e4abf-cc48-4516-974b-d3e82987e174" providerId="ADAL" clId="{0C1B5491-F583-4863-8335-A7F9E5DE5ECF}" dt="2021-06-15T16:24:29.493" v="0" actId="18676"/>
        <pc:sldMkLst>
          <pc:docMk/>
          <pc:sldMk cId="0" sldId="256"/>
        </pc:sldMkLst>
      </pc:sldChg>
      <pc:sldChg chg="del">
        <pc:chgData name="Marc Alumbaugh" userId="806e4abf-cc48-4516-974b-d3e82987e174" providerId="ADAL" clId="{0C1B5491-F583-4863-8335-A7F9E5DE5ECF}" dt="2021-06-15T16:24:29.493" v="0" actId="18676"/>
        <pc:sldMkLst>
          <pc:docMk/>
          <pc:sldMk cId="0" sldId="257"/>
        </pc:sldMkLst>
      </pc:sldChg>
      <pc:sldChg chg="del">
        <pc:chgData name="Marc Alumbaugh" userId="806e4abf-cc48-4516-974b-d3e82987e174" providerId="ADAL" clId="{0C1B5491-F583-4863-8335-A7F9E5DE5ECF}" dt="2021-06-15T16:24:29.493" v="0" actId="18676"/>
        <pc:sldMkLst>
          <pc:docMk/>
          <pc:sldMk cId="0" sldId="258"/>
        </pc:sldMkLst>
      </pc:sldChg>
      <pc:sldChg chg="del">
        <pc:chgData name="Marc Alumbaugh" userId="806e4abf-cc48-4516-974b-d3e82987e174" providerId="ADAL" clId="{0C1B5491-F583-4863-8335-A7F9E5DE5ECF}" dt="2021-06-15T16:24:29.493" v="0" actId="18676"/>
        <pc:sldMkLst>
          <pc:docMk/>
          <pc:sldMk cId="0" sldId="259"/>
        </pc:sldMkLst>
      </pc:sldChg>
      <pc:sldChg chg="del">
        <pc:chgData name="Marc Alumbaugh" userId="806e4abf-cc48-4516-974b-d3e82987e174" providerId="ADAL" clId="{0C1B5491-F583-4863-8335-A7F9E5DE5ECF}" dt="2021-06-15T16:24:29.493" v="0" actId="18676"/>
        <pc:sldMkLst>
          <pc:docMk/>
          <pc:sldMk cId="0" sldId="261"/>
        </pc:sldMkLst>
      </pc:sldChg>
      <pc:sldChg chg="del">
        <pc:chgData name="Marc Alumbaugh" userId="806e4abf-cc48-4516-974b-d3e82987e174" providerId="ADAL" clId="{0C1B5491-F583-4863-8335-A7F9E5DE5ECF}" dt="2021-06-15T16:24:33.823" v="1" actId="18676"/>
        <pc:sldMkLst>
          <pc:docMk/>
          <pc:sldMk cId="0" sldId="262"/>
        </pc:sldMkLst>
      </pc:sldChg>
      <pc:sldChg chg="del">
        <pc:chgData name="Marc Alumbaugh" userId="806e4abf-cc48-4516-974b-d3e82987e174" providerId="ADAL" clId="{0C1B5491-F583-4863-8335-A7F9E5DE5ECF}" dt="2021-06-15T16:24:33.823" v="1" actId="18676"/>
        <pc:sldMkLst>
          <pc:docMk/>
          <pc:sldMk cId="0" sldId="264"/>
        </pc:sldMkLst>
      </pc:sldChg>
      <pc:sldChg chg="del">
        <pc:chgData name="Marc Alumbaugh" userId="806e4abf-cc48-4516-974b-d3e82987e174" providerId="ADAL" clId="{0C1B5491-F583-4863-8335-A7F9E5DE5ECF}" dt="2021-06-15T16:24:33.823" v="1" actId="18676"/>
        <pc:sldMkLst>
          <pc:docMk/>
          <pc:sldMk cId="0" sldId="265"/>
        </pc:sldMkLst>
      </pc:sldChg>
      <pc:sldChg chg="del">
        <pc:chgData name="Marc Alumbaugh" userId="806e4abf-cc48-4516-974b-d3e82987e174" providerId="ADAL" clId="{0C1B5491-F583-4863-8335-A7F9E5DE5ECF}" dt="2021-06-15T16:24:33.823" v="1" actId="18676"/>
        <pc:sldMkLst>
          <pc:docMk/>
          <pc:sldMk cId="0" sldId="266"/>
        </pc:sldMkLst>
      </pc:sldChg>
      <pc:sldChg chg="del">
        <pc:chgData name="Marc Alumbaugh" userId="806e4abf-cc48-4516-974b-d3e82987e174" providerId="ADAL" clId="{0C1B5491-F583-4863-8335-A7F9E5DE5ECF}" dt="2021-06-15T16:24:33.823" v="1" actId="18676"/>
        <pc:sldMkLst>
          <pc:docMk/>
          <pc:sldMk cId="0" sldId="267"/>
        </pc:sldMkLst>
      </pc:sldChg>
      <pc:sldChg chg="del">
        <pc:chgData name="Marc Alumbaugh" userId="806e4abf-cc48-4516-974b-d3e82987e174" providerId="ADAL" clId="{0C1B5491-F583-4863-8335-A7F9E5DE5ECF}" dt="2021-06-15T16:24:33.823" v="1" actId="18676"/>
        <pc:sldMkLst>
          <pc:docMk/>
          <pc:sldMk cId="0" sldId="268"/>
        </pc:sldMkLst>
      </pc:sldChg>
      <pc:sldChg chg="del">
        <pc:chgData name="Marc Alumbaugh" userId="806e4abf-cc48-4516-974b-d3e82987e174" providerId="ADAL" clId="{0C1B5491-F583-4863-8335-A7F9E5DE5ECF}" dt="2021-06-15T16:24:33.823" v="1" actId="18676"/>
        <pc:sldMkLst>
          <pc:docMk/>
          <pc:sldMk cId="0" sldId="269"/>
        </pc:sldMkLst>
      </pc:sldChg>
      <pc:sldChg chg="del">
        <pc:chgData name="Marc Alumbaugh" userId="806e4abf-cc48-4516-974b-d3e82987e174" providerId="ADAL" clId="{0C1B5491-F583-4863-8335-A7F9E5DE5ECF}" dt="2021-06-15T16:24:33.823" v="1" actId="18676"/>
        <pc:sldMkLst>
          <pc:docMk/>
          <pc:sldMk cId="0" sldId="270"/>
        </pc:sldMkLst>
      </pc:sldChg>
      <pc:sldChg chg="del">
        <pc:chgData name="Marc Alumbaugh" userId="806e4abf-cc48-4516-974b-d3e82987e174" providerId="ADAL" clId="{0C1B5491-F583-4863-8335-A7F9E5DE5ECF}" dt="2021-06-15T16:24:33.823" v="1" actId="18676"/>
        <pc:sldMkLst>
          <pc:docMk/>
          <pc:sldMk cId="0" sldId="271"/>
        </pc:sldMkLst>
      </pc:sldChg>
      <pc:sldChg chg="del">
        <pc:chgData name="Marc Alumbaugh" userId="806e4abf-cc48-4516-974b-d3e82987e174" providerId="ADAL" clId="{0C1B5491-F583-4863-8335-A7F9E5DE5ECF}" dt="2021-06-15T16:24:33.823" v="1" actId="18676"/>
        <pc:sldMkLst>
          <pc:docMk/>
          <pc:sldMk cId="0" sldId="272"/>
        </pc:sldMkLst>
      </pc:sldChg>
      <pc:sldChg chg="del">
        <pc:chgData name="Marc Alumbaugh" userId="806e4abf-cc48-4516-974b-d3e82987e174" providerId="ADAL" clId="{0C1B5491-F583-4863-8335-A7F9E5DE5ECF}" dt="2021-06-15T16:24:33.823" v="1" actId="18676"/>
        <pc:sldMkLst>
          <pc:docMk/>
          <pc:sldMk cId="0" sldId="273"/>
        </pc:sldMkLst>
      </pc:sldChg>
      <pc:sldChg chg="del">
        <pc:chgData name="Marc Alumbaugh" userId="806e4abf-cc48-4516-974b-d3e82987e174" providerId="ADAL" clId="{0C1B5491-F583-4863-8335-A7F9E5DE5ECF}" dt="2021-06-15T16:24:33.823" v="1" actId="18676"/>
        <pc:sldMkLst>
          <pc:docMk/>
          <pc:sldMk cId="0" sldId="274"/>
        </pc:sldMkLst>
      </pc:sldChg>
      <pc:sldChg chg="del">
        <pc:chgData name="Marc Alumbaugh" userId="806e4abf-cc48-4516-974b-d3e82987e174" providerId="ADAL" clId="{0C1B5491-F583-4863-8335-A7F9E5DE5ECF}" dt="2021-06-15T16:24:33.823" v="1" actId="18676"/>
        <pc:sldMkLst>
          <pc:docMk/>
          <pc:sldMk cId="0" sldId="275"/>
        </pc:sldMkLst>
      </pc:sldChg>
      <pc:sldChg chg="delSp modSp del mod ord modNotesTx">
        <pc:chgData name="Marc Alumbaugh" userId="806e4abf-cc48-4516-974b-d3e82987e174" providerId="ADAL" clId="{0C1B5491-F583-4863-8335-A7F9E5DE5ECF}" dt="2021-08-03T19:18:47.592" v="2795" actId="20577"/>
        <pc:sldMkLst>
          <pc:docMk/>
          <pc:sldMk cId="0" sldId="276"/>
        </pc:sldMkLst>
        <pc:spChg chg="mod">
          <ac:chgData name="Marc Alumbaugh" userId="806e4abf-cc48-4516-974b-d3e82987e174" providerId="ADAL" clId="{0C1B5491-F583-4863-8335-A7F9E5DE5ECF}" dt="2021-06-22T14:41:03.183" v="1903" actId="255"/>
          <ac:spMkLst>
            <pc:docMk/>
            <pc:sldMk cId="0" sldId="276"/>
            <ac:spMk id="2" creationId="{00000000-0000-0000-0000-000000000000}"/>
          </ac:spMkLst>
        </pc:spChg>
        <pc:spChg chg="del mod">
          <ac:chgData name="Marc Alumbaugh" userId="806e4abf-cc48-4516-974b-d3e82987e174" providerId="ADAL" clId="{0C1B5491-F583-4863-8335-A7F9E5DE5ECF}" dt="2021-06-22T14:40:55.607" v="1902" actId="6549"/>
          <ac:spMkLst>
            <pc:docMk/>
            <pc:sldMk cId="0" sldId="276"/>
            <ac:spMk id="3" creationId="{00000000-0000-0000-0000-000000000000}"/>
          </ac:spMkLst>
        </pc:spChg>
        <pc:spChg chg="del">
          <ac:chgData name="Marc Alumbaugh" userId="806e4abf-cc48-4516-974b-d3e82987e174" providerId="ADAL" clId="{0C1B5491-F583-4863-8335-A7F9E5DE5ECF}" dt="2021-06-22T14:36:57.615" v="1670" actId="478"/>
          <ac:spMkLst>
            <pc:docMk/>
            <pc:sldMk cId="0" sldId="276"/>
            <ac:spMk id="4" creationId="{00000000-0000-0000-0000-000000000000}"/>
          </ac:spMkLst>
        </pc:spChg>
        <pc:spChg chg="mod">
          <ac:chgData name="Marc Alumbaugh" userId="806e4abf-cc48-4516-974b-d3e82987e174" providerId="ADAL" clId="{0C1B5491-F583-4863-8335-A7F9E5DE5ECF}" dt="2021-08-03T19:18:47.592" v="2795" actId="20577"/>
          <ac:spMkLst>
            <pc:docMk/>
            <pc:sldMk cId="0" sldId="276"/>
            <ac:spMk id="4" creationId="{55471F80-D613-41F2-B459-0FE159D9CC0A}"/>
          </ac:spMkLst>
        </pc:spChg>
      </pc:sldChg>
      <pc:sldChg chg="modSp mod delCm">
        <pc:chgData name="Marc Alumbaugh" userId="806e4abf-cc48-4516-974b-d3e82987e174" providerId="ADAL" clId="{0C1B5491-F583-4863-8335-A7F9E5DE5ECF}" dt="2021-07-12T15:46:38.189" v="2561" actId="6549"/>
        <pc:sldMkLst>
          <pc:docMk/>
          <pc:sldMk cId="0" sldId="278"/>
        </pc:sldMkLst>
        <pc:spChg chg="mod">
          <ac:chgData name="Marc Alumbaugh" userId="806e4abf-cc48-4516-974b-d3e82987e174" providerId="ADAL" clId="{0C1B5491-F583-4863-8335-A7F9E5DE5ECF}" dt="2021-07-08T16:50:34.322" v="2181" actId="1076"/>
          <ac:spMkLst>
            <pc:docMk/>
            <pc:sldMk cId="0" sldId="278"/>
            <ac:spMk id="3" creationId="{00000000-0000-0000-0000-000000000000}"/>
          </ac:spMkLst>
        </pc:spChg>
        <pc:spChg chg="mod">
          <ac:chgData name="Marc Alumbaugh" userId="806e4abf-cc48-4516-974b-d3e82987e174" providerId="ADAL" clId="{0C1B5491-F583-4863-8335-A7F9E5DE5ECF}" dt="2021-07-12T15:46:38.189" v="2561" actId="6549"/>
          <ac:spMkLst>
            <pc:docMk/>
            <pc:sldMk cId="0" sldId="278"/>
            <ac:spMk id="6" creationId="{11403DE9-607C-4BBB-A4F3-0D3B681602CE}"/>
          </ac:spMkLst>
        </pc:spChg>
      </pc:sldChg>
      <pc:sldChg chg="modSp mod">
        <pc:chgData name="Marc Alumbaugh" userId="806e4abf-cc48-4516-974b-d3e82987e174" providerId="ADAL" clId="{0C1B5491-F583-4863-8335-A7F9E5DE5ECF}" dt="2021-08-03T19:14:42.750" v="2790" actId="6549"/>
        <pc:sldMkLst>
          <pc:docMk/>
          <pc:sldMk cId="0" sldId="279"/>
        </pc:sldMkLst>
        <pc:spChg chg="mod">
          <ac:chgData name="Marc Alumbaugh" userId="806e4abf-cc48-4516-974b-d3e82987e174" providerId="ADAL" clId="{0C1B5491-F583-4863-8335-A7F9E5DE5ECF}" dt="2021-08-03T19:14:42.750" v="2790" actId="6549"/>
          <ac:spMkLst>
            <pc:docMk/>
            <pc:sldMk cId="0" sldId="279"/>
            <ac:spMk id="5" creationId="{444C6EA7-5DE8-4B8E-B5A5-0427BF2BA300}"/>
          </ac:spMkLst>
        </pc:spChg>
      </pc:sldChg>
      <pc:sldChg chg="del">
        <pc:chgData name="Marc Alumbaugh" userId="806e4abf-cc48-4516-974b-d3e82987e174" providerId="ADAL" clId="{0C1B5491-F583-4863-8335-A7F9E5DE5ECF}" dt="2021-06-17T19:21:49.250" v="438" actId="47"/>
        <pc:sldMkLst>
          <pc:docMk/>
          <pc:sldMk cId="0" sldId="281"/>
        </pc:sldMkLst>
      </pc:sldChg>
      <pc:sldChg chg="del">
        <pc:chgData name="Marc Alumbaugh" userId="806e4abf-cc48-4516-974b-d3e82987e174" providerId="ADAL" clId="{0C1B5491-F583-4863-8335-A7F9E5DE5ECF}" dt="2021-06-15T16:24:56.939" v="4" actId="47"/>
        <pc:sldMkLst>
          <pc:docMk/>
          <pc:sldMk cId="0" sldId="282"/>
        </pc:sldMkLst>
      </pc:sldChg>
      <pc:sldChg chg="del ord">
        <pc:chgData name="Marc Alumbaugh" userId="806e4abf-cc48-4516-974b-d3e82987e174" providerId="ADAL" clId="{0C1B5491-F583-4863-8335-A7F9E5DE5ECF}" dt="2021-06-22T15:02:22.922" v="2020" actId="47"/>
        <pc:sldMkLst>
          <pc:docMk/>
          <pc:sldMk cId="0" sldId="283"/>
        </pc:sldMkLst>
      </pc:sldChg>
      <pc:sldChg chg="del ord">
        <pc:chgData name="Marc Alumbaugh" userId="806e4abf-cc48-4516-974b-d3e82987e174" providerId="ADAL" clId="{0C1B5491-F583-4863-8335-A7F9E5DE5ECF}" dt="2021-06-17T19:55:43.578" v="701" actId="2696"/>
        <pc:sldMkLst>
          <pc:docMk/>
          <pc:sldMk cId="0" sldId="284"/>
        </pc:sldMkLst>
      </pc:sldChg>
      <pc:sldChg chg="modSp del mod ord addCm">
        <pc:chgData name="Marc Alumbaugh" userId="806e4abf-cc48-4516-974b-d3e82987e174" providerId="ADAL" clId="{0C1B5491-F583-4863-8335-A7F9E5DE5ECF}" dt="2021-07-12T15:50:02.675" v="2600" actId="113"/>
        <pc:sldMkLst>
          <pc:docMk/>
          <pc:sldMk cId="0" sldId="285"/>
        </pc:sldMkLst>
        <pc:spChg chg="mod">
          <ac:chgData name="Marc Alumbaugh" userId="806e4abf-cc48-4516-974b-d3e82987e174" providerId="ADAL" clId="{0C1B5491-F583-4863-8335-A7F9E5DE5ECF}" dt="2021-07-08T17:17:05.293" v="2406" actId="20577"/>
          <ac:spMkLst>
            <pc:docMk/>
            <pc:sldMk cId="0" sldId="285"/>
            <ac:spMk id="2" creationId="{00000000-0000-0000-0000-000000000000}"/>
          </ac:spMkLst>
        </pc:spChg>
        <pc:spChg chg="mod">
          <ac:chgData name="Marc Alumbaugh" userId="806e4abf-cc48-4516-974b-d3e82987e174" providerId="ADAL" clId="{0C1B5491-F583-4863-8335-A7F9E5DE5ECF}" dt="2021-07-12T15:49:46.328" v="2597" actId="14100"/>
          <ac:spMkLst>
            <pc:docMk/>
            <pc:sldMk cId="0" sldId="285"/>
            <ac:spMk id="5" creationId="{00000000-0000-0000-0000-000000000000}"/>
          </ac:spMkLst>
        </pc:spChg>
        <pc:spChg chg="mod">
          <ac:chgData name="Marc Alumbaugh" userId="806e4abf-cc48-4516-974b-d3e82987e174" providerId="ADAL" clId="{0C1B5491-F583-4863-8335-A7F9E5DE5ECF}" dt="2021-07-12T15:49:37.304" v="2595" actId="14100"/>
          <ac:spMkLst>
            <pc:docMk/>
            <pc:sldMk cId="0" sldId="285"/>
            <ac:spMk id="6" creationId="{00000000-0000-0000-0000-000000000000}"/>
          </ac:spMkLst>
        </pc:spChg>
        <pc:spChg chg="mod">
          <ac:chgData name="Marc Alumbaugh" userId="806e4abf-cc48-4516-974b-d3e82987e174" providerId="ADAL" clId="{0C1B5491-F583-4863-8335-A7F9E5DE5ECF}" dt="2021-07-12T15:50:02.675" v="2600" actId="113"/>
          <ac:spMkLst>
            <pc:docMk/>
            <pc:sldMk cId="0" sldId="285"/>
            <ac:spMk id="7" creationId="{00000000-0000-0000-0000-000000000000}"/>
          </ac:spMkLst>
        </pc:spChg>
        <pc:spChg chg="mod">
          <ac:chgData name="Marc Alumbaugh" userId="806e4abf-cc48-4516-974b-d3e82987e174" providerId="ADAL" clId="{0C1B5491-F583-4863-8335-A7F9E5DE5ECF}" dt="2021-07-08T17:19:22.336" v="2531" actId="20577"/>
          <ac:spMkLst>
            <pc:docMk/>
            <pc:sldMk cId="0" sldId="285"/>
            <ac:spMk id="16" creationId="{CA71DF49-3EEF-4701-999B-E3225A5E3CF0}"/>
          </ac:spMkLst>
        </pc:spChg>
        <pc:spChg chg="mod">
          <ac:chgData name="Marc Alumbaugh" userId="806e4abf-cc48-4516-974b-d3e82987e174" providerId="ADAL" clId="{0C1B5491-F583-4863-8335-A7F9E5DE5ECF}" dt="2021-07-08T16:54:08.672" v="2187" actId="1076"/>
          <ac:spMkLst>
            <pc:docMk/>
            <pc:sldMk cId="0" sldId="285"/>
            <ac:spMk id="18" creationId="{16EF8938-9588-41CA-A8F8-E56A66364B1E}"/>
          </ac:spMkLst>
        </pc:spChg>
      </pc:sldChg>
      <pc:sldChg chg="del">
        <pc:chgData name="Marc Alumbaugh" userId="806e4abf-cc48-4516-974b-d3e82987e174" providerId="ADAL" clId="{0C1B5491-F583-4863-8335-A7F9E5DE5ECF}" dt="2021-06-15T17:55:31.313" v="225" actId="2696"/>
        <pc:sldMkLst>
          <pc:docMk/>
          <pc:sldMk cId="0" sldId="286"/>
        </pc:sldMkLst>
      </pc:sldChg>
      <pc:sldChg chg="modSp mod ord">
        <pc:chgData name="Marc Alumbaugh" userId="806e4abf-cc48-4516-974b-d3e82987e174" providerId="ADAL" clId="{0C1B5491-F583-4863-8335-A7F9E5DE5ECF}" dt="2021-08-04T14:00:52.462" v="3006" actId="6549"/>
        <pc:sldMkLst>
          <pc:docMk/>
          <pc:sldMk cId="0" sldId="287"/>
        </pc:sldMkLst>
        <pc:spChg chg="mod">
          <ac:chgData name="Marc Alumbaugh" userId="806e4abf-cc48-4516-974b-d3e82987e174" providerId="ADAL" clId="{0C1B5491-F583-4863-8335-A7F9E5DE5ECF}" dt="2021-08-04T14:00:52.462" v="3006" actId="6549"/>
          <ac:spMkLst>
            <pc:docMk/>
            <pc:sldMk cId="0" sldId="287"/>
            <ac:spMk id="7" creationId="{FBE86443-4346-49D7-BE77-95DA4A90CDE0}"/>
          </ac:spMkLst>
        </pc:spChg>
      </pc:sldChg>
      <pc:sldChg chg="modSp mod ord">
        <pc:chgData name="Marc Alumbaugh" userId="806e4abf-cc48-4516-974b-d3e82987e174" providerId="ADAL" clId="{0C1B5491-F583-4863-8335-A7F9E5DE5ECF}" dt="2021-07-08T17:22:11.520" v="2540" actId="1076"/>
        <pc:sldMkLst>
          <pc:docMk/>
          <pc:sldMk cId="0" sldId="288"/>
        </pc:sldMkLst>
        <pc:spChg chg="mod">
          <ac:chgData name="Marc Alumbaugh" userId="806e4abf-cc48-4516-974b-d3e82987e174" providerId="ADAL" clId="{0C1B5491-F583-4863-8335-A7F9E5DE5ECF}" dt="2021-07-08T17:22:06.108" v="2539" actId="1076"/>
          <ac:spMkLst>
            <pc:docMk/>
            <pc:sldMk cId="0" sldId="288"/>
            <ac:spMk id="9" creationId="{00000000-0000-0000-0000-000000000000}"/>
          </ac:spMkLst>
        </pc:spChg>
        <pc:spChg chg="mod">
          <ac:chgData name="Marc Alumbaugh" userId="806e4abf-cc48-4516-974b-d3e82987e174" providerId="ADAL" clId="{0C1B5491-F583-4863-8335-A7F9E5DE5ECF}" dt="2021-07-08T17:22:11.520" v="2540" actId="1076"/>
          <ac:spMkLst>
            <pc:docMk/>
            <pc:sldMk cId="0" sldId="288"/>
            <ac:spMk id="18" creationId="{8092B02B-E3AF-4E0C-829A-CDDB3850A918}"/>
          </ac:spMkLst>
        </pc:spChg>
      </pc:sldChg>
      <pc:sldChg chg="del ord">
        <pc:chgData name="Marc Alumbaugh" userId="806e4abf-cc48-4516-974b-d3e82987e174" providerId="ADAL" clId="{0C1B5491-F583-4863-8335-A7F9E5DE5ECF}" dt="2021-06-15T17:56:33.642" v="234" actId="47"/>
        <pc:sldMkLst>
          <pc:docMk/>
          <pc:sldMk cId="0" sldId="289"/>
        </pc:sldMkLst>
      </pc:sldChg>
      <pc:sldChg chg="del ord">
        <pc:chgData name="Marc Alumbaugh" userId="806e4abf-cc48-4516-974b-d3e82987e174" providerId="ADAL" clId="{0C1B5491-F583-4863-8335-A7F9E5DE5ECF}" dt="2021-06-17T19:55:43.578" v="701" actId="2696"/>
        <pc:sldMkLst>
          <pc:docMk/>
          <pc:sldMk cId="0" sldId="290"/>
        </pc:sldMkLst>
      </pc:sldChg>
      <pc:sldChg chg="modSp del mod ord">
        <pc:chgData name="Marc Alumbaugh" userId="806e4abf-cc48-4516-974b-d3e82987e174" providerId="ADAL" clId="{0C1B5491-F583-4863-8335-A7F9E5DE5ECF}" dt="2021-08-03T19:27:25.862" v="2975" actId="20577"/>
        <pc:sldMkLst>
          <pc:docMk/>
          <pc:sldMk cId="636256140" sldId="291"/>
        </pc:sldMkLst>
        <pc:spChg chg="mod">
          <ac:chgData name="Marc Alumbaugh" userId="806e4abf-cc48-4516-974b-d3e82987e174" providerId="ADAL" clId="{0C1B5491-F583-4863-8335-A7F9E5DE5ECF}" dt="2021-08-03T19:27:25.862" v="2975" actId="20577"/>
          <ac:spMkLst>
            <pc:docMk/>
            <pc:sldMk cId="636256140" sldId="291"/>
            <ac:spMk id="7" creationId="{57655BDB-B5FD-4A84-863B-E0EC89945243}"/>
          </ac:spMkLst>
        </pc:spChg>
      </pc:sldChg>
      <pc:sldChg chg="del">
        <pc:chgData name="Marc Alumbaugh" userId="806e4abf-cc48-4516-974b-d3e82987e174" providerId="ADAL" clId="{0C1B5491-F583-4863-8335-A7F9E5DE5ECF}" dt="2021-06-15T17:56:52.519" v="235" actId="2696"/>
        <pc:sldMkLst>
          <pc:docMk/>
          <pc:sldMk cId="0" sldId="292"/>
        </pc:sldMkLst>
      </pc:sldChg>
      <pc:sldChg chg="del">
        <pc:chgData name="Marc Alumbaugh" userId="806e4abf-cc48-4516-974b-d3e82987e174" providerId="ADAL" clId="{0C1B5491-F583-4863-8335-A7F9E5DE5ECF}" dt="2021-06-15T17:56:52.519" v="235" actId="2696"/>
        <pc:sldMkLst>
          <pc:docMk/>
          <pc:sldMk cId="0" sldId="293"/>
        </pc:sldMkLst>
      </pc:sldChg>
      <pc:sldChg chg="del">
        <pc:chgData name="Marc Alumbaugh" userId="806e4abf-cc48-4516-974b-d3e82987e174" providerId="ADAL" clId="{0C1B5491-F583-4863-8335-A7F9E5DE5ECF}" dt="2021-06-15T17:56:52.519" v="235" actId="2696"/>
        <pc:sldMkLst>
          <pc:docMk/>
          <pc:sldMk cId="0" sldId="294"/>
        </pc:sldMkLst>
      </pc:sldChg>
      <pc:sldChg chg="del">
        <pc:chgData name="Marc Alumbaugh" userId="806e4abf-cc48-4516-974b-d3e82987e174" providerId="ADAL" clId="{0C1B5491-F583-4863-8335-A7F9E5DE5ECF}" dt="2021-06-15T17:56:52.519" v="235" actId="2696"/>
        <pc:sldMkLst>
          <pc:docMk/>
          <pc:sldMk cId="0" sldId="295"/>
        </pc:sldMkLst>
      </pc:sldChg>
      <pc:sldChg chg="del">
        <pc:chgData name="Marc Alumbaugh" userId="806e4abf-cc48-4516-974b-d3e82987e174" providerId="ADAL" clId="{0C1B5491-F583-4863-8335-A7F9E5DE5ECF}" dt="2021-06-15T17:56:52.519" v="235" actId="2696"/>
        <pc:sldMkLst>
          <pc:docMk/>
          <pc:sldMk cId="0" sldId="296"/>
        </pc:sldMkLst>
      </pc:sldChg>
      <pc:sldChg chg="ord">
        <pc:chgData name="Marc Alumbaugh" userId="806e4abf-cc48-4516-974b-d3e82987e174" providerId="ADAL" clId="{0C1B5491-F583-4863-8335-A7F9E5DE5ECF}" dt="2021-06-17T19:23:52.348" v="447"/>
        <pc:sldMkLst>
          <pc:docMk/>
          <pc:sldMk cId="0" sldId="297"/>
        </pc:sldMkLst>
      </pc:sldChg>
      <pc:sldChg chg="del ord">
        <pc:chgData name="Marc Alumbaugh" userId="806e4abf-cc48-4516-974b-d3e82987e174" providerId="ADAL" clId="{0C1B5491-F583-4863-8335-A7F9E5DE5ECF}" dt="2021-06-17T19:55:43.578" v="701" actId="2696"/>
        <pc:sldMkLst>
          <pc:docMk/>
          <pc:sldMk cId="0" sldId="298"/>
        </pc:sldMkLst>
      </pc:sldChg>
      <pc:sldChg chg="modSp del mod ord">
        <pc:chgData name="Marc Alumbaugh" userId="806e4abf-cc48-4516-974b-d3e82987e174" providerId="ADAL" clId="{0C1B5491-F583-4863-8335-A7F9E5DE5ECF}" dt="2021-06-17T19:55:43.578" v="701" actId="2696"/>
        <pc:sldMkLst>
          <pc:docMk/>
          <pc:sldMk cId="0" sldId="299"/>
        </pc:sldMkLst>
        <pc:spChg chg="mod">
          <ac:chgData name="Marc Alumbaugh" userId="806e4abf-cc48-4516-974b-d3e82987e174" providerId="ADAL" clId="{0C1B5491-F583-4863-8335-A7F9E5DE5ECF}" dt="2021-06-17T19:52:39.690" v="700" actId="20577"/>
          <ac:spMkLst>
            <pc:docMk/>
            <pc:sldMk cId="0" sldId="299"/>
            <ac:spMk id="3" creationId="{00000000-0000-0000-0000-000000000000}"/>
          </ac:spMkLst>
        </pc:spChg>
      </pc:sldChg>
      <pc:sldChg chg="del">
        <pc:chgData name="Marc Alumbaugh" userId="806e4abf-cc48-4516-974b-d3e82987e174" providerId="ADAL" clId="{0C1B5491-F583-4863-8335-A7F9E5DE5ECF}" dt="2021-06-15T16:26:44.932" v="9" actId="18676"/>
        <pc:sldMkLst>
          <pc:docMk/>
          <pc:sldMk cId="0" sldId="300"/>
        </pc:sldMkLst>
      </pc:sldChg>
      <pc:sldChg chg="modSp del mod">
        <pc:chgData name="Marc Alumbaugh" userId="806e4abf-cc48-4516-974b-d3e82987e174" providerId="ADAL" clId="{0C1B5491-F583-4863-8335-A7F9E5DE5ECF}" dt="2021-06-22T14:17:59.151" v="756" actId="47"/>
        <pc:sldMkLst>
          <pc:docMk/>
          <pc:sldMk cId="0" sldId="302"/>
        </pc:sldMkLst>
        <pc:spChg chg="mod">
          <ac:chgData name="Marc Alumbaugh" userId="806e4abf-cc48-4516-974b-d3e82987e174" providerId="ADAL" clId="{0C1B5491-F583-4863-8335-A7F9E5DE5ECF}" dt="2021-06-17T19:06:11.375" v="297" actId="6549"/>
          <ac:spMkLst>
            <pc:docMk/>
            <pc:sldMk cId="0" sldId="302"/>
            <ac:spMk id="2" creationId="{00000000-0000-0000-0000-000000000000}"/>
          </ac:spMkLst>
        </pc:spChg>
        <pc:spChg chg="mod">
          <ac:chgData name="Marc Alumbaugh" userId="806e4abf-cc48-4516-974b-d3e82987e174" providerId="ADAL" clId="{0C1B5491-F583-4863-8335-A7F9E5DE5ECF}" dt="2021-06-22T14:14:21.147" v="734" actId="14100"/>
          <ac:spMkLst>
            <pc:docMk/>
            <pc:sldMk cId="0" sldId="302"/>
            <ac:spMk id="3" creationId="{00000000-0000-0000-0000-000000000000}"/>
          </ac:spMkLst>
        </pc:spChg>
      </pc:sldChg>
      <pc:sldChg chg="del">
        <pc:chgData name="Marc Alumbaugh" userId="806e4abf-cc48-4516-974b-d3e82987e174" providerId="ADAL" clId="{0C1B5491-F583-4863-8335-A7F9E5DE5ECF}" dt="2021-06-15T16:26:44.932" v="9" actId="18676"/>
        <pc:sldMkLst>
          <pc:docMk/>
          <pc:sldMk cId="0" sldId="303"/>
        </pc:sldMkLst>
      </pc:sldChg>
      <pc:sldChg chg="addSp delSp modSp del mod">
        <pc:chgData name="Marc Alumbaugh" userId="806e4abf-cc48-4516-974b-d3e82987e174" providerId="ADAL" clId="{0C1B5491-F583-4863-8335-A7F9E5DE5ECF}" dt="2021-08-03T19:25:14.358" v="2887" actId="14100"/>
        <pc:sldMkLst>
          <pc:docMk/>
          <pc:sldMk cId="0" sldId="304"/>
        </pc:sldMkLst>
        <pc:spChg chg="mod ord">
          <ac:chgData name="Marc Alumbaugh" userId="806e4abf-cc48-4516-974b-d3e82987e174" providerId="ADAL" clId="{0C1B5491-F583-4863-8335-A7F9E5DE5ECF}" dt="2021-08-03T19:25:04.484" v="2886" actId="167"/>
          <ac:spMkLst>
            <pc:docMk/>
            <pc:sldMk cId="0" sldId="304"/>
            <ac:spMk id="4" creationId="{00000000-0000-0000-0000-000000000000}"/>
          </ac:spMkLst>
        </pc:spChg>
        <pc:spChg chg="del mod">
          <ac:chgData name="Marc Alumbaugh" userId="806e4abf-cc48-4516-974b-d3e82987e174" providerId="ADAL" clId="{0C1B5491-F583-4863-8335-A7F9E5DE5ECF}" dt="2021-08-03T19:22:32.460" v="2808" actId="478"/>
          <ac:spMkLst>
            <pc:docMk/>
            <pc:sldMk cId="0" sldId="304"/>
            <ac:spMk id="5" creationId="{00000000-0000-0000-0000-000000000000}"/>
          </ac:spMkLst>
        </pc:spChg>
        <pc:spChg chg="mod ord">
          <ac:chgData name="Marc Alumbaugh" userId="806e4abf-cc48-4516-974b-d3e82987e174" providerId="ADAL" clId="{0C1B5491-F583-4863-8335-A7F9E5DE5ECF}" dt="2021-08-03T19:25:04.484" v="2886" actId="167"/>
          <ac:spMkLst>
            <pc:docMk/>
            <pc:sldMk cId="0" sldId="304"/>
            <ac:spMk id="6" creationId="{00000000-0000-0000-0000-000000000000}"/>
          </ac:spMkLst>
        </pc:spChg>
        <pc:spChg chg="mod ord">
          <ac:chgData name="Marc Alumbaugh" userId="806e4abf-cc48-4516-974b-d3e82987e174" providerId="ADAL" clId="{0C1B5491-F583-4863-8335-A7F9E5DE5ECF}" dt="2021-08-03T19:25:04.484" v="2886" actId="167"/>
          <ac:spMkLst>
            <pc:docMk/>
            <pc:sldMk cId="0" sldId="304"/>
            <ac:spMk id="8" creationId="{00000000-0000-0000-0000-000000000000}"/>
          </ac:spMkLst>
        </pc:spChg>
        <pc:spChg chg="add del mod">
          <ac:chgData name="Marc Alumbaugh" userId="806e4abf-cc48-4516-974b-d3e82987e174" providerId="ADAL" clId="{0C1B5491-F583-4863-8335-A7F9E5DE5ECF}" dt="2021-08-03T19:23:18.775" v="2839" actId="478"/>
          <ac:spMkLst>
            <pc:docMk/>
            <pc:sldMk cId="0" sldId="304"/>
            <ac:spMk id="9" creationId="{EF010318-2A0E-4C1C-B006-EDBEB9C03729}"/>
          </ac:spMkLst>
        </pc:spChg>
        <pc:spChg chg="mod">
          <ac:chgData name="Marc Alumbaugh" userId="806e4abf-cc48-4516-974b-d3e82987e174" providerId="ADAL" clId="{0C1B5491-F583-4863-8335-A7F9E5DE5ECF}" dt="2021-08-03T19:25:14.358" v="2887" actId="14100"/>
          <ac:spMkLst>
            <pc:docMk/>
            <pc:sldMk cId="0" sldId="304"/>
            <ac:spMk id="11" creationId="{12846C24-84C8-4215-9313-8C71300599DE}"/>
          </ac:spMkLst>
        </pc:spChg>
        <pc:spChg chg="del mod">
          <ac:chgData name="Marc Alumbaugh" userId="806e4abf-cc48-4516-974b-d3e82987e174" providerId="ADAL" clId="{0C1B5491-F583-4863-8335-A7F9E5DE5ECF}" dt="2021-08-03T19:23:09.338" v="2838" actId="478"/>
          <ac:spMkLst>
            <pc:docMk/>
            <pc:sldMk cId="0" sldId="304"/>
            <ac:spMk id="12" creationId="{A09EC3EC-97BC-4B36-A4E1-273C5F943536}"/>
          </ac:spMkLst>
        </pc:spChg>
        <pc:graphicFrameChg chg="mod ord">
          <ac:chgData name="Marc Alumbaugh" userId="806e4abf-cc48-4516-974b-d3e82987e174" providerId="ADAL" clId="{0C1B5491-F583-4863-8335-A7F9E5DE5ECF}" dt="2021-08-03T19:25:04.484" v="2886" actId="167"/>
          <ac:graphicFrameMkLst>
            <pc:docMk/>
            <pc:sldMk cId="0" sldId="304"/>
            <ac:graphicFrameMk id="7" creationId="{00000000-0000-0000-0000-000000000000}"/>
          </ac:graphicFrameMkLst>
        </pc:graphicFrameChg>
      </pc:sldChg>
      <pc:sldChg chg="modSp del mod">
        <pc:chgData name="Marc Alumbaugh" userId="806e4abf-cc48-4516-974b-d3e82987e174" providerId="ADAL" clId="{0C1B5491-F583-4863-8335-A7F9E5DE5ECF}" dt="2021-08-03T19:25:40.209" v="2917" actId="1035"/>
        <pc:sldMkLst>
          <pc:docMk/>
          <pc:sldMk cId="0" sldId="305"/>
        </pc:sldMkLst>
        <pc:spChg chg="mod">
          <ac:chgData name="Marc Alumbaugh" userId="806e4abf-cc48-4516-974b-d3e82987e174" providerId="ADAL" clId="{0C1B5491-F583-4863-8335-A7F9E5DE5ECF}" dt="2021-08-03T19:25:40.209" v="2917" actId="1035"/>
          <ac:spMkLst>
            <pc:docMk/>
            <pc:sldMk cId="0" sldId="305"/>
            <ac:spMk id="11" creationId="{00000000-0000-0000-0000-000000000000}"/>
          </ac:spMkLst>
        </pc:spChg>
        <pc:spChg chg="mod">
          <ac:chgData name="Marc Alumbaugh" userId="806e4abf-cc48-4516-974b-d3e82987e174" providerId="ADAL" clId="{0C1B5491-F583-4863-8335-A7F9E5DE5ECF}" dt="2021-08-03T19:25:40.209" v="2917" actId="1035"/>
          <ac:spMkLst>
            <pc:docMk/>
            <pc:sldMk cId="0" sldId="305"/>
            <ac:spMk id="12" creationId="{00000000-0000-0000-0000-000000000000}"/>
          </ac:spMkLst>
        </pc:spChg>
        <pc:spChg chg="mod">
          <ac:chgData name="Marc Alumbaugh" userId="806e4abf-cc48-4516-974b-d3e82987e174" providerId="ADAL" clId="{0C1B5491-F583-4863-8335-A7F9E5DE5ECF}" dt="2021-08-03T19:25:40.209" v="2917" actId="1035"/>
          <ac:spMkLst>
            <pc:docMk/>
            <pc:sldMk cId="0" sldId="305"/>
            <ac:spMk id="13" creationId="{00000000-0000-0000-0000-000000000000}"/>
          </ac:spMkLst>
        </pc:spChg>
        <pc:spChg chg="mod">
          <ac:chgData name="Marc Alumbaugh" userId="806e4abf-cc48-4516-974b-d3e82987e174" providerId="ADAL" clId="{0C1B5491-F583-4863-8335-A7F9E5DE5ECF}" dt="2021-08-03T19:25:40.209" v="2917" actId="1035"/>
          <ac:spMkLst>
            <pc:docMk/>
            <pc:sldMk cId="0" sldId="305"/>
            <ac:spMk id="14" creationId="{00000000-0000-0000-0000-000000000000}"/>
          </ac:spMkLst>
        </pc:spChg>
        <pc:spChg chg="mod">
          <ac:chgData name="Marc Alumbaugh" userId="806e4abf-cc48-4516-974b-d3e82987e174" providerId="ADAL" clId="{0C1B5491-F583-4863-8335-A7F9E5DE5ECF}" dt="2021-08-03T19:25:40.209" v="2917" actId="1035"/>
          <ac:spMkLst>
            <pc:docMk/>
            <pc:sldMk cId="0" sldId="305"/>
            <ac:spMk id="15" creationId="{00000000-0000-0000-0000-000000000000}"/>
          </ac:spMkLst>
        </pc:spChg>
      </pc:sldChg>
      <pc:sldChg chg="delSp modSp del mod">
        <pc:chgData name="Marc Alumbaugh" userId="806e4abf-cc48-4516-974b-d3e82987e174" providerId="ADAL" clId="{0C1B5491-F583-4863-8335-A7F9E5DE5ECF}" dt="2021-08-03T19:25:53.906" v="2919" actId="478"/>
        <pc:sldMkLst>
          <pc:docMk/>
          <pc:sldMk cId="0" sldId="306"/>
        </pc:sldMkLst>
        <pc:spChg chg="mod">
          <ac:chgData name="Marc Alumbaugh" userId="806e4abf-cc48-4516-974b-d3e82987e174" providerId="ADAL" clId="{0C1B5491-F583-4863-8335-A7F9E5DE5ECF}" dt="2021-07-19T18:35:26.895" v="2753" actId="20577"/>
          <ac:spMkLst>
            <pc:docMk/>
            <pc:sldMk cId="0" sldId="306"/>
            <ac:spMk id="2" creationId="{00000000-0000-0000-0000-000000000000}"/>
          </ac:spMkLst>
        </pc:spChg>
        <pc:spChg chg="mod">
          <ac:chgData name="Marc Alumbaugh" userId="806e4abf-cc48-4516-974b-d3e82987e174" providerId="ADAL" clId="{0C1B5491-F583-4863-8335-A7F9E5DE5ECF}" dt="2021-08-03T19:25:49.974" v="2918" actId="14100"/>
          <ac:spMkLst>
            <pc:docMk/>
            <pc:sldMk cId="0" sldId="306"/>
            <ac:spMk id="3" creationId="{00000000-0000-0000-0000-000000000000}"/>
          </ac:spMkLst>
        </pc:spChg>
        <pc:spChg chg="del">
          <ac:chgData name="Marc Alumbaugh" userId="806e4abf-cc48-4516-974b-d3e82987e174" providerId="ADAL" clId="{0C1B5491-F583-4863-8335-A7F9E5DE5ECF}" dt="2021-08-03T19:25:53.906" v="2919" actId="478"/>
          <ac:spMkLst>
            <pc:docMk/>
            <pc:sldMk cId="0" sldId="306"/>
            <ac:spMk id="4" creationId="{00000000-0000-0000-0000-000000000000}"/>
          </ac:spMkLst>
        </pc:spChg>
      </pc:sldChg>
      <pc:sldChg chg="delSp modSp del mod">
        <pc:chgData name="Marc Alumbaugh" userId="806e4abf-cc48-4516-974b-d3e82987e174" providerId="ADAL" clId="{0C1B5491-F583-4863-8335-A7F9E5DE5ECF}" dt="2021-08-03T19:26:28.378" v="2965" actId="478"/>
        <pc:sldMkLst>
          <pc:docMk/>
          <pc:sldMk cId="0" sldId="307"/>
        </pc:sldMkLst>
        <pc:spChg chg="mod">
          <ac:chgData name="Marc Alumbaugh" userId="806e4abf-cc48-4516-974b-d3e82987e174" providerId="ADAL" clId="{0C1B5491-F583-4863-8335-A7F9E5DE5ECF}" dt="2021-07-08T17:23:20.336" v="2545" actId="1076"/>
          <ac:spMkLst>
            <pc:docMk/>
            <pc:sldMk cId="0" sldId="307"/>
            <ac:spMk id="4" creationId="{00000000-0000-0000-0000-000000000000}"/>
          </ac:spMkLst>
        </pc:spChg>
        <pc:spChg chg="mod">
          <ac:chgData name="Marc Alumbaugh" userId="806e4abf-cc48-4516-974b-d3e82987e174" providerId="ADAL" clId="{0C1B5491-F583-4863-8335-A7F9E5DE5ECF}" dt="2021-08-03T19:26:22.465" v="2964" actId="14100"/>
          <ac:spMkLst>
            <pc:docMk/>
            <pc:sldMk cId="0" sldId="307"/>
            <ac:spMk id="5" creationId="{00000000-0000-0000-0000-000000000000}"/>
          </ac:spMkLst>
        </pc:spChg>
        <pc:spChg chg="del mod">
          <ac:chgData name="Marc Alumbaugh" userId="806e4abf-cc48-4516-974b-d3e82987e174" providerId="ADAL" clId="{0C1B5491-F583-4863-8335-A7F9E5DE5ECF}" dt="2021-08-03T19:26:28.378" v="2965" actId="478"/>
          <ac:spMkLst>
            <pc:docMk/>
            <pc:sldMk cId="0" sldId="307"/>
            <ac:spMk id="6" creationId="{00000000-0000-0000-0000-000000000000}"/>
          </ac:spMkLst>
        </pc:spChg>
        <pc:spChg chg="mod">
          <ac:chgData name="Marc Alumbaugh" userId="806e4abf-cc48-4516-974b-d3e82987e174" providerId="ADAL" clId="{0C1B5491-F583-4863-8335-A7F9E5DE5ECF}" dt="2021-08-03T19:26:14.249" v="2963" actId="1036"/>
          <ac:spMkLst>
            <pc:docMk/>
            <pc:sldMk cId="0" sldId="307"/>
            <ac:spMk id="7" creationId="{00000000-0000-0000-0000-000000000000}"/>
          </ac:spMkLst>
        </pc:spChg>
        <pc:spChg chg="mod">
          <ac:chgData name="Marc Alumbaugh" userId="806e4abf-cc48-4516-974b-d3e82987e174" providerId="ADAL" clId="{0C1B5491-F583-4863-8335-A7F9E5DE5ECF}" dt="2021-07-08T17:23:25.388" v="2546" actId="1076"/>
          <ac:spMkLst>
            <pc:docMk/>
            <pc:sldMk cId="0" sldId="307"/>
            <ac:spMk id="11" creationId="{D660F32F-270D-497F-A878-7F111B541905}"/>
          </ac:spMkLst>
        </pc:spChg>
        <pc:graphicFrameChg chg="mod">
          <ac:chgData name="Marc Alumbaugh" userId="806e4abf-cc48-4516-974b-d3e82987e174" providerId="ADAL" clId="{0C1B5491-F583-4863-8335-A7F9E5DE5ECF}" dt="2021-08-03T19:26:14.249" v="2963" actId="1036"/>
          <ac:graphicFrameMkLst>
            <pc:docMk/>
            <pc:sldMk cId="0" sldId="307"/>
            <ac:graphicFrameMk id="8" creationId="{00000000-0000-0000-0000-000000000000}"/>
          </ac:graphicFrameMkLst>
        </pc:graphicFrameChg>
      </pc:sldChg>
      <pc:sldChg chg="del">
        <pc:chgData name="Marc Alumbaugh" userId="806e4abf-cc48-4516-974b-d3e82987e174" providerId="ADAL" clId="{0C1B5491-F583-4863-8335-A7F9E5DE5ECF}" dt="2021-06-22T15:08:22.789" v="2093" actId="47"/>
        <pc:sldMkLst>
          <pc:docMk/>
          <pc:sldMk cId="0" sldId="308"/>
        </pc:sldMkLst>
      </pc:sldChg>
      <pc:sldChg chg="del">
        <pc:chgData name="Marc Alumbaugh" userId="806e4abf-cc48-4516-974b-d3e82987e174" providerId="ADAL" clId="{0C1B5491-F583-4863-8335-A7F9E5DE5ECF}" dt="2021-06-17T20:02:28.026" v="719" actId="47"/>
        <pc:sldMkLst>
          <pc:docMk/>
          <pc:sldMk cId="0" sldId="309"/>
        </pc:sldMkLst>
      </pc:sldChg>
      <pc:sldChg chg="modSp mod ord">
        <pc:chgData name="Marc Alumbaugh" userId="806e4abf-cc48-4516-974b-d3e82987e174" providerId="ADAL" clId="{0C1B5491-F583-4863-8335-A7F9E5DE5ECF}" dt="2021-07-12T16:00:38.934" v="2724" actId="14100"/>
        <pc:sldMkLst>
          <pc:docMk/>
          <pc:sldMk cId="0" sldId="310"/>
        </pc:sldMkLst>
        <pc:spChg chg="mod">
          <ac:chgData name="Marc Alumbaugh" userId="806e4abf-cc48-4516-974b-d3e82987e174" providerId="ADAL" clId="{0C1B5491-F583-4863-8335-A7F9E5DE5ECF}" dt="2021-06-22T14:50:16.173" v="1998" actId="20577"/>
          <ac:spMkLst>
            <pc:docMk/>
            <pc:sldMk cId="0" sldId="310"/>
            <ac:spMk id="2" creationId="{00000000-0000-0000-0000-000000000000}"/>
          </ac:spMkLst>
        </pc:spChg>
        <pc:spChg chg="mod">
          <ac:chgData name="Marc Alumbaugh" userId="806e4abf-cc48-4516-974b-d3e82987e174" providerId="ADAL" clId="{0C1B5491-F583-4863-8335-A7F9E5DE5ECF}" dt="2021-06-17T19:38:17.019" v="510" actId="6549"/>
          <ac:spMkLst>
            <pc:docMk/>
            <pc:sldMk cId="0" sldId="310"/>
            <ac:spMk id="7" creationId="{3A98C190-4135-4A36-B60A-704147DB0E03}"/>
          </ac:spMkLst>
        </pc:spChg>
        <pc:graphicFrameChg chg="modGraphic">
          <ac:chgData name="Marc Alumbaugh" userId="806e4abf-cc48-4516-974b-d3e82987e174" providerId="ADAL" clId="{0C1B5491-F583-4863-8335-A7F9E5DE5ECF}" dt="2021-07-12T16:00:38.934" v="2724" actId="14100"/>
          <ac:graphicFrameMkLst>
            <pc:docMk/>
            <pc:sldMk cId="0" sldId="310"/>
            <ac:graphicFrameMk id="10005" creationId="{00000000-0000-0000-0000-000000000000}"/>
          </ac:graphicFrameMkLst>
        </pc:graphicFrameChg>
      </pc:sldChg>
      <pc:sldChg chg="modSp mod ord">
        <pc:chgData name="Marc Alumbaugh" userId="806e4abf-cc48-4516-974b-d3e82987e174" providerId="ADAL" clId="{0C1B5491-F583-4863-8335-A7F9E5DE5ECF}" dt="2021-06-17T19:40:38.732" v="528"/>
        <pc:sldMkLst>
          <pc:docMk/>
          <pc:sldMk cId="0" sldId="311"/>
        </pc:sldMkLst>
        <pc:spChg chg="mod">
          <ac:chgData name="Marc Alumbaugh" userId="806e4abf-cc48-4516-974b-d3e82987e174" providerId="ADAL" clId="{0C1B5491-F583-4863-8335-A7F9E5DE5ECF}" dt="2021-06-17T19:39:00.066" v="514" actId="6549"/>
          <ac:spMkLst>
            <pc:docMk/>
            <pc:sldMk cId="0" sldId="311"/>
            <ac:spMk id="7" creationId="{3A98C190-4135-4A36-B60A-704147DB0E03}"/>
          </ac:spMkLst>
        </pc:spChg>
      </pc:sldChg>
      <pc:sldChg chg="modSp mod">
        <pc:chgData name="Marc Alumbaugh" userId="806e4abf-cc48-4516-974b-d3e82987e174" providerId="ADAL" clId="{0C1B5491-F583-4863-8335-A7F9E5DE5ECF}" dt="2021-06-15T17:26:40.470" v="36" actId="20577"/>
        <pc:sldMkLst>
          <pc:docMk/>
          <pc:sldMk cId="0" sldId="312"/>
        </pc:sldMkLst>
        <pc:spChg chg="mod">
          <ac:chgData name="Marc Alumbaugh" userId="806e4abf-cc48-4516-974b-d3e82987e174" providerId="ADAL" clId="{0C1B5491-F583-4863-8335-A7F9E5DE5ECF}" dt="2021-06-15T17:26:40.470" v="36" actId="20577"/>
          <ac:spMkLst>
            <pc:docMk/>
            <pc:sldMk cId="0" sldId="312"/>
            <ac:spMk id="16" creationId="{2951C415-1758-4709-B881-2226BDD77675}"/>
          </ac:spMkLst>
        </pc:spChg>
      </pc:sldChg>
      <pc:sldChg chg="modSp del mod">
        <pc:chgData name="Marc Alumbaugh" userId="806e4abf-cc48-4516-974b-d3e82987e174" providerId="ADAL" clId="{0C1B5491-F583-4863-8335-A7F9E5DE5ECF}" dt="2021-06-15T17:27:24.404" v="67" actId="20577"/>
        <pc:sldMkLst>
          <pc:docMk/>
          <pc:sldMk cId="0" sldId="313"/>
        </pc:sldMkLst>
        <pc:spChg chg="mod">
          <ac:chgData name="Marc Alumbaugh" userId="806e4abf-cc48-4516-974b-d3e82987e174" providerId="ADAL" clId="{0C1B5491-F583-4863-8335-A7F9E5DE5ECF}" dt="2021-06-15T17:27:24.404" v="67" actId="20577"/>
          <ac:spMkLst>
            <pc:docMk/>
            <pc:sldMk cId="0" sldId="313"/>
            <ac:spMk id="6" creationId="{A3D9C313-9D74-4417-9CE5-3067F940B13A}"/>
          </ac:spMkLst>
        </pc:spChg>
      </pc:sldChg>
      <pc:sldChg chg="modSp del mod delCm">
        <pc:chgData name="Marc Alumbaugh" userId="806e4abf-cc48-4516-974b-d3e82987e174" providerId="ADAL" clId="{0C1B5491-F583-4863-8335-A7F9E5DE5ECF}" dt="2021-07-19T18:36:42.200" v="2758" actId="6549"/>
        <pc:sldMkLst>
          <pc:docMk/>
          <pc:sldMk cId="0" sldId="314"/>
        </pc:sldMkLst>
        <pc:spChg chg="mod">
          <ac:chgData name="Marc Alumbaugh" userId="806e4abf-cc48-4516-974b-d3e82987e174" providerId="ADAL" clId="{0C1B5491-F583-4863-8335-A7F9E5DE5ECF}" dt="2021-07-19T18:36:42.200" v="2758" actId="6549"/>
          <ac:spMkLst>
            <pc:docMk/>
            <pc:sldMk cId="0" sldId="314"/>
            <ac:spMk id="6" creationId="{A3D9C313-9D74-4417-9CE5-3067F940B13A}"/>
          </ac:spMkLst>
        </pc:spChg>
      </pc:sldChg>
      <pc:sldChg chg="modSp del mod">
        <pc:chgData name="Marc Alumbaugh" userId="806e4abf-cc48-4516-974b-d3e82987e174" providerId="ADAL" clId="{0C1B5491-F583-4863-8335-A7F9E5DE5ECF}" dt="2021-06-15T17:28:30.894" v="170" actId="20577"/>
        <pc:sldMkLst>
          <pc:docMk/>
          <pc:sldMk cId="0" sldId="315"/>
        </pc:sldMkLst>
        <pc:spChg chg="mod">
          <ac:chgData name="Marc Alumbaugh" userId="806e4abf-cc48-4516-974b-d3e82987e174" providerId="ADAL" clId="{0C1B5491-F583-4863-8335-A7F9E5DE5ECF}" dt="2021-06-15T17:28:30.894" v="170" actId="20577"/>
          <ac:spMkLst>
            <pc:docMk/>
            <pc:sldMk cId="0" sldId="315"/>
            <ac:spMk id="7" creationId="{7EC0B194-305E-4C52-A3BC-D1DEDF46186A}"/>
          </ac:spMkLst>
        </pc:spChg>
      </pc:sldChg>
      <pc:sldChg chg="modSp del mod">
        <pc:chgData name="Marc Alumbaugh" userId="806e4abf-cc48-4516-974b-d3e82987e174" providerId="ADAL" clId="{0C1B5491-F583-4863-8335-A7F9E5DE5ECF}" dt="2021-07-19T18:44:36.611" v="2763" actId="2696"/>
        <pc:sldMkLst>
          <pc:docMk/>
          <pc:sldMk cId="0" sldId="316"/>
        </pc:sldMkLst>
        <pc:spChg chg="mod">
          <ac:chgData name="Marc Alumbaugh" userId="806e4abf-cc48-4516-974b-d3e82987e174" providerId="ADAL" clId="{0C1B5491-F583-4863-8335-A7F9E5DE5ECF}" dt="2021-06-22T15:13:36.645" v="2170" actId="20577"/>
          <ac:spMkLst>
            <pc:docMk/>
            <pc:sldMk cId="0" sldId="316"/>
            <ac:spMk id="7" creationId="{7EC0B194-305E-4C52-A3BC-D1DEDF46186A}"/>
          </ac:spMkLst>
        </pc:spChg>
      </pc:sldChg>
      <pc:sldChg chg="modSp del mod">
        <pc:chgData name="Marc Alumbaugh" userId="806e4abf-cc48-4516-974b-d3e82987e174" providerId="ADAL" clId="{0C1B5491-F583-4863-8335-A7F9E5DE5ECF}" dt="2021-07-19T18:44:36.611" v="2763" actId="2696"/>
        <pc:sldMkLst>
          <pc:docMk/>
          <pc:sldMk cId="0" sldId="317"/>
        </pc:sldMkLst>
        <pc:spChg chg="mod">
          <ac:chgData name="Marc Alumbaugh" userId="806e4abf-cc48-4516-974b-d3e82987e174" providerId="ADAL" clId="{0C1B5491-F583-4863-8335-A7F9E5DE5ECF}" dt="2021-06-15T17:30:30.893" v="187" actId="6549"/>
          <ac:spMkLst>
            <pc:docMk/>
            <pc:sldMk cId="0" sldId="317"/>
            <ac:spMk id="6" creationId="{A3D9C313-9D74-4417-9CE5-3067F940B13A}"/>
          </ac:spMkLst>
        </pc:spChg>
      </pc:sldChg>
      <pc:sldChg chg="del addCm">
        <pc:chgData name="Marc Alumbaugh" userId="806e4abf-cc48-4516-974b-d3e82987e174" providerId="ADAL" clId="{0C1B5491-F583-4863-8335-A7F9E5DE5ECF}" dt="2021-07-19T18:44:36.611" v="2763" actId="2696"/>
        <pc:sldMkLst>
          <pc:docMk/>
          <pc:sldMk cId="0" sldId="318"/>
        </pc:sldMkLst>
      </pc:sldChg>
      <pc:sldChg chg="del addCm">
        <pc:chgData name="Marc Alumbaugh" userId="806e4abf-cc48-4516-974b-d3e82987e174" providerId="ADAL" clId="{0C1B5491-F583-4863-8335-A7F9E5DE5ECF}" dt="2021-07-19T18:44:36.611" v="2763" actId="2696"/>
        <pc:sldMkLst>
          <pc:docMk/>
          <pc:sldMk cId="0" sldId="319"/>
        </pc:sldMkLst>
      </pc:sldChg>
      <pc:sldChg chg="modSp del mod">
        <pc:chgData name="Marc Alumbaugh" userId="806e4abf-cc48-4516-974b-d3e82987e174" providerId="ADAL" clId="{0C1B5491-F583-4863-8335-A7F9E5DE5ECF}" dt="2021-07-19T18:44:36.611" v="2763" actId="2696"/>
        <pc:sldMkLst>
          <pc:docMk/>
          <pc:sldMk cId="0" sldId="320"/>
        </pc:sldMkLst>
        <pc:spChg chg="mod">
          <ac:chgData name="Marc Alumbaugh" userId="806e4abf-cc48-4516-974b-d3e82987e174" providerId="ADAL" clId="{0C1B5491-F583-4863-8335-A7F9E5DE5ECF}" dt="2021-07-12T16:12:11.518" v="2740" actId="14100"/>
          <ac:spMkLst>
            <pc:docMk/>
            <pc:sldMk cId="0" sldId="320"/>
            <ac:spMk id="4" creationId="{00000000-0000-0000-0000-000000000000}"/>
          </ac:spMkLst>
        </pc:spChg>
        <pc:picChg chg="mod">
          <ac:chgData name="Marc Alumbaugh" userId="806e4abf-cc48-4516-974b-d3e82987e174" providerId="ADAL" clId="{0C1B5491-F583-4863-8335-A7F9E5DE5ECF}" dt="2021-07-12T16:12:16.664" v="2742" actId="1076"/>
          <ac:picMkLst>
            <pc:docMk/>
            <pc:sldMk cId="0" sldId="320"/>
            <ac:picMk id="3" creationId="{00000000-0000-0000-0000-000000000000}"/>
          </ac:picMkLst>
        </pc:picChg>
      </pc:sldChg>
      <pc:sldChg chg="del">
        <pc:chgData name="Marc Alumbaugh" userId="806e4abf-cc48-4516-974b-d3e82987e174" providerId="ADAL" clId="{0C1B5491-F583-4863-8335-A7F9E5DE5ECF}" dt="2021-07-19T18:44:36.611" v="2763" actId="2696"/>
        <pc:sldMkLst>
          <pc:docMk/>
          <pc:sldMk cId="0" sldId="321"/>
        </pc:sldMkLst>
      </pc:sldChg>
      <pc:sldChg chg="del">
        <pc:chgData name="Marc Alumbaugh" userId="806e4abf-cc48-4516-974b-d3e82987e174" providerId="ADAL" clId="{0C1B5491-F583-4863-8335-A7F9E5DE5ECF}" dt="2021-07-19T18:44:36.611" v="2763" actId="2696"/>
        <pc:sldMkLst>
          <pc:docMk/>
          <pc:sldMk cId="0" sldId="322"/>
        </pc:sldMkLst>
      </pc:sldChg>
      <pc:sldChg chg="del">
        <pc:chgData name="Marc Alumbaugh" userId="806e4abf-cc48-4516-974b-d3e82987e174" providerId="ADAL" clId="{0C1B5491-F583-4863-8335-A7F9E5DE5ECF}" dt="2021-07-19T18:44:36.611" v="2763" actId="2696"/>
        <pc:sldMkLst>
          <pc:docMk/>
          <pc:sldMk cId="0" sldId="323"/>
        </pc:sldMkLst>
      </pc:sldChg>
      <pc:sldChg chg="modSp del mod">
        <pc:chgData name="Marc Alumbaugh" userId="806e4abf-cc48-4516-974b-d3e82987e174" providerId="ADAL" clId="{0C1B5491-F583-4863-8335-A7F9E5DE5ECF}" dt="2021-07-19T18:44:36.611" v="2763" actId="2696"/>
        <pc:sldMkLst>
          <pc:docMk/>
          <pc:sldMk cId="0" sldId="324"/>
        </pc:sldMkLst>
        <pc:spChg chg="mod">
          <ac:chgData name="Marc Alumbaugh" userId="806e4abf-cc48-4516-974b-d3e82987e174" providerId="ADAL" clId="{0C1B5491-F583-4863-8335-A7F9E5DE5ECF}" dt="2021-07-19T18:38:13.784" v="2762" actId="20577"/>
          <ac:spMkLst>
            <pc:docMk/>
            <pc:sldMk cId="0" sldId="324"/>
            <ac:spMk id="2" creationId="{6CA78923-D2E2-4677-A54B-37B7C98B9474}"/>
          </ac:spMkLst>
        </pc:spChg>
      </pc:sldChg>
      <pc:sldChg chg="del">
        <pc:chgData name="Marc Alumbaugh" userId="806e4abf-cc48-4516-974b-d3e82987e174" providerId="ADAL" clId="{0C1B5491-F583-4863-8335-A7F9E5DE5ECF}" dt="2021-07-19T18:44:36.611" v="2763" actId="2696"/>
        <pc:sldMkLst>
          <pc:docMk/>
          <pc:sldMk cId="0" sldId="325"/>
        </pc:sldMkLst>
      </pc:sldChg>
      <pc:sldChg chg="del">
        <pc:chgData name="Marc Alumbaugh" userId="806e4abf-cc48-4516-974b-d3e82987e174" providerId="ADAL" clId="{0C1B5491-F583-4863-8335-A7F9E5DE5ECF}" dt="2021-07-19T18:44:36.611" v="2763" actId="2696"/>
        <pc:sldMkLst>
          <pc:docMk/>
          <pc:sldMk cId="0" sldId="326"/>
        </pc:sldMkLst>
      </pc:sldChg>
      <pc:sldChg chg="del ord">
        <pc:chgData name="Marc Alumbaugh" userId="806e4abf-cc48-4516-974b-d3e82987e174" providerId="ADAL" clId="{0C1B5491-F583-4863-8335-A7F9E5DE5ECF}" dt="2021-07-19T18:44:36.611" v="2763" actId="2696"/>
        <pc:sldMkLst>
          <pc:docMk/>
          <pc:sldMk cId="0" sldId="327"/>
        </pc:sldMkLst>
      </pc:sldChg>
      <pc:sldChg chg="del">
        <pc:chgData name="Marc Alumbaugh" userId="806e4abf-cc48-4516-974b-d3e82987e174" providerId="ADAL" clId="{0C1B5491-F583-4863-8335-A7F9E5DE5ECF}" dt="2021-06-22T14:34:24.789" v="1625" actId="47"/>
        <pc:sldMkLst>
          <pc:docMk/>
          <pc:sldMk cId="0" sldId="328"/>
        </pc:sldMkLst>
      </pc:sldChg>
      <pc:sldChg chg="addSp delSp modSp del mod ord addCm modCm">
        <pc:chgData name="Marc Alumbaugh" userId="806e4abf-cc48-4516-974b-d3e82987e174" providerId="ADAL" clId="{0C1B5491-F583-4863-8335-A7F9E5DE5ECF}" dt="2021-08-12T19:54:03.721" v="3074" actId="1589"/>
        <pc:sldMkLst>
          <pc:docMk/>
          <pc:sldMk cId="0" sldId="329"/>
        </pc:sldMkLst>
        <pc:spChg chg="add del mod">
          <ac:chgData name="Marc Alumbaugh" userId="806e4abf-cc48-4516-974b-d3e82987e174" providerId="ADAL" clId="{0C1B5491-F583-4863-8335-A7F9E5DE5ECF}" dt="2021-06-17T19:45:48.074" v="612" actId="478"/>
          <ac:spMkLst>
            <pc:docMk/>
            <pc:sldMk cId="0" sldId="329"/>
            <ac:spMk id="3" creationId="{73D1016A-33F8-45C4-B1B3-282ADDBA392A}"/>
          </ac:spMkLst>
        </pc:spChg>
        <pc:spChg chg="mod">
          <ac:chgData name="Marc Alumbaugh" userId="806e4abf-cc48-4516-974b-d3e82987e174" providerId="ADAL" clId="{0C1B5491-F583-4863-8335-A7F9E5DE5ECF}" dt="2021-06-22T15:06:01.836" v="2089" actId="20577"/>
          <ac:spMkLst>
            <pc:docMk/>
            <pc:sldMk cId="0" sldId="329"/>
            <ac:spMk id="4" creationId="{81E00445-D9A2-4DE6-9028-E5C6963BD15C}"/>
          </ac:spMkLst>
        </pc:spChg>
        <pc:spChg chg="mod">
          <ac:chgData name="Marc Alumbaugh" userId="806e4abf-cc48-4516-974b-d3e82987e174" providerId="ADAL" clId="{0C1B5491-F583-4863-8335-A7F9E5DE5ECF}" dt="2021-08-12T18:53:44.571" v="3046" actId="14100"/>
          <ac:spMkLst>
            <pc:docMk/>
            <pc:sldMk cId="0" sldId="329"/>
            <ac:spMk id="15" creationId="{24EBDB0D-B085-4510-8561-DD5222D13F40}"/>
          </ac:spMkLst>
        </pc:spChg>
        <pc:picChg chg="add mod">
          <ac:chgData name="Marc Alumbaugh" userId="806e4abf-cc48-4516-974b-d3e82987e174" providerId="ADAL" clId="{0C1B5491-F583-4863-8335-A7F9E5DE5ECF}" dt="2021-06-17T19:46:00.230" v="617" actId="1076"/>
          <ac:picMkLst>
            <pc:docMk/>
            <pc:sldMk cId="0" sldId="329"/>
            <ac:picMk id="7" creationId="{F0DB4AE5-5FA8-492D-B093-49F1036FD54C}"/>
          </ac:picMkLst>
        </pc:picChg>
        <pc:picChg chg="del">
          <ac:chgData name="Marc Alumbaugh" userId="806e4abf-cc48-4516-974b-d3e82987e174" providerId="ADAL" clId="{0C1B5491-F583-4863-8335-A7F9E5DE5ECF}" dt="2021-06-17T19:45:44.401" v="610" actId="478"/>
          <ac:picMkLst>
            <pc:docMk/>
            <pc:sldMk cId="0" sldId="329"/>
            <ac:picMk id="19" creationId="{F1A5B1A8-ACF7-44A1-92DB-AE8378552D9F}"/>
          </ac:picMkLst>
        </pc:picChg>
      </pc:sldChg>
      <pc:sldChg chg="modSp del mod">
        <pc:chgData name="Marc Alumbaugh" userId="806e4abf-cc48-4516-974b-d3e82987e174" providerId="ADAL" clId="{0C1B5491-F583-4863-8335-A7F9E5DE5ECF}" dt="2021-06-17T19:46:04.226" v="618" actId="47"/>
        <pc:sldMkLst>
          <pc:docMk/>
          <pc:sldMk cId="0" sldId="330"/>
        </pc:sldMkLst>
        <pc:spChg chg="mod">
          <ac:chgData name="Marc Alumbaugh" userId="806e4abf-cc48-4516-974b-d3e82987e174" providerId="ADAL" clId="{0C1B5491-F583-4863-8335-A7F9E5DE5ECF}" dt="2021-06-17T19:44:37.371" v="584" actId="14100"/>
          <ac:spMkLst>
            <pc:docMk/>
            <pc:sldMk cId="0" sldId="330"/>
            <ac:spMk id="15" creationId="{24EBDB0D-B085-4510-8561-DD5222D13F40}"/>
          </ac:spMkLst>
        </pc:spChg>
      </pc:sldChg>
      <pc:sldChg chg="del">
        <pc:chgData name="Marc Alumbaugh" userId="806e4abf-cc48-4516-974b-d3e82987e174" providerId="ADAL" clId="{0C1B5491-F583-4863-8335-A7F9E5DE5ECF}" dt="2021-06-17T19:39:48.058" v="518" actId="47"/>
        <pc:sldMkLst>
          <pc:docMk/>
          <pc:sldMk cId="0" sldId="331"/>
        </pc:sldMkLst>
      </pc:sldChg>
      <pc:sldChg chg="modSp del mod">
        <pc:chgData name="Marc Alumbaugh" userId="806e4abf-cc48-4516-974b-d3e82987e174" providerId="ADAL" clId="{0C1B5491-F583-4863-8335-A7F9E5DE5ECF}" dt="2021-06-16T18:42:21.337" v="287" actId="12"/>
        <pc:sldMkLst>
          <pc:docMk/>
          <pc:sldMk cId="0" sldId="332"/>
        </pc:sldMkLst>
        <pc:spChg chg="mod">
          <ac:chgData name="Marc Alumbaugh" userId="806e4abf-cc48-4516-974b-d3e82987e174" providerId="ADAL" clId="{0C1B5491-F583-4863-8335-A7F9E5DE5ECF}" dt="2021-06-16T18:41:34.369" v="278" actId="1076"/>
          <ac:spMkLst>
            <pc:docMk/>
            <pc:sldMk cId="0" sldId="332"/>
            <ac:spMk id="2" creationId="{6CA78923-D2E2-4677-A54B-37B7C98B9474}"/>
          </ac:spMkLst>
        </pc:spChg>
        <pc:spChg chg="mod">
          <ac:chgData name="Marc Alumbaugh" userId="806e4abf-cc48-4516-974b-d3e82987e174" providerId="ADAL" clId="{0C1B5491-F583-4863-8335-A7F9E5DE5ECF}" dt="2021-06-16T18:42:21.337" v="287" actId="12"/>
          <ac:spMkLst>
            <pc:docMk/>
            <pc:sldMk cId="0" sldId="332"/>
            <ac:spMk id="6" creationId="{A3D9C313-9D74-4417-9CE5-3067F940B13A}"/>
          </ac:spMkLst>
        </pc:spChg>
      </pc:sldChg>
      <pc:sldChg chg="modSp del mod">
        <pc:chgData name="Marc Alumbaugh" userId="806e4abf-cc48-4516-974b-d3e82987e174" providerId="ADAL" clId="{0C1B5491-F583-4863-8335-A7F9E5DE5ECF}" dt="2021-07-19T20:01:35.452" v="2764" actId="2696"/>
        <pc:sldMkLst>
          <pc:docMk/>
          <pc:sldMk cId="0" sldId="333"/>
        </pc:sldMkLst>
        <pc:spChg chg="mod">
          <ac:chgData name="Marc Alumbaugh" userId="806e4abf-cc48-4516-974b-d3e82987e174" providerId="ADAL" clId="{0C1B5491-F583-4863-8335-A7F9E5DE5ECF}" dt="2021-06-15T17:31:40.352" v="194" actId="6549"/>
          <ac:spMkLst>
            <pc:docMk/>
            <pc:sldMk cId="0" sldId="333"/>
            <ac:spMk id="6" creationId="{A3D9C313-9D74-4417-9CE5-3067F940B13A}"/>
          </ac:spMkLst>
        </pc:spChg>
      </pc:sldChg>
      <pc:sldChg chg="del">
        <pc:chgData name="Marc Alumbaugh" userId="806e4abf-cc48-4516-974b-d3e82987e174" providerId="ADAL" clId="{0C1B5491-F583-4863-8335-A7F9E5DE5ECF}" dt="2021-06-15T16:26:33.308" v="8" actId="18676"/>
        <pc:sldMkLst>
          <pc:docMk/>
          <pc:sldMk cId="0" sldId="334"/>
        </pc:sldMkLst>
      </pc:sldChg>
      <pc:sldChg chg="del">
        <pc:chgData name="Marc Alumbaugh" userId="806e4abf-cc48-4516-974b-d3e82987e174" providerId="ADAL" clId="{0C1B5491-F583-4863-8335-A7F9E5DE5ECF}" dt="2021-06-15T16:26:33.308" v="8" actId="18676"/>
        <pc:sldMkLst>
          <pc:docMk/>
          <pc:sldMk cId="0" sldId="335"/>
        </pc:sldMkLst>
      </pc:sldChg>
      <pc:sldChg chg="modSp del mod ord">
        <pc:chgData name="Marc Alumbaugh" userId="806e4abf-cc48-4516-974b-d3e82987e174" providerId="ADAL" clId="{0C1B5491-F583-4863-8335-A7F9E5DE5ECF}" dt="2021-07-12T15:55:04.473" v="2664" actId="14100"/>
        <pc:sldMkLst>
          <pc:docMk/>
          <pc:sldMk cId="0" sldId="336"/>
        </pc:sldMkLst>
        <pc:picChg chg="mod">
          <ac:chgData name="Marc Alumbaugh" userId="806e4abf-cc48-4516-974b-d3e82987e174" providerId="ADAL" clId="{0C1B5491-F583-4863-8335-A7F9E5DE5ECF}" dt="2021-07-12T15:55:04.473" v="2664" actId="14100"/>
          <ac:picMkLst>
            <pc:docMk/>
            <pc:sldMk cId="0" sldId="336"/>
            <ac:picMk id="8" creationId="{7BED48D6-5E08-4BBE-A22B-926F5CAE8633}"/>
          </ac:picMkLst>
        </pc:picChg>
      </pc:sldChg>
      <pc:sldChg chg="add del">
        <pc:chgData name="Marc Alumbaugh" userId="806e4abf-cc48-4516-974b-d3e82987e174" providerId="ADAL" clId="{0C1B5491-F583-4863-8335-A7F9E5DE5ECF}" dt="2021-06-17T19:27:13.154" v="456" actId="47"/>
        <pc:sldMkLst>
          <pc:docMk/>
          <pc:sldMk cId="0" sldId="337"/>
        </pc:sldMkLst>
      </pc:sldChg>
      <pc:sldChg chg="del ord">
        <pc:chgData name="Marc Alumbaugh" userId="806e4abf-cc48-4516-974b-d3e82987e174" providerId="ADAL" clId="{0C1B5491-F583-4863-8335-A7F9E5DE5ECF}" dt="2021-06-17T19:55:43.578" v="701" actId="2696"/>
        <pc:sldMkLst>
          <pc:docMk/>
          <pc:sldMk cId="0" sldId="338"/>
        </pc:sldMkLst>
      </pc:sldChg>
      <pc:sldChg chg="del">
        <pc:chgData name="Marc Alumbaugh" userId="806e4abf-cc48-4516-974b-d3e82987e174" providerId="ADAL" clId="{0C1B5491-F583-4863-8335-A7F9E5DE5ECF}" dt="2021-06-15T16:26:33.308" v="8" actId="18676"/>
        <pc:sldMkLst>
          <pc:docMk/>
          <pc:sldMk cId="0" sldId="339"/>
        </pc:sldMkLst>
      </pc:sldChg>
      <pc:sldChg chg="del ord">
        <pc:chgData name="Marc Alumbaugh" userId="806e4abf-cc48-4516-974b-d3e82987e174" providerId="ADAL" clId="{0C1B5491-F583-4863-8335-A7F9E5DE5ECF}" dt="2021-06-17T19:55:43.578" v="701" actId="2696"/>
        <pc:sldMkLst>
          <pc:docMk/>
          <pc:sldMk cId="0" sldId="340"/>
        </pc:sldMkLst>
      </pc:sldChg>
      <pc:sldChg chg="del">
        <pc:chgData name="Marc Alumbaugh" userId="806e4abf-cc48-4516-974b-d3e82987e174" providerId="ADAL" clId="{0C1B5491-F583-4863-8335-A7F9E5DE5ECF}" dt="2021-06-15T16:26:33.308" v="8" actId="18676"/>
        <pc:sldMkLst>
          <pc:docMk/>
          <pc:sldMk cId="0" sldId="341"/>
        </pc:sldMkLst>
      </pc:sldChg>
      <pc:sldChg chg="del ord">
        <pc:chgData name="Marc Alumbaugh" userId="806e4abf-cc48-4516-974b-d3e82987e174" providerId="ADAL" clId="{0C1B5491-F583-4863-8335-A7F9E5DE5ECF}" dt="2021-06-17T19:55:43.578" v="701" actId="2696"/>
        <pc:sldMkLst>
          <pc:docMk/>
          <pc:sldMk cId="0" sldId="342"/>
        </pc:sldMkLst>
      </pc:sldChg>
      <pc:sldChg chg="del">
        <pc:chgData name="Marc Alumbaugh" userId="806e4abf-cc48-4516-974b-d3e82987e174" providerId="ADAL" clId="{0C1B5491-F583-4863-8335-A7F9E5DE5ECF}" dt="2021-06-15T16:26:33.308" v="8" actId="18676"/>
        <pc:sldMkLst>
          <pc:docMk/>
          <pc:sldMk cId="0" sldId="343"/>
        </pc:sldMkLst>
      </pc:sldChg>
      <pc:sldChg chg="del ord">
        <pc:chgData name="Marc Alumbaugh" userId="806e4abf-cc48-4516-974b-d3e82987e174" providerId="ADAL" clId="{0C1B5491-F583-4863-8335-A7F9E5DE5ECF}" dt="2021-06-17T19:55:43.578" v="701" actId="2696"/>
        <pc:sldMkLst>
          <pc:docMk/>
          <pc:sldMk cId="0" sldId="344"/>
        </pc:sldMkLst>
      </pc:sldChg>
      <pc:sldChg chg="delSp modSp del mod ord">
        <pc:chgData name="Marc Alumbaugh" userId="806e4abf-cc48-4516-974b-d3e82987e174" providerId="ADAL" clId="{0C1B5491-F583-4863-8335-A7F9E5DE5ECF}" dt="2021-06-17T19:55:43.578" v="701" actId="2696"/>
        <pc:sldMkLst>
          <pc:docMk/>
          <pc:sldMk cId="0" sldId="345"/>
        </pc:sldMkLst>
        <pc:spChg chg="mod">
          <ac:chgData name="Marc Alumbaugh" userId="806e4abf-cc48-4516-974b-d3e82987e174" providerId="ADAL" clId="{0C1B5491-F583-4863-8335-A7F9E5DE5ECF}" dt="2021-06-17T19:19:56.619" v="424" actId="20577"/>
          <ac:spMkLst>
            <pc:docMk/>
            <pc:sldMk cId="0" sldId="345"/>
            <ac:spMk id="2" creationId="{00000000-0000-0000-0000-000000000000}"/>
          </ac:spMkLst>
        </pc:spChg>
        <pc:spChg chg="mod">
          <ac:chgData name="Marc Alumbaugh" userId="806e4abf-cc48-4516-974b-d3e82987e174" providerId="ADAL" clId="{0C1B5491-F583-4863-8335-A7F9E5DE5ECF}" dt="2021-06-17T19:20:13.780" v="427" actId="14100"/>
          <ac:spMkLst>
            <pc:docMk/>
            <pc:sldMk cId="0" sldId="345"/>
            <ac:spMk id="4" creationId="{00000000-0000-0000-0000-000000000000}"/>
          </ac:spMkLst>
        </pc:spChg>
        <pc:spChg chg="del mod">
          <ac:chgData name="Marc Alumbaugh" userId="806e4abf-cc48-4516-974b-d3e82987e174" providerId="ADAL" clId="{0C1B5491-F583-4863-8335-A7F9E5DE5ECF}" dt="2021-06-17T19:20:21.171" v="429" actId="478"/>
          <ac:spMkLst>
            <pc:docMk/>
            <pc:sldMk cId="0" sldId="345"/>
            <ac:spMk id="5" creationId="{548F23CA-9C87-4559-89F8-42A3CC9D03F3}"/>
          </ac:spMkLst>
        </pc:spChg>
      </pc:sldChg>
      <pc:sldChg chg="del ord">
        <pc:chgData name="Marc Alumbaugh" userId="806e4abf-cc48-4516-974b-d3e82987e174" providerId="ADAL" clId="{0C1B5491-F583-4863-8335-A7F9E5DE5ECF}" dt="2021-06-17T19:33:04.799" v="497" actId="47"/>
        <pc:sldMkLst>
          <pc:docMk/>
          <pc:sldMk cId="0" sldId="346"/>
        </pc:sldMkLst>
      </pc:sldChg>
      <pc:sldChg chg="modSp mod">
        <pc:chgData name="Marc Alumbaugh" userId="806e4abf-cc48-4516-974b-d3e82987e174" providerId="ADAL" clId="{0C1B5491-F583-4863-8335-A7F9E5DE5ECF}" dt="2021-06-22T14:53:23.921" v="2009" actId="20577"/>
        <pc:sldMkLst>
          <pc:docMk/>
          <pc:sldMk cId="1400476580" sldId="347"/>
        </pc:sldMkLst>
        <pc:spChg chg="mod">
          <ac:chgData name="Marc Alumbaugh" userId="806e4abf-cc48-4516-974b-d3e82987e174" providerId="ADAL" clId="{0C1B5491-F583-4863-8335-A7F9E5DE5ECF}" dt="2021-06-22T14:53:23.921" v="2009" actId="20577"/>
          <ac:spMkLst>
            <pc:docMk/>
            <pc:sldMk cId="1400476580" sldId="347"/>
            <ac:spMk id="7" creationId="{7EC0B194-305E-4C52-A3BC-D1DEDF46186A}"/>
          </ac:spMkLst>
        </pc:spChg>
      </pc:sldChg>
      <pc:sldChg chg="del">
        <pc:chgData name="Marc Alumbaugh" userId="806e4abf-cc48-4516-974b-d3e82987e174" providerId="ADAL" clId="{0C1B5491-F583-4863-8335-A7F9E5DE5ECF}" dt="2021-06-15T16:26:33.308" v="8" actId="18676"/>
        <pc:sldMkLst>
          <pc:docMk/>
          <pc:sldMk cId="0" sldId="348"/>
        </pc:sldMkLst>
      </pc:sldChg>
      <pc:sldChg chg="del">
        <pc:chgData name="Marc Alumbaugh" userId="806e4abf-cc48-4516-974b-d3e82987e174" providerId="ADAL" clId="{0C1B5491-F583-4863-8335-A7F9E5DE5ECF}" dt="2021-06-15T16:26:33.308" v="8" actId="18676"/>
        <pc:sldMkLst>
          <pc:docMk/>
          <pc:sldMk cId="0" sldId="349"/>
        </pc:sldMkLst>
      </pc:sldChg>
      <pc:sldChg chg="del">
        <pc:chgData name="Marc Alumbaugh" userId="806e4abf-cc48-4516-974b-d3e82987e174" providerId="ADAL" clId="{0C1B5491-F583-4863-8335-A7F9E5DE5ECF}" dt="2021-06-15T16:26:33.308" v="8" actId="18676"/>
        <pc:sldMkLst>
          <pc:docMk/>
          <pc:sldMk cId="0" sldId="350"/>
        </pc:sldMkLst>
      </pc:sldChg>
      <pc:sldChg chg="del">
        <pc:chgData name="Marc Alumbaugh" userId="806e4abf-cc48-4516-974b-d3e82987e174" providerId="ADAL" clId="{0C1B5491-F583-4863-8335-A7F9E5DE5ECF}" dt="2021-06-15T16:26:33.308" v="8" actId="18676"/>
        <pc:sldMkLst>
          <pc:docMk/>
          <pc:sldMk cId="0" sldId="351"/>
        </pc:sldMkLst>
      </pc:sldChg>
      <pc:sldChg chg="del">
        <pc:chgData name="Marc Alumbaugh" userId="806e4abf-cc48-4516-974b-d3e82987e174" providerId="ADAL" clId="{0C1B5491-F583-4863-8335-A7F9E5DE5ECF}" dt="2021-06-15T16:26:33.308" v="8" actId="18676"/>
        <pc:sldMkLst>
          <pc:docMk/>
          <pc:sldMk cId="0" sldId="352"/>
        </pc:sldMkLst>
      </pc:sldChg>
      <pc:sldChg chg="del">
        <pc:chgData name="Marc Alumbaugh" userId="806e4abf-cc48-4516-974b-d3e82987e174" providerId="ADAL" clId="{0C1B5491-F583-4863-8335-A7F9E5DE5ECF}" dt="2021-06-15T16:26:33.308" v="8" actId="18676"/>
        <pc:sldMkLst>
          <pc:docMk/>
          <pc:sldMk cId="0" sldId="353"/>
        </pc:sldMkLst>
      </pc:sldChg>
      <pc:sldChg chg="addSp delSp modSp del mod ord modNotesTx">
        <pc:chgData name="Marc Alumbaugh" userId="806e4abf-cc48-4516-974b-d3e82987e174" providerId="ADAL" clId="{0C1B5491-F583-4863-8335-A7F9E5DE5ECF}" dt="2021-07-12T15:47:45.322" v="2585" actId="20577"/>
        <pc:sldMkLst>
          <pc:docMk/>
          <pc:sldMk cId="0" sldId="354"/>
        </pc:sldMkLst>
        <pc:spChg chg="del mod">
          <ac:chgData name="Marc Alumbaugh" userId="806e4abf-cc48-4516-974b-d3e82987e174" providerId="ADAL" clId="{0C1B5491-F583-4863-8335-A7F9E5DE5ECF}" dt="2021-06-17T19:09:15.933" v="312" actId="478"/>
          <ac:spMkLst>
            <pc:docMk/>
            <pc:sldMk cId="0" sldId="354"/>
            <ac:spMk id="7" creationId="{3A98C190-4135-4A36-B60A-704147DB0E03}"/>
          </ac:spMkLst>
        </pc:spChg>
        <pc:picChg chg="add del mod">
          <ac:chgData name="Marc Alumbaugh" userId="806e4abf-cc48-4516-974b-d3e82987e174" providerId="ADAL" clId="{0C1B5491-F583-4863-8335-A7F9E5DE5ECF}" dt="2021-06-25T16:47:34.715" v="2175" actId="478"/>
          <ac:picMkLst>
            <pc:docMk/>
            <pc:sldMk cId="0" sldId="354"/>
            <ac:picMk id="6" creationId="{3B89FC11-6AD5-442C-887D-9C9A120F334A}"/>
          </ac:picMkLst>
        </pc:picChg>
        <pc:picChg chg="mod">
          <ac:chgData name="Marc Alumbaugh" userId="806e4abf-cc48-4516-974b-d3e82987e174" providerId="ADAL" clId="{0C1B5491-F583-4863-8335-A7F9E5DE5ECF}" dt="2021-06-24T19:52:44.876" v="2172" actId="1076"/>
          <ac:picMkLst>
            <pc:docMk/>
            <pc:sldMk cId="0" sldId="354"/>
            <ac:picMk id="9" creationId="{00000000-0000-0000-0000-000000000000}"/>
          </ac:picMkLst>
        </pc:picChg>
      </pc:sldChg>
      <pc:sldChg chg="del">
        <pc:chgData name="Marc Alumbaugh" userId="806e4abf-cc48-4516-974b-d3e82987e174" providerId="ADAL" clId="{0C1B5491-F583-4863-8335-A7F9E5DE5ECF}" dt="2021-06-17T19:49:05.296" v="621" actId="47"/>
        <pc:sldMkLst>
          <pc:docMk/>
          <pc:sldMk cId="0" sldId="355"/>
        </pc:sldMkLst>
      </pc:sldChg>
      <pc:sldChg chg="del ord">
        <pc:chgData name="Marc Alumbaugh" userId="806e4abf-cc48-4516-974b-d3e82987e174" providerId="ADAL" clId="{0C1B5491-F583-4863-8335-A7F9E5DE5ECF}" dt="2021-06-17T19:55:43.578" v="701" actId="2696"/>
        <pc:sldMkLst>
          <pc:docMk/>
          <pc:sldMk cId="0" sldId="356"/>
        </pc:sldMkLst>
      </pc:sldChg>
      <pc:sldChg chg="del ord">
        <pc:chgData name="Marc Alumbaugh" userId="806e4abf-cc48-4516-974b-d3e82987e174" providerId="ADAL" clId="{0C1B5491-F583-4863-8335-A7F9E5DE5ECF}" dt="2021-06-17T19:55:43.578" v="701" actId="2696"/>
        <pc:sldMkLst>
          <pc:docMk/>
          <pc:sldMk cId="0" sldId="357"/>
        </pc:sldMkLst>
      </pc:sldChg>
      <pc:sldChg chg="del ord">
        <pc:chgData name="Marc Alumbaugh" userId="806e4abf-cc48-4516-974b-d3e82987e174" providerId="ADAL" clId="{0C1B5491-F583-4863-8335-A7F9E5DE5ECF}" dt="2021-06-17T19:55:43.578" v="701" actId="2696"/>
        <pc:sldMkLst>
          <pc:docMk/>
          <pc:sldMk cId="0" sldId="358"/>
        </pc:sldMkLst>
      </pc:sldChg>
      <pc:sldChg chg="del ord">
        <pc:chgData name="Marc Alumbaugh" userId="806e4abf-cc48-4516-974b-d3e82987e174" providerId="ADAL" clId="{0C1B5491-F583-4863-8335-A7F9E5DE5ECF}" dt="2021-06-17T19:55:43.578" v="701" actId="2696"/>
        <pc:sldMkLst>
          <pc:docMk/>
          <pc:sldMk cId="0" sldId="359"/>
        </pc:sldMkLst>
      </pc:sldChg>
      <pc:sldChg chg="del ord">
        <pc:chgData name="Marc Alumbaugh" userId="806e4abf-cc48-4516-974b-d3e82987e174" providerId="ADAL" clId="{0C1B5491-F583-4863-8335-A7F9E5DE5ECF}" dt="2021-06-17T19:55:43.578" v="701" actId="2696"/>
        <pc:sldMkLst>
          <pc:docMk/>
          <pc:sldMk cId="0" sldId="360"/>
        </pc:sldMkLst>
      </pc:sldChg>
      <pc:sldChg chg="modSp del mod">
        <pc:chgData name="Marc Alumbaugh" userId="806e4abf-cc48-4516-974b-d3e82987e174" providerId="ADAL" clId="{0C1B5491-F583-4863-8335-A7F9E5DE5ECF}" dt="2021-06-17T19:21:45.802" v="437" actId="47"/>
        <pc:sldMkLst>
          <pc:docMk/>
          <pc:sldMk cId="0" sldId="361"/>
        </pc:sldMkLst>
        <pc:spChg chg="mod">
          <ac:chgData name="Marc Alumbaugh" userId="806e4abf-cc48-4516-974b-d3e82987e174" providerId="ADAL" clId="{0C1B5491-F583-4863-8335-A7F9E5DE5ECF}" dt="2021-06-16T16:45:55.688" v="276" actId="1076"/>
          <ac:spMkLst>
            <pc:docMk/>
            <pc:sldMk cId="0" sldId="361"/>
            <ac:spMk id="2" creationId="{00000000-0000-0000-0000-000000000000}"/>
          </ac:spMkLst>
        </pc:spChg>
        <pc:picChg chg="mod">
          <ac:chgData name="Marc Alumbaugh" userId="806e4abf-cc48-4516-974b-d3e82987e174" providerId="ADAL" clId="{0C1B5491-F583-4863-8335-A7F9E5DE5ECF}" dt="2021-06-16T16:45:51.506" v="275" actId="1076"/>
          <ac:picMkLst>
            <pc:docMk/>
            <pc:sldMk cId="0" sldId="361"/>
            <ac:picMk id="3" creationId="{00000000-0000-0000-0000-000000000000}"/>
          </ac:picMkLst>
        </pc:picChg>
      </pc:sldChg>
      <pc:sldChg chg="del">
        <pc:chgData name="Marc Alumbaugh" userId="806e4abf-cc48-4516-974b-d3e82987e174" providerId="ADAL" clId="{0C1B5491-F583-4863-8335-A7F9E5DE5ECF}" dt="2021-06-15T16:26:56.914" v="10" actId="18676"/>
        <pc:sldMkLst>
          <pc:docMk/>
          <pc:sldMk cId="0" sldId="363"/>
        </pc:sldMkLst>
      </pc:sldChg>
      <pc:sldChg chg="del">
        <pc:chgData name="Marc Alumbaugh" userId="806e4abf-cc48-4516-974b-d3e82987e174" providerId="ADAL" clId="{0C1B5491-F583-4863-8335-A7F9E5DE5ECF}" dt="2021-06-15T16:26:56.914" v="10" actId="18676"/>
        <pc:sldMkLst>
          <pc:docMk/>
          <pc:sldMk cId="0" sldId="364"/>
        </pc:sldMkLst>
      </pc:sldChg>
      <pc:sldChg chg="del">
        <pc:chgData name="Marc Alumbaugh" userId="806e4abf-cc48-4516-974b-d3e82987e174" providerId="ADAL" clId="{0C1B5491-F583-4863-8335-A7F9E5DE5ECF}" dt="2021-06-15T16:26:56.914" v="10" actId="18676"/>
        <pc:sldMkLst>
          <pc:docMk/>
          <pc:sldMk cId="0" sldId="365"/>
        </pc:sldMkLst>
      </pc:sldChg>
      <pc:sldChg chg="del">
        <pc:chgData name="Marc Alumbaugh" userId="806e4abf-cc48-4516-974b-d3e82987e174" providerId="ADAL" clId="{0C1B5491-F583-4863-8335-A7F9E5DE5ECF}" dt="2021-06-15T16:26:56.914" v="10" actId="18676"/>
        <pc:sldMkLst>
          <pc:docMk/>
          <pc:sldMk cId="0" sldId="366"/>
        </pc:sldMkLst>
      </pc:sldChg>
      <pc:sldChg chg="del">
        <pc:chgData name="Marc Alumbaugh" userId="806e4abf-cc48-4516-974b-d3e82987e174" providerId="ADAL" clId="{0C1B5491-F583-4863-8335-A7F9E5DE5ECF}" dt="2021-06-15T16:26:56.914" v="10" actId="18676"/>
        <pc:sldMkLst>
          <pc:docMk/>
          <pc:sldMk cId="0" sldId="367"/>
        </pc:sldMkLst>
      </pc:sldChg>
      <pc:sldChg chg="del">
        <pc:chgData name="Marc Alumbaugh" userId="806e4abf-cc48-4516-974b-d3e82987e174" providerId="ADAL" clId="{0C1B5491-F583-4863-8335-A7F9E5DE5ECF}" dt="2021-06-15T16:26:56.914" v="10" actId="18676"/>
        <pc:sldMkLst>
          <pc:docMk/>
          <pc:sldMk cId="0" sldId="368"/>
        </pc:sldMkLst>
      </pc:sldChg>
      <pc:sldChg chg="del">
        <pc:chgData name="Marc Alumbaugh" userId="806e4abf-cc48-4516-974b-d3e82987e174" providerId="ADAL" clId="{0C1B5491-F583-4863-8335-A7F9E5DE5ECF}" dt="2021-06-15T16:26:56.914" v="10" actId="18676"/>
        <pc:sldMkLst>
          <pc:docMk/>
          <pc:sldMk cId="0" sldId="369"/>
        </pc:sldMkLst>
      </pc:sldChg>
      <pc:sldChg chg="del">
        <pc:chgData name="Marc Alumbaugh" userId="806e4abf-cc48-4516-974b-d3e82987e174" providerId="ADAL" clId="{0C1B5491-F583-4863-8335-A7F9E5DE5ECF}" dt="2021-06-15T16:26:56.914" v="10" actId="18676"/>
        <pc:sldMkLst>
          <pc:docMk/>
          <pc:sldMk cId="0" sldId="370"/>
        </pc:sldMkLst>
      </pc:sldChg>
      <pc:sldChg chg="addSp delSp modSp del mod ord">
        <pc:chgData name="Marc Alumbaugh" userId="806e4abf-cc48-4516-974b-d3e82987e174" providerId="ADAL" clId="{0C1B5491-F583-4863-8335-A7F9E5DE5ECF}" dt="2021-06-17T19:55:43.578" v="701" actId="2696"/>
        <pc:sldMkLst>
          <pc:docMk/>
          <pc:sldMk cId="0" sldId="371"/>
        </pc:sldMkLst>
        <pc:spChg chg="add del mod">
          <ac:chgData name="Marc Alumbaugh" userId="806e4abf-cc48-4516-974b-d3e82987e174" providerId="ADAL" clId="{0C1B5491-F583-4863-8335-A7F9E5DE5ECF}" dt="2021-06-17T19:18:33.015" v="412" actId="478"/>
          <ac:spMkLst>
            <pc:docMk/>
            <pc:sldMk cId="0" sldId="371"/>
            <ac:spMk id="7" creationId="{374E84F4-3480-4100-8853-3F92129E6E59}"/>
          </ac:spMkLst>
        </pc:spChg>
        <pc:spChg chg="mod">
          <ac:chgData name="Marc Alumbaugh" userId="806e4abf-cc48-4516-974b-d3e82987e174" providerId="ADAL" clId="{0C1B5491-F583-4863-8335-A7F9E5DE5ECF}" dt="2021-06-17T19:17:16.028" v="407" actId="6549"/>
          <ac:spMkLst>
            <pc:docMk/>
            <pc:sldMk cId="0" sldId="371"/>
            <ac:spMk id="11" creationId="{03C94062-1286-4C6A-8575-A88C141666A3}"/>
          </ac:spMkLst>
        </pc:spChg>
        <pc:picChg chg="add mod">
          <ac:chgData name="Marc Alumbaugh" userId="806e4abf-cc48-4516-974b-d3e82987e174" providerId="ADAL" clId="{0C1B5491-F583-4863-8335-A7F9E5DE5ECF}" dt="2021-06-17T19:19:00.144" v="416" actId="1076"/>
          <ac:picMkLst>
            <pc:docMk/>
            <pc:sldMk cId="0" sldId="371"/>
            <ac:picMk id="4" creationId="{85A70403-0248-45C3-9EA6-EAC63B2F34C9}"/>
          </ac:picMkLst>
        </pc:picChg>
        <pc:picChg chg="del mod">
          <ac:chgData name="Marc Alumbaugh" userId="806e4abf-cc48-4516-974b-d3e82987e174" providerId="ADAL" clId="{0C1B5491-F583-4863-8335-A7F9E5DE5ECF}" dt="2021-06-17T19:18:30.263" v="411" actId="478"/>
          <ac:picMkLst>
            <pc:docMk/>
            <pc:sldMk cId="0" sldId="371"/>
            <ac:picMk id="13" creationId="{4E9B68EA-4A98-4398-BBF4-205E456744B4}"/>
          </ac:picMkLst>
        </pc:picChg>
      </pc:sldChg>
      <pc:sldChg chg="del">
        <pc:chgData name="Marc Alumbaugh" userId="806e4abf-cc48-4516-974b-d3e82987e174" providerId="ADAL" clId="{0C1B5491-F583-4863-8335-A7F9E5DE5ECF}" dt="2021-06-15T16:24:33.823" v="1" actId="18676"/>
        <pc:sldMkLst>
          <pc:docMk/>
          <pc:sldMk cId="639294131" sldId="371"/>
        </pc:sldMkLst>
      </pc:sldChg>
      <pc:sldChg chg="del">
        <pc:chgData name="Marc Alumbaugh" userId="806e4abf-cc48-4516-974b-d3e82987e174" providerId="ADAL" clId="{0C1B5491-F583-4863-8335-A7F9E5DE5ECF}" dt="2021-06-15T16:25:10.514" v="5" actId="47"/>
        <pc:sldMkLst>
          <pc:docMk/>
          <pc:sldMk cId="4037590799" sldId="372"/>
        </pc:sldMkLst>
      </pc:sldChg>
      <pc:sldChg chg="del">
        <pc:chgData name="Marc Alumbaugh" userId="806e4abf-cc48-4516-974b-d3e82987e174" providerId="ADAL" clId="{0C1B5491-F583-4863-8335-A7F9E5DE5ECF}" dt="2021-06-15T16:25:19.155" v="6" actId="47"/>
        <pc:sldMkLst>
          <pc:docMk/>
          <pc:sldMk cId="2097142482" sldId="373"/>
        </pc:sldMkLst>
      </pc:sldChg>
      <pc:sldChg chg="del">
        <pc:chgData name="Marc Alumbaugh" userId="806e4abf-cc48-4516-974b-d3e82987e174" providerId="ADAL" clId="{0C1B5491-F583-4863-8335-A7F9E5DE5ECF}" dt="2021-06-15T16:26:19.471" v="7" actId="47"/>
        <pc:sldMkLst>
          <pc:docMk/>
          <pc:sldMk cId="3477686408" sldId="376"/>
        </pc:sldMkLst>
      </pc:sldChg>
      <pc:sldChg chg="del">
        <pc:chgData name="Marc Alumbaugh" userId="806e4abf-cc48-4516-974b-d3e82987e174" providerId="ADAL" clId="{0C1B5491-F583-4863-8335-A7F9E5DE5ECF}" dt="2021-06-15T16:24:33.823" v="1" actId="18676"/>
        <pc:sldMkLst>
          <pc:docMk/>
          <pc:sldMk cId="1821468530" sldId="377"/>
        </pc:sldMkLst>
      </pc:sldChg>
      <pc:sldChg chg="del">
        <pc:chgData name="Marc Alumbaugh" userId="806e4abf-cc48-4516-974b-d3e82987e174" providerId="ADAL" clId="{0C1B5491-F583-4863-8335-A7F9E5DE5ECF}" dt="2021-06-15T16:24:42.901" v="3" actId="47"/>
        <pc:sldMkLst>
          <pc:docMk/>
          <pc:sldMk cId="932720640" sldId="378"/>
        </pc:sldMkLst>
      </pc:sldChg>
      <pc:sldChg chg="del">
        <pc:chgData name="Marc Alumbaugh" userId="806e4abf-cc48-4516-974b-d3e82987e174" providerId="ADAL" clId="{0C1B5491-F583-4863-8335-A7F9E5DE5ECF}" dt="2021-06-15T16:26:33.308" v="8" actId="18676"/>
        <pc:sldMkLst>
          <pc:docMk/>
          <pc:sldMk cId="3215038367" sldId="379"/>
        </pc:sldMkLst>
      </pc:sldChg>
      <pc:sldChg chg="del">
        <pc:chgData name="Marc Alumbaugh" userId="806e4abf-cc48-4516-974b-d3e82987e174" providerId="ADAL" clId="{0C1B5491-F583-4863-8335-A7F9E5DE5ECF}" dt="2021-06-15T16:24:29.493" v="0" actId="18676"/>
        <pc:sldMkLst>
          <pc:docMk/>
          <pc:sldMk cId="0" sldId="380"/>
        </pc:sldMkLst>
      </pc:sldChg>
      <pc:sldChg chg="del">
        <pc:chgData name="Marc Alumbaugh" userId="806e4abf-cc48-4516-974b-d3e82987e174" providerId="ADAL" clId="{0C1B5491-F583-4863-8335-A7F9E5DE5ECF}" dt="2021-06-15T16:26:33.308" v="8" actId="18676"/>
        <pc:sldMkLst>
          <pc:docMk/>
          <pc:sldMk cId="2504224820" sldId="382"/>
        </pc:sldMkLst>
      </pc:sldChg>
      <pc:sldChg chg="del">
        <pc:chgData name="Marc Alumbaugh" userId="806e4abf-cc48-4516-974b-d3e82987e174" providerId="ADAL" clId="{0C1B5491-F583-4863-8335-A7F9E5DE5ECF}" dt="2021-06-15T16:26:56.914" v="10" actId="18676"/>
        <pc:sldMkLst>
          <pc:docMk/>
          <pc:sldMk cId="4143964320" sldId="383"/>
        </pc:sldMkLst>
      </pc:sldChg>
      <pc:sldChg chg="del">
        <pc:chgData name="Marc Alumbaugh" userId="806e4abf-cc48-4516-974b-d3e82987e174" providerId="ADAL" clId="{0C1B5491-F583-4863-8335-A7F9E5DE5ECF}" dt="2021-06-15T16:26:56.914" v="10" actId="18676"/>
        <pc:sldMkLst>
          <pc:docMk/>
          <pc:sldMk cId="2235814761" sldId="384"/>
        </pc:sldMkLst>
      </pc:sldChg>
      <pc:sldChg chg="del">
        <pc:chgData name="Marc Alumbaugh" userId="806e4abf-cc48-4516-974b-d3e82987e174" providerId="ADAL" clId="{0C1B5491-F583-4863-8335-A7F9E5DE5ECF}" dt="2021-06-15T16:26:56.914" v="10" actId="18676"/>
        <pc:sldMkLst>
          <pc:docMk/>
          <pc:sldMk cId="2726160865" sldId="385"/>
        </pc:sldMkLst>
      </pc:sldChg>
      <pc:sldChg chg="del">
        <pc:chgData name="Marc Alumbaugh" userId="806e4abf-cc48-4516-974b-d3e82987e174" providerId="ADAL" clId="{0C1B5491-F583-4863-8335-A7F9E5DE5ECF}" dt="2021-06-15T16:26:56.914" v="10" actId="18676"/>
        <pc:sldMkLst>
          <pc:docMk/>
          <pc:sldMk cId="27316505" sldId="386"/>
        </pc:sldMkLst>
      </pc:sldChg>
      <pc:sldChg chg="del">
        <pc:chgData name="Marc Alumbaugh" userId="806e4abf-cc48-4516-974b-d3e82987e174" providerId="ADAL" clId="{0C1B5491-F583-4863-8335-A7F9E5DE5ECF}" dt="2021-06-15T16:26:56.914" v="10" actId="18676"/>
        <pc:sldMkLst>
          <pc:docMk/>
          <pc:sldMk cId="989916850" sldId="387"/>
        </pc:sldMkLst>
      </pc:sldChg>
      <pc:sldChg chg="del">
        <pc:chgData name="Marc Alumbaugh" userId="806e4abf-cc48-4516-974b-d3e82987e174" providerId="ADAL" clId="{0C1B5491-F583-4863-8335-A7F9E5DE5ECF}" dt="2021-06-15T16:26:56.914" v="10" actId="18676"/>
        <pc:sldMkLst>
          <pc:docMk/>
          <pc:sldMk cId="915658177" sldId="388"/>
        </pc:sldMkLst>
      </pc:sldChg>
      <pc:sldChg chg="del">
        <pc:chgData name="Marc Alumbaugh" userId="806e4abf-cc48-4516-974b-d3e82987e174" providerId="ADAL" clId="{0C1B5491-F583-4863-8335-A7F9E5DE5ECF}" dt="2021-06-15T16:26:56.914" v="10" actId="18676"/>
        <pc:sldMkLst>
          <pc:docMk/>
          <pc:sldMk cId="4096795827" sldId="391"/>
        </pc:sldMkLst>
      </pc:sldChg>
      <pc:sldChg chg="modSp del mod">
        <pc:chgData name="Marc Alumbaugh" userId="806e4abf-cc48-4516-974b-d3e82987e174" providerId="ADAL" clId="{0C1B5491-F583-4863-8335-A7F9E5DE5ECF}" dt="2021-06-22T14:52:38.835" v="2005" actId="47"/>
        <pc:sldMkLst>
          <pc:docMk/>
          <pc:sldMk cId="0" sldId="392"/>
        </pc:sldMkLst>
        <pc:spChg chg="mod">
          <ac:chgData name="Marc Alumbaugh" userId="806e4abf-cc48-4516-974b-d3e82987e174" providerId="ADAL" clId="{0C1B5491-F583-4863-8335-A7F9E5DE5ECF}" dt="2021-06-17T20:05:52.060" v="723" actId="20577"/>
          <ac:spMkLst>
            <pc:docMk/>
            <pc:sldMk cId="0" sldId="392"/>
            <ac:spMk id="7" creationId="{7EC0B194-305E-4C52-A3BC-D1DEDF46186A}"/>
          </ac:spMkLst>
        </pc:spChg>
      </pc:sldChg>
      <pc:sldChg chg="del">
        <pc:chgData name="Marc Alumbaugh" userId="806e4abf-cc48-4516-974b-d3e82987e174" providerId="ADAL" clId="{0C1B5491-F583-4863-8335-A7F9E5DE5ECF}" dt="2021-06-15T16:26:56.914" v="10" actId="18676"/>
        <pc:sldMkLst>
          <pc:docMk/>
          <pc:sldMk cId="355167475" sldId="392"/>
        </pc:sldMkLst>
      </pc:sldChg>
      <pc:sldChg chg="modSp mod ord">
        <pc:chgData name="Marc Alumbaugh" userId="806e4abf-cc48-4516-974b-d3e82987e174" providerId="ADAL" clId="{0C1B5491-F583-4863-8335-A7F9E5DE5ECF}" dt="2021-06-22T14:53:40.171" v="2012" actId="1076"/>
        <pc:sldMkLst>
          <pc:docMk/>
          <pc:sldMk cId="0" sldId="393"/>
        </pc:sldMkLst>
        <pc:spChg chg="mod">
          <ac:chgData name="Marc Alumbaugh" userId="806e4abf-cc48-4516-974b-d3e82987e174" providerId="ADAL" clId="{0C1B5491-F583-4863-8335-A7F9E5DE5ECF}" dt="2021-06-22T14:53:40.171" v="2012" actId="1076"/>
          <ac:spMkLst>
            <pc:docMk/>
            <pc:sldMk cId="0" sldId="393"/>
            <ac:spMk id="2" creationId="{6CA78923-D2E2-4677-A54B-37B7C98B9474}"/>
          </ac:spMkLst>
        </pc:spChg>
      </pc:sldChg>
      <pc:sldChg chg="ord">
        <pc:chgData name="Marc Alumbaugh" userId="806e4abf-cc48-4516-974b-d3e82987e174" providerId="ADAL" clId="{0C1B5491-F583-4863-8335-A7F9E5DE5ECF}" dt="2021-06-22T14:53:09.631" v="2007"/>
        <pc:sldMkLst>
          <pc:docMk/>
          <pc:sldMk cId="0" sldId="394"/>
        </pc:sldMkLst>
      </pc:sldChg>
      <pc:sldChg chg="del">
        <pc:chgData name="Marc Alumbaugh" userId="806e4abf-cc48-4516-974b-d3e82987e174" providerId="ADAL" clId="{0C1B5491-F583-4863-8335-A7F9E5DE5ECF}" dt="2021-06-16T18:49:23.517" v="290" actId="47"/>
        <pc:sldMkLst>
          <pc:docMk/>
          <pc:sldMk cId="0" sldId="395"/>
        </pc:sldMkLst>
      </pc:sldChg>
      <pc:sldChg chg="ord">
        <pc:chgData name="Marc Alumbaugh" userId="806e4abf-cc48-4516-974b-d3e82987e174" providerId="ADAL" clId="{0C1B5491-F583-4863-8335-A7F9E5DE5ECF}" dt="2021-07-12T16:10:09.884" v="2735"/>
        <pc:sldMkLst>
          <pc:docMk/>
          <pc:sldMk cId="0" sldId="396"/>
        </pc:sldMkLst>
      </pc:sldChg>
      <pc:sldChg chg="ord">
        <pc:chgData name="Marc Alumbaugh" userId="806e4abf-cc48-4516-974b-d3e82987e174" providerId="ADAL" clId="{0C1B5491-F583-4863-8335-A7F9E5DE5ECF}" dt="2021-06-22T14:53:09.631" v="2007"/>
        <pc:sldMkLst>
          <pc:docMk/>
          <pc:sldMk cId="0" sldId="397"/>
        </pc:sldMkLst>
      </pc:sldChg>
      <pc:sldChg chg="ord">
        <pc:chgData name="Marc Alumbaugh" userId="806e4abf-cc48-4516-974b-d3e82987e174" providerId="ADAL" clId="{0C1B5491-F583-4863-8335-A7F9E5DE5ECF}" dt="2021-06-22T14:53:09.631" v="2007"/>
        <pc:sldMkLst>
          <pc:docMk/>
          <pc:sldMk cId="0" sldId="398"/>
        </pc:sldMkLst>
      </pc:sldChg>
      <pc:sldChg chg="del">
        <pc:chgData name="Marc Alumbaugh" userId="806e4abf-cc48-4516-974b-d3e82987e174" providerId="ADAL" clId="{0C1B5491-F583-4863-8335-A7F9E5DE5ECF}" dt="2021-06-16T18:49:32.136" v="291" actId="47"/>
        <pc:sldMkLst>
          <pc:docMk/>
          <pc:sldMk cId="0" sldId="399"/>
        </pc:sldMkLst>
      </pc:sldChg>
      <pc:sldChg chg="del">
        <pc:chgData name="Marc Alumbaugh" userId="806e4abf-cc48-4516-974b-d3e82987e174" providerId="ADAL" clId="{0C1B5491-F583-4863-8335-A7F9E5DE5ECF}" dt="2021-06-16T18:49:34.281" v="292" actId="47"/>
        <pc:sldMkLst>
          <pc:docMk/>
          <pc:sldMk cId="0" sldId="400"/>
        </pc:sldMkLst>
      </pc:sldChg>
      <pc:sldChg chg="modSp mod">
        <pc:chgData name="Marc Alumbaugh" userId="806e4abf-cc48-4516-974b-d3e82987e174" providerId="ADAL" clId="{0C1B5491-F583-4863-8335-A7F9E5DE5ECF}" dt="2021-06-17T20:00:52.867" v="702" actId="1076"/>
        <pc:sldMkLst>
          <pc:docMk/>
          <pc:sldMk cId="0" sldId="493"/>
        </pc:sldMkLst>
        <pc:spChg chg="mod">
          <ac:chgData name="Marc Alumbaugh" userId="806e4abf-cc48-4516-974b-d3e82987e174" providerId="ADAL" clId="{0C1B5491-F583-4863-8335-A7F9E5DE5ECF}" dt="2021-06-17T20:00:52.867" v="702" actId="1076"/>
          <ac:spMkLst>
            <pc:docMk/>
            <pc:sldMk cId="0" sldId="493"/>
            <ac:spMk id="2" creationId="{9C817BBE-13CB-4E43-8281-B3F1E3EFF8CF}"/>
          </ac:spMkLst>
        </pc:spChg>
      </pc:sldChg>
      <pc:sldChg chg="modSp mod">
        <pc:chgData name="Marc Alumbaugh" userId="806e4abf-cc48-4516-974b-d3e82987e174" providerId="ADAL" clId="{0C1B5491-F583-4863-8335-A7F9E5DE5ECF}" dt="2021-06-17T20:01:18.525" v="718" actId="1076"/>
        <pc:sldMkLst>
          <pc:docMk/>
          <pc:sldMk cId="0" sldId="494"/>
        </pc:sldMkLst>
        <pc:spChg chg="mod">
          <ac:chgData name="Marc Alumbaugh" userId="806e4abf-cc48-4516-974b-d3e82987e174" providerId="ADAL" clId="{0C1B5491-F583-4863-8335-A7F9E5DE5ECF}" dt="2021-06-17T20:01:18.525" v="718" actId="1076"/>
          <ac:spMkLst>
            <pc:docMk/>
            <pc:sldMk cId="0" sldId="494"/>
            <ac:spMk id="2" creationId="{9C817BBE-13CB-4E43-8281-B3F1E3EFF8CF}"/>
          </ac:spMkLst>
        </pc:spChg>
      </pc:sldChg>
      <pc:sldChg chg="modSp mod">
        <pc:chgData name="Marc Alumbaugh" userId="806e4abf-cc48-4516-974b-d3e82987e174" providerId="ADAL" clId="{0C1B5491-F583-4863-8335-A7F9E5DE5ECF}" dt="2021-08-04T14:15:53.724" v="3009" actId="6549"/>
        <pc:sldMkLst>
          <pc:docMk/>
          <pc:sldMk cId="0" sldId="495"/>
        </pc:sldMkLst>
        <pc:spChg chg="mod">
          <ac:chgData name="Marc Alumbaugh" userId="806e4abf-cc48-4516-974b-d3e82987e174" providerId="ADAL" clId="{0C1B5491-F583-4863-8335-A7F9E5DE5ECF}" dt="2021-08-04T14:15:53.724" v="3009" actId="6549"/>
          <ac:spMkLst>
            <pc:docMk/>
            <pc:sldMk cId="0" sldId="495"/>
            <ac:spMk id="3" creationId="{00000000-0000-0000-0000-000000000000}"/>
          </ac:spMkLst>
        </pc:spChg>
      </pc:sldChg>
      <pc:sldChg chg="modSp mod">
        <pc:chgData name="Marc Alumbaugh" userId="806e4abf-cc48-4516-974b-d3e82987e174" providerId="ADAL" clId="{0C1B5491-F583-4863-8335-A7F9E5DE5ECF}" dt="2021-08-03T19:22:11.723" v="2806" actId="1076"/>
        <pc:sldMkLst>
          <pc:docMk/>
          <pc:sldMk cId="0" sldId="496"/>
        </pc:sldMkLst>
        <pc:picChg chg="mod">
          <ac:chgData name="Marc Alumbaugh" userId="806e4abf-cc48-4516-974b-d3e82987e174" providerId="ADAL" clId="{0C1B5491-F583-4863-8335-A7F9E5DE5ECF}" dt="2021-08-03T19:22:11.723" v="2806" actId="1076"/>
          <ac:picMkLst>
            <pc:docMk/>
            <pc:sldMk cId="0" sldId="496"/>
            <ac:picMk id="8" creationId="{7BED48D6-5E08-4BBE-A22B-926F5CAE8633}"/>
          </ac:picMkLst>
        </pc:picChg>
      </pc:sldChg>
      <pc:sldChg chg="modSp del mod ord">
        <pc:chgData name="Marc Alumbaugh" userId="806e4abf-cc48-4516-974b-d3e82987e174" providerId="ADAL" clId="{0C1B5491-F583-4863-8335-A7F9E5DE5ECF}" dt="2021-06-17T19:55:43.578" v="701" actId="2696"/>
        <pc:sldMkLst>
          <pc:docMk/>
          <pc:sldMk cId="3599719966" sldId="506"/>
        </pc:sldMkLst>
        <pc:spChg chg="mod">
          <ac:chgData name="Marc Alumbaugh" userId="806e4abf-cc48-4516-974b-d3e82987e174" providerId="ADAL" clId="{0C1B5491-F583-4863-8335-A7F9E5DE5ECF}" dt="2021-06-17T19:20:58.127" v="430" actId="1076"/>
          <ac:spMkLst>
            <pc:docMk/>
            <pc:sldMk cId="3599719966" sldId="506"/>
            <ac:spMk id="2" creationId="{534F08DC-A537-4D2A-8371-69C0A4A08DC2}"/>
          </ac:spMkLst>
        </pc:spChg>
        <pc:spChg chg="mod">
          <ac:chgData name="Marc Alumbaugh" userId="806e4abf-cc48-4516-974b-d3e82987e174" providerId="ADAL" clId="{0C1B5491-F583-4863-8335-A7F9E5DE5ECF}" dt="2021-06-17T19:21:11.363" v="436" actId="20577"/>
          <ac:spMkLst>
            <pc:docMk/>
            <pc:sldMk cId="3599719966" sldId="506"/>
            <ac:spMk id="3" creationId="{B91E6F35-EB9E-476E-BBF4-82457B96E69B}"/>
          </ac:spMkLst>
        </pc:spChg>
      </pc:sldChg>
      <pc:sldChg chg="del ord">
        <pc:chgData name="Marc Alumbaugh" userId="806e4abf-cc48-4516-974b-d3e82987e174" providerId="ADAL" clId="{0C1B5491-F583-4863-8335-A7F9E5DE5ECF}" dt="2021-06-22T15:09:57.425" v="2167" actId="2696"/>
        <pc:sldMkLst>
          <pc:docMk/>
          <pc:sldMk cId="0" sldId="519"/>
        </pc:sldMkLst>
      </pc:sldChg>
      <pc:sldChg chg="del ord">
        <pc:chgData name="Marc Alumbaugh" userId="806e4abf-cc48-4516-974b-d3e82987e174" providerId="ADAL" clId="{0C1B5491-F583-4863-8335-A7F9E5DE5ECF}" dt="2021-06-22T15:09:57.425" v="2167" actId="2696"/>
        <pc:sldMkLst>
          <pc:docMk/>
          <pc:sldMk cId="0" sldId="520"/>
        </pc:sldMkLst>
      </pc:sldChg>
      <pc:sldChg chg="delSp modSp del mod">
        <pc:chgData name="Marc Alumbaugh" userId="806e4abf-cc48-4516-974b-d3e82987e174" providerId="ADAL" clId="{0C1B5491-F583-4863-8335-A7F9E5DE5ECF}" dt="2021-07-19T18:44:36.611" v="2763" actId="2696"/>
        <pc:sldMkLst>
          <pc:docMk/>
          <pc:sldMk cId="3586700370" sldId="856"/>
        </pc:sldMkLst>
        <pc:spChg chg="del mod">
          <ac:chgData name="Marc Alumbaugh" userId="806e4abf-cc48-4516-974b-d3e82987e174" providerId="ADAL" clId="{0C1B5491-F583-4863-8335-A7F9E5DE5ECF}" dt="2021-06-25T17:29:56.666" v="2178" actId="478"/>
          <ac:spMkLst>
            <pc:docMk/>
            <pc:sldMk cId="3586700370" sldId="856"/>
            <ac:spMk id="3" creationId="{5B8AA77A-6A9C-4C61-BBA0-0DBA6EEFE20D}"/>
          </ac:spMkLst>
        </pc:spChg>
        <pc:spChg chg="mod">
          <ac:chgData name="Marc Alumbaugh" userId="806e4abf-cc48-4516-974b-d3e82987e174" providerId="ADAL" clId="{0C1B5491-F583-4863-8335-A7F9E5DE5ECF}" dt="2021-07-19T18:36:11.472" v="2757" actId="6549"/>
          <ac:spMkLst>
            <pc:docMk/>
            <pc:sldMk cId="3586700370" sldId="856"/>
            <ac:spMk id="6" creationId="{A3D9C313-9D74-4417-9CE5-3067F940B13A}"/>
          </ac:spMkLst>
        </pc:spChg>
      </pc:sldChg>
      <pc:sldChg chg="modSp mod addCm">
        <pc:chgData name="Marc Alumbaugh" userId="806e4abf-cc48-4516-974b-d3e82987e174" providerId="ADAL" clId="{0C1B5491-F583-4863-8335-A7F9E5DE5ECF}" dt="2021-07-12T15:51:11.991" v="2603" actId="255"/>
        <pc:sldMkLst>
          <pc:docMk/>
          <pc:sldMk cId="2529951925" sldId="230716708"/>
        </pc:sldMkLst>
        <pc:spChg chg="mod">
          <ac:chgData name="Marc Alumbaugh" userId="806e4abf-cc48-4516-974b-d3e82987e174" providerId="ADAL" clId="{0C1B5491-F583-4863-8335-A7F9E5DE5ECF}" dt="2021-06-16T14:06:33.430" v="245" actId="20577"/>
          <ac:spMkLst>
            <pc:docMk/>
            <pc:sldMk cId="2529951925" sldId="230716708"/>
            <ac:spMk id="2" creationId="{3DE6D27B-D564-4049-84D0-56198A8E9F72}"/>
          </ac:spMkLst>
        </pc:spChg>
        <pc:spChg chg="mod">
          <ac:chgData name="Marc Alumbaugh" userId="806e4abf-cc48-4516-974b-d3e82987e174" providerId="ADAL" clId="{0C1B5491-F583-4863-8335-A7F9E5DE5ECF}" dt="2021-06-16T14:06:01.145" v="237" actId="1076"/>
          <ac:spMkLst>
            <pc:docMk/>
            <pc:sldMk cId="2529951925" sldId="230716708"/>
            <ac:spMk id="3" creationId="{B15821E9-930D-42B7-8D30-F80B432C2A47}"/>
          </ac:spMkLst>
        </pc:spChg>
        <pc:spChg chg="mod">
          <ac:chgData name="Marc Alumbaugh" userId="806e4abf-cc48-4516-974b-d3e82987e174" providerId="ADAL" clId="{0C1B5491-F583-4863-8335-A7F9E5DE5ECF}" dt="2021-07-08T17:04:46.707" v="2215" actId="20577"/>
          <ac:spMkLst>
            <pc:docMk/>
            <pc:sldMk cId="2529951925" sldId="230716708"/>
            <ac:spMk id="28" creationId="{2DFAFEA9-36DE-4F46-BEC4-08730E21178C}"/>
          </ac:spMkLst>
        </pc:spChg>
        <pc:spChg chg="mod">
          <ac:chgData name="Marc Alumbaugh" userId="806e4abf-cc48-4516-974b-d3e82987e174" providerId="ADAL" clId="{0C1B5491-F583-4863-8335-A7F9E5DE5ECF}" dt="2021-07-12T15:51:04.106" v="2602" actId="255"/>
          <ac:spMkLst>
            <pc:docMk/>
            <pc:sldMk cId="2529951925" sldId="230716708"/>
            <ac:spMk id="117" creationId="{DDC5BF27-E842-436F-B102-E1A99876BF71}"/>
          </ac:spMkLst>
        </pc:spChg>
        <pc:spChg chg="mod">
          <ac:chgData name="Marc Alumbaugh" userId="806e4abf-cc48-4516-974b-d3e82987e174" providerId="ADAL" clId="{0C1B5491-F583-4863-8335-A7F9E5DE5ECF}" dt="2021-07-12T15:51:11.991" v="2603" actId="255"/>
          <ac:spMkLst>
            <pc:docMk/>
            <pc:sldMk cId="2529951925" sldId="230716708"/>
            <ac:spMk id="122" creationId="{232CB952-9493-4768-AEDB-8051F14A1AA4}"/>
          </ac:spMkLst>
        </pc:spChg>
      </pc:sldChg>
      <pc:sldChg chg="ord">
        <pc:chgData name="Marc Alumbaugh" userId="806e4abf-cc48-4516-974b-d3e82987e174" providerId="ADAL" clId="{0C1B5491-F583-4863-8335-A7F9E5DE5ECF}" dt="2021-06-22T15:07:59.030" v="2092"/>
        <pc:sldMkLst>
          <pc:docMk/>
          <pc:sldMk cId="1983237028" sldId="230716758"/>
        </pc:sldMkLst>
      </pc:sldChg>
      <pc:sldChg chg="addSp delSp modSp mod ord addCm modCm">
        <pc:chgData name="Marc Alumbaugh" userId="806e4abf-cc48-4516-974b-d3e82987e174" providerId="ADAL" clId="{0C1B5491-F583-4863-8335-A7F9E5DE5ECF}" dt="2021-07-08T17:20:00.320" v="2535"/>
        <pc:sldMkLst>
          <pc:docMk/>
          <pc:sldMk cId="1607632491" sldId="230716801"/>
        </pc:sldMkLst>
        <pc:spChg chg="mod">
          <ac:chgData name="Marc Alumbaugh" userId="806e4abf-cc48-4516-974b-d3e82987e174" providerId="ADAL" clId="{0C1B5491-F583-4863-8335-A7F9E5DE5ECF}" dt="2021-06-16T16:43:51.104" v="270" actId="1076"/>
          <ac:spMkLst>
            <pc:docMk/>
            <pc:sldMk cId="1607632491" sldId="230716801"/>
            <ac:spMk id="2" creationId="{148F9C2F-4228-0C42-974E-C9B60C00A6D4}"/>
          </ac:spMkLst>
        </pc:spChg>
        <pc:spChg chg="mod">
          <ac:chgData name="Marc Alumbaugh" userId="806e4abf-cc48-4516-974b-d3e82987e174" providerId="ADAL" clId="{0C1B5491-F583-4863-8335-A7F9E5DE5ECF}" dt="2021-07-08T17:05:08.081" v="2236" actId="14100"/>
          <ac:spMkLst>
            <pc:docMk/>
            <pc:sldMk cId="1607632491" sldId="230716801"/>
            <ac:spMk id="5" creationId="{3C688ABF-2900-304D-A404-8503F76EA50E}"/>
          </ac:spMkLst>
        </pc:spChg>
        <pc:spChg chg="mod">
          <ac:chgData name="Marc Alumbaugh" userId="806e4abf-cc48-4516-974b-d3e82987e174" providerId="ADAL" clId="{0C1B5491-F583-4863-8335-A7F9E5DE5ECF}" dt="2021-06-16T16:44:16.894" v="273" actId="1076"/>
          <ac:spMkLst>
            <pc:docMk/>
            <pc:sldMk cId="1607632491" sldId="230716801"/>
            <ac:spMk id="29" creationId="{28B3EC16-1105-D549-B7B9-93407A8B5CD9}"/>
          </ac:spMkLst>
        </pc:spChg>
        <pc:spChg chg="mod">
          <ac:chgData name="Marc Alumbaugh" userId="806e4abf-cc48-4516-974b-d3e82987e174" providerId="ADAL" clId="{0C1B5491-F583-4863-8335-A7F9E5DE5ECF}" dt="2021-06-17T19:07:12.127" v="310" actId="6549"/>
          <ac:spMkLst>
            <pc:docMk/>
            <pc:sldMk cId="1607632491" sldId="230716801"/>
            <ac:spMk id="61" creationId="{D7312E72-292F-4ACE-A4C0-65877ECB6230}"/>
          </ac:spMkLst>
        </pc:spChg>
        <pc:spChg chg="mod">
          <ac:chgData name="Marc Alumbaugh" userId="806e4abf-cc48-4516-974b-d3e82987e174" providerId="ADAL" clId="{0C1B5491-F583-4863-8335-A7F9E5DE5ECF}" dt="2021-06-22T14:16:20.993" v="752"/>
          <ac:spMkLst>
            <pc:docMk/>
            <pc:sldMk cId="1607632491" sldId="230716801"/>
            <ac:spMk id="73" creationId="{00795D84-AAA4-4E60-9812-9F7847CE11DC}"/>
          </ac:spMkLst>
        </pc:spChg>
        <pc:spChg chg="mod">
          <ac:chgData name="Marc Alumbaugh" userId="806e4abf-cc48-4516-974b-d3e82987e174" providerId="ADAL" clId="{0C1B5491-F583-4863-8335-A7F9E5DE5ECF}" dt="2021-06-22T14:16:20.993" v="752"/>
          <ac:spMkLst>
            <pc:docMk/>
            <pc:sldMk cId="1607632491" sldId="230716801"/>
            <ac:spMk id="75" creationId="{6CF38961-3DD9-4653-85EC-443BFEC8BC3E}"/>
          </ac:spMkLst>
        </pc:spChg>
        <pc:spChg chg="mod">
          <ac:chgData name="Marc Alumbaugh" userId="806e4abf-cc48-4516-974b-d3e82987e174" providerId="ADAL" clId="{0C1B5491-F583-4863-8335-A7F9E5DE5ECF}" dt="2021-06-22T14:16:20.993" v="752"/>
          <ac:spMkLst>
            <pc:docMk/>
            <pc:sldMk cId="1607632491" sldId="230716801"/>
            <ac:spMk id="76" creationId="{4666760B-2EE3-4A53-8176-5D049C5CE185}"/>
          </ac:spMkLst>
        </pc:spChg>
        <pc:spChg chg="mod">
          <ac:chgData name="Marc Alumbaugh" userId="806e4abf-cc48-4516-974b-d3e82987e174" providerId="ADAL" clId="{0C1B5491-F583-4863-8335-A7F9E5DE5ECF}" dt="2021-06-22T14:16:20.993" v="752"/>
          <ac:spMkLst>
            <pc:docMk/>
            <pc:sldMk cId="1607632491" sldId="230716801"/>
            <ac:spMk id="82" creationId="{1D3D0DB5-349E-4D61-9B25-ABA21FE76944}"/>
          </ac:spMkLst>
        </pc:spChg>
        <pc:spChg chg="mod">
          <ac:chgData name="Marc Alumbaugh" userId="806e4abf-cc48-4516-974b-d3e82987e174" providerId="ADAL" clId="{0C1B5491-F583-4863-8335-A7F9E5DE5ECF}" dt="2021-06-22T14:16:20.993" v="752"/>
          <ac:spMkLst>
            <pc:docMk/>
            <pc:sldMk cId="1607632491" sldId="230716801"/>
            <ac:spMk id="85" creationId="{C25E9258-2EAE-40DC-99D5-1B6B75E42F15}"/>
          </ac:spMkLst>
        </pc:spChg>
        <pc:spChg chg="mod">
          <ac:chgData name="Marc Alumbaugh" userId="806e4abf-cc48-4516-974b-d3e82987e174" providerId="ADAL" clId="{0C1B5491-F583-4863-8335-A7F9E5DE5ECF}" dt="2021-06-22T14:16:20.993" v="752"/>
          <ac:spMkLst>
            <pc:docMk/>
            <pc:sldMk cId="1607632491" sldId="230716801"/>
            <ac:spMk id="88" creationId="{31219BA7-78A8-47D2-A314-C40450E8183A}"/>
          </ac:spMkLst>
        </pc:spChg>
        <pc:spChg chg="mod">
          <ac:chgData name="Marc Alumbaugh" userId="806e4abf-cc48-4516-974b-d3e82987e174" providerId="ADAL" clId="{0C1B5491-F583-4863-8335-A7F9E5DE5ECF}" dt="2021-06-22T14:16:20.993" v="752"/>
          <ac:spMkLst>
            <pc:docMk/>
            <pc:sldMk cId="1607632491" sldId="230716801"/>
            <ac:spMk id="89" creationId="{7E39BF4A-E89F-4593-883A-CE63A50D04BB}"/>
          </ac:spMkLst>
        </pc:spChg>
        <pc:spChg chg="mod">
          <ac:chgData name="Marc Alumbaugh" userId="806e4abf-cc48-4516-974b-d3e82987e174" providerId="ADAL" clId="{0C1B5491-F583-4863-8335-A7F9E5DE5ECF}" dt="2021-06-22T14:16:20.993" v="752"/>
          <ac:spMkLst>
            <pc:docMk/>
            <pc:sldMk cId="1607632491" sldId="230716801"/>
            <ac:spMk id="90" creationId="{897AEE1A-C302-40C0-9705-6EF36F505E80}"/>
          </ac:spMkLst>
        </pc:spChg>
        <pc:spChg chg="mod">
          <ac:chgData name="Marc Alumbaugh" userId="806e4abf-cc48-4516-974b-d3e82987e174" providerId="ADAL" clId="{0C1B5491-F583-4863-8335-A7F9E5DE5ECF}" dt="2021-06-22T14:16:20.993" v="752"/>
          <ac:spMkLst>
            <pc:docMk/>
            <pc:sldMk cId="1607632491" sldId="230716801"/>
            <ac:spMk id="91" creationId="{653AB78F-F050-4F5C-BF10-C2A40B416CD2}"/>
          </ac:spMkLst>
        </pc:spChg>
        <pc:spChg chg="mod">
          <ac:chgData name="Marc Alumbaugh" userId="806e4abf-cc48-4516-974b-d3e82987e174" providerId="ADAL" clId="{0C1B5491-F583-4863-8335-A7F9E5DE5ECF}" dt="2021-06-22T14:16:20.993" v="752"/>
          <ac:spMkLst>
            <pc:docMk/>
            <pc:sldMk cId="1607632491" sldId="230716801"/>
            <ac:spMk id="92" creationId="{7CD5B07D-87AE-4871-A5F4-FDBA6299D96F}"/>
          </ac:spMkLst>
        </pc:spChg>
        <pc:spChg chg="mod">
          <ac:chgData name="Marc Alumbaugh" userId="806e4abf-cc48-4516-974b-d3e82987e174" providerId="ADAL" clId="{0C1B5491-F583-4863-8335-A7F9E5DE5ECF}" dt="2021-06-22T14:16:20.993" v="752"/>
          <ac:spMkLst>
            <pc:docMk/>
            <pc:sldMk cId="1607632491" sldId="230716801"/>
            <ac:spMk id="93" creationId="{3D4A5127-3397-4E88-BD13-D668B6D3664E}"/>
          </ac:spMkLst>
        </pc:spChg>
        <pc:spChg chg="mod">
          <ac:chgData name="Marc Alumbaugh" userId="806e4abf-cc48-4516-974b-d3e82987e174" providerId="ADAL" clId="{0C1B5491-F583-4863-8335-A7F9E5DE5ECF}" dt="2021-06-16T16:44:24.453" v="274" actId="1076"/>
          <ac:spMkLst>
            <pc:docMk/>
            <pc:sldMk cId="1607632491" sldId="230716801"/>
            <ac:spMk id="132" creationId="{4E42A9AF-B428-4D42-B189-1A8E6532FE0C}"/>
          </ac:spMkLst>
        </pc:spChg>
        <pc:spChg chg="del mod">
          <ac:chgData name="Marc Alumbaugh" userId="806e4abf-cc48-4516-974b-d3e82987e174" providerId="ADAL" clId="{0C1B5491-F583-4863-8335-A7F9E5DE5ECF}" dt="2021-06-22T14:16:14.895" v="750" actId="478"/>
          <ac:spMkLst>
            <pc:docMk/>
            <pc:sldMk cId="1607632491" sldId="230716801"/>
            <ac:spMk id="150" creationId="{4B0B5E63-CE36-4452-8009-EB7E6A237105}"/>
          </ac:spMkLst>
        </pc:spChg>
        <pc:spChg chg="mod">
          <ac:chgData name="Marc Alumbaugh" userId="806e4abf-cc48-4516-974b-d3e82987e174" providerId="ADAL" clId="{0C1B5491-F583-4863-8335-A7F9E5DE5ECF}" dt="2021-06-22T14:15:55.231" v="747" actId="1076"/>
          <ac:spMkLst>
            <pc:docMk/>
            <pc:sldMk cId="1607632491" sldId="230716801"/>
            <ac:spMk id="152" creationId="{A2824BAE-1F40-497F-B1BE-F1D70889E2B7}"/>
          </ac:spMkLst>
        </pc:spChg>
        <pc:spChg chg="mod">
          <ac:chgData name="Marc Alumbaugh" userId="806e4abf-cc48-4516-974b-d3e82987e174" providerId="ADAL" clId="{0C1B5491-F583-4863-8335-A7F9E5DE5ECF}" dt="2021-06-22T14:16:00.648" v="748" actId="1076"/>
          <ac:spMkLst>
            <pc:docMk/>
            <pc:sldMk cId="1607632491" sldId="230716801"/>
            <ac:spMk id="153" creationId="{0756F7FD-9720-4561-99E7-B71C117B5E04}"/>
          </ac:spMkLst>
        </pc:spChg>
        <pc:spChg chg="mod">
          <ac:chgData name="Marc Alumbaugh" userId="806e4abf-cc48-4516-974b-d3e82987e174" providerId="ADAL" clId="{0C1B5491-F583-4863-8335-A7F9E5DE5ECF}" dt="2021-06-22T14:16:07.622" v="749" actId="14100"/>
          <ac:spMkLst>
            <pc:docMk/>
            <pc:sldMk cId="1607632491" sldId="230716801"/>
            <ac:spMk id="156" creationId="{69D9C9F1-DAC1-44B4-BA68-F3A56CD8A14F}"/>
          </ac:spMkLst>
        </pc:spChg>
        <pc:spChg chg="mod">
          <ac:chgData name="Marc Alumbaugh" userId="806e4abf-cc48-4516-974b-d3e82987e174" providerId="ADAL" clId="{0C1B5491-F583-4863-8335-A7F9E5DE5ECF}" dt="2021-06-22T14:15:34.778" v="744" actId="1076"/>
          <ac:spMkLst>
            <pc:docMk/>
            <pc:sldMk cId="1607632491" sldId="230716801"/>
            <ac:spMk id="158" creationId="{341C49EA-95DC-40B3-A64F-9247B76E691A}"/>
          </ac:spMkLst>
        </pc:spChg>
        <pc:grpChg chg="add mod">
          <ac:chgData name="Marc Alumbaugh" userId="806e4abf-cc48-4516-974b-d3e82987e174" providerId="ADAL" clId="{0C1B5491-F583-4863-8335-A7F9E5DE5ECF}" dt="2021-06-22T14:16:26.881" v="753" actId="1076"/>
          <ac:grpSpMkLst>
            <pc:docMk/>
            <pc:sldMk cId="1607632491" sldId="230716801"/>
            <ac:grpSpMk id="72" creationId="{7D6BB4D7-7886-4D41-9E3A-8DDF58369F25}"/>
          </ac:grpSpMkLst>
        </pc:grpChg>
        <pc:grpChg chg="mod">
          <ac:chgData name="Marc Alumbaugh" userId="806e4abf-cc48-4516-974b-d3e82987e174" providerId="ADAL" clId="{0C1B5491-F583-4863-8335-A7F9E5DE5ECF}" dt="2021-06-22T14:16:20.993" v="752"/>
          <ac:grpSpMkLst>
            <pc:docMk/>
            <pc:sldMk cId="1607632491" sldId="230716801"/>
            <ac:grpSpMk id="74" creationId="{82174564-1907-4960-9246-560C9D988C81}"/>
          </ac:grpSpMkLst>
        </pc:grpChg>
        <pc:grpChg chg="mod">
          <ac:chgData name="Marc Alumbaugh" userId="806e4abf-cc48-4516-974b-d3e82987e174" providerId="ADAL" clId="{0C1B5491-F583-4863-8335-A7F9E5DE5ECF}" dt="2021-06-22T14:16:20.993" v="752"/>
          <ac:grpSpMkLst>
            <pc:docMk/>
            <pc:sldMk cId="1607632491" sldId="230716801"/>
            <ac:grpSpMk id="80" creationId="{B511D1CA-7DBC-4778-A0D5-5DA414FFC557}"/>
          </ac:grpSpMkLst>
        </pc:grpChg>
        <pc:grpChg chg="mod">
          <ac:chgData name="Marc Alumbaugh" userId="806e4abf-cc48-4516-974b-d3e82987e174" providerId="ADAL" clId="{0C1B5491-F583-4863-8335-A7F9E5DE5ECF}" dt="2021-06-22T14:16:20.993" v="752"/>
          <ac:grpSpMkLst>
            <pc:docMk/>
            <pc:sldMk cId="1607632491" sldId="230716801"/>
            <ac:grpSpMk id="83" creationId="{EB872DD0-9E19-4EBE-B432-C54C98E60574}"/>
          </ac:grpSpMkLst>
        </pc:grpChg>
        <pc:grpChg chg="mod">
          <ac:chgData name="Marc Alumbaugh" userId="806e4abf-cc48-4516-974b-d3e82987e174" providerId="ADAL" clId="{0C1B5491-F583-4863-8335-A7F9E5DE5ECF}" dt="2021-06-22T14:15:06.574" v="741" actId="1036"/>
          <ac:grpSpMkLst>
            <pc:docMk/>
            <pc:sldMk cId="1607632491" sldId="230716801"/>
            <ac:grpSpMk id="133" creationId="{BA075C77-A22C-4872-B0EB-FBBE99E82524}"/>
          </ac:grpSpMkLst>
        </pc:grpChg>
        <pc:grpChg chg="del mod">
          <ac:chgData name="Marc Alumbaugh" userId="806e4abf-cc48-4516-974b-d3e82987e174" providerId="ADAL" clId="{0C1B5491-F583-4863-8335-A7F9E5DE5ECF}" dt="2021-06-22T14:16:17.218" v="751" actId="478"/>
          <ac:grpSpMkLst>
            <pc:docMk/>
            <pc:sldMk cId="1607632491" sldId="230716801"/>
            <ac:grpSpMk id="149" creationId="{E3290827-6360-413C-AA65-2AA5313AB932}"/>
          </ac:grpSpMkLst>
        </pc:grpChg>
        <pc:cxnChg chg="mod">
          <ac:chgData name="Marc Alumbaugh" userId="806e4abf-cc48-4516-974b-d3e82987e174" providerId="ADAL" clId="{0C1B5491-F583-4863-8335-A7F9E5DE5ECF}" dt="2021-06-22T14:16:20.993" v="752"/>
          <ac:cxnSpMkLst>
            <pc:docMk/>
            <pc:sldMk cId="1607632491" sldId="230716801"/>
            <ac:cxnSpMk id="77" creationId="{E9E70F3A-6304-48A0-91FB-4C425EDAC4E6}"/>
          </ac:cxnSpMkLst>
        </pc:cxnChg>
        <pc:cxnChg chg="mod">
          <ac:chgData name="Marc Alumbaugh" userId="806e4abf-cc48-4516-974b-d3e82987e174" providerId="ADAL" clId="{0C1B5491-F583-4863-8335-A7F9E5DE5ECF}" dt="2021-06-22T14:16:17.218" v="751" actId="478"/>
          <ac:cxnSpMkLst>
            <pc:docMk/>
            <pc:sldMk cId="1607632491" sldId="230716801"/>
            <ac:cxnSpMk id="154" creationId="{AA83D12A-2CB9-4FFB-AA2F-C1D43CAEFF13}"/>
          </ac:cxnSpMkLst>
        </pc:cxnChg>
      </pc:sldChg>
      <pc:sldChg chg="delSp modSp mod ord addCm modCm">
        <pc:chgData name="Marc Alumbaugh" userId="806e4abf-cc48-4516-974b-d3e82987e174" providerId="ADAL" clId="{0C1B5491-F583-4863-8335-A7F9E5DE5ECF}" dt="2021-08-03T19:49:54.809" v="2982" actId="478"/>
        <pc:sldMkLst>
          <pc:docMk/>
          <pc:sldMk cId="2723148901" sldId="230716802"/>
        </pc:sldMkLst>
        <pc:spChg chg="mod">
          <ac:chgData name="Marc Alumbaugh" userId="806e4abf-cc48-4516-974b-d3e82987e174" providerId="ADAL" clId="{0C1B5491-F583-4863-8335-A7F9E5DE5ECF}" dt="2021-07-08T17:05:44.416" v="2274" actId="20577"/>
          <ac:spMkLst>
            <pc:docMk/>
            <pc:sldMk cId="2723148901" sldId="230716802"/>
            <ac:spMk id="4" creationId="{AED1C793-2662-9546-A062-18DEC73E00F9}"/>
          </ac:spMkLst>
        </pc:spChg>
        <pc:spChg chg="mod">
          <ac:chgData name="Marc Alumbaugh" userId="806e4abf-cc48-4516-974b-d3e82987e174" providerId="ADAL" clId="{0C1B5491-F583-4863-8335-A7F9E5DE5ECF}" dt="2021-07-08T17:06:04.554" v="2301" actId="6549"/>
          <ac:spMkLst>
            <pc:docMk/>
            <pc:sldMk cId="2723148901" sldId="230716802"/>
            <ac:spMk id="5" creationId="{4CF0CF9D-FE4E-AC4B-9BF3-C39FB458D380}"/>
          </ac:spMkLst>
        </pc:spChg>
        <pc:spChg chg="mod">
          <ac:chgData name="Marc Alumbaugh" userId="806e4abf-cc48-4516-974b-d3e82987e174" providerId="ADAL" clId="{0C1B5491-F583-4863-8335-A7F9E5DE5ECF}" dt="2021-07-08T17:05:37.308" v="2260" actId="20577"/>
          <ac:spMkLst>
            <pc:docMk/>
            <pc:sldMk cId="2723148901" sldId="230716802"/>
            <ac:spMk id="24" creationId="{CC47C51B-2A1C-0247-A02F-6222AA4FB7E1}"/>
          </ac:spMkLst>
        </pc:spChg>
        <pc:spChg chg="mod">
          <ac:chgData name="Marc Alumbaugh" userId="806e4abf-cc48-4516-974b-d3e82987e174" providerId="ADAL" clId="{0C1B5491-F583-4863-8335-A7F9E5DE5ECF}" dt="2021-08-03T19:49:19.422" v="2980" actId="6549"/>
          <ac:spMkLst>
            <pc:docMk/>
            <pc:sldMk cId="2723148901" sldId="230716802"/>
            <ac:spMk id="27" creationId="{09E9BDFB-3251-CB43-BD8A-D307FB05CF49}"/>
          </ac:spMkLst>
        </pc:spChg>
        <pc:spChg chg="mod">
          <ac:chgData name="Marc Alumbaugh" userId="806e4abf-cc48-4516-974b-d3e82987e174" providerId="ADAL" clId="{0C1B5491-F583-4863-8335-A7F9E5DE5ECF}" dt="2021-08-03T19:48:59.238" v="2978" actId="21"/>
          <ac:spMkLst>
            <pc:docMk/>
            <pc:sldMk cId="2723148901" sldId="230716802"/>
            <ac:spMk id="28" creationId="{26B01DDB-4C1B-1541-866C-73DEEA4457C7}"/>
          </ac:spMkLst>
        </pc:spChg>
        <pc:spChg chg="del">
          <ac:chgData name="Marc Alumbaugh" userId="806e4abf-cc48-4516-974b-d3e82987e174" providerId="ADAL" clId="{0C1B5491-F583-4863-8335-A7F9E5DE5ECF}" dt="2021-08-03T19:49:49.942" v="2981" actId="478"/>
          <ac:spMkLst>
            <pc:docMk/>
            <pc:sldMk cId="2723148901" sldId="230716802"/>
            <ac:spMk id="29" creationId="{ED091799-179D-7040-B218-BA30FDE4B5C9}"/>
          </ac:spMkLst>
        </pc:spChg>
        <pc:cxnChg chg="del mod">
          <ac:chgData name="Marc Alumbaugh" userId="806e4abf-cc48-4516-974b-d3e82987e174" providerId="ADAL" clId="{0C1B5491-F583-4863-8335-A7F9E5DE5ECF}" dt="2021-08-03T19:49:54.809" v="2982" actId="478"/>
          <ac:cxnSpMkLst>
            <pc:docMk/>
            <pc:sldMk cId="2723148901" sldId="230716802"/>
            <ac:cxnSpMk id="32" creationId="{D60FA7B8-184D-8C40-8B5E-39D7AD942034}"/>
          </ac:cxnSpMkLst>
        </pc:cxnChg>
      </pc:sldChg>
      <pc:sldChg chg="modSp add del mod ord">
        <pc:chgData name="Marc Alumbaugh" userId="806e4abf-cc48-4516-974b-d3e82987e174" providerId="ADAL" clId="{0C1B5491-F583-4863-8335-A7F9E5DE5ECF}" dt="2021-07-12T15:53:36.423" v="2611" actId="20577"/>
        <pc:sldMkLst>
          <pc:docMk/>
          <pc:sldMk cId="3442754805" sldId="230716803"/>
        </pc:sldMkLst>
        <pc:spChg chg="mod">
          <ac:chgData name="Marc Alumbaugh" userId="806e4abf-cc48-4516-974b-d3e82987e174" providerId="ADAL" clId="{0C1B5491-F583-4863-8335-A7F9E5DE5ECF}" dt="2021-06-17T19:12:52.389" v="354" actId="6549"/>
          <ac:spMkLst>
            <pc:docMk/>
            <pc:sldMk cId="3442754805" sldId="230716803"/>
            <ac:spMk id="5" creationId="{4CF0CF9D-FE4E-AC4B-9BF3-C39FB458D380}"/>
          </ac:spMkLst>
        </pc:spChg>
        <pc:spChg chg="mod">
          <ac:chgData name="Marc Alumbaugh" userId="806e4abf-cc48-4516-974b-d3e82987e174" providerId="ADAL" clId="{0C1B5491-F583-4863-8335-A7F9E5DE5ECF}" dt="2021-06-17T19:13:49.668" v="399" actId="20577"/>
          <ac:spMkLst>
            <pc:docMk/>
            <pc:sldMk cId="3442754805" sldId="230716803"/>
            <ac:spMk id="26" creationId="{2EF4AEF1-EAA1-3F4A-AAED-CABB6AD892C8}"/>
          </ac:spMkLst>
        </pc:spChg>
        <pc:spChg chg="mod">
          <ac:chgData name="Marc Alumbaugh" userId="806e4abf-cc48-4516-974b-d3e82987e174" providerId="ADAL" clId="{0C1B5491-F583-4863-8335-A7F9E5DE5ECF}" dt="2021-07-12T15:53:36.423" v="2611" actId="20577"/>
          <ac:spMkLst>
            <pc:docMk/>
            <pc:sldMk cId="3442754805" sldId="230716803"/>
            <ac:spMk id="28" creationId="{08153073-EF7B-7B44-BE40-89A7528E652C}"/>
          </ac:spMkLst>
        </pc:spChg>
        <pc:spChg chg="mod">
          <ac:chgData name="Marc Alumbaugh" userId="806e4abf-cc48-4516-974b-d3e82987e174" providerId="ADAL" clId="{0C1B5491-F583-4863-8335-A7F9E5DE5ECF}" dt="2021-06-17T19:12:35.291" v="334" actId="20577"/>
          <ac:spMkLst>
            <pc:docMk/>
            <pc:sldMk cId="3442754805" sldId="230716803"/>
            <ac:spMk id="29" creationId="{F1566C0F-354B-D94D-8103-02A45A76A83A}"/>
          </ac:spMkLst>
        </pc:spChg>
        <pc:spChg chg="mod">
          <ac:chgData name="Marc Alumbaugh" userId="806e4abf-cc48-4516-974b-d3e82987e174" providerId="ADAL" clId="{0C1B5491-F583-4863-8335-A7F9E5DE5ECF}" dt="2021-06-17T19:13:40.811" v="387" actId="6549"/>
          <ac:spMkLst>
            <pc:docMk/>
            <pc:sldMk cId="3442754805" sldId="230716803"/>
            <ac:spMk id="63" creationId="{3AF06A37-C959-4E42-A774-877112D3855A}"/>
          </ac:spMkLst>
        </pc:spChg>
        <pc:cxnChg chg="mod">
          <ac:chgData name="Marc Alumbaugh" userId="806e4abf-cc48-4516-974b-d3e82987e174" providerId="ADAL" clId="{0C1B5491-F583-4863-8335-A7F9E5DE5ECF}" dt="2021-06-17T19:10:40.312" v="316" actId="1076"/>
          <ac:cxnSpMkLst>
            <pc:docMk/>
            <pc:sldMk cId="3442754805" sldId="230716803"/>
            <ac:cxnSpMk id="56" creationId="{5D8361D4-6C63-2D4F-9924-520AC0930D35}"/>
          </ac:cxnSpMkLst>
        </pc:cxnChg>
      </pc:sldChg>
      <pc:sldChg chg="modSp ord modAnim delCm">
        <pc:chgData name="Marc Alumbaugh" userId="806e4abf-cc48-4516-974b-d3e82987e174" providerId="ADAL" clId="{0C1B5491-F583-4863-8335-A7F9E5DE5ECF}" dt="2021-08-03T19:46:52.329" v="2976" actId="6549"/>
        <pc:sldMkLst>
          <pc:docMk/>
          <pc:sldMk cId="3842702938" sldId="230716804"/>
        </pc:sldMkLst>
        <pc:spChg chg="mod">
          <ac:chgData name="Marc Alumbaugh" userId="806e4abf-cc48-4516-974b-d3e82987e174" providerId="ADAL" clId="{0C1B5491-F583-4863-8335-A7F9E5DE5ECF}" dt="2021-08-03T19:46:52.329" v="2976" actId="6549"/>
          <ac:spMkLst>
            <pc:docMk/>
            <pc:sldMk cId="3842702938" sldId="230716804"/>
            <ac:spMk id="3" creationId="{00000000-0000-0000-0000-000000000000}"/>
          </ac:spMkLst>
        </pc:spChg>
      </pc:sldChg>
      <pc:sldChg chg="modSp del mod ord">
        <pc:chgData name="Marc Alumbaugh" userId="806e4abf-cc48-4516-974b-d3e82987e174" providerId="ADAL" clId="{0C1B5491-F583-4863-8335-A7F9E5DE5ECF}" dt="2021-06-17T19:55:43.578" v="701" actId="2696"/>
        <pc:sldMkLst>
          <pc:docMk/>
          <pc:sldMk cId="4210229177" sldId="230716805"/>
        </pc:sldMkLst>
        <pc:grpChg chg="mod">
          <ac:chgData name="Marc Alumbaugh" userId="806e4abf-cc48-4516-974b-d3e82987e174" providerId="ADAL" clId="{0C1B5491-F583-4863-8335-A7F9E5DE5ECF}" dt="2021-06-17T19:23:29.230" v="443" actId="14100"/>
          <ac:grpSpMkLst>
            <pc:docMk/>
            <pc:sldMk cId="4210229177" sldId="230716805"/>
            <ac:grpSpMk id="54" creationId="{CF764D0A-07B2-45DF-BB0E-CEAE51FD4003}"/>
          </ac:grpSpMkLst>
        </pc:grpChg>
      </pc:sldChg>
      <pc:sldChg chg="delSp modSp add del mod">
        <pc:chgData name="Marc Alumbaugh" userId="806e4abf-cc48-4516-974b-d3e82987e174" providerId="ADAL" clId="{0C1B5491-F583-4863-8335-A7F9E5DE5ECF}" dt="2021-06-17T20:06:20.095" v="726" actId="478"/>
        <pc:sldMkLst>
          <pc:docMk/>
          <pc:sldMk cId="69275089" sldId="230716982"/>
        </pc:sldMkLst>
        <pc:spChg chg="mod">
          <ac:chgData name="Marc Alumbaugh" userId="806e4abf-cc48-4516-974b-d3e82987e174" providerId="ADAL" clId="{0C1B5491-F583-4863-8335-A7F9E5DE5ECF}" dt="2021-06-17T19:30:13.907" v="484" actId="20577"/>
          <ac:spMkLst>
            <pc:docMk/>
            <pc:sldMk cId="69275089" sldId="230716982"/>
            <ac:spMk id="10" creationId="{311321BA-7F10-4DC7-91A5-83B5F7FE68F1}"/>
          </ac:spMkLst>
        </pc:spChg>
        <pc:spChg chg="mod">
          <ac:chgData name="Marc Alumbaugh" userId="806e4abf-cc48-4516-974b-d3e82987e174" providerId="ADAL" clId="{0C1B5491-F583-4863-8335-A7F9E5DE5ECF}" dt="2021-06-17T19:31:33.931" v="496" actId="20577"/>
          <ac:spMkLst>
            <pc:docMk/>
            <pc:sldMk cId="69275089" sldId="230716982"/>
            <ac:spMk id="34" creationId="{D7913F54-F48E-4C40-A24E-496787239B8C}"/>
          </ac:spMkLst>
        </pc:spChg>
        <pc:spChg chg="del mod">
          <ac:chgData name="Marc Alumbaugh" userId="806e4abf-cc48-4516-974b-d3e82987e174" providerId="ADAL" clId="{0C1B5491-F583-4863-8335-A7F9E5DE5ECF}" dt="2021-06-17T20:06:20.095" v="726" actId="478"/>
          <ac:spMkLst>
            <pc:docMk/>
            <pc:sldMk cId="69275089" sldId="230716982"/>
            <ac:spMk id="38" creationId="{9F58EE2D-C899-42C1-A141-256987DD0211}"/>
          </ac:spMkLst>
        </pc:spChg>
      </pc:sldChg>
      <pc:sldChg chg="add del">
        <pc:chgData name="Marc Alumbaugh" userId="806e4abf-cc48-4516-974b-d3e82987e174" providerId="ADAL" clId="{0C1B5491-F583-4863-8335-A7F9E5DE5ECF}" dt="2021-06-17T19:29:52.301" v="473" actId="47"/>
        <pc:sldMkLst>
          <pc:docMk/>
          <pc:sldMk cId="2105566884" sldId="230716983"/>
        </pc:sldMkLst>
      </pc:sldChg>
      <pc:sldChg chg="add del">
        <pc:chgData name="Marc Alumbaugh" userId="806e4abf-cc48-4516-974b-d3e82987e174" providerId="ADAL" clId="{0C1B5491-F583-4863-8335-A7F9E5DE5ECF}" dt="2021-06-17T19:29:52.301" v="473" actId="47"/>
        <pc:sldMkLst>
          <pc:docMk/>
          <pc:sldMk cId="1522262446" sldId="230716984"/>
        </pc:sldMkLst>
      </pc:sldChg>
      <pc:sldChg chg="add del">
        <pc:chgData name="Marc Alumbaugh" userId="806e4abf-cc48-4516-974b-d3e82987e174" providerId="ADAL" clId="{0C1B5491-F583-4863-8335-A7F9E5DE5ECF}" dt="2021-06-17T19:29:52.301" v="473" actId="47"/>
        <pc:sldMkLst>
          <pc:docMk/>
          <pc:sldMk cId="258226409" sldId="230716985"/>
        </pc:sldMkLst>
      </pc:sldChg>
      <pc:sldChg chg="add del">
        <pc:chgData name="Marc Alumbaugh" userId="806e4abf-cc48-4516-974b-d3e82987e174" providerId="ADAL" clId="{0C1B5491-F583-4863-8335-A7F9E5DE5ECF}" dt="2021-06-17T19:29:52.301" v="473" actId="47"/>
        <pc:sldMkLst>
          <pc:docMk/>
          <pc:sldMk cId="1460315931" sldId="230716986"/>
        </pc:sldMkLst>
      </pc:sldChg>
      <pc:sldChg chg="add del">
        <pc:chgData name="Marc Alumbaugh" userId="806e4abf-cc48-4516-974b-d3e82987e174" providerId="ADAL" clId="{0C1B5491-F583-4863-8335-A7F9E5DE5ECF}" dt="2021-06-17T19:29:55.140" v="474" actId="47"/>
        <pc:sldMkLst>
          <pc:docMk/>
          <pc:sldMk cId="1189638450" sldId="230716987"/>
        </pc:sldMkLst>
      </pc:sldChg>
      <pc:sldChg chg="delSp modSp mod delAnim modAnim">
        <pc:chgData name="Marc Alumbaugh" userId="806e4abf-cc48-4516-974b-d3e82987e174" providerId="ADAL" clId="{0C1B5491-F583-4863-8335-A7F9E5DE5ECF}" dt="2021-08-03T19:18:18.500" v="2793"/>
        <pc:sldMkLst>
          <pc:docMk/>
          <pc:sldMk cId="865574780" sldId="230716988"/>
        </pc:sldMkLst>
        <pc:spChg chg="mod">
          <ac:chgData name="Marc Alumbaugh" userId="806e4abf-cc48-4516-974b-d3e82987e174" providerId="ADAL" clId="{0C1B5491-F583-4863-8335-A7F9E5DE5ECF}" dt="2021-06-17T19:27:57.820" v="468" actId="20577"/>
          <ac:spMkLst>
            <pc:docMk/>
            <pc:sldMk cId="865574780" sldId="230716988"/>
            <ac:spMk id="4" creationId="{676D0EB5-5BAB-4822-B6B5-8082AC243ECA}"/>
          </ac:spMkLst>
        </pc:spChg>
        <pc:picChg chg="del">
          <ac:chgData name="Marc Alumbaugh" userId="806e4abf-cc48-4516-974b-d3e82987e174" providerId="ADAL" clId="{0C1B5491-F583-4863-8335-A7F9E5DE5ECF}" dt="2021-06-17T19:27:41.353" v="457" actId="478"/>
          <ac:picMkLst>
            <pc:docMk/>
            <pc:sldMk cId="865574780" sldId="230716988"/>
            <ac:picMk id="185" creationId="{73419567-CBCA-4793-8B4B-4D63A2028D09}"/>
          </ac:picMkLst>
        </pc:picChg>
      </pc:sldChg>
      <pc:sldChg chg="add del">
        <pc:chgData name="Marc Alumbaugh" userId="806e4abf-cc48-4516-974b-d3e82987e174" providerId="ADAL" clId="{0C1B5491-F583-4863-8335-A7F9E5DE5ECF}" dt="2021-06-22T14:34:13.927" v="1624" actId="47"/>
        <pc:sldMkLst>
          <pc:docMk/>
          <pc:sldMk cId="0" sldId="230716989"/>
        </pc:sldMkLst>
      </pc:sldChg>
      <pc:sldChg chg="del ord">
        <pc:chgData name="Marc Alumbaugh" userId="806e4abf-cc48-4516-974b-d3e82987e174" providerId="ADAL" clId="{0C1B5491-F583-4863-8335-A7F9E5DE5ECF}" dt="2021-06-17T19:55:43.578" v="701" actId="2696"/>
        <pc:sldMkLst>
          <pc:docMk/>
          <pc:sldMk cId="0" sldId="230716990"/>
        </pc:sldMkLst>
      </pc:sldChg>
      <pc:sldChg chg="addSp delSp modSp mod ord addCm modCm">
        <pc:chgData name="Marc Alumbaugh" userId="806e4abf-cc48-4516-974b-d3e82987e174" providerId="ADAL" clId="{0C1B5491-F583-4863-8335-A7F9E5DE5ECF}" dt="2021-08-12T18:55:10.739" v="3071" actId="6549"/>
        <pc:sldMkLst>
          <pc:docMk/>
          <pc:sldMk cId="0" sldId="230716991"/>
        </pc:sldMkLst>
        <pc:spChg chg="mod">
          <ac:chgData name="Marc Alumbaugh" userId="806e4abf-cc48-4516-974b-d3e82987e174" providerId="ADAL" clId="{0C1B5491-F583-4863-8335-A7F9E5DE5ECF}" dt="2021-06-22T14:48:26.567" v="1926" actId="6549"/>
          <ac:spMkLst>
            <pc:docMk/>
            <pc:sldMk cId="0" sldId="230716991"/>
            <ac:spMk id="4" creationId="{81E00445-D9A2-4DE6-9028-E5C6963BD15C}"/>
          </ac:spMkLst>
        </pc:spChg>
        <pc:spChg chg="del mod">
          <ac:chgData name="Marc Alumbaugh" userId="806e4abf-cc48-4516-974b-d3e82987e174" providerId="ADAL" clId="{0C1B5491-F583-4863-8335-A7F9E5DE5ECF}" dt="2021-06-17T19:41:25.990" v="530" actId="478"/>
          <ac:spMkLst>
            <pc:docMk/>
            <pc:sldMk cId="0" sldId="230716991"/>
            <ac:spMk id="5" creationId="{690CD7B5-1413-4504-818E-42D4BAAF2CD8}"/>
          </ac:spMkLst>
        </pc:spChg>
        <pc:spChg chg="add del mod">
          <ac:chgData name="Marc Alumbaugh" userId="806e4abf-cc48-4516-974b-d3e82987e174" providerId="ADAL" clId="{0C1B5491-F583-4863-8335-A7F9E5DE5ECF}" dt="2021-06-22T14:48:19.129" v="1925" actId="478"/>
          <ac:spMkLst>
            <pc:docMk/>
            <pc:sldMk cId="0" sldId="230716991"/>
            <ac:spMk id="6" creationId="{1933DFEE-3C90-4ABA-AB68-72933A6930D6}"/>
          </ac:spMkLst>
        </pc:spChg>
        <pc:spChg chg="mod">
          <ac:chgData name="Marc Alumbaugh" userId="806e4abf-cc48-4516-974b-d3e82987e174" providerId="ADAL" clId="{0C1B5491-F583-4863-8335-A7F9E5DE5ECF}" dt="2021-08-12T18:55:10.739" v="3071" actId="6549"/>
          <ac:spMkLst>
            <pc:docMk/>
            <pc:sldMk cId="0" sldId="230716991"/>
            <ac:spMk id="15" creationId="{24EBDB0D-B085-4510-8561-DD5222D13F40}"/>
          </ac:spMkLst>
        </pc:spChg>
        <pc:picChg chg="add mod">
          <ac:chgData name="Marc Alumbaugh" userId="806e4abf-cc48-4516-974b-d3e82987e174" providerId="ADAL" clId="{0C1B5491-F583-4863-8335-A7F9E5DE5ECF}" dt="2021-06-22T14:44:42.840" v="1908" actId="1076"/>
          <ac:picMkLst>
            <pc:docMk/>
            <pc:sldMk cId="0" sldId="230716991"/>
            <ac:picMk id="3" creationId="{54B29DFA-B4F2-4EE6-B235-3D6D7921F27B}"/>
          </ac:picMkLst>
        </pc:picChg>
        <pc:picChg chg="del">
          <ac:chgData name="Marc Alumbaugh" userId="806e4abf-cc48-4516-974b-d3e82987e174" providerId="ADAL" clId="{0C1B5491-F583-4863-8335-A7F9E5DE5ECF}" dt="2021-06-22T14:48:15.278" v="1924" actId="478"/>
          <ac:picMkLst>
            <pc:docMk/>
            <pc:sldMk cId="0" sldId="230716991"/>
            <ac:picMk id="19" creationId="{F1A5B1A8-ACF7-44A1-92DB-AE8378552D9F}"/>
          </ac:picMkLst>
        </pc:picChg>
      </pc:sldChg>
      <pc:sldChg chg="modSp mod ord">
        <pc:chgData name="Marc Alumbaugh" userId="806e4abf-cc48-4516-974b-d3e82987e174" providerId="ADAL" clId="{0C1B5491-F583-4863-8335-A7F9E5DE5ECF}" dt="2021-06-17T19:40:34.485" v="526"/>
        <pc:sldMkLst>
          <pc:docMk/>
          <pc:sldMk cId="0" sldId="230716992"/>
        </pc:sldMkLst>
        <pc:spChg chg="mod">
          <ac:chgData name="Marc Alumbaugh" userId="806e4abf-cc48-4516-974b-d3e82987e174" providerId="ADAL" clId="{0C1B5491-F583-4863-8335-A7F9E5DE5ECF}" dt="2021-06-17T19:34:15.348" v="498" actId="6549"/>
          <ac:spMkLst>
            <pc:docMk/>
            <pc:sldMk cId="0" sldId="230716992"/>
            <ac:spMk id="7" creationId="{3A98C190-4135-4A36-B60A-704147DB0E03}"/>
          </ac:spMkLst>
        </pc:spChg>
      </pc:sldChg>
      <pc:sldChg chg="del">
        <pc:chgData name="Marc Alumbaugh" userId="806e4abf-cc48-4516-974b-d3e82987e174" providerId="ADAL" clId="{0C1B5491-F583-4863-8335-A7F9E5DE5ECF}" dt="2021-06-17T19:38:39.273" v="511" actId="47"/>
        <pc:sldMkLst>
          <pc:docMk/>
          <pc:sldMk cId="0" sldId="230716993"/>
        </pc:sldMkLst>
      </pc:sldChg>
      <pc:sldChg chg="del">
        <pc:chgData name="Marc Alumbaugh" userId="806e4abf-cc48-4516-974b-d3e82987e174" providerId="ADAL" clId="{0C1B5491-F583-4863-8335-A7F9E5DE5ECF}" dt="2021-06-17T19:37:30.140" v="503" actId="47"/>
        <pc:sldMkLst>
          <pc:docMk/>
          <pc:sldMk cId="0" sldId="230716994"/>
        </pc:sldMkLst>
      </pc:sldChg>
      <pc:sldChg chg="add del">
        <pc:chgData name="Marc Alumbaugh" userId="806e4abf-cc48-4516-974b-d3e82987e174" providerId="ADAL" clId="{0C1B5491-F583-4863-8335-A7F9E5DE5ECF}" dt="2021-06-17T19:37:42.681" v="506" actId="47"/>
        <pc:sldMkLst>
          <pc:docMk/>
          <pc:sldMk cId="0" sldId="230716995"/>
        </pc:sldMkLst>
      </pc:sldChg>
      <pc:sldChg chg="modSp mod ord">
        <pc:chgData name="Marc Alumbaugh" userId="806e4abf-cc48-4516-974b-d3e82987e174" providerId="ADAL" clId="{0C1B5491-F583-4863-8335-A7F9E5DE5ECF}" dt="2021-06-17T19:40:30.580" v="524"/>
        <pc:sldMkLst>
          <pc:docMk/>
          <pc:sldMk cId="0" sldId="230716996"/>
        </pc:sldMkLst>
        <pc:spChg chg="mod">
          <ac:chgData name="Marc Alumbaugh" userId="806e4abf-cc48-4516-974b-d3e82987e174" providerId="ADAL" clId="{0C1B5491-F583-4863-8335-A7F9E5DE5ECF}" dt="2021-06-17T19:39:12.374" v="515" actId="6549"/>
          <ac:spMkLst>
            <pc:docMk/>
            <pc:sldMk cId="0" sldId="230716996"/>
            <ac:spMk id="7" creationId="{3A98C190-4135-4A36-B60A-704147DB0E03}"/>
          </ac:spMkLst>
        </pc:spChg>
      </pc:sldChg>
      <pc:sldChg chg="modSp add mod ord">
        <pc:chgData name="Marc Alumbaugh" userId="806e4abf-cc48-4516-974b-d3e82987e174" providerId="ADAL" clId="{0C1B5491-F583-4863-8335-A7F9E5DE5ECF}" dt="2021-06-17T19:52:28.890" v="696"/>
        <pc:sldMkLst>
          <pc:docMk/>
          <pc:sldMk cId="10652686" sldId="230716997"/>
        </pc:sldMkLst>
        <pc:spChg chg="mod">
          <ac:chgData name="Marc Alumbaugh" userId="806e4abf-cc48-4516-974b-d3e82987e174" providerId="ADAL" clId="{0C1B5491-F583-4863-8335-A7F9E5DE5ECF}" dt="2021-06-17T19:51:00.970" v="694" actId="6549"/>
          <ac:spMkLst>
            <pc:docMk/>
            <pc:sldMk cId="10652686" sldId="230716997"/>
            <ac:spMk id="2" creationId="{00000000-0000-0000-0000-000000000000}"/>
          </ac:spMkLst>
        </pc:spChg>
      </pc:sldChg>
      <pc:sldChg chg="del">
        <pc:chgData name="Marc Alumbaugh" userId="806e4abf-cc48-4516-974b-d3e82987e174" providerId="ADAL" clId="{0C1B5491-F583-4863-8335-A7F9E5DE5ECF}" dt="2021-06-17T20:05:23.883" v="721" actId="47"/>
        <pc:sldMkLst>
          <pc:docMk/>
          <pc:sldMk cId="2275188081" sldId="230716998"/>
        </pc:sldMkLst>
      </pc:sldChg>
      <pc:sldChg chg="delSp modSp new mod">
        <pc:chgData name="Marc Alumbaugh" userId="806e4abf-cc48-4516-974b-d3e82987e174" providerId="ADAL" clId="{0C1B5491-F583-4863-8335-A7F9E5DE5ECF}" dt="2021-07-12T15:55:39.686" v="2671" actId="20577"/>
        <pc:sldMkLst>
          <pc:docMk/>
          <pc:sldMk cId="2585897528" sldId="230716998"/>
        </pc:sldMkLst>
        <pc:spChg chg="mod">
          <ac:chgData name="Marc Alumbaugh" userId="806e4abf-cc48-4516-974b-d3e82987e174" providerId="ADAL" clId="{0C1B5491-F583-4863-8335-A7F9E5DE5ECF}" dt="2021-06-22T14:23:26.035" v="797" actId="20577"/>
          <ac:spMkLst>
            <pc:docMk/>
            <pc:sldMk cId="2585897528" sldId="230716998"/>
            <ac:spMk id="2" creationId="{2CFA0CB3-16D4-4552-A7FC-2F46C397E3B8}"/>
          </ac:spMkLst>
        </pc:spChg>
        <pc:spChg chg="del mod">
          <ac:chgData name="Marc Alumbaugh" userId="806e4abf-cc48-4516-974b-d3e82987e174" providerId="ADAL" clId="{0C1B5491-F583-4863-8335-A7F9E5DE5ECF}" dt="2021-06-22T14:23:40.175" v="799" actId="478"/>
          <ac:spMkLst>
            <pc:docMk/>
            <pc:sldMk cId="2585897528" sldId="230716998"/>
            <ac:spMk id="3" creationId="{FD45E425-088E-4FB4-B4C9-53329664D7C8}"/>
          </ac:spMkLst>
        </pc:spChg>
        <pc:spChg chg="mod">
          <ac:chgData name="Marc Alumbaugh" userId="806e4abf-cc48-4516-974b-d3e82987e174" providerId="ADAL" clId="{0C1B5491-F583-4863-8335-A7F9E5DE5ECF}" dt="2021-07-12T15:55:39.686" v="2671" actId="20577"/>
          <ac:spMkLst>
            <pc:docMk/>
            <pc:sldMk cId="2585897528" sldId="230716998"/>
            <ac:spMk id="4" creationId="{9977171C-5AF0-4E33-BAD2-8E595737AE48}"/>
          </ac:spMkLst>
        </pc:spChg>
      </pc:sldChg>
      <pc:sldChg chg="modSp new del mod">
        <pc:chgData name="Marc Alumbaugh" userId="806e4abf-cc48-4516-974b-d3e82987e174" providerId="ADAL" clId="{0C1B5491-F583-4863-8335-A7F9E5DE5ECF}" dt="2021-06-25T17:29:43.198" v="2176" actId="47"/>
        <pc:sldMkLst>
          <pc:docMk/>
          <pc:sldMk cId="352234914" sldId="230716999"/>
        </pc:sldMkLst>
        <pc:spChg chg="mod">
          <ac:chgData name="Marc Alumbaugh" userId="806e4abf-cc48-4516-974b-d3e82987e174" providerId="ADAL" clId="{0C1B5491-F583-4863-8335-A7F9E5DE5ECF}" dt="2021-06-22T14:33:52.425" v="1623" actId="20577"/>
          <ac:spMkLst>
            <pc:docMk/>
            <pc:sldMk cId="352234914" sldId="230716999"/>
            <ac:spMk id="2" creationId="{3D65F46B-27F2-45EB-8114-B2F2F2202712}"/>
          </ac:spMkLst>
        </pc:spChg>
      </pc:sldChg>
      <pc:sldChg chg="modSp mod ord">
        <pc:chgData name="Marc Alumbaugh" userId="806e4abf-cc48-4516-974b-d3e82987e174" providerId="ADAL" clId="{0C1B5491-F583-4863-8335-A7F9E5DE5ECF}" dt="2021-06-22T14:35:43.425" v="1654"/>
        <pc:sldMkLst>
          <pc:docMk/>
          <pc:sldMk cId="1470361116" sldId="230717000"/>
        </pc:sldMkLst>
        <pc:spChg chg="mod">
          <ac:chgData name="Marc Alumbaugh" userId="806e4abf-cc48-4516-974b-d3e82987e174" providerId="ADAL" clId="{0C1B5491-F583-4863-8335-A7F9E5DE5ECF}" dt="2021-06-22T14:35:36.651" v="1652" actId="20577"/>
          <ac:spMkLst>
            <pc:docMk/>
            <pc:sldMk cId="1470361116" sldId="230717000"/>
            <ac:spMk id="7" creationId="{7EC0B194-305E-4C52-A3BC-D1DEDF46186A}"/>
          </ac:spMkLst>
        </pc:spChg>
      </pc:sldChg>
      <pc:sldChg chg="add">
        <pc:chgData name="Marc Alumbaugh" userId="806e4abf-cc48-4516-974b-d3e82987e174" providerId="ADAL" clId="{0C1B5491-F583-4863-8335-A7F9E5DE5ECF}" dt="2021-06-22T14:36:22.725" v="1661"/>
        <pc:sldMkLst>
          <pc:docMk/>
          <pc:sldMk cId="4078860255" sldId="230717001"/>
        </pc:sldMkLst>
      </pc:sldChg>
      <pc:sldChg chg="addSp delSp modSp new mod addCm modCm modNotesTx">
        <pc:chgData name="Marc Alumbaugh" userId="806e4abf-cc48-4516-974b-d3e82987e174" providerId="ADAL" clId="{0C1B5491-F583-4863-8335-A7F9E5DE5ECF}" dt="2021-07-08T17:14:07.932" v="2317"/>
        <pc:sldMkLst>
          <pc:docMk/>
          <pc:sldMk cId="1653682428" sldId="230717002"/>
        </pc:sldMkLst>
        <pc:spChg chg="mod">
          <ac:chgData name="Marc Alumbaugh" userId="806e4abf-cc48-4516-974b-d3e82987e174" providerId="ADAL" clId="{0C1B5491-F583-4863-8335-A7F9E5DE5ECF}" dt="2021-06-22T14:49:42.135" v="1967" actId="20577"/>
          <ac:spMkLst>
            <pc:docMk/>
            <pc:sldMk cId="1653682428" sldId="230717002"/>
            <ac:spMk id="2" creationId="{D66A85BE-0E23-4E9B-9F0A-AAAA9C7FEAC4}"/>
          </ac:spMkLst>
        </pc:spChg>
        <pc:spChg chg="del">
          <ac:chgData name="Marc Alumbaugh" userId="806e4abf-cc48-4516-974b-d3e82987e174" providerId="ADAL" clId="{0C1B5491-F583-4863-8335-A7F9E5DE5ECF}" dt="2021-06-22T14:46:49.779" v="1914" actId="478"/>
          <ac:spMkLst>
            <pc:docMk/>
            <pc:sldMk cId="1653682428" sldId="230717002"/>
            <ac:spMk id="3" creationId="{44D37390-95BB-42AA-AA86-CB46FF757C07}"/>
          </ac:spMkLst>
        </pc:spChg>
        <pc:spChg chg="del">
          <ac:chgData name="Marc Alumbaugh" userId="806e4abf-cc48-4516-974b-d3e82987e174" providerId="ADAL" clId="{0C1B5491-F583-4863-8335-A7F9E5DE5ECF}" dt="2021-06-22T14:46:52.055" v="1915" actId="478"/>
          <ac:spMkLst>
            <pc:docMk/>
            <pc:sldMk cId="1653682428" sldId="230717002"/>
            <ac:spMk id="4" creationId="{ACB3F569-C2AB-4752-8989-717AF7FCA514}"/>
          </ac:spMkLst>
        </pc:spChg>
        <pc:picChg chg="add mod">
          <ac:chgData name="Marc Alumbaugh" userId="806e4abf-cc48-4516-974b-d3e82987e174" providerId="ADAL" clId="{0C1B5491-F583-4863-8335-A7F9E5DE5ECF}" dt="2021-07-08T17:12:40.224" v="2314" actId="1076"/>
          <ac:picMkLst>
            <pc:docMk/>
            <pc:sldMk cId="1653682428" sldId="230717002"/>
            <ac:picMk id="5" creationId="{B937A6CF-1B7B-4740-AF96-3ED0F742005C}"/>
          </ac:picMkLst>
        </pc:picChg>
        <pc:picChg chg="add del mod">
          <ac:chgData name="Marc Alumbaugh" userId="806e4abf-cc48-4516-974b-d3e82987e174" providerId="ADAL" clId="{0C1B5491-F583-4863-8335-A7F9E5DE5ECF}" dt="2021-07-08T17:11:38.481" v="2311" actId="478"/>
          <ac:picMkLst>
            <pc:docMk/>
            <pc:sldMk cId="1653682428" sldId="230717002"/>
            <ac:picMk id="6" creationId="{762279F2-F9A3-4A91-9619-6CD080A8C735}"/>
          </ac:picMkLst>
        </pc:picChg>
      </pc:sldChg>
      <pc:sldChg chg="delSp modSp new del mod ord">
        <pc:chgData name="Marc Alumbaugh" userId="806e4abf-cc48-4516-974b-d3e82987e174" providerId="ADAL" clId="{0C1B5491-F583-4863-8335-A7F9E5DE5ECF}" dt="2021-08-12T19:54:09.889" v="3075" actId="2696"/>
        <pc:sldMkLst>
          <pc:docMk/>
          <pc:sldMk cId="3474419468" sldId="230717003"/>
        </pc:sldMkLst>
        <pc:spChg chg="mod">
          <ac:chgData name="Marc Alumbaugh" userId="806e4abf-cc48-4516-974b-d3e82987e174" providerId="ADAL" clId="{0C1B5491-F583-4863-8335-A7F9E5DE5ECF}" dt="2021-06-22T14:49:55.902" v="1991" actId="20577"/>
          <ac:spMkLst>
            <pc:docMk/>
            <pc:sldMk cId="3474419468" sldId="230717003"/>
            <ac:spMk id="2" creationId="{87B54E71-B108-4557-B6D4-3C2E75187454}"/>
          </ac:spMkLst>
        </pc:spChg>
        <pc:spChg chg="del">
          <ac:chgData name="Marc Alumbaugh" userId="806e4abf-cc48-4516-974b-d3e82987e174" providerId="ADAL" clId="{0C1B5491-F583-4863-8335-A7F9E5DE5ECF}" dt="2021-06-22T14:47:46.366" v="1920" actId="478"/>
          <ac:spMkLst>
            <pc:docMk/>
            <pc:sldMk cId="3474419468" sldId="230717003"/>
            <ac:spMk id="3" creationId="{2B6F5268-7A24-4C11-A278-188E8777A89C}"/>
          </ac:spMkLst>
        </pc:spChg>
        <pc:spChg chg="mod">
          <ac:chgData name="Marc Alumbaugh" userId="806e4abf-cc48-4516-974b-d3e82987e174" providerId="ADAL" clId="{0C1B5491-F583-4863-8335-A7F9E5DE5ECF}" dt="2021-08-03T19:21:17.720" v="2804" actId="179"/>
          <ac:spMkLst>
            <pc:docMk/>
            <pc:sldMk cId="3474419468" sldId="230717003"/>
            <ac:spMk id="4" creationId="{A93D6F12-CDC4-485C-A85B-83EE6DB2E768}"/>
          </ac:spMkLst>
        </pc:spChg>
      </pc:sldChg>
      <pc:sldChg chg="addSp delSp modSp add del mod">
        <pc:chgData name="Marc Alumbaugh" userId="806e4abf-cc48-4516-974b-d3e82987e174" providerId="ADAL" clId="{0C1B5491-F583-4863-8335-A7F9E5DE5ECF}" dt="2021-06-22T15:06:07.488" v="2090" actId="47"/>
        <pc:sldMkLst>
          <pc:docMk/>
          <pc:sldMk cId="1013358886" sldId="230717004"/>
        </pc:sldMkLst>
        <pc:spChg chg="mod">
          <ac:chgData name="Marc Alumbaugh" userId="806e4abf-cc48-4516-974b-d3e82987e174" providerId="ADAL" clId="{0C1B5491-F583-4863-8335-A7F9E5DE5ECF}" dt="2021-06-22T15:04:53.102" v="2064" actId="20577"/>
          <ac:spMkLst>
            <pc:docMk/>
            <pc:sldMk cId="1013358886" sldId="230717004"/>
            <ac:spMk id="4" creationId="{81E00445-D9A2-4DE6-9028-E5C6963BD15C}"/>
          </ac:spMkLst>
        </pc:spChg>
        <pc:spChg chg="add del mod">
          <ac:chgData name="Marc Alumbaugh" userId="806e4abf-cc48-4516-974b-d3e82987e174" providerId="ADAL" clId="{0C1B5491-F583-4863-8335-A7F9E5DE5ECF}" dt="2021-06-22T14:49:07.743" v="1931" actId="478"/>
          <ac:spMkLst>
            <pc:docMk/>
            <pc:sldMk cId="1013358886" sldId="230717004"/>
            <ac:spMk id="5" creationId="{99769BBE-D933-4C77-8820-8495702AA2BC}"/>
          </ac:spMkLst>
        </pc:spChg>
        <pc:spChg chg="del">
          <ac:chgData name="Marc Alumbaugh" userId="806e4abf-cc48-4516-974b-d3e82987e174" providerId="ADAL" clId="{0C1B5491-F583-4863-8335-A7F9E5DE5ECF}" dt="2021-06-22T14:49:04.519" v="1930" actId="478"/>
          <ac:spMkLst>
            <pc:docMk/>
            <pc:sldMk cId="1013358886" sldId="230717004"/>
            <ac:spMk id="15" creationId="{24EBDB0D-B085-4510-8561-DD5222D13F40}"/>
          </ac:spMkLst>
        </pc:spChg>
        <pc:picChg chg="del">
          <ac:chgData name="Marc Alumbaugh" userId="806e4abf-cc48-4516-974b-d3e82987e174" providerId="ADAL" clId="{0C1B5491-F583-4863-8335-A7F9E5DE5ECF}" dt="2021-06-22T14:49:08.942" v="1932" actId="478"/>
          <ac:picMkLst>
            <pc:docMk/>
            <pc:sldMk cId="1013358886" sldId="230717004"/>
            <ac:picMk id="3" creationId="{54B29DFA-B4F2-4EE6-B235-3D6D7921F27B}"/>
          </ac:picMkLst>
        </pc:picChg>
        <pc:picChg chg="mod">
          <ac:chgData name="Marc Alumbaugh" userId="806e4abf-cc48-4516-974b-d3e82987e174" providerId="ADAL" clId="{0C1B5491-F583-4863-8335-A7F9E5DE5ECF}" dt="2021-06-22T14:49:13.104" v="1933" actId="1076"/>
          <ac:picMkLst>
            <pc:docMk/>
            <pc:sldMk cId="1013358886" sldId="230717004"/>
            <ac:picMk id="19" creationId="{F1A5B1A8-ACF7-44A1-92DB-AE8378552D9F}"/>
          </ac:picMkLst>
        </pc:picChg>
      </pc:sldChg>
      <pc:sldChg chg="modSp mod">
        <pc:chgData name="Marc Alumbaugh" userId="806e4abf-cc48-4516-974b-d3e82987e174" providerId="ADAL" clId="{0C1B5491-F583-4863-8335-A7F9E5DE5ECF}" dt="2021-06-22T15:01:30.574" v="2019" actId="1076"/>
        <pc:sldMkLst>
          <pc:docMk/>
          <pc:sldMk cId="0" sldId="230717005"/>
        </pc:sldMkLst>
        <pc:spChg chg="mod">
          <ac:chgData name="Marc Alumbaugh" userId="806e4abf-cc48-4516-974b-d3e82987e174" providerId="ADAL" clId="{0C1B5491-F583-4863-8335-A7F9E5DE5ECF}" dt="2021-06-22T15:01:26.141" v="2018" actId="1076"/>
          <ac:spMkLst>
            <pc:docMk/>
            <pc:sldMk cId="0" sldId="230717005"/>
            <ac:spMk id="2" creationId="{9C817BBE-13CB-4E43-8281-B3F1E3EFF8CF}"/>
          </ac:spMkLst>
        </pc:spChg>
        <pc:spChg chg="mod">
          <ac:chgData name="Marc Alumbaugh" userId="806e4abf-cc48-4516-974b-d3e82987e174" providerId="ADAL" clId="{0C1B5491-F583-4863-8335-A7F9E5DE5ECF}" dt="2021-06-22T15:01:30.574" v="2019" actId="1076"/>
          <ac:spMkLst>
            <pc:docMk/>
            <pc:sldMk cId="0" sldId="230717005"/>
            <ac:spMk id="4" creationId="{074465FE-83A1-43BF-B460-8D70880BDE6E}"/>
          </ac:spMkLst>
        </pc:spChg>
      </pc:sldChg>
      <pc:sldChg chg="delSp modSp mod">
        <pc:chgData name="Marc Alumbaugh" userId="806e4abf-cc48-4516-974b-d3e82987e174" providerId="ADAL" clId="{0C1B5491-F583-4863-8335-A7F9E5DE5ECF}" dt="2021-07-08T17:23:44.460" v="2549" actId="478"/>
        <pc:sldMkLst>
          <pc:docMk/>
          <pc:sldMk cId="1560380919" sldId="230717006"/>
        </pc:sldMkLst>
        <pc:spChg chg="mod">
          <ac:chgData name="Marc Alumbaugh" userId="806e4abf-cc48-4516-974b-d3e82987e174" providerId="ADAL" clId="{0C1B5491-F583-4863-8335-A7F9E5DE5ECF}" dt="2021-06-22T15:09:34.657" v="2166" actId="20577"/>
          <ac:spMkLst>
            <pc:docMk/>
            <pc:sldMk cId="1560380919" sldId="230717006"/>
            <ac:spMk id="2" creationId="{00000000-0000-0000-0000-000000000000}"/>
          </ac:spMkLst>
        </pc:spChg>
        <pc:spChg chg="mod">
          <ac:chgData name="Marc Alumbaugh" userId="806e4abf-cc48-4516-974b-d3e82987e174" providerId="ADAL" clId="{0C1B5491-F583-4863-8335-A7F9E5DE5ECF}" dt="2021-06-22T15:09:05.266" v="2095" actId="20577"/>
          <ac:spMkLst>
            <pc:docMk/>
            <pc:sldMk cId="1560380919" sldId="230717006"/>
            <ac:spMk id="3" creationId="{00000000-0000-0000-0000-000000000000}"/>
          </ac:spMkLst>
        </pc:spChg>
        <pc:spChg chg="del mod">
          <ac:chgData name="Marc Alumbaugh" userId="806e4abf-cc48-4516-974b-d3e82987e174" providerId="ADAL" clId="{0C1B5491-F583-4863-8335-A7F9E5DE5ECF}" dt="2021-07-08T17:23:44.460" v="2549" actId="478"/>
          <ac:spMkLst>
            <pc:docMk/>
            <pc:sldMk cId="1560380919" sldId="230717006"/>
            <ac:spMk id="5" creationId="{00000000-0000-0000-0000-000000000000}"/>
          </ac:spMkLst>
        </pc:spChg>
      </pc:sldChg>
      <pc:sldChg chg="addCm delCm modCm">
        <pc:chgData name="Marc Alumbaugh" userId="806e4abf-cc48-4516-974b-d3e82987e174" providerId="ADAL" clId="{0C1B5491-F583-4863-8335-A7F9E5DE5ECF}" dt="2021-07-08T16:52:31.717" v="2185" actId="1592"/>
        <pc:sldMkLst>
          <pc:docMk/>
          <pc:sldMk cId="298699815" sldId="230717007"/>
        </pc:sldMkLst>
      </pc:sldChg>
      <pc:sldMasterChg chg="delSldLayout">
        <pc:chgData name="Marc Alumbaugh" userId="806e4abf-cc48-4516-974b-d3e82987e174" providerId="ADAL" clId="{0C1B5491-F583-4863-8335-A7F9E5DE5ECF}" dt="2021-06-22T14:52:38.835" v="2005" actId="47"/>
        <pc:sldMasterMkLst>
          <pc:docMk/>
          <pc:sldMasterMk cId="0" sldId="2147483648"/>
        </pc:sldMasterMkLst>
        <pc:sldLayoutChg chg="del">
          <pc:chgData name="Marc Alumbaugh" userId="806e4abf-cc48-4516-974b-d3e82987e174" providerId="ADAL" clId="{0C1B5491-F583-4863-8335-A7F9E5DE5ECF}" dt="2021-06-17T19:55:43.578" v="701" actId="2696"/>
          <pc:sldLayoutMkLst>
            <pc:docMk/>
            <pc:sldMasterMk cId="0" sldId="2147483648"/>
            <pc:sldLayoutMk cId="2581102203" sldId="2147483701"/>
          </pc:sldLayoutMkLst>
        </pc:sldLayoutChg>
        <pc:sldLayoutChg chg="del">
          <pc:chgData name="Marc Alumbaugh" userId="806e4abf-cc48-4516-974b-d3e82987e174" providerId="ADAL" clId="{0C1B5491-F583-4863-8335-A7F9E5DE5ECF}" dt="2021-06-17T19:55:43.578" v="701" actId="2696"/>
          <pc:sldLayoutMkLst>
            <pc:docMk/>
            <pc:sldMasterMk cId="0" sldId="2147483648"/>
            <pc:sldLayoutMk cId="3689504688" sldId="2147483702"/>
          </pc:sldLayoutMkLst>
        </pc:sldLayoutChg>
        <pc:sldLayoutChg chg="del">
          <pc:chgData name="Marc Alumbaugh" userId="806e4abf-cc48-4516-974b-d3e82987e174" providerId="ADAL" clId="{0C1B5491-F583-4863-8335-A7F9E5DE5ECF}" dt="2021-06-17T19:55:43.578" v="701" actId="2696"/>
          <pc:sldLayoutMkLst>
            <pc:docMk/>
            <pc:sldMasterMk cId="0" sldId="2147483648"/>
            <pc:sldLayoutMk cId="3384590659" sldId="2147483727"/>
          </pc:sldLayoutMkLst>
        </pc:sldLayoutChg>
        <pc:sldLayoutChg chg="del">
          <pc:chgData name="Marc Alumbaugh" userId="806e4abf-cc48-4516-974b-d3e82987e174" providerId="ADAL" clId="{0C1B5491-F583-4863-8335-A7F9E5DE5ECF}" dt="2021-06-22T14:52:38.835" v="2005" actId="47"/>
          <pc:sldLayoutMkLst>
            <pc:docMk/>
            <pc:sldMasterMk cId="0" sldId="2147483648"/>
            <pc:sldLayoutMk cId="3834476647" sldId="2147483729"/>
          </pc:sldLayoutMkLst>
        </pc:sldLayoutChg>
        <pc:sldLayoutChg chg="del">
          <pc:chgData name="Marc Alumbaugh" userId="806e4abf-cc48-4516-974b-d3e82987e174" providerId="ADAL" clId="{0C1B5491-F583-4863-8335-A7F9E5DE5ECF}" dt="2021-06-16T18:49:32.136" v="291" actId="47"/>
          <pc:sldLayoutMkLst>
            <pc:docMk/>
            <pc:sldMasterMk cId="0" sldId="2147483648"/>
            <pc:sldLayoutMk cId="3455271544" sldId="2147483732"/>
          </pc:sldLayoutMkLst>
        </pc:sldLayoutChg>
        <pc:sldLayoutChg chg="del">
          <pc:chgData name="Marc Alumbaugh" userId="806e4abf-cc48-4516-974b-d3e82987e174" providerId="ADAL" clId="{0C1B5491-F583-4863-8335-A7F9E5DE5ECF}" dt="2021-06-16T18:49:34.281" v="292" actId="47"/>
          <pc:sldLayoutMkLst>
            <pc:docMk/>
            <pc:sldMasterMk cId="0" sldId="2147483648"/>
            <pc:sldLayoutMk cId="1927159990" sldId="2147483733"/>
          </pc:sldLayoutMkLst>
        </pc:sldLayoutChg>
      </pc:sldMasterChg>
      <pc:sldMasterChg chg="delSldLayout">
        <pc:chgData name="Marc Alumbaugh" userId="806e4abf-cc48-4516-974b-d3e82987e174" providerId="ADAL" clId="{0C1B5491-F583-4863-8335-A7F9E5DE5ECF}" dt="2021-06-17T19:38:39.273" v="511" actId="47"/>
        <pc:sldMasterMkLst>
          <pc:docMk/>
          <pc:sldMasterMk cId="3550624596" sldId="2147483781"/>
        </pc:sldMasterMkLst>
        <pc:sldLayoutChg chg="del">
          <pc:chgData name="Marc Alumbaugh" userId="806e4abf-cc48-4516-974b-d3e82987e174" providerId="ADAL" clId="{0C1B5491-F583-4863-8335-A7F9E5DE5ECF}" dt="2021-06-17T19:38:39.273" v="511" actId="47"/>
          <pc:sldLayoutMkLst>
            <pc:docMk/>
            <pc:sldMasterMk cId="3550624596" sldId="2147483781"/>
            <pc:sldLayoutMk cId="840841923" sldId="2147483734"/>
          </pc:sldLayoutMkLst>
        </pc:sldLayoutChg>
      </pc:sldMasterChg>
    </pc:docChg>
  </pc:docChgLst>
  <pc:docChgLst>
    <pc:chgData name="Moira Palumbo" userId="d5313c09-a6ac-40b1-8c83-27dd36ce5c13" providerId="ADAL" clId="{5A5421A1-DEBE-418F-BC42-EE8F8720B853}"/>
    <pc:docChg chg="undo redo custSel modSld sldOrd modMainMaster modSection">
      <pc:chgData name="Moira Palumbo" userId="d5313c09-a6ac-40b1-8c83-27dd36ce5c13" providerId="ADAL" clId="{5A5421A1-DEBE-418F-BC42-EE8F8720B853}" dt="2021-07-07T08:51:28.432" v="937" actId="20577"/>
      <pc:docMkLst>
        <pc:docMk/>
      </pc:docMkLst>
      <pc:sldChg chg="modSp mod ord">
        <pc:chgData name="Moira Palumbo" userId="d5313c09-a6ac-40b1-8c83-27dd36ce5c13" providerId="ADAL" clId="{5A5421A1-DEBE-418F-BC42-EE8F8720B853}" dt="2021-07-07T07:19:20.998" v="48" actId="20577"/>
        <pc:sldMkLst>
          <pc:docMk/>
          <pc:sldMk cId="0" sldId="276"/>
        </pc:sldMkLst>
        <pc:spChg chg="mod">
          <ac:chgData name="Moira Palumbo" userId="d5313c09-a6ac-40b1-8c83-27dd36ce5c13" providerId="ADAL" clId="{5A5421A1-DEBE-418F-BC42-EE8F8720B853}" dt="2021-07-07T07:19:20.998" v="48" actId="20577"/>
          <ac:spMkLst>
            <pc:docMk/>
            <pc:sldMk cId="0" sldId="276"/>
            <ac:spMk id="5" creationId="{00000000-0000-0000-0000-000000000000}"/>
          </ac:spMkLst>
        </pc:spChg>
      </pc:sldChg>
      <pc:sldChg chg="addSp delSp modSp mod ord modClrScheme addCm modCm chgLayout">
        <pc:chgData name="Moira Palumbo" userId="d5313c09-a6ac-40b1-8c83-27dd36ce5c13" providerId="ADAL" clId="{5A5421A1-DEBE-418F-BC42-EE8F8720B853}" dt="2021-07-07T08:49:13.189" v="935"/>
        <pc:sldMkLst>
          <pc:docMk/>
          <pc:sldMk cId="0" sldId="278"/>
        </pc:sldMkLst>
        <pc:spChg chg="del">
          <ac:chgData name="Moira Palumbo" userId="d5313c09-a6ac-40b1-8c83-27dd36ce5c13" providerId="ADAL" clId="{5A5421A1-DEBE-418F-BC42-EE8F8720B853}" dt="2021-07-07T07:25:49.972" v="264" actId="478"/>
          <ac:spMkLst>
            <pc:docMk/>
            <pc:sldMk cId="0" sldId="278"/>
            <ac:spMk id="2" creationId="{00000000-0000-0000-0000-000000000000}"/>
          </ac:spMkLst>
        </pc:spChg>
        <pc:spChg chg="mod ord">
          <ac:chgData name="Moira Palumbo" userId="d5313c09-a6ac-40b1-8c83-27dd36ce5c13" providerId="ADAL" clId="{5A5421A1-DEBE-418F-BC42-EE8F8720B853}" dt="2021-07-07T07:27:24.439" v="355" actId="700"/>
          <ac:spMkLst>
            <pc:docMk/>
            <pc:sldMk cId="0" sldId="278"/>
            <ac:spMk id="3" creationId="{00000000-0000-0000-0000-000000000000}"/>
          </ac:spMkLst>
        </pc:spChg>
        <pc:spChg chg="mod ord">
          <ac:chgData name="Moira Palumbo" userId="d5313c09-a6ac-40b1-8c83-27dd36ce5c13" providerId="ADAL" clId="{5A5421A1-DEBE-418F-BC42-EE8F8720B853}" dt="2021-07-07T07:27:24.439" v="355" actId="700"/>
          <ac:spMkLst>
            <pc:docMk/>
            <pc:sldMk cId="0" sldId="278"/>
            <ac:spMk id="4" creationId="{00000000-0000-0000-0000-000000000000}"/>
          </ac:spMkLst>
        </pc:spChg>
        <pc:spChg chg="mod ord">
          <ac:chgData name="Moira Palumbo" userId="d5313c09-a6ac-40b1-8c83-27dd36ce5c13" providerId="ADAL" clId="{5A5421A1-DEBE-418F-BC42-EE8F8720B853}" dt="2021-07-07T08:49:13.189" v="935"/>
          <ac:spMkLst>
            <pc:docMk/>
            <pc:sldMk cId="0" sldId="278"/>
            <ac:spMk id="5" creationId="{00000000-0000-0000-0000-000000000000}"/>
          </ac:spMkLst>
        </pc:spChg>
        <pc:spChg chg="add mod ord">
          <ac:chgData name="Moira Palumbo" userId="d5313c09-a6ac-40b1-8c83-27dd36ce5c13" providerId="ADAL" clId="{5A5421A1-DEBE-418F-BC42-EE8F8720B853}" dt="2021-07-07T07:27:24.439" v="355" actId="700"/>
          <ac:spMkLst>
            <pc:docMk/>
            <pc:sldMk cId="0" sldId="278"/>
            <ac:spMk id="6" creationId="{11403DE9-607C-4BBB-A4F3-0D3B681602CE}"/>
          </ac:spMkLst>
        </pc:spChg>
      </pc:sldChg>
      <pc:sldChg chg="addSp delSp modSp mod ord modClrScheme chgLayout">
        <pc:chgData name="Moira Palumbo" userId="d5313c09-a6ac-40b1-8c83-27dd36ce5c13" providerId="ADAL" clId="{5A5421A1-DEBE-418F-BC42-EE8F8720B853}" dt="2021-07-07T07:29:40.817" v="486" actId="6549"/>
        <pc:sldMkLst>
          <pc:docMk/>
          <pc:sldMk cId="0" sldId="279"/>
        </pc:sldMkLst>
        <pc:spChg chg="del">
          <ac:chgData name="Moira Palumbo" userId="d5313c09-a6ac-40b1-8c83-27dd36ce5c13" providerId="ADAL" clId="{5A5421A1-DEBE-418F-BC42-EE8F8720B853}" dt="2021-07-07T07:27:46.879" v="358" actId="478"/>
          <ac:spMkLst>
            <pc:docMk/>
            <pc:sldMk cId="0" sldId="279"/>
            <ac:spMk id="2" creationId="{00000000-0000-0000-0000-000000000000}"/>
          </ac:spMkLst>
        </pc:spChg>
        <pc:spChg chg="mod ord">
          <ac:chgData name="Moira Palumbo" userId="d5313c09-a6ac-40b1-8c83-27dd36ce5c13" providerId="ADAL" clId="{5A5421A1-DEBE-418F-BC42-EE8F8720B853}" dt="2021-07-07T07:25:09.058" v="260" actId="700"/>
          <ac:spMkLst>
            <pc:docMk/>
            <pc:sldMk cId="0" sldId="279"/>
            <ac:spMk id="3" creationId="{00000000-0000-0000-0000-000000000000}"/>
          </ac:spMkLst>
        </pc:spChg>
        <pc:spChg chg="mod ord">
          <ac:chgData name="Moira Palumbo" userId="d5313c09-a6ac-40b1-8c83-27dd36ce5c13" providerId="ADAL" clId="{5A5421A1-DEBE-418F-BC42-EE8F8720B853}" dt="2021-07-07T07:25:09.058" v="260" actId="700"/>
          <ac:spMkLst>
            <pc:docMk/>
            <pc:sldMk cId="0" sldId="279"/>
            <ac:spMk id="4" creationId="{00000000-0000-0000-0000-000000000000}"/>
          </ac:spMkLst>
        </pc:spChg>
        <pc:spChg chg="add mod ord">
          <ac:chgData name="Moira Palumbo" userId="d5313c09-a6ac-40b1-8c83-27dd36ce5c13" providerId="ADAL" clId="{5A5421A1-DEBE-418F-BC42-EE8F8720B853}" dt="2021-07-07T07:29:40.817" v="486" actId="6549"/>
          <ac:spMkLst>
            <pc:docMk/>
            <pc:sldMk cId="0" sldId="279"/>
            <ac:spMk id="5" creationId="{444C6EA7-5DE8-4B8E-B5A5-0427BF2BA300}"/>
          </ac:spMkLst>
        </pc:spChg>
      </pc:sldChg>
      <pc:sldChg chg="addSp delSp modSp mod ord modClrScheme chgLayout">
        <pc:chgData name="Moira Palumbo" userId="d5313c09-a6ac-40b1-8c83-27dd36ce5c13" providerId="ADAL" clId="{5A5421A1-DEBE-418F-BC42-EE8F8720B853}" dt="2021-07-07T07:39:07.017" v="800" actId="948"/>
        <pc:sldMkLst>
          <pc:docMk/>
          <pc:sldMk cId="0" sldId="280"/>
        </pc:sldMkLst>
        <pc:spChg chg="del mod">
          <ac:chgData name="Moira Palumbo" userId="d5313c09-a6ac-40b1-8c83-27dd36ce5c13" providerId="ADAL" clId="{5A5421A1-DEBE-418F-BC42-EE8F8720B853}" dt="2021-07-07T07:31:43.564" v="598" actId="478"/>
          <ac:spMkLst>
            <pc:docMk/>
            <pc:sldMk cId="0" sldId="280"/>
            <ac:spMk id="2" creationId="{00000000-0000-0000-0000-000000000000}"/>
          </ac:spMkLst>
        </pc:spChg>
        <pc:spChg chg="del">
          <ac:chgData name="Moira Palumbo" userId="d5313c09-a6ac-40b1-8c83-27dd36ce5c13" providerId="ADAL" clId="{5A5421A1-DEBE-418F-BC42-EE8F8720B853}" dt="2021-07-07T07:31:43.564" v="598" actId="478"/>
          <ac:spMkLst>
            <pc:docMk/>
            <pc:sldMk cId="0" sldId="280"/>
            <ac:spMk id="3" creationId="{00000000-0000-0000-0000-000000000000}"/>
          </ac:spMkLst>
        </pc:spChg>
        <pc:spChg chg="del">
          <ac:chgData name="Moira Palumbo" userId="d5313c09-a6ac-40b1-8c83-27dd36ce5c13" providerId="ADAL" clId="{5A5421A1-DEBE-418F-BC42-EE8F8720B853}" dt="2021-07-07T07:31:43.564" v="598" actId="478"/>
          <ac:spMkLst>
            <pc:docMk/>
            <pc:sldMk cId="0" sldId="280"/>
            <ac:spMk id="4" creationId="{00000000-0000-0000-0000-000000000000}"/>
          </ac:spMkLst>
        </pc:spChg>
        <pc:spChg chg="del">
          <ac:chgData name="Moira Palumbo" userId="d5313c09-a6ac-40b1-8c83-27dd36ce5c13" providerId="ADAL" clId="{5A5421A1-DEBE-418F-BC42-EE8F8720B853}" dt="2021-07-07T07:31:43.564" v="598" actId="478"/>
          <ac:spMkLst>
            <pc:docMk/>
            <pc:sldMk cId="0" sldId="280"/>
            <ac:spMk id="5" creationId="{00000000-0000-0000-0000-000000000000}"/>
          </ac:spMkLst>
        </pc:spChg>
        <pc:spChg chg="del">
          <ac:chgData name="Moira Palumbo" userId="d5313c09-a6ac-40b1-8c83-27dd36ce5c13" providerId="ADAL" clId="{5A5421A1-DEBE-418F-BC42-EE8F8720B853}" dt="2021-07-07T07:31:43.564" v="598" actId="478"/>
          <ac:spMkLst>
            <pc:docMk/>
            <pc:sldMk cId="0" sldId="280"/>
            <ac:spMk id="6" creationId="{00000000-0000-0000-0000-000000000000}"/>
          </ac:spMkLst>
        </pc:spChg>
        <pc:spChg chg="del">
          <ac:chgData name="Moira Palumbo" userId="d5313c09-a6ac-40b1-8c83-27dd36ce5c13" providerId="ADAL" clId="{5A5421A1-DEBE-418F-BC42-EE8F8720B853}" dt="2021-07-07T07:31:28.660" v="597" actId="478"/>
          <ac:spMkLst>
            <pc:docMk/>
            <pc:sldMk cId="0" sldId="280"/>
            <ac:spMk id="7" creationId="{00000000-0000-0000-0000-000000000000}"/>
          </ac:spMkLst>
        </pc:spChg>
        <pc:spChg chg="del">
          <ac:chgData name="Moira Palumbo" userId="d5313c09-a6ac-40b1-8c83-27dd36ce5c13" providerId="ADAL" clId="{5A5421A1-DEBE-418F-BC42-EE8F8720B853}" dt="2021-07-07T07:31:43.564" v="598" actId="478"/>
          <ac:spMkLst>
            <pc:docMk/>
            <pc:sldMk cId="0" sldId="280"/>
            <ac:spMk id="8" creationId="{00000000-0000-0000-0000-000000000000}"/>
          </ac:spMkLst>
        </pc:spChg>
        <pc:spChg chg="del">
          <ac:chgData name="Moira Palumbo" userId="d5313c09-a6ac-40b1-8c83-27dd36ce5c13" providerId="ADAL" clId="{5A5421A1-DEBE-418F-BC42-EE8F8720B853}" dt="2021-07-07T07:31:43.564" v="598" actId="478"/>
          <ac:spMkLst>
            <pc:docMk/>
            <pc:sldMk cId="0" sldId="280"/>
            <ac:spMk id="9" creationId="{00000000-0000-0000-0000-000000000000}"/>
          </ac:spMkLst>
        </pc:spChg>
        <pc:spChg chg="del">
          <ac:chgData name="Moira Palumbo" userId="d5313c09-a6ac-40b1-8c83-27dd36ce5c13" providerId="ADAL" clId="{5A5421A1-DEBE-418F-BC42-EE8F8720B853}" dt="2021-07-07T07:31:43.564" v="598" actId="478"/>
          <ac:spMkLst>
            <pc:docMk/>
            <pc:sldMk cId="0" sldId="280"/>
            <ac:spMk id="10" creationId="{00000000-0000-0000-0000-000000000000}"/>
          </ac:spMkLst>
        </pc:spChg>
        <pc:spChg chg="del">
          <ac:chgData name="Moira Palumbo" userId="d5313c09-a6ac-40b1-8c83-27dd36ce5c13" providerId="ADAL" clId="{5A5421A1-DEBE-418F-BC42-EE8F8720B853}" dt="2021-07-07T07:31:43.564" v="598" actId="478"/>
          <ac:spMkLst>
            <pc:docMk/>
            <pc:sldMk cId="0" sldId="280"/>
            <ac:spMk id="11" creationId="{00000000-0000-0000-0000-000000000000}"/>
          </ac:spMkLst>
        </pc:spChg>
        <pc:spChg chg="del">
          <ac:chgData name="Moira Palumbo" userId="d5313c09-a6ac-40b1-8c83-27dd36ce5c13" providerId="ADAL" clId="{5A5421A1-DEBE-418F-BC42-EE8F8720B853}" dt="2021-07-07T07:31:43.564" v="598" actId="478"/>
          <ac:spMkLst>
            <pc:docMk/>
            <pc:sldMk cId="0" sldId="280"/>
            <ac:spMk id="12" creationId="{00000000-0000-0000-0000-000000000000}"/>
          </ac:spMkLst>
        </pc:spChg>
        <pc:spChg chg="mod ord">
          <ac:chgData name="Moira Palumbo" userId="d5313c09-a6ac-40b1-8c83-27dd36ce5c13" providerId="ADAL" clId="{5A5421A1-DEBE-418F-BC42-EE8F8720B853}" dt="2021-07-07T07:38:30.879" v="773" actId="20577"/>
          <ac:spMkLst>
            <pc:docMk/>
            <pc:sldMk cId="0" sldId="280"/>
            <ac:spMk id="13" creationId="{00000000-0000-0000-0000-000000000000}"/>
          </ac:spMkLst>
        </pc:spChg>
        <pc:spChg chg="mod ord">
          <ac:chgData name="Moira Palumbo" userId="d5313c09-a6ac-40b1-8c83-27dd36ce5c13" providerId="ADAL" clId="{5A5421A1-DEBE-418F-BC42-EE8F8720B853}" dt="2021-07-07T07:31:55.668" v="600" actId="700"/>
          <ac:spMkLst>
            <pc:docMk/>
            <pc:sldMk cId="0" sldId="280"/>
            <ac:spMk id="16" creationId="{00000000-0000-0000-0000-000000000000}"/>
          </ac:spMkLst>
        </pc:spChg>
        <pc:spChg chg="add mod ord">
          <ac:chgData name="Moira Palumbo" userId="d5313c09-a6ac-40b1-8c83-27dd36ce5c13" providerId="ADAL" clId="{5A5421A1-DEBE-418F-BC42-EE8F8720B853}" dt="2021-07-07T07:39:07.017" v="800" actId="948"/>
          <ac:spMkLst>
            <pc:docMk/>
            <pc:sldMk cId="0" sldId="280"/>
            <ac:spMk id="17" creationId="{894EE330-326C-4186-AFD0-AF886A0B0C54}"/>
          </ac:spMkLst>
        </pc:spChg>
        <pc:spChg chg="add mod ord">
          <ac:chgData name="Moira Palumbo" userId="d5313c09-a6ac-40b1-8c83-27dd36ce5c13" providerId="ADAL" clId="{5A5421A1-DEBE-418F-BC42-EE8F8720B853}" dt="2021-07-07T07:31:55.668" v="600" actId="700"/>
          <ac:spMkLst>
            <pc:docMk/>
            <pc:sldMk cId="0" sldId="280"/>
            <ac:spMk id="18" creationId="{9242D579-4DEB-4333-8F08-F23F91C8D038}"/>
          </ac:spMkLst>
        </pc:spChg>
      </pc:sldChg>
      <pc:sldChg chg="addSp delSp modSp mod ord modClrScheme addCm modCm chgLayout">
        <pc:chgData name="Moira Palumbo" userId="d5313c09-a6ac-40b1-8c83-27dd36ce5c13" providerId="ADAL" clId="{5A5421A1-DEBE-418F-BC42-EE8F8720B853}" dt="2021-07-07T07:44:15.310" v="906" actId="1076"/>
        <pc:sldMkLst>
          <pc:docMk/>
          <pc:sldMk cId="0" sldId="285"/>
        </pc:sldMkLst>
        <pc:spChg chg="mod ord">
          <ac:chgData name="Moira Palumbo" userId="d5313c09-a6ac-40b1-8c83-27dd36ce5c13" providerId="ADAL" clId="{5A5421A1-DEBE-418F-BC42-EE8F8720B853}" dt="2021-07-07T07:43:39.373" v="893" actId="700"/>
          <ac:spMkLst>
            <pc:docMk/>
            <pc:sldMk cId="0" sldId="285"/>
            <ac:spMk id="2" creationId="{00000000-0000-0000-0000-000000000000}"/>
          </ac:spMkLst>
        </pc:spChg>
        <pc:spChg chg="mod">
          <ac:chgData name="Moira Palumbo" userId="d5313c09-a6ac-40b1-8c83-27dd36ce5c13" providerId="ADAL" clId="{5A5421A1-DEBE-418F-BC42-EE8F8720B853}" dt="2021-07-07T07:43:28.524" v="891" actId="164"/>
          <ac:spMkLst>
            <pc:docMk/>
            <pc:sldMk cId="0" sldId="285"/>
            <ac:spMk id="3" creationId="{00000000-0000-0000-0000-000000000000}"/>
          </ac:spMkLst>
        </pc:spChg>
        <pc:spChg chg="mod">
          <ac:chgData name="Moira Palumbo" userId="d5313c09-a6ac-40b1-8c83-27dd36ce5c13" providerId="ADAL" clId="{5A5421A1-DEBE-418F-BC42-EE8F8720B853}" dt="2021-07-07T07:43:28.524" v="891" actId="164"/>
          <ac:spMkLst>
            <pc:docMk/>
            <pc:sldMk cId="0" sldId="285"/>
            <ac:spMk id="4" creationId="{00000000-0000-0000-0000-000000000000}"/>
          </ac:spMkLst>
        </pc:spChg>
        <pc:spChg chg="mod">
          <ac:chgData name="Moira Palumbo" userId="d5313c09-a6ac-40b1-8c83-27dd36ce5c13" providerId="ADAL" clId="{5A5421A1-DEBE-418F-BC42-EE8F8720B853}" dt="2021-07-07T07:43:28.524" v="891" actId="164"/>
          <ac:spMkLst>
            <pc:docMk/>
            <pc:sldMk cId="0" sldId="285"/>
            <ac:spMk id="5" creationId="{00000000-0000-0000-0000-000000000000}"/>
          </ac:spMkLst>
        </pc:spChg>
        <pc:spChg chg="mod">
          <ac:chgData name="Moira Palumbo" userId="d5313c09-a6ac-40b1-8c83-27dd36ce5c13" providerId="ADAL" clId="{5A5421A1-DEBE-418F-BC42-EE8F8720B853}" dt="2021-07-07T07:43:28.524" v="891" actId="164"/>
          <ac:spMkLst>
            <pc:docMk/>
            <pc:sldMk cId="0" sldId="285"/>
            <ac:spMk id="6" creationId="{00000000-0000-0000-0000-000000000000}"/>
          </ac:spMkLst>
        </pc:spChg>
        <pc:spChg chg="mod">
          <ac:chgData name="Moira Palumbo" userId="d5313c09-a6ac-40b1-8c83-27dd36ce5c13" providerId="ADAL" clId="{5A5421A1-DEBE-418F-BC42-EE8F8720B853}" dt="2021-07-07T07:43:28.524" v="891" actId="164"/>
          <ac:spMkLst>
            <pc:docMk/>
            <pc:sldMk cId="0" sldId="285"/>
            <ac:spMk id="7" creationId="{00000000-0000-0000-0000-000000000000}"/>
          </ac:spMkLst>
        </pc:spChg>
        <pc:spChg chg="mod">
          <ac:chgData name="Moira Palumbo" userId="d5313c09-a6ac-40b1-8c83-27dd36ce5c13" providerId="ADAL" clId="{5A5421A1-DEBE-418F-BC42-EE8F8720B853}" dt="2021-07-07T07:43:28.524" v="891" actId="164"/>
          <ac:spMkLst>
            <pc:docMk/>
            <pc:sldMk cId="0" sldId="285"/>
            <ac:spMk id="8" creationId="{00000000-0000-0000-0000-000000000000}"/>
          </ac:spMkLst>
        </pc:spChg>
        <pc:spChg chg="mod">
          <ac:chgData name="Moira Palumbo" userId="d5313c09-a6ac-40b1-8c83-27dd36ce5c13" providerId="ADAL" clId="{5A5421A1-DEBE-418F-BC42-EE8F8720B853}" dt="2021-07-07T07:43:28.524" v="891" actId="164"/>
          <ac:spMkLst>
            <pc:docMk/>
            <pc:sldMk cId="0" sldId="285"/>
            <ac:spMk id="9" creationId="{00000000-0000-0000-0000-000000000000}"/>
          </ac:spMkLst>
        </pc:spChg>
        <pc:spChg chg="mod">
          <ac:chgData name="Moira Palumbo" userId="d5313c09-a6ac-40b1-8c83-27dd36ce5c13" providerId="ADAL" clId="{5A5421A1-DEBE-418F-BC42-EE8F8720B853}" dt="2021-07-07T07:43:28.524" v="891" actId="164"/>
          <ac:spMkLst>
            <pc:docMk/>
            <pc:sldMk cId="0" sldId="285"/>
            <ac:spMk id="10" creationId="{00000000-0000-0000-0000-000000000000}"/>
          </ac:spMkLst>
        </pc:spChg>
        <pc:spChg chg="mod">
          <ac:chgData name="Moira Palumbo" userId="d5313c09-a6ac-40b1-8c83-27dd36ce5c13" providerId="ADAL" clId="{5A5421A1-DEBE-418F-BC42-EE8F8720B853}" dt="2021-07-07T07:43:28.524" v="891" actId="164"/>
          <ac:spMkLst>
            <pc:docMk/>
            <pc:sldMk cId="0" sldId="285"/>
            <ac:spMk id="11" creationId="{00000000-0000-0000-0000-000000000000}"/>
          </ac:spMkLst>
        </pc:spChg>
        <pc:spChg chg="mod">
          <ac:chgData name="Moira Palumbo" userId="d5313c09-a6ac-40b1-8c83-27dd36ce5c13" providerId="ADAL" clId="{5A5421A1-DEBE-418F-BC42-EE8F8720B853}" dt="2021-07-07T07:43:28.524" v="891" actId="164"/>
          <ac:spMkLst>
            <pc:docMk/>
            <pc:sldMk cId="0" sldId="285"/>
            <ac:spMk id="12" creationId="{00000000-0000-0000-0000-000000000000}"/>
          </ac:spMkLst>
        </pc:spChg>
        <pc:spChg chg="mod">
          <ac:chgData name="Moira Palumbo" userId="d5313c09-a6ac-40b1-8c83-27dd36ce5c13" providerId="ADAL" clId="{5A5421A1-DEBE-418F-BC42-EE8F8720B853}" dt="2021-07-07T07:43:28.524" v="891" actId="164"/>
          <ac:spMkLst>
            <pc:docMk/>
            <pc:sldMk cId="0" sldId="285"/>
            <ac:spMk id="13" creationId="{00000000-0000-0000-0000-000000000000}"/>
          </ac:spMkLst>
        </pc:spChg>
        <pc:spChg chg="mod">
          <ac:chgData name="Moira Palumbo" userId="d5313c09-a6ac-40b1-8c83-27dd36ce5c13" providerId="ADAL" clId="{5A5421A1-DEBE-418F-BC42-EE8F8720B853}" dt="2021-07-07T07:43:28.524" v="891" actId="164"/>
          <ac:spMkLst>
            <pc:docMk/>
            <pc:sldMk cId="0" sldId="285"/>
            <ac:spMk id="14" creationId="{00000000-0000-0000-0000-000000000000}"/>
          </ac:spMkLst>
        </pc:spChg>
        <pc:spChg chg="mod ord">
          <ac:chgData name="Moira Palumbo" userId="d5313c09-a6ac-40b1-8c83-27dd36ce5c13" providerId="ADAL" clId="{5A5421A1-DEBE-418F-BC42-EE8F8720B853}" dt="2021-07-07T07:43:39.373" v="893" actId="700"/>
          <ac:spMkLst>
            <pc:docMk/>
            <pc:sldMk cId="0" sldId="285"/>
            <ac:spMk id="15" creationId="{00000000-0000-0000-0000-000000000000}"/>
          </ac:spMkLst>
        </pc:spChg>
        <pc:spChg chg="add mod ord">
          <ac:chgData name="Moira Palumbo" userId="d5313c09-a6ac-40b1-8c83-27dd36ce5c13" providerId="ADAL" clId="{5A5421A1-DEBE-418F-BC42-EE8F8720B853}" dt="2021-07-07T07:43:52.283" v="902" actId="20577"/>
          <ac:spMkLst>
            <pc:docMk/>
            <pc:sldMk cId="0" sldId="285"/>
            <ac:spMk id="16" creationId="{CA71DF49-3EEF-4701-999B-E3225A5E3CF0}"/>
          </ac:spMkLst>
        </pc:spChg>
        <pc:spChg chg="add del mod ord">
          <ac:chgData name="Moira Palumbo" userId="d5313c09-a6ac-40b1-8c83-27dd36ce5c13" providerId="ADAL" clId="{5A5421A1-DEBE-418F-BC42-EE8F8720B853}" dt="2021-07-07T07:42:59.504" v="885" actId="700"/>
          <ac:spMkLst>
            <pc:docMk/>
            <pc:sldMk cId="0" sldId="285"/>
            <ac:spMk id="17" creationId="{B20908E5-127D-44F1-8AE2-CF7A537F388A}"/>
          </ac:spMkLst>
        </pc:spChg>
        <pc:spChg chg="add del mod ord">
          <ac:chgData name="Moira Palumbo" userId="d5313c09-a6ac-40b1-8c83-27dd36ce5c13" providerId="ADAL" clId="{5A5421A1-DEBE-418F-BC42-EE8F8720B853}" dt="2021-07-07T07:43:39.373" v="893" actId="700"/>
          <ac:spMkLst>
            <pc:docMk/>
            <pc:sldMk cId="0" sldId="285"/>
            <ac:spMk id="18" creationId="{16EF8938-9588-41CA-A8F8-E56A66364B1E}"/>
          </ac:spMkLst>
        </pc:spChg>
        <pc:grpChg chg="add mod">
          <ac:chgData name="Moira Palumbo" userId="d5313c09-a6ac-40b1-8c83-27dd36ce5c13" providerId="ADAL" clId="{5A5421A1-DEBE-418F-BC42-EE8F8720B853}" dt="2021-07-07T07:44:15.310" v="906" actId="1076"/>
          <ac:grpSpMkLst>
            <pc:docMk/>
            <pc:sldMk cId="0" sldId="285"/>
            <ac:grpSpMk id="19" creationId="{DA957759-51BF-463B-AA89-4149F5884ECF}"/>
          </ac:grpSpMkLst>
        </pc:grpChg>
      </pc:sldChg>
      <pc:sldChg chg="modSp ord">
        <pc:chgData name="Moira Palumbo" userId="d5313c09-a6ac-40b1-8c83-27dd36ce5c13" providerId="ADAL" clId="{5A5421A1-DEBE-418F-BC42-EE8F8720B853}" dt="2021-07-07T08:49:13.189" v="935"/>
        <pc:sldMkLst>
          <pc:docMk/>
          <pc:sldMk cId="0" sldId="287"/>
        </pc:sldMkLst>
        <pc:spChg chg="mod">
          <ac:chgData name="Moira Palumbo" userId="d5313c09-a6ac-40b1-8c83-27dd36ce5c13" providerId="ADAL" clId="{5A5421A1-DEBE-418F-BC42-EE8F8720B853}" dt="2021-07-07T08:49:13.189" v="935"/>
          <ac:spMkLst>
            <pc:docMk/>
            <pc:sldMk cId="0" sldId="287"/>
            <ac:spMk id="6" creationId="{00000000-0000-0000-0000-000000000000}"/>
          </ac:spMkLst>
        </pc:spChg>
      </pc:sldChg>
      <pc:sldChg chg="modSp ord">
        <pc:chgData name="Moira Palumbo" userId="d5313c09-a6ac-40b1-8c83-27dd36ce5c13" providerId="ADAL" clId="{5A5421A1-DEBE-418F-BC42-EE8F8720B853}" dt="2021-07-07T08:49:13.189" v="935"/>
        <pc:sldMkLst>
          <pc:docMk/>
          <pc:sldMk cId="0" sldId="288"/>
        </pc:sldMkLst>
        <pc:spChg chg="mod">
          <ac:chgData name="Moira Palumbo" userId="d5313c09-a6ac-40b1-8c83-27dd36ce5c13" providerId="ADAL" clId="{5A5421A1-DEBE-418F-BC42-EE8F8720B853}" dt="2021-07-07T08:49:13.189" v="935"/>
          <ac:spMkLst>
            <pc:docMk/>
            <pc:sldMk cId="0" sldId="288"/>
            <ac:spMk id="15" creationId="{00000000-0000-0000-0000-000000000000}"/>
          </ac:spMkLst>
        </pc:spChg>
      </pc:sldChg>
      <pc:sldChg chg="modSp ord">
        <pc:chgData name="Moira Palumbo" userId="d5313c09-a6ac-40b1-8c83-27dd36ce5c13" providerId="ADAL" clId="{5A5421A1-DEBE-418F-BC42-EE8F8720B853}" dt="2021-07-07T08:49:13.189" v="935"/>
        <pc:sldMkLst>
          <pc:docMk/>
          <pc:sldMk cId="636256140" sldId="291"/>
        </pc:sldMkLst>
        <pc:spChg chg="mod">
          <ac:chgData name="Moira Palumbo" userId="d5313c09-a6ac-40b1-8c83-27dd36ce5c13" providerId="ADAL" clId="{5A5421A1-DEBE-418F-BC42-EE8F8720B853}" dt="2021-07-07T08:49:13.189" v="935"/>
          <ac:spMkLst>
            <pc:docMk/>
            <pc:sldMk cId="636256140" sldId="291"/>
            <ac:spMk id="5" creationId="{00000000-0000-0000-0000-000000000000}"/>
          </ac:spMkLst>
        </pc:spChg>
      </pc:sldChg>
      <pc:sldChg chg="modSp ord">
        <pc:chgData name="Moira Palumbo" userId="d5313c09-a6ac-40b1-8c83-27dd36ce5c13" providerId="ADAL" clId="{5A5421A1-DEBE-418F-BC42-EE8F8720B853}" dt="2021-07-07T08:49:13.189" v="935"/>
        <pc:sldMkLst>
          <pc:docMk/>
          <pc:sldMk cId="0" sldId="297"/>
        </pc:sldMkLst>
        <pc:spChg chg="mod">
          <ac:chgData name="Moira Palumbo" userId="d5313c09-a6ac-40b1-8c83-27dd36ce5c13" providerId="ADAL" clId="{5A5421A1-DEBE-418F-BC42-EE8F8720B853}" dt="2021-07-07T08:49:13.189" v="935"/>
          <ac:spMkLst>
            <pc:docMk/>
            <pc:sldMk cId="0" sldId="297"/>
            <ac:spMk id="5" creationId="{00000000-0000-0000-0000-000000000000}"/>
          </ac:spMkLst>
        </pc:spChg>
      </pc:sldChg>
      <pc:sldChg chg="modSp ord">
        <pc:chgData name="Moira Palumbo" userId="d5313c09-a6ac-40b1-8c83-27dd36ce5c13" providerId="ADAL" clId="{5A5421A1-DEBE-418F-BC42-EE8F8720B853}" dt="2021-07-07T08:49:13.189" v="935"/>
        <pc:sldMkLst>
          <pc:docMk/>
          <pc:sldMk cId="0" sldId="303"/>
        </pc:sldMkLst>
        <pc:spChg chg="mod">
          <ac:chgData name="Moira Palumbo" userId="d5313c09-a6ac-40b1-8c83-27dd36ce5c13" providerId="ADAL" clId="{5A5421A1-DEBE-418F-BC42-EE8F8720B853}" dt="2021-07-07T08:49:13.189" v="935"/>
          <ac:spMkLst>
            <pc:docMk/>
            <pc:sldMk cId="0" sldId="303"/>
            <ac:spMk id="16" creationId="{00000000-0000-0000-0000-000000000000}"/>
          </ac:spMkLst>
        </pc:spChg>
      </pc:sldChg>
      <pc:sldChg chg="modSp ord">
        <pc:chgData name="Moira Palumbo" userId="d5313c09-a6ac-40b1-8c83-27dd36ce5c13" providerId="ADAL" clId="{5A5421A1-DEBE-418F-BC42-EE8F8720B853}" dt="2021-07-07T08:49:13.189" v="935"/>
        <pc:sldMkLst>
          <pc:docMk/>
          <pc:sldMk cId="0" sldId="304"/>
        </pc:sldMkLst>
        <pc:spChg chg="mod">
          <ac:chgData name="Moira Palumbo" userId="d5313c09-a6ac-40b1-8c83-27dd36ce5c13" providerId="ADAL" clId="{5A5421A1-DEBE-418F-BC42-EE8F8720B853}" dt="2021-07-07T08:49:13.189" v="935"/>
          <ac:spMkLst>
            <pc:docMk/>
            <pc:sldMk cId="0" sldId="304"/>
            <ac:spMk id="10" creationId="{00000000-0000-0000-0000-000000000000}"/>
          </ac:spMkLst>
        </pc:spChg>
      </pc:sldChg>
      <pc:sldChg chg="modSp ord">
        <pc:chgData name="Moira Palumbo" userId="d5313c09-a6ac-40b1-8c83-27dd36ce5c13" providerId="ADAL" clId="{5A5421A1-DEBE-418F-BC42-EE8F8720B853}" dt="2021-07-07T08:49:13.189" v="935"/>
        <pc:sldMkLst>
          <pc:docMk/>
          <pc:sldMk cId="0" sldId="305"/>
        </pc:sldMkLst>
        <pc:spChg chg="mod">
          <ac:chgData name="Moira Palumbo" userId="d5313c09-a6ac-40b1-8c83-27dd36ce5c13" providerId="ADAL" clId="{5A5421A1-DEBE-418F-BC42-EE8F8720B853}" dt="2021-07-07T08:49:13.189" v="935"/>
          <ac:spMkLst>
            <pc:docMk/>
            <pc:sldMk cId="0" sldId="305"/>
            <ac:spMk id="15" creationId="{00000000-0000-0000-0000-000000000000}"/>
          </ac:spMkLst>
        </pc:spChg>
        <pc:spChg chg="mod">
          <ac:chgData name="Moira Palumbo" userId="d5313c09-a6ac-40b1-8c83-27dd36ce5c13" providerId="ADAL" clId="{5A5421A1-DEBE-418F-BC42-EE8F8720B853}" dt="2021-07-07T08:49:13.189" v="935"/>
          <ac:spMkLst>
            <pc:docMk/>
            <pc:sldMk cId="0" sldId="305"/>
            <ac:spMk id="17" creationId="{00000000-0000-0000-0000-000000000000}"/>
          </ac:spMkLst>
        </pc:spChg>
      </pc:sldChg>
      <pc:sldChg chg="modSp ord">
        <pc:chgData name="Moira Palumbo" userId="d5313c09-a6ac-40b1-8c83-27dd36ce5c13" providerId="ADAL" clId="{5A5421A1-DEBE-418F-BC42-EE8F8720B853}" dt="2021-07-07T08:49:13.189" v="935"/>
        <pc:sldMkLst>
          <pc:docMk/>
          <pc:sldMk cId="0" sldId="306"/>
        </pc:sldMkLst>
        <pc:spChg chg="mod">
          <ac:chgData name="Moira Palumbo" userId="d5313c09-a6ac-40b1-8c83-27dd36ce5c13" providerId="ADAL" clId="{5A5421A1-DEBE-418F-BC42-EE8F8720B853}" dt="2021-07-07T08:49:13.189" v="935"/>
          <ac:spMkLst>
            <pc:docMk/>
            <pc:sldMk cId="0" sldId="306"/>
            <ac:spMk id="20" creationId="{00000000-0000-0000-0000-000000000000}"/>
          </ac:spMkLst>
        </pc:spChg>
      </pc:sldChg>
      <pc:sldChg chg="modSp ord">
        <pc:chgData name="Moira Palumbo" userId="d5313c09-a6ac-40b1-8c83-27dd36ce5c13" providerId="ADAL" clId="{5A5421A1-DEBE-418F-BC42-EE8F8720B853}" dt="2021-07-07T08:49:13.189" v="935"/>
        <pc:sldMkLst>
          <pc:docMk/>
          <pc:sldMk cId="0" sldId="307"/>
        </pc:sldMkLst>
        <pc:spChg chg="mod">
          <ac:chgData name="Moira Palumbo" userId="d5313c09-a6ac-40b1-8c83-27dd36ce5c13" providerId="ADAL" clId="{5A5421A1-DEBE-418F-BC42-EE8F8720B853}" dt="2021-07-07T08:49:13.189" v="935"/>
          <ac:spMkLst>
            <pc:docMk/>
            <pc:sldMk cId="0" sldId="307"/>
            <ac:spMk id="10" creationId="{00000000-0000-0000-0000-000000000000}"/>
          </ac:spMkLst>
        </pc:spChg>
        <pc:graphicFrameChg chg="mod">
          <ac:chgData name="Moira Palumbo" userId="d5313c09-a6ac-40b1-8c83-27dd36ce5c13" providerId="ADAL" clId="{5A5421A1-DEBE-418F-BC42-EE8F8720B853}" dt="2021-07-07T08:49:13.189" v="935"/>
          <ac:graphicFrameMkLst>
            <pc:docMk/>
            <pc:sldMk cId="0" sldId="307"/>
            <ac:graphicFrameMk id="8" creationId="{00000000-0000-0000-0000-000000000000}"/>
          </ac:graphicFrameMkLst>
        </pc:graphicFrameChg>
      </pc:sldChg>
      <pc:sldChg chg="ord">
        <pc:chgData name="Moira Palumbo" userId="d5313c09-a6ac-40b1-8c83-27dd36ce5c13" providerId="ADAL" clId="{5A5421A1-DEBE-418F-BC42-EE8F8720B853}" dt="2021-07-07T07:19:16.362" v="47"/>
        <pc:sldMkLst>
          <pc:docMk/>
          <pc:sldMk cId="0" sldId="310"/>
        </pc:sldMkLst>
      </pc:sldChg>
      <pc:sldChg chg="ord">
        <pc:chgData name="Moira Palumbo" userId="d5313c09-a6ac-40b1-8c83-27dd36ce5c13" providerId="ADAL" clId="{5A5421A1-DEBE-418F-BC42-EE8F8720B853}" dt="2021-07-07T07:19:16.362" v="47"/>
        <pc:sldMkLst>
          <pc:docMk/>
          <pc:sldMk cId="0" sldId="311"/>
        </pc:sldMkLst>
      </pc:sldChg>
      <pc:sldChg chg="modSp mod">
        <pc:chgData name="Moira Palumbo" userId="d5313c09-a6ac-40b1-8c83-27dd36ce5c13" providerId="ADAL" clId="{5A5421A1-DEBE-418F-BC42-EE8F8720B853}" dt="2021-07-07T08:51:28.432" v="937" actId="20577"/>
        <pc:sldMkLst>
          <pc:docMk/>
          <pc:sldMk cId="0" sldId="313"/>
        </pc:sldMkLst>
        <pc:spChg chg="mod">
          <ac:chgData name="Moira Palumbo" userId="d5313c09-a6ac-40b1-8c83-27dd36ce5c13" providerId="ADAL" clId="{5A5421A1-DEBE-418F-BC42-EE8F8720B853}" dt="2021-07-07T08:51:28.432" v="937" actId="20577"/>
          <ac:spMkLst>
            <pc:docMk/>
            <pc:sldMk cId="0" sldId="313"/>
            <ac:spMk id="6" creationId="{A3D9C313-9D74-4417-9CE5-3067F940B13A}"/>
          </ac:spMkLst>
        </pc:spChg>
      </pc:sldChg>
      <pc:sldChg chg="modSp mod chgLayout">
        <pc:chgData name="Moira Palumbo" userId="d5313c09-a6ac-40b1-8c83-27dd36ce5c13" providerId="ADAL" clId="{5A5421A1-DEBE-418F-BC42-EE8F8720B853}" dt="2021-07-07T07:23:47.596" v="254" actId="700"/>
        <pc:sldMkLst>
          <pc:docMk/>
          <pc:sldMk cId="0" sldId="314"/>
        </pc:sldMkLst>
        <pc:spChg chg="mod ord">
          <ac:chgData name="Moira Palumbo" userId="d5313c09-a6ac-40b1-8c83-27dd36ce5c13" providerId="ADAL" clId="{5A5421A1-DEBE-418F-BC42-EE8F8720B853}" dt="2021-07-07T07:23:47.596" v="254" actId="700"/>
          <ac:spMkLst>
            <pc:docMk/>
            <pc:sldMk cId="0" sldId="314"/>
            <ac:spMk id="2" creationId="{6CA78923-D2E2-4677-A54B-37B7C98B9474}"/>
          </ac:spMkLst>
        </pc:spChg>
        <pc:spChg chg="mod ord">
          <ac:chgData name="Moira Palumbo" userId="d5313c09-a6ac-40b1-8c83-27dd36ce5c13" providerId="ADAL" clId="{5A5421A1-DEBE-418F-BC42-EE8F8720B853}" dt="2021-07-07T07:23:47.596" v="254" actId="700"/>
          <ac:spMkLst>
            <pc:docMk/>
            <pc:sldMk cId="0" sldId="314"/>
            <ac:spMk id="6" creationId="{A3D9C313-9D74-4417-9CE5-3067F940B13A}"/>
          </ac:spMkLst>
        </pc:spChg>
      </pc:sldChg>
      <pc:sldChg chg="modSp mod ord chgLayout">
        <pc:chgData name="Moira Palumbo" userId="d5313c09-a6ac-40b1-8c83-27dd36ce5c13" providerId="ADAL" clId="{5A5421A1-DEBE-418F-BC42-EE8F8720B853}" dt="2021-07-07T07:24:05.420" v="255" actId="700"/>
        <pc:sldMkLst>
          <pc:docMk/>
          <pc:sldMk cId="0" sldId="315"/>
        </pc:sldMkLst>
        <pc:spChg chg="mod ord">
          <ac:chgData name="Moira Palumbo" userId="d5313c09-a6ac-40b1-8c83-27dd36ce5c13" providerId="ADAL" clId="{5A5421A1-DEBE-418F-BC42-EE8F8720B853}" dt="2021-07-07T07:24:05.420" v="255" actId="700"/>
          <ac:spMkLst>
            <pc:docMk/>
            <pc:sldMk cId="0" sldId="315"/>
            <ac:spMk id="7" creationId="{7EC0B194-305E-4C52-A3BC-D1DEDF46186A}"/>
          </ac:spMkLst>
        </pc:spChg>
      </pc:sldChg>
      <pc:sldChg chg="ord">
        <pc:chgData name="Moira Palumbo" userId="d5313c09-a6ac-40b1-8c83-27dd36ce5c13" providerId="ADAL" clId="{5A5421A1-DEBE-418F-BC42-EE8F8720B853}" dt="2021-07-07T07:19:16.362" v="47"/>
        <pc:sldMkLst>
          <pc:docMk/>
          <pc:sldMk cId="0" sldId="316"/>
        </pc:sldMkLst>
      </pc:sldChg>
      <pc:sldChg chg="ord">
        <pc:chgData name="Moira Palumbo" userId="d5313c09-a6ac-40b1-8c83-27dd36ce5c13" providerId="ADAL" clId="{5A5421A1-DEBE-418F-BC42-EE8F8720B853}" dt="2021-07-07T07:19:16.362" v="47"/>
        <pc:sldMkLst>
          <pc:docMk/>
          <pc:sldMk cId="0" sldId="317"/>
        </pc:sldMkLst>
      </pc:sldChg>
      <pc:sldChg chg="ord">
        <pc:chgData name="Moira Palumbo" userId="d5313c09-a6ac-40b1-8c83-27dd36ce5c13" providerId="ADAL" clId="{5A5421A1-DEBE-418F-BC42-EE8F8720B853}" dt="2021-07-07T07:19:16.362" v="47"/>
        <pc:sldMkLst>
          <pc:docMk/>
          <pc:sldMk cId="0" sldId="318"/>
        </pc:sldMkLst>
      </pc:sldChg>
      <pc:sldChg chg="ord">
        <pc:chgData name="Moira Palumbo" userId="d5313c09-a6ac-40b1-8c83-27dd36ce5c13" providerId="ADAL" clId="{5A5421A1-DEBE-418F-BC42-EE8F8720B853}" dt="2021-07-07T07:19:16.362" v="47"/>
        <pc:sldMkLst>
          <pc:docMk/>
          <pc:sldMk cId="0" sldId="319"/>
        </pc:sldMkLst>
      </pc:sldChg>
      <pc:sldChg chg="ord">
        <pc:chgData name="Moira Palumbo" userId="d5313c09-a6ac-40b1-8c83-27dd36ce5c13" providerId="ADAL" clId="{5A5421A1-DEBE-418F-BC42-EE8F8720B853}" dt="2021-07-07T07:19:16.362" v="47"/>
        <pc:sldMkLst>
          <pc:docMk/>
          <pc:sldMk cId="0" sldId="320"/>
        </pc:sldMkLst>
      </pc:sldChg>
      <pc:sldChg chg="ord">
        <pc:chgData name="Moira Palumbo" userId="d5313c09-a6ac-40b1-8c83-27dd36ce5c13" providerId="ADAL" clId="{5A5421A1-DEBE-418F-BC42-EE8F8720B853}" dt="2021-07-07T07:19:16.362" v="47"/>
        <pc:sldMkLst>
          <pc:docMk/>
          <pc:sldMk cId="0" sldId="321"/>
        </pc:sldMkLst>
      </pc:sldChg>
      <pc:sldChg chg="ord">
        <pc:chgData name="Moira Palumbo" userId="d5313c09-a6ac-40b1-8c83-27dd36ce5c13" providerId="ADAL" clId="{5A5421A1-DEBE-418F-BC42-EE8F8720B853}" dt="2021-07-07T07:19:16.362" v="47"/>
        <pc:sldMkLst>
          <pc:docMk/>
          <pc:sldMk cId="0" sldId="322"/>
        </pc:sldMkLst>
      </pc:sldChg>
      <pc:sldChg chg="ord">
        <pc:chgData name="Moira Palumbo" userId="d5313c09-a6ac-40b1-8c83-27dd36ce5c13" providerId="ADAL" clId="{5A5421A1-DEBE-418F-BC42-EE8F8720B853}" dt="2021-07-07T07:19:16.362" v="47"/>
        <pc:sldMkLst>
          <pc:docMk/>
          <pc:sldMk cId="0" sldId="323"/>
        </pc:sldMkLst>
      </pc:sldChg>
      <pc:sldChg chg="ord">
        <pc:chgData name="Moira Palumbo" userId="d5313c09-a6ac-40b1-8c83-27dd36ce5c13" providerId="ADAL" clId="{5A5421A1-DEBE-418F-BC42-EE8F8720B853}" dt="2021-07-07T07:19:16.362" v="47"/>
        <pc:sldMkLst>
          <pc:docMk/>
          <pc:sldMk cId="0" sldId="324"/>
        </pc:sldMkLst>
      </pc:sldChg>
      <pc:sldChg chg="ord">
        <pc:chgData name="Moira Palumbo" userId="d5313c09-a6ac-40b1-8c83-27dd36ce5c13" providerId="ADAL" clId="{5A5421A1-DEBE-418F-BC42-EE8F8720B853}" dt="2021-07-07T07:19:16.362" v="47"/>
        <pc:sldMkLst>
          <pc:docMk/>
          <pc:sldMk cId="0" sldId="325"/>
        </pc:sldMkLst>
      </pc:sldChg>
      <pc:sldChg chg="ord">
        <pc:chgData name="Moira Palumbo" userId="d5313c09-a6ac-40b1-8c83-27dd36ce5c13" providerId="ADAL" clId="{5A5421A1-DEBE-418F-BC42-EE8F8720B853}" dt="2021-07-07T07:19:16.362" v="47"/>
        <pc:sldMkLst>
          <pc:docMk/>
          <pc:sldMk cId="0" sldId="326"/>
        </pc:sldMkLst>
      </pc:sldChg>
      <pc:sldChg chg="ord">
        <pc:chgData name="Moira Palumbo" userId="d5313c09-a6ac-40b1-8c83-27dd36ce5c13" providerId="ADAL" clId="{5A5421A1-DEBE-418F-BC42-EE8F8720B853}" dt="2021-07-07T07:19:16.362" v="47"/>
        <pc:sldMkLst>
          <pc:docMk/>
          <pc:sldMk cId="0" sldId="327"/>
        </pc:sldMkLst>
      </pc:sldChg>
      <pc:sldChg chg="ord">
        <pc:chgData name="Moira Palumbo" userId="d5313c09-a6ac-40b1-8c83-27dd36ce5c13" providerId="ADAL" clId="{5A5421A1-DEBE-418F-BC42-EE8F8720B853}" dt="2021-07-07T07:19:16.362" v="47"/>
        <pc:sldMkLst>
          <pc:docMk/>
          <pc:sldMk cId="0" sldId="329"/>
        </pc:sldMkLst>
      </pc:sldChg>
      <pc:sldChg chg="modSp mod ord modClrScheme chgLayout">
        <pc:chgData name="Moira Palumbo" userId="d5313c09-a6ac-40b1-8c83-27dd36ce5c13" providerId="ADAL" clId="{5A5421A1-DEBE-418F-BC42-EE8F8720B853}" dt="2021-07-07T07:37:35.536" v="755" actId="20577"/>
        <pc:sldMkLst>
          <pc:docMk/>
          <pc:sldMk cId="0" sldId="332"/>
        </pc:sldMkLst>
        <pc:spChg chg="mod ord">
          <ac:chgData name="Moira Palumbo" userId="d5313c09-a6ac-40b1-8c83-27dd36ce5c13" providerId="ADAL" clId="{5A5421A1-DEBE-418F-BC42-EE8F8720B853}" dt="2021-07-07T07:35:04.970" v="640" actId="255"/>
          <ac:spMkLst>
            <pc:docMk/>
            <pc:sldMk cId="0" sldId="332"/>
            <ac:spMk id="2" creationId="{6CA78923-D2E2-4677-A54B-37B7C98B9474}"/>
          </ac:spMkLst>
        </pc:spChg>
        <pc:spChg chg="mod ord">
          <ac:chgData name="Moira Palumbo" userId="d5313c09-a6ac-40b1-8c83-27dd36ce5c13" providerId="ADAL" clId="{5A5421A1-DEBE-418F-BC42-EE8F8720B853}" dt="2021-07-07T07:37:35.536" v="755" actId="20577"/>
          <ac:spMkLst>
            <pc:docMk/>
            <pc:sldMk cId="0" sldId="332"/>
            <ac:spMk id="6" creationId="{A3D9C313-9D74-4417-9CE5-3067F940B13A}"/>
          </ac:spMkLst>
        </pc:spChg>
      </pc:sldChg>
      <pc:sldChg chg="ord">
        <pc:chgData name="Moira Palumbo" userId="d5313c09-a6ac-40b1-8c83-27dd36ce5c13" providerId="ADAL" clId="{5A5421A1-DEBE-418F-BC42-EE8F8720B853}" dt="2021-07-07T07:19:16.362" v="47"/>
        <pc:sldMkLst>
          <pc:docMk/>
          <pc:sldMk cId="0" sldId="333"/>
        </pc:sldMkLst>
      </pc:sldChg>
      <pc:sldChg chg="ord">
        <pc:chgData name="Moira Palumbo" userId="d5313c09-a6ac-40b1-8c83-27dd36ce5c13" providerId="ADAL" clId="{5A5421A1-DEBE-418F-BC42-EE8F8720B853}" dt="2021-07-07T07:18:40.147" v="41"/>
        <pc:sldMkLst>
          <pc:docMk/>
          <pc:sldMk cId="0" sldId="336"/>
        </pc:sldMkLst>
      </pc:sldChg>
      <pc:sldChg chg="ord">
        <pc:chgData name="Moira Palumbo" userId="d5313c09-a6ac-40b1-8c83-27dd36ce5c13" providerId="ADAL" clId="{5A5421A1-DEBE-418F-BC42-EE8F8720B853}" dt="2021-07-07T07:19:16.362" v="47"/>
        <pc:sldMkLst>
          <pc:docMk/>
          <pc:sldMk cId="1400476580" sldId="347"/>
        </pc:sldMkLst>
      </pc:sldChg>
      <pc:sldChg chg="addSp modSp mod ord modClrScheme chgLayout">
        <pc:chgData name="Moira Palumbo" userId="d5313c09-a6ac-40b1-8c83-27dd36ce5c13" providerId="ADAL" clId="{5A5421A1-DEBE-418F-BC42-EE8F8720B853}" dt="2021-07-07T07:38:23.124" v="759" actId="255"/>
        <pc:sldMkLst>
          <pc:docMk/>
          <pc:sldMk cId="0" sldId="354"/>
        </pc:sldMkLst>
        <pc:spChg chg="mod ord">
          <ac:chgData name="Moira Palumbo" userId="d5313c09-a6ac-40b1-8c83-27dd36ce5c13" providerId="ADAL" clId="{5A5421A1-DEBE-418F-BC42-EE8F8720B853}" dt="2021-07-07T07:38:23.124" v="759" actId="255"/>
          <ac:spMkLst>
            <pc:docMk/>
            <pc:sldMk cId="0" sldId="354"/>
            <ac:spMk id="2" creationId="{00000000-0000-0000-0000-000000000000}"/>
          </ac:spMkLst>
        </pc:spChg>
        <pc:spChg chg="mod ord">
          <ac:chgData name="Moira Palumbo" userId="d5313c09-a6ac-40b1-8c83-27dd36ce5c13" providerId="ADAL" clId="{5A5421A1-DEBE-418F-BC42-EE8F8720B853}" dt="2021-07-07T07:33:22.694" v="637" actId="700"/>
          <ac:spMkLst>
            <pc:docMk/>
            <pc:sldMk cId="0" sldId="354"/>
            <ac:spMk id="3" creationId="{00000000-0000-0000-0000-000000000000}"/>
          </ac:spMkLst>
        </pc:spChg>
        <pc:spChg chg="add mod ord">
          <ac:chgData name="Moira Palumbo" userId="d5313c09-a6ac-40b1-8c83-27dd36ce5c13" providerId="ADAL" clId="{5A5421A1-DEBE-418F-BC42-EE8F8720B853}" dt="2021-07-07T07:33:34.514" v="638" actId="20577"/>
          <ac:spMkLst>
            <pc:docMk/>
            <pc:sldMk cId="0" sldId="354"/>
            <ac:spMk id="4" creationId="{68FA7FE6-1CA4-4874-9988-E4D3EE1BBA85}"/>
          </ac:spMkLst>
        </pc:spChg>
      </pc:sldChg>
      <pc:sldChg chg="modSp mod ord modClrScheme chgLayout modNotesTx">
        <pc:chgData name="Moira Palumbo" userId="d5313c09-a6ac-40b1-8c83-27dd36ce5c13" providerId="ADAL" clId="{5A5421A1-DEBE-418F-BC42-EE8F8720B853}" dt="2021-07-07T07:41:19.181" v="845" actId="20577"/>
        <pc:sldMkLst>
          <pc:docMk/>
          <pc:sldMk cId="0" sldId="357"/>
        </pc:sldMkLst>
        <pc:spChg chg="mod ord">
          <ac:chgData name="Moira Palumbo" userId="d5313c09-a6ac-40b1-8c83-27dd36ce5c13" providerId="ADAL" clId="{5A5421A1-DEBE-418F-BC42-EE8F8720B853}" dt="2021-07-07T07:39:47.891" v="802" actId="255"/>
          <ac:spMkLst>
            <pc:docMk/>
            <pc:sldMk cId="0" sldId="357"/>
            <ac:spMk id="2" creationId="{00000000-0000-0000-0000-000000000000}"/>
          </ac:spMkLst>
        </pc:spChg>
        <pc:spChg chg="mod ord">
          <ac:chgData name="Moira Palumbo" userId="d5313c09-a6ac-40b1-8c83-27dd36ce5c13" providerId="ADAL" clId="{5A5421A1-DEBE-418F-BC42-EE8F8720B853}" dt="2021-07-07T07:40:52.160" v="818" actId="20577"/>
          <ac:spMkLst>
            <pc:docMk/>
            <pc:sldMk cId="0" sldId="357"/>
            <ac:spMk id="3" creationId="{00000000-0000-0000-0000-000000000000}"/>
          </ac:spMkLst>
        </pc:spChg>
        <pc:picChg chg="mod ord">
          <ac:chgData name="Moira Palumbo" userId="d5313c09-a6ac-40b1-8c83-27dd36ce5c13" providerId="ADAL" clId="{5A5421A1-DEBE-418F-BC42-EE8F8720B853}" dt="2021-07-07T07:39:41.376" v="801" actId="700"/>
          <ac:picMkLst>
            <pc:docMk/>
            <pc:sldMk cId="0" sldId="357"/>
            <ac:picMk id="4" creationId="{00000000-0000-0000-0000-000000000000}"/>
          </ac:picMkLst>
        </pc:picChg>
      </pc:sldChg>
      <pc:sldChg chg="ord">
        <pc:chgData name="Moira Palumbo" userId="d5313c09-a6ac-40b1-8c83-27dd36ce5c13" providerId="ADAL" clId="{5A5421A1-DEBE-418F-BC42-EE8F8720B853}" dt="2021-07-07T07:19:16.362" v="47"/>
        <pc:sldMkLst>
          <pc:docMk/>
          <pc:sldMk cId="0" sldId="393"/>
        </pc:sldMkLst>
      </pc:sldChg>
      <pc:sldChg chg="ord">
        <pc:chgData name="Moira Palumbo" userId="d5313c09-a6ac-40b1-8c83-27dd36ce5c13" providerId="ADAL" clId="{5A5421A1-DEBE-418F-BC42-EE8F8720B853}" dt="2021-07-07T07:19:16.362" v="47"/>
        <pc:sldMkLst>
          <pc:docMk/>
          <pc:sldMk cId="0" sldId="394"/>
        </pc:sldMkLst>
      </pc:sldChg>
      <pc:sldChg chg="ord">
        <pc:chgData name="Moira Palumbo" userId="d5313c09-a6ac-40b1-8c83-27dd36ce5c13" providerId="ADAL" clId="{5A5421A1-DEBE-418F-BC42-EE8F8720B853}" dt="2021-07-07T07:19:16.362" v="47"/>
        <pc:sldMkLst>
          <pc:docMk/>
          <pc:sldMk cId="0" sldId="396"/>
        </pc:sldMkLst>
      </pc:sldChg>
      <pc:sldChg chg="ord">
        <pc:chgData name="Moira Palumbo" userId="d5313c09-a6ac-40b1-8c83-27dd36ce5c13" providerId="ADAL" clId="{5A5421A1-DEBE-418F-BC42-EE8F8720B853}" dt="2021-07-07T07:19:16.362" v="47"/>
        <pc:sldMkLst>
          <pc:docMk/>
          <pc:sldMk cId="0" sldId="397"/>
        </pc:sldMkLst>
      </pc:sldChg>
      <pc:sldChg chg="ord">
        <pc:chgData name="Moira Palumbo" userId="d5313c09-a6ac-40b1-8c83-27dd36ce5c13" providerId="ADAL" clId="{5A5421A1-DEBE-418F-BC42-EE8F8720B853}" dt="2021-07-07T07:19:16.362" v="47"/>
        <pc:sldMkLst>
          <pc:docMk/>
          <pc:sldMk cId="0" sldId="398"/>
        </pc:sldMkLst>
      </pc:sldChg>
      <pc:sldChg chg="ord">
        <pc:chgData name="Moira Palumbo" userId="d5313c09-a6ac-40b1-8c83-27dd36ce5c13" providerId="ADAL" clId="{5A5421A1-DEBE-418F-BC42-EE8F8720B853}" dt="2021-07-07T07:19:16.362" v="47"/>
        <pc:sldMkLst>
          <pc:docMk/>
          <pc:sldMk cId="0" sldId="493"/>
        </pc:sldMkLst>
      </pc:sldChg>
      <pc:sldChg chg="ord">
        <pc:chgData name="Moira Palumbo" userId="d5313c09-a6ac-40b1-8c83-27dd36ce5c13" providerId="ADAL" clId="{5A5421A1-DEBE-418F-BC42-EE8F8720B853}" dt="2021-07-07T07:19:16.362" v="47"/>
        <pc:sldMkLst>
          <pc:docMk/>
          <pc:sldMk cId="0" sldId="494"/>
        </pc:sldMkLst>
      </pc:sldChg>
      <pc:sldChg chg="ord">
        <pc:chgData name="Moira Palumbo" userId="d5313c09-a6ac-40b1-8c83-27dd36ce5c13" providerId="ADAL" clId="{5A5421A1-DEBE-418F-BC42-EE8F8720B853}" dt="2021-07-07T07:19:16.362" v="47"/>
        <pc:sldMkLst>
          <pc:docMk/>
          <pc:sldMk cId="0" sldId="495"/>
        </pc:sldMkLst>
      </pc:sldChg>
      <pc:sldChg chg="ord">
        <pc:chgData name="Moira Palumbo" userId="d5313c09-a6ac-40b1-8c83-27dd36ce5c13" providerId="ADAL" clId="{5A5421A1-DEBE-418F-BC42-EE8F8720B853}" dt="2021-07-07T07:19:16.362" v="47"/>
        <pc:sldMkLst>
          <pc:docMk/>
          <pc:sldMk cId="0" sldId="496"/>
        </pc:sldMkLst>
      </pc:sldChg>
      <pc:sldChg chg="ord">
        <pc:chgData name="Moira Palumbo" userId="d5313c09-a6ac-40b1-8c83-27dd36ce5c13" providerId="ADAL" clId="{5A5421A1-DEBE-418F-BC42-EE8F8720B853}" dt="2021-07-07T07:19:16.362" v="47"/>
        <pc:sldMkLst>
          <pc:docMk/>
          <pc:sldMk cId="3586700370" sldId="856"/>
        </pc:sldMkLst>
      </pc:sldChg>
      <pc:sldChg chg="addSp delSp modSp mod ord modClrScheme chgLayout modNotesTx">
        <pc:chgData name="Moira Palumbo" userId="d5313c09-a6ac-40b1-8c83-27dd36ce5c13" providerId="ADAL" clId="{5A5421A1-DEBE-418F-BC42-EE8F8720B853}" dt="2021-07-07T08:48:27.834" v="931" actId="20577"/>
        <pc:sldMkLst>
          <pc:docMk/>
          <pc:sldMk cId="2529951925" sldId="230716708"/>
        </pc:sldMkLst>
        <pc:spChg chg="mod ord">
          <ac:chgData name="Moira Palumbo" userId="d5313c09-a6ac-40b1-8c83-27dd36ce5c13" providerId="ADAL" clId="{5A5421A1-DEBE-418F-BC42-EE8F8720B853}" dt="2021-07-07T07:46:48.750" v="925" actId="700"/>
          <ac:spMkLst>
            <pc:docMk/>
            <pc:sldMk cId="2529951925" sldId="230716708"/>
            <ac:spMk id="2" creationId="{3DE6D27B-D564-4049-84D0-56198A8E9F72}"/>
          </ac:spMkLst>
        </pc:spChg>
        <pc:spChg chg="mod ord">
          <ac:chgData name="Moira Palumbo" userId="d5313c09-a6ac-40b1-8c83-27dd36ce5c13" providerId="ADAL" clId="{5A5421A1-DEBE-418F-BC42-EE8F8720B853}" dt="2021-07-07T07:46:48.750" v="925" actId="700"/>
          <ac:spMkLst>
            <pc:docMk/>
            <pc:sldMk cId="2529951925" sldId="230716708"/>
            <ac:spMk id="3" creationId="{B15821E9-930D-42B7-8D30-F80B432C2A47}"/>
          </ac:spMkLst>
        </pc:spChg>
        <pc:spChg chg="mod topLvl">
          <ac:chgData name="Moira Palumbo" userId="d5313c09-a6ac-40b1-8c83-27dd36ce5c13" providerId="ADAL" clId="{5A5421A1-DEBE-418F-BC42-EE8F8720B853}" dt="2021-07-07T07:44:51.047" v="909" actId="164"/>
          <ac:spMkLst>
            <pc:docMk/>
            <pc:sldMk cId="2529951925" sldId="230716708"/>
            <ac:spMk id="4" creationId="{D13885B4-5772-4FD1-BB80-BA3109BAE5A5}"/>
          </ac:spMkLst>
        </pc:spChg>
        <pc:spChg chg="mod topLvl">
          <ac:chgData name="Moira Palumbo" userId="d5313c09-a6ac-40b1-8c83-27dd36ce5c13" providerId="ADAL" clId="{5A5421A1-DEBE-418F-BC42-EE8F8720B853}" dt="2021-07-07T07:46:10.287" v="921" actId="164"/>
          <ac:spMkLst>
            <pc:docMk/>
            <pc:sldMk cId="2529951925" sldId="230716708"/>
            <ac:spMk id="5" creationId="{355B1907-4D2A-4346-8934-DC162129DB96}"/>
          </ac:spMkLst>
        </pc:spChg>
        <pc:spChg chg="mod">
          <ac:chgData name="Moira Palumbo" userId="d5313c09-a6ac-40b1-8c83-27dd36ce5c13" providerId="ADAL" clId="{5A5421A1-DEBE-418F-BC42-EE8F8720B853}" dt="2021-07-07T07:46:10.287" v="921" actId="164"/>
          <ac:spMkLst>
            <pc:docMk/>
            <pc:sldMk cId="2529951925" sldId="230716708"/>
            <ac:spMk id="9" creationId="{0CC114F4-6EF0-43BB-B8EB-C6875811FC11}"/>
          </ac:spMkLst>
        </pc:spChg>
        <pc:spChg chg="add mod ord">
          <ac:chgData name="Moira Palumbo" userId="d5313c09-a6ac-40b1-8c83-27dd36ce5c13" providerId="ADAL" clId="{5A5421A1-DEBE-418F-BC42-EE8F8720B853}" dt="2021-07-07T07:46:48.750" v="925" actId="700"/>
          <ac:spMkLst>
            <pc:docMk/>
            <pc:sldMk cId="2529951925" sldId="230716708"/>
            <ac:spMk id="12" creationId="{536F925B-3189-46D9-88CE-9AE9A1E52AA4}"/>
          </ac:spMkLst>
        </pc:spChg>
        <pc:spChg chg="mod">
          <ac:chgData name="Moira Palumbo" userId="d5313c09-a6ac-40b1-8c83-27dd36ce5c13" providerId="ADAL" clId="{5A5421A1-DEBE-418F-BC42-EE8F8720B853}" dt="2021-07-07T07:44:48.840" v="908" actId="165"/>
          <ac:spMkLst>
            <pc:docMk/>
            <pc:sldMk cId="2529951925" sldId="230716708"/>
            <ac:spMk id="24" creationId="{C0FD860C-DCC8-414B-834F-1072EB6E17BA}"/>
          </ac:spMkLst>
        </pc:spChg>
        <pc:spChg chg="mod">
          <ac:chgData name="Moira Palumbo" userId="d5313c09-a6ac-40b1-8c83-27dd36ce5c13" providerId="ADAL" clId="{5A5421A1-DEBE-418F-BC42-EE8F8720B853}" dt="2021-07-07T07:44:48.840" v="908" actId="165"/>
          <ac:spMkLst>
            <pc:docMk/>
            <pc:sldMk cId="2529951925" sldId="230716708"/>
            <ac:spMk id="25" creationId="{09341EDE-84A1-4975-A19D-2192264AFCBA}"/>
          </ac:spMkLst>
        </pc:spChg>
        <pc:spChg chg="mod">
          <ac:chgData name="Moira Palumbo" userId="d5313c09-a6ac-40b1-8c83-27dd36ce5c13" providerId="ADAL" clId="{5A5421A1-DEBE-418F-BC42-EE8F8720B853}" dt="2021-07-07T07:44:48.840" v="908" actId="165"/>
          <ac:spMkLst>
            <pc:docMk/>
            <pc:sldMk cId="2529951925" sldId="230716708"/>
            <ac:spMk id="26" creationId="{BF444CE6-D83D-43ED-A6C7-869599F53404}"/>
          </ac:spMkLst>
        </pc:spChg>
        <pc:spChg chg="mod">
          <ac:chgData name="Moira Palumbo" userId="d5313c09-a6ac-40b1-8c83-27dd36ce5c13" providerId="ADAL" clId="{5A5421A1-DEBE-418F-BC42-EE8F8720B853}" dt="2021-07-07T07:44:48.840" v="908" actId="165"/>
          <ac:spMkLst>
            <pc:docMk/>
            <pc:sldMk cId="2529951925" sldId="230716708"/>
            <ac:spMk id="28" creationId="{2DFAFEA9-36DE-4F46-BEC4-08730E21178C}"/>
          </ac:spMkLst>
        </pc:spChg>
        <pc:spChg chg="mod">
          <ac:chgData name="Moira Palumbo" userId="d5313c09-a6ac-40b1-8c83-27dd36ce5c13" providerId="ADAL" clId="{5A5421A1-DEBE-418F-BC42-EE8F8720B853}" dt="2021-07-07T07:44:48.840" v="908" actId="165"/>
          <ac:spMkLst>
            <pc:docMk/>
            <pc:sldMk cId="2529951925" sldId="230716708"/>
            <ac:spMk id="29" creationId="{6EC80845-736E-4C5D-B3FE-3F65395AAC49}"/>
          </ac:spMkLst>
        </pc:spChg>
        <pc:spChg chg="mod">
          <ac:chgData name="Moira Palumbo" userId="d5313c09-a6ac-40b1-8c83-27dd36ce5c13" providerId="ADAL" clId="{5A5421A1-DEBE-418F-BC42-EE8F8720B853}" dt="2021-07-07T07:44:48.840" v="908" actId="165"/>
          <ac:spMkLst>
            <pc:docMk/>
            <pc:sldMk cId="2529951925" sldId="230716708"/>
            <ac:spMk id="30" creationId="{C0C018D6-CBD0-4667-8EDB-D8F27AE89B3E}"/>
          </ac:spMkLst>
        </pc:spChg>
        <pc:spChg chg="mod">
          <ac:chgData name="Moira Palumbo" userId="d5313c09-a6ac-40b1-8c83-27dd36ce5c13" providerId="ADAL" clId="{5A5421A1-DEBE-418F-BC42-EE8F8720B853}" dt="2021-07-07T07:44:48.840" v="908" actId="165"/>
          <ac:spMkLst>
            <pc:docMk/>
            <pc:sldMk cId="2529951925" sldId="230716708"/>
            <ac:spMk id="31" creationId="{16A82C09-636B-4473-B413-0DFBEF526E53}"/>
          </ac:spMkLst>
        </pc:spChg>
        <pc:spChg chg="mod">
          <ac:chgData name="Moira Palumbo" userId="d5313c09-a6ac-40b1-8c83-27dd36ce5c13" providerId="ADAL" clId="{5A5421A1-DEBE-418F-BC42-EE8F8720B853}" dt="2021-07-07T07:44:48.840" v="908" actId="165"/>
          <ac:spMkLst>
            <pc:docMk/>
            <pc:sldMk cId="2529951925" sldId="230716708"/>
            <ac:spMk id="32" creationId="{C200C56B-BD75-4D6B-9C59-2E27617D3F44}"/>
          </ac:spMkLst>
        </pc:spChg>
        <pc:spChg chg="mod">
          <ac:chgData name="Moira Palumbo" userId="d5313c09-a6ac-40b1-8c83-27dd36ce5c13" providerId="ADAL" clId="{5A5421A1-DEBE-418F-BC42-EE8F8720B853}" dt="2021-07-07T07:44:48.840" v="908" actId="165"/>
          <ac:spMkLst>
            <pc:docMk/>
            <pc:sldMk cId="2529951925" sldId="230716708"/>
            <ac:spMk id="33" creationId="{AE3EFA9F-45A4-4BAD-B5AB-25CAEBA92456}"/>
          </ac:spMkLst>
        </pc:spChg>
        <pc:spChg chg="mod">
          <ac:chgData name="Moira Palumbo" userId="d5313c09-a6ac-40b1-8c83-27dd36ce5c13" providerId="ADAL" clId="{5A5421A1-DEBE-418F-BC42-EE8F8720B853}" dt="2021-07-07T07:44:48.840" v="908" actId="165"/>
          <ac:spMkLst>
            <pc:docMk/>
            <pc:sldMk cId="2529951925" sldId="230716708"/>
            <ac:spMk id="34" creationId="{8E3DF6F3-8F75-414C-B96A-034C87E0C806}"/>
          </ac:spMkLst>
        </pc:spChg>
        <pc:spChg chg="mod">
          <ac:chgData name="Moira Palumbo" userId="d5313c09-a6ac-40b1-8c83-27dd36ce5c13" providerId="ADAL" clId="{5A5421A1-DEBE-418F-BC42-EE8F8720B853}" dt="2021-07-07T07:44:48.840" v="908" actId="165"/>
          <ac:spMkLst>
            <pc:docMk/>
            <pc:sldMk cId="2529951925" sldId="230716708"/>
            <ac:spMk id="35" creationId="{05DFC39F-0B94-4619-B309-29C84C11DAFD}"/>
          </ac:spMkLst>
        </pc:spChg>
        <pc:spChg chg="mod">
          <ac:chgData name="Moira Palumbo" userId="d5313c09-a6ac-40b1-8c83-27dd36ce5c13" providerId="ADAL" clId="{5A5421A1-DEBE-418F-BC42-EE8F8720B853}" dt="2021-07-07T07:46:10.287" v="921" actId="164"/>
          <ac:spMkLst>
            <pc:docMk/>
            <pc:sldMk cId="2529951925" sldId="230716708"/>
            <ac:spMk id="59" creationId="{936FFC7D-7783-4D3E-9F20-3AE806839DBA}"/>
          </ac:spMkLst>
        </pc:spChg>
        <pc:spChg chg="mod">
          <ac:chgData name="Moira Palumbo" userId="d5313c09-a6ac-40b1-8c83-27dd36ce5c13" providerId="ADAL" clId="{5A5421A1-DEBE-418F-BC42-EE8F8720B853}" dt="2021-07-07T07:46:10.287" v="921" actId="164"/>
          <ac:spMkLst>
            <pc:docMk/>
            <pc:sldMk cId="2529951925" sldId="230716708"/>
            <ac:spMk id="60" creationId="{D890EA9D-655F-4A5D-A088-245743728D9C}"/>
          </ac:spMkLst>
        </pc:spChg>
        <pc:spChg chg="mod">
          <ac:chgData name="Moira Palumbo" userId="d5313c09-a6ac-40b1-8c83-27dd36ce5c13" providerId="ADAL" clId="{5A5421A1-DEBE-418F-BC42-EE8F8720B853}" dt="2021-07-07T07:46:10.287" v="921" actId="164"/>
          <ac:spMkLst>
            <pc:docMk/>
            <pc:sldMk cId="2529951925" sldId="230716708"/>
            <ac:spMk id="62" creationId="{F909C938-4A14-4327-B844-A50A89223928}"/>
          </ac:spMkLst>
        </pc:spChg>
        <pc:spChg chg="mod">
          <ac:chgData name="Moira Palumbo" userId="d5313c09-a6ac-40b1-8c83-27dd36ce5c13" providerId="ADAL" clId="{5A5421A1-DEBE-418F-BC42-EE8F8720B853}" dt="2021-07-07T07:46:10.287" v="921" actId="164"/>
          <ac:spMkLst>
            <pc:docMk/>
            <pc:sldMk cId="2529951925" sldId="230716708"/>
            <ac:spMk id="68" creationId="{A62D2290-1591-4CCB-9A3A-E7079457B74E}"/>
          </ac:spMkLst>
        </pc:spChg>
        <pc:spChg chg="mod">
          <ac:chgData name="Moira Palumbo" userId="d5313c09-a6ac-40b1-8c83-27dd36ce5c13" providerId="ADAL" clId="{5A5421A1-DEBE-418F-BC42-EE8F8720B853}" dt="2021-07-07T07:44:48.840" v="908" actId="165"/>
          <ac:spMkLst>
            <pc:docMk/>
            <pc:sldMk cId="2529951925" sldId="230716708"/>
            <ac:spMk id="74" creationId="{C922A982-7947-4929-A84C-21E32B2C1988}"/>
          </ac:spMkLst>
        </pc:spChg>
        <pc:spChg chg="mod">
          <ac:chgData name="Moira Palumbo" userId="d5313c09-a6ac-40b1-8c83-27dd36ce5c13" providerId="ADAL" clId="{5A5421A1-DEBE-418F-BC42-EE8F8720B853}" dt="2021-07-07T07:44:48.840" v="908" actId="165"/>
          <ac:spMkLst>
            <pc:docMk/>
            <pc:sldMk cId="2529951925" sldId="230716708"/>
            <ac:spMk id="75" creationId="{B75B0F59-148D-48D4-80AB-A5B704CB58A9}"/>
          </ac:spMkLst>
        </pc:spChg>
        <pc:spChg chg="mod topLvl">
          <ac:chgData name="Moira Palumbo" userId="d5313c09-a6ac-40b1-8c83-27dd36ce5c13" providerId="ADAL" clId="{5A5421A1-DEBE-418F-BC42-EE8F8720B853}" dt="2021-07-07T07:44:51.047" v="909" actId="164"/>
          <ac:spMkLst>
            <pc:docMk/>
            <pc:sldMk cId="2529951925" sldId="230716708"/>
            <ac:spMk id="76" creationId="{DB6779FF-17E0-47EA-B461-BD214DDAB4B7}"/>
          </ac:spMkLst>
        </pc:spChg>
        <pc:spChg chg="mod topLvl">
          <ac:chgData name="Moira Palumbo" userId="d5313c09-a6ac-40b1-8c83-27dd36ce5c13" providerId="ADAL" clId="{5A5421A1-DEBE-418F-BC42-EE8F8720B853}" dt="2021-07-07T07:44:51.047" v="909" actId="164"/>
          <ac:spMkLst>
            <pc:docMk/>
            <pc:sldMk cId="2529951925" sldId="230716708"/>
            <ac:spMk id="77" creationId="{B9F571F9-CC1B-412F-8101-492EFBE03201}"/>
          </ac:spMkLst>
        </pc:spChg>
        <pc:spChg chg="mod topLvl">
          <ac:chgData name="Moira Palumbo" userId="d5313c09-a6ac-40b1-8c83-27dd36ce5c13" providerId="ADAL" clId="{5A5421A1-DEBE-418F-BC42-EE8F8720B853}" dt="2021-07-07T07:44:51.047" v="909" actId="164"/>
          <ac:spMkLst>
            <pc:docMk/>
            <pc:sldMk cId="2529951925" sldId="230716708"/>
            <ac:spMk id="79" creationId="{D820C9F5-4B19-409B-9126-9D695C54348B}"/>
          </ac:spMkLst>
        </pc:spChg>
        <pc:spChg chg="mod topLvl">
          <ac:chgData name="Moira Palumbo" userId="d5313c09-a6ac-40b1-8c83-27dd36ce5c13" providerId="ADAL" clId="{5A5421A1-DEBE-418F-BC42-EE8F8720B853}" dt="2021-07-07T07:46:10.287" v="921" actId="164"/>
          <ac:spMkLst>
            <pc:docMk/>
            <pc:sldMk cId="2529951925" sldId="230716708"/>
            <ac:spMk id="81" creationId="{D84112E9-F70C-4953-B688-E1E9D66701AF}"/>
          </ac:spMkLst>
        </pc:spChg>
        <pc:spChg chg="mod topLvl">
          <ac:chgData name="Moira Palumbo" userId="d5313c09-a6ac-40b1-8c83-27dd36ce5c13" providerId="ADAL" clId="{5A5421A1-DEBE-418F-BC42-EE8F8720B853}" dt="2021-07-07T07:46:10.287" v="921" actId="164"/>
          <ac:spMkLst>
            <pc:docMk/>
            <pc:sldMk cId="2529951925" sldId="230716708"/>
            <ac:spMk id="82" creationId="{F7E109E8-7339-4B45-B2F2-D49D460B10FC}"/>
          </ac:spMkLst>
        </pc:spChg>
        <pc:spChg chg="mod">
          <ac:chgData name="Moira Palumbo" userId="d5313c09-a6ac-40b1-8c83-27dd36ce5c13" providerId="ADAL" clId="{5A5421A1-DEBE-418F-BC42-EE8F8720B853}" dt="2021-07-07T07:46:10.287" v="921" actId="164"/>
          <ac:spMkLst>
            <pc:docMk/>
            <pc:sldMk cId="2529951925" sldId="230716708"/>
            <ac:spMk id="83" creationId="{75966F6B-A9D0-470F-9D42-607D7B10BE51}"/>
          </ac:spMkLst>
        </pc:spChg>
        <pc:spChg chg="mod">
          <ac:chgData name="Moira Palumbo" userId="d5313c09-a6ac-40b1-8c83-27dd36ce5c13" providerId="ADAL" clId="{5A5421A1-DEBE-418F-BC42-EE8F8720B853}" dt="2021-07-07T07:44:48.840" v="908" actId="165"/>
          <ac:spMkLst>
            <pc:docMk/>
            <pc:sldMk cId="2529951925" sldId="230716708"/>
            <ac:spMk id="88" creationId="{F403A3B6-364C-48BD-8D9F-4C0B0B12F312}"/>
          </ac:spMkLst>
        </pc:spChg>
        <pc:spChg chg="mod">
          <ac:chgData name="Moira Palumbo" userId="d5313c09-a6ac-40b1-8c83-27dd36ce5c13" providerId="ADAL" clId="{5A5421A1-DEBE-418F-BC42-EE8F8720B853}" dt="2021-07-07T07:44:48.840" v="908" actId="165"/>
          <ac:spMkLst>
            <pc:docMk/>
            <pc:sldMk cId="2529951925" sldId="230716708"/>
            <ac:spMk id="89" creationId="{2D78B44B-86C3-41BE-88EA-C11CC11F12D6}"/>
          </ac:spMkLst>
        </pc:spChg>
        <pc:spChg chg="mod">
          <ac:chgData name="Moira Palumbo" userId="d5313c09-a6ac-40b1-8c83-27dd36ce5c13" providerId="ADAL" clId="{5A5421A1-DEBE-418F-BC42-EE8F8720B853}" dt="2021-07-07T07:44:48.840" v="908" actId="165"/>
          <ac:spMkLst>
            <pc:docMk/>
            <pc:sldMk cId="2529951925" sldId="230716708"/>
            <ac:spMk id="91" creationId="{7CFEE5A5-F7AA-40BC-9009-34910B9EB707}"/>
          </ac:spMkLst>
        </pc:spChg>
        <pc:spChg chg="mod">
          <ac:chgData name="Moira Palumbo" userId="d5313c09-a6ac-40b1-8c83-27dd36ce5c13" providerId="ADAL" clId="{5A5421A1-DEBE-418F-BC42-EE8F8720B853}" dt="2021-07-07T07:44:48.840" v="908" actId="165"/>
          <ac:spMkLst>
            <pc:docMk/>
            <pc:sldMk cId="2529951925" sldId="230716708"/>
            <ac:spMk id="92" creationId="{677C1537-FAAD-4EC6-8678-9EACBF7A2A85}"/>
          </ac:spMkLst>
        </pc:spChg>
        <pc:spChg chg="mod topLvl">
          <ac:chgData name="Moira Palumbo" userId="d5313c09-a6ac-40b1-8c83-27dd36ce5c13" providerId="ADAL" clId="{5A5421A1-DEBE-418F-BC42-EE8F8720B853}" dt="2021-07-07T07:46:10.287" v="921" actId="164"/>
          <ac:spMkLst>
            <pc:docMk/>
            <pc:sldMk cId="2529951925" sldId="230716708"/>
            <ac:spMk id="117" creationId="{DDC5BF27-E842-436F-B102-E1A99876BF71}"/>
          </ac:spMkLst>
        </pc:spChg>
        <pc:spChg chg="mod topLvl">
          <ac:chgData name="Moira Palumbo" userId="d5313c09-a6ac-40b1-8c83-27dd36ce5c13" providerId="ADAL" clId="{5A5421A1-DEBE-418F-BC42-EE8F8720B853}" dt="2021-07-07T07:46:10.287" v="921" actId="164"/>
          <ac:spMkLst>
            <pc:docMk/>
            <pc:sldMk cId="2529951925" sldId="230716708"/>
            <ac:spMk id="118" creationId="{193637DB-F88E-47F4-8094-812FAE4FD3CE}"/>
          </ac:spMkLst>
        </pc:spChg>
        <pc:spChg chg="mod topLvl">
          <ac:chgData name="Moira Palumbo" userId="d5313c09-a6ac-40b1-8c83-27dd36ce5c13" providerId="ADAL" clId="{5A5421A1-DEBE-418F-BC42-EE8F8720B853}" dt="2021-07-07T07:46:10.287" v="921" actId="164"/>
          <ac:spMkLst>
            <pc:docMk/>
            <pc:sldMk cId="2529951925" sldId="230716708"/>
            <ac:spMk id="119" creationId="{B51C5822-88BC-4F2A-B2AA-AABF7743D939}"/>
          </ac:spMkLst>
        </pc:spChg>
        <pc:spChg chg="mod topLvl">
          <ac:chgData name="Moira Palumbo" userId="d5313c09-a6ac-40b1-8c83-27dd36ce5c13" providerId="ADAL" clId="{5A5421A1-DEBE-418F-BC42-EE8F8720B853}" dt="2021-07-07T07:46:10.287" v="921" actId="164"/>
          <ac:spMkLst>
            <pc:docMk/>
            <pc:sldMk cId="2529951925" sldId="230716708"/>
            <ac:spMk id="122" creationId="{232CB952-9493-4768-AEDB-8051F14A1AA4}"/>
          </ac:spMkLst>
        </pc:spChg>
        <pc:spChg chg="mod topLvl">
          <ac:chgData name="Moira Palumbo" userId="d5313c09-a6ac-40b1-8c83-27dd36ce5c13" providerId="ADAL" clId="{5A5421A1-DEBE-418F-BC42-EE8F8720B853}" dt="2021-07-07T07:46:10.287" v="921" actId="164"/>
          <ac:spMkLst>
            <pc:docMk/>
            <pc:sldMk cId="2529951925" sldId="230716708"/>
            <ac:spMk id="123" creationId="{B84D11B5-FD87-414C-AFE7-9ED3535AF115}"/>
          </ac:spMkLst>
        </pc:spChg>
        <pc:spChg chg="mod topLvl">
          <ac:chgData name="Moira Palumbo" userId="d5313c09-a6ac-40b1-8c83-27dd36ce5c13" providerId="ADAL" clId="{5A5421A1-DEBE-418F-BC42-EE8F8720B853}" dt="2021-07-07T07:46:10.287" v="921" actId="164"/>
          <ac:spMkLst>
            <pc:docMk/>
            <pc:sldMk cId="2529951925" sldId="230716708"/>
            <ac:spMk id="124" creationId="{4A2426AC-183A-4EFC-99DE-A53D287D1449}"/>
          </ac:spMkLst>
        </pc:spChg>
        <pc:spChg chg="mod topLvl">
          <ac:chgData name="Moira Palumbo" userId="d5313c09-a6ac-40b1-8c83-27dd36ce5c13" providerId="ADAL" clId="{5A5421A1-DEBE-418F-BC42-EE8F8720B853}" dt="2021-07-07T07:46:10.287" v="921" actId="164"/>
          <ac:spMkLst>
            <pc:docMk/>
            <pc:sldMk cId="2529951925" sldId="230716708"/>
            <ac:spMk id="125" creationId="{1EDC00D0-C3A0-48A2-BACB-0277BEFB1F2D}"/>
          </ac:spMkLst>
        </pc:spChg>
        <pc:grpChg chg="mod topLvl">
          <ac:chgData name="Moira Palumbo" userId="d5313c09-a6ac-40b1-8c83-27dd36ce5c13" providerId="ADAL" clId="{5A5421A1-DEBE-418F-BC42-EE8F8720B853}" dt="2021-07-07T07:44:51.047" v="909" actId="164"/>
          <ac:grpSpMkLst>
            <pc:docMk/>
            <pc:sldMk cId="2529951925" sldId="230716708"/>
            <ac:grpSpMk id="6" creationId="{1B7AFF36-4F33-4FCA-B20C-1567E60EADB9}"/>
          </ac:grpSpMkLst>
        </pc:grpChg>
        <pc:grpChg chg="mod topLvl">
          <ac:chgData name="Moira Palumbo" userId="d5313c09-a6ac-40b1-8c83-27dd36ce5c13" providerId="ADAL" clId="{5A5421A1-DEBE-418F-BC42-EE8F8720B853}" dt="2021-07-07T07:44:51.047" v="909" actId="164"/>
          <ac:grpSpMkLst>
            <pc:docMk/>
            <pc:sldMk cId="2529951925" sldId="230716708"/>
            <ac:grpSpMk id="7" creationId="{4B239EAF-D7DA-4F37-B95E-FA8091F83858}"/>
          </ac:grpSpMkLst>
        </pc:grpChg>
        <pc:grpChg chg="mod topLvl">
          <ac:chgData name="Moira Palumbo" userId="d5313c09-a6ac-40b1-8c83-27dd36ce5c13" providerId="ADAL" clId="{5A5421A1-DEBE-418F-BC42-EE8F8720B853}" dt="2021-07-07T07:44:51.047" v="909" actId="164"/>
          <ac:grpSpMkLst>
            <pc:docMk/>
            <pc:sldMk cId="2529951925" sldId="230716708"/>
            <ac:grpSpMk id="8" creationId="{6AA74B8B-D299-4B0B-BF99-2F845860BBD4}"/>
          </ac:grpSpMkLst>
        </pc:grpChg>
        <pc:grpChg chg="del">
          <ac:chgData name="Moira Palumbo" userId="d5313c09-a6ac-40b1-8c83-27dd36ce5c13" providerId="ADAL" clId="{5A5421A1-DEBE-418F-BC42-EE8F8720B853}" dt="2021-07-07T07:44:48.840" v="908" actId="165"/>
          <ac:grpSpMkLst>
            <pc:docMk/>
            <pc:sldMk cId="2529951925" sldId="230716708"/>
            <ac:grpSpMk id="10" creationId="{FBDC66F0-03A0-44A0-9438-49A620A0809B}"/>
          </ac:grpSpMkLst>
        </pc:grpChg>
        <pc:grpChg chg="del">
          <ac:chgData name="Moira Palumbo" userId="d5313c09-a6ac-40b1-8c83-27dd36ce5c13" providerId="ADAL" clId="{5A5421A1-DEBE-418F-BC42-EE8F8720B853}" dt="2021-07-07T07:44:48.840" v="908" actId="165"/>
          <ac:grpSpMkLst>
            <pc:docMk/>
            <pc:sldMk cId="2529951925" sldId="230716708"/>
            <ac:grpSpMk id="11" creationId="{4F853A9A-31FB-410E-8BAE-98B3F1A6C087}"/>
          </ac:grpSpMkLst>
        </pc:grpChg>
        <pc:grpChg chg="mod topLvl">
          <ac:chgData name="Moira Palumbo" userId="d5313c09-a6ac-40b1-8c83-27dd36ce5c13" providerId="ADAL" clId="{5A5421A1-DEBE-418F-BC42-EE8F8720B853}" dt="2021-07-07T07:44:51.047" v="909" actId="164"/>
          <ac:grpSpMkLst>
            <pc:docMk/>
            <pc:sldMk cId="2529951925" sldId="230716708"/>
            <ac:grpSpMk id="13" creationId="{6FE212DD-EC1F-4C6B-8BCD-12DD5EDD9056}"/>
          </ac:grpSpMkLst>
        </pc:grpChg>
        <pc:grpChg chg="mod topLvl">
          <ac:chgData name="Moira Palumbo" userId="d5313c09-a6ac-40b1-8c83-27dd36ce5c13" providerId="ADAL" clId="{5A5421A1-DEBE-418F-BC42-EE8F8720B853}" dt="2021-07-07T07:44:51.047" v="909" actId="164"/>
          <ac:grpSpMkLst>
            <pc:docMk/>
            <pc:sldMk cId="2529951925" sldId="230716708"/>
            <ac:grpSpMk id="14" creationId="{6A5A6BAA-D110-4B4B-8512-37829E0EDB17}"/>
          </ac:grpSpMkLst>
        </pc:grpChg>
        <pc:grpChg chg="mod topLvl">
          <ac:chgData name="Moira Palumbo" userId="d5313c09-a6ac-40b1-8c83-27dd36ce5c13" providerId="ADAL" clId="{5A5421A1-DEBE-418F-BC42-EE8F8720B853}" dt="2021-07-07T07:44:51.047" v="909" actId="164"/>
          <ac:grpSpMkLst>
            <pc:docMk/>
            <pc:sldMk cId="2529951925" sldId="230716708"/>
            <ac:grpSpMk id="15" creationId="{3CAD89CA-8AB0-458F-926A-7CCE5A9ADCA8}"/>
          </ac:grpSpMkLst>
        </pc:grpChg>
        <pc:grpChg chg="add mod">
          <ac:chgData name="Moira Palumbo" userId="d5313c09-a6ac-40b1-8c83-27dd36ce5c13" providerId="ADAL" clId="{5A5421A1-DEBE-418F-BC42-EE8F8720B853}" dt="2021-07-07T07:46:10.287" v="921" actId="164"/>
          <ac:grpSpMkLst>
            <pc:docMk/>
            <pc:sldMk cId="2529951925" sldId="230716708"/>
            <ac:grpSpMk id="19" creationId="{1F4336C6-7E1B-4465-A989-CFB7BD917D4C}"/>
          </ac:grpSpMkLst>
        </pc:grpChg>
        <pc:grpChg chg="add mod">
          <ac:chgData name="Moira Palumbo" userId="d5313c09-a6ac-40b1-8c83-27dd36ce5c13" providerId="ADAL" clId="{5A5421A1-DEBE-418F-BC42-EE8F8720B853}" dt="2021-07-07T07:46:41.989" v="924" actId="1076"/>
          <ac:grpSpMkLst>
            <pc:docMk/>
            <pc:sldMk cId="2529951925" sldId="230716708"/>
            <ac:grpSpMk id="21" creationId="{05F74432-6BFB-4087-B9AC-6D3CA610F636}"/>
          </ac:grpSpMkLst>
        </pc:grpChg>
        <pc:grpChg chg="mod topLvl">
          <ac:chgData name="Moira Palumbo" userId="d5313c09-a6ac-40b1-8c83-27dd36ce5c13" providerId="ADAL" clId="{5A5421A1-DEBE-418F-BC42-EE8F8720B853}" dt="2021-07-07T07:44:51.047" v="909" actId="164"/>
          <ac:grpSpMkLst>
            <pc:docMk/>
            <pc:sldMk cId="2529951925" sldId="230716708"/>
            <ac:grpSpMk id="27" creationId="{C31C82ED-0FC1-4ABF-89B4-D546D78E8F38}"/>
          </ac:grpSpMkLst>
        </pc:grpChg>
        <pc:grpChg chg="del">
          <ac:chgData name="Moira Palumbo" userId="d5313c09-a6ac-40b1-8c83-27dd36ce5c13" providerId="ADAL" clId="{5A5421A1-DEBE-418F-BC42-EE8F8720B853}" dt="2021-07-07T07:44:48.840" v="908" actId="165"/>
          <ac:grpSpMkLst>
            <pc:docMk/>
            <pc:sldMk cId="2529951925" sldId="230716708"/>
            <ac:grpSpMk id="36" creationId="{28858142-39BE-42B4-9F48-7BFE34212A3F}"/>
          </ac:grpSpMkLst>
        </pc:grpChg>
        <pc:grpChg chg="mod">
          <ac:chgData name="Moira Palumbo" userId="d5313c09-a6ac-40b1-8c83-27dd36ce5c13" providerId="ADAL" clId="{5A5421A1-DEBE-418F-BC42-EE8F8720B853}" dt="2021-07-07T07:44:48.840" v="908" actId="165"/>
          <ac:grpSpMkLst>
            <pc:docMk/>
            <pc:sldMk cId="2529951925" sldId="230716708"/>
            <ac:grpSpMk id="66" creationId="{98F43547-1C70-49C7-852A-E50B68666A0A}"/>
          </ac:grpSpMkLst>
        </pc:grpChg>
        <pc:grpChg chg="del">
          <ac:chgData name="Moira Palumbo" userId="d5313c09-a6ac-40b1-8c83-27dd36ce5c13" providerId="ADAL" clId="{5A5421A1-DEBE-418F-BC42-EE8F8720B853}" dt="2021-07-07T07:44:48.840" v="908" actId="165"/>
          <ac:grpSpMkLst>
            <pc:docMk/>
            <pc:sldMk cId="2529951925" sldId="230716708"/>
            <ac:grpSpMk id="80" creationId="{9477219C-DF30-440A-9802-76F716382135}"/>
          </ac:grpSpMkLst>
        </pc:grpChg>
        <pc:grpChg chg="mod">
          <ac:chgData name="Moira Palumbo" userId="d5313c09-a6ac-40b1-8c83-27dd36ce5c13" providerId="ADAL" clId="{5A5421A1-DEBE-418F-BC42-EE8F8720B853}" dt="2021-07-07T07:44:48.840" v="908" actId="165"/>
          <ac:grpSpMkLst>
            <pc:docMk/>
            <pc:sldMk cId="2529951925" sldId="230716708"/>
            <ac:grpSpMk id="86" creationId="{AA47C461-3B2C-4D54-993A-8542D8E91D4B}"/>
          </ac:grpSpMkLst>
        </pc:grpChg>
        <pc:grpChg chg="mod">
          <ac:chgData name="Moira Palumbo" userId="d5313c09-a6ac-40b1-8c83-27dd36ce5c13" providerId="ADAL" clId="{5A5421A1-DEBE-418F-BC42-EE8F8720B853}" dt="2021-07-07T07:44:48.840" v="908" actId="165"/>
          <ac:grpSpMkLst>
            <pc:docMk/>
            <pc:sldMk cId="2529951925" sldId="230716708"/>
            <ac:grpSpMk id="90" creationId="{2CB4241C-B653-450D-ACCA-03BC30A2BE69}"/>
          </ac:grpSpMkLst>
        </pc:grpChg>
        <pc:picChg chg="mod topLvl">
          <ac:chgData name="Moira Palumbo" userId="d5313c09-a6ac-40b1-8c83-27dd36ce5c13" providerId="ADAL" clId="{5A5421A1-DEBE-418F-BC42-EE8F8720B853}" dt="2021-07-07T07:44:51.047" v="909" actId="164"/>
          <ac:picMkLst>
            <pc:docMk/>
            <pc:sldMk cId="2529951925" sldId="230716708"/>
            <ac:picMk id="17" creationId="{A8979959-19CD-42B0-BA5F-19B6D46C6B20}"/>
          </ac:picMkLst>
        </pc:picChg>
        <pc:picChg chg="mod">
          <ac:chgData name="Moira Palumbo" userId="d5313c09-a6ac-40b1-8c83-27dd36ce5c13" providerId="ADAL" clId="{5A5421A1-DEBE-418F-BC42-EE8F8720B853}" dt="2021-07-07T07:44:48.840" v="908" actId="165"/>
          <ac:picMkLst>
            <pc:docMk/>
            <pc:sldMk cId="2529951925" sldId="230716708"/>
            <ac:picMk id="18" creationId="{07796F56-0685-4753-A02F-FFBC92E1668B}"/>
          </ac:picMkLst>
        </pc:picChg>
        <pc:picChg chg="mod">
          <ac:chgData name="Moira Palumbo" userId="d5313c09-a6ac-40b1-8c83-27dd36ce5c13" providerId="ADAL" clId="{5A5421A1-DEBE-418F-BC42-EE8F8720B853}" dt="2021-07-07T07:44:48.840" v="908" actId="165"/>
          <ac:picMkLst>
            <pc:docMk/>
            <pc:sldMk cId="2529951925" sldId="230716708"/>
            <ac:picMk id="126" creationId="{769F0D08-AF01-42B5-936B-E8197927B9F1}"/>
          </ac:picMkLst>
        </pc:picChg>
        <pc:cxnChg chg="mod">
          <ac:chgData name="Moira Palumbo" userId="d5313c09-a6ac-40b1-8c83-27dd36ce5c13" providerId="ADAL" clId="{5A5421A1-DEBE-418F-BC42-EE8F8720B853}" dt="2021-07-07T07:46:10.287" v="921" actId="164"/>
          <ac:cxnSpMkLst>
            <pc:docMk/>
            <pc:sldMk cId="2529951925" sldId="230716708"/>
            <ac:cxnSpMk id="16" creationId="{56E72349-01E8-49AB-A376-7D50436F19DB}"/>
          </ac:cxnSpMkLst>
        </pc:cxnChg>
        <pc:cxnChg chg="mod">
          <ac:chgData name="Moira Palumbo" userId="d5313c09-a6ac-40b1-8c83-27dd36ce5c13" providerId="ADAL" clId="{5A5421A1-DEBE-418F-BC42-EE8F8720B853}" dt="2021-07-07T07:46:10.287" v="921" actId="164"/>
          <ac:cxnSpMkLst>
            <pc:docMk/>
            <pc:sldMk cId="2529951925" sldId="230716708"/>
            <ac:cxnSpMk id="20" creationId="{E1988B56-090D-4794-906C-A1BC654C8E9B}"/>
          </ac:cxnSpMkLst>
        </pc:cxnChg>
        <pc:cxnChg chg="mod">
          <ac:chgData name="Moira Palumbo" userId="d5313c09-a6ac-40b1-8c83-27dd36ce5c13" providerId="ADAL" clId="{5A5421A1-DEBE-418F-BC42-EE8F8720B853}" dt="2021-07-07T07:46:10.287" v="921" actId="164"/>
          <ac:cxnSpMkLst>
            <pc:docMk/>
            <pc:sldMk cId="2529951925" sldId="230716708"/>
            <ac:cxnSpMk id="65" creationId="{E18E8E34-2F0B-4AA1-BC4C-B617AC87783B}"/>
          </ac:cxnSpMkLst>
        </pc:cxnChg>
        <pc:cxnChg chg="mod">
          <ac:chgData name="Moira Palumbo" userId="d5313c09-a6ac-40b1-8c83-27dd36ce5c13" providerId="ADAL" clId="{5A5421A1-DEBE-418F-BC42-EE8F8720B853}" dt="2021-07-07T07:46:10.287" v="921" actId="164"/>
          <ac:cxnSpMkLst>
            <pc:docMk/>
            <pc:sldMk cId="2529951925" sldId="230716708"/>
            <ac:cxnSpMk id="67" creationId="{A79AE484-C5F4-4A4E-9D83-1A31B32598C2}"/>
          </ac:cxnSpMkLst>
        </pc:cxnChg>
        <pc:cxnChg chg="mod">
          <ac:chgData name="Moira Palumbo" userId="d5313c09-a6ac-40b1-8c83-27dd36ce5c13" providerId="ADAL" clId="{5A5421A1-DEBE-418F-BC42-EE8F8720B853}" dt="2021-07-07T07:46:10.287" v="921" actId="164"/>
          <ac:cxnSpMkLst>
            <pc:docMk/>
            <pc:sldMk cId="2529951925" sldId="230716708"/>
            <ac:cxnSpMk id="73" creationId="{481BB777-8832-48F4-A79F-9C2F52C2109D}"/>
          </ac:cxnSpMkLst>
        </pc:cxnChg>
      </pc:sldChg>
      <pc:sldChg chg="ord">
        <pc:chgData name="Moira Palumbo" userId="d5313c09-a6ac-40b1-8c83-27dd36ce5c13" providerId="ADAL" clId="{5A5421A1-DEBE-418F-BC42-EE8F8720B853}" dt="2021-07-07T07:19:16.362" v="47"/>
        <pc:sldMkLst>
          <pc:docMk/>
          <pc:sldMk cId="1983237028" sldId="230716758"/>
        </pc:sldMkLst>
      </pc:sldChg>
      <pc:sldChg chg="ord">
        <pc:chgData name="Moira Palumbo" userId="d5313c09-a6ac-40b1-8c83-27dd36ce5c13" providerId="ADAL" clId="{5A5421A1-DEBE-418F-BC42-EE8F8720B853}" dt="2021-07-07T07:18:40.147" v="41"/>
        <pc:sldMkLst>
          <pc:docMk/>
          <pc:sldMk cId="1607632491" sldId="230716801"/>
        </pc:sldMkLst>
      </pc:sldChg>
      <pc:sldChg chg="ord">
        <pc:chgData name="Moira Palumbo" userId="d5313c09-a6ac-40b1-8c83-27dd36ce5c13" providerId="ADAL" clId="{5A5421A1-DEBE-418F-BC42-EE8F8720B853}" dt="2021-07-07T07:18:40.147" v="41"/>
        <pc:sldMkLst>
          <pc:docMk/>
          <pc:sldMk cId="2723148901" sldId="230716802"/>
        </pc:sldMkLst>
      </pc:sldChg>
      <pc:sldChg chg="ord">
        <pc:chgData name="Moira Palumbo" userId="d5313c09-a6ac-40b1-8c83-27dd36ce5c13" providerId="ADAL" clId="{5A5421A1-DEBE-418F-BC42-EE8F8720B853}" dt="2021-07-07T07:18:40.147" v="41"/>
        <pc:sldMkLst>
          <pc:docMk/>
          <pc:sldMk cId="3442754805" sldId="230716803"/>
        </pc:sldMkLst>
      </pc:sldChg>
      <pc:sldChg chg="ord">
        <pc:chgData name="Moira Palumbo" userId="d5313c09-a6ac-40b1-8c83-27dd36ce5c13" providerId="ADAL" clId="{5A5421A1-DEBE-418F-BC42-EE8F8720B853}" dt="2021-07-07T07:18:40.147" v="41"/>
        <pc:sldMkLst>
          <pc:docMk/>
          <pc:sldMk cId="3842702938" sldId="230716804"/>
        </pc:sldMkLst>
      </pc:sldChg>
      <pc:sldChg chg="ord">
        <pc:chgData name="Moira Palumbo" userId="d5313c09-a6ac-40b1-8c83-27dd36ce5c13" providerId="ADAL" clId="{5A5421A1-DEBE-418F-BC42-EE8F8720B853}" dt="2021-07-07T07:18:40.147" v="41"/>
        <pc:sldMkLst>
          <pc:docMk/>
          <pc:sldMk cId="69275089" sldId="230716982"/>
        </pc:sldMkLst>
      </pc:sldChg>
      <pc:sldChg chg="ord">
        <pc:chgData name="Moira Palumbo" userId="d5313c09-a6ac-40b1-8c83-27dd36ce5c13" providerId="ADAL" clId="{5A5421A1-DEBE-418F-BC42-EE8F8720B853}" dt="2021-07-07T07:18:40.147" v="41"/>
        <pc:sldMkLst>
          <pc:docMk/>
          <pc:sldMk cId="865574780" sldId="230716988"/>
        </pc:sldMkLst>
      </pc:sldChg>
      <pc:sldChg chg="ord">
        <pc:chgData name="Moira Palumbo" userId="d5313c09-a6ac-40b1-8c83-27dd36ce5c13" providerId="ADAL" clId="{5A5421A1-DEBE-418F-BC42-EE8F8720B853}" dt="2021-07-07T07:19:16.362" v="47"/>
        <pc:sldMkLst>
          <pc:docMk/>
          <pc:sldMk cId="0" sldId="230716991"/>
        </pc:sldMkLst>
      </pc:sldChg>
      <pc:sldChg chg="ord">
        <pc:chgData name="Moira Palumbo" userId="d5313c09-a6ac-40b1-8c83-27dd36ce5c13" providerId="ADAL" clId="{5A5421A1-DEBE-418F-BC42-EE8F8720B853}" dt="2021-07-07T07:19:16.362" v="47"/>
        <pc:sldMkLst>
          <pc:docMk/>
          <pc:sldMk cId="0" sldId="230716992"/>
        </pc:sldMkLst>
      </pc:sldChg>
      <pc:sldChg chg="ord">
        <pc:chgData name="Moira Palumbo" userId="d5313c09-a6ac-40b1-8c83-27dd36ce5c13" providerId="ADAL" clId="{5A5421A1-DEBE-418F-BC42-EE8F8720B853}" dt="2021-07-07T07:19:16.362" v="47"/>
        <pc:sldMkLst>
          <pc:docMk/>
          <pc:sldMk cId="0" sldId="230716996"/>
        </pc:sldMkLst>
      </pc:sldChg>
      <pc:sldChg chg="modSp ord">
        <pc:chgData name="Moira Palumbo" userId="d5313c09-a6ac-40b1-8c83-27dd36ce5c13" providerId="ADAL" clId="{5A5421A1-DEBE-418F-BC42-EE8F8720B853}" dt="2021-07-07T08:49:13.189" v="935"/>
        <pc:sldMkLst>
          <pc:docMk/>
          <pc:sldMk cId="10652686" sldId="230716997"/>
        </pc:sldMkLst>
        <pc:spChg chg="mod">
          <ac:chgData name="Moira Palumbo" userId="d5313c09-a6ac-40b1-8c83-27dd36ce5c13" providerId="ADAL" clId="{5A5421A1-DEBE-418F-BC42-EE8F8720B853}" dt="2021-07-07T08:49:13.189" v="935"/>
          <ac:spMkLst>
            <pc:docMk/>
            <pc:sldMk cId="10652686" sldId="230716997"/>
            <ac:spMk id="5" creationId="{00000000-0000-0000-0000-000000000000}"/>
          </ac:spMkLst>
        </pc:spChg>
      </pc:sldChg>
      <pc:sldChg chg="ord">
        <pc:chgData name="Moira Palumbo" userId="d5313c09-a6ac-40b1-8c83-27dd36ce5c13" providerId="ADAL" clId="{5A5421A1-DEBE-418F-BC42-EE8F8720B853}" dt="2021-07-07T07:18:40.147" v="41"/>
        <pc:sldMkLst>
          <pc:docMk/>
          <pc:sldMk cId="2585897528" sldId="230716998"/>
        </pc:sldMkLst>
      </pc:sldChg>
      <pc:sldChg chg="ord">
        <pc:chgData name="Moira Palumbo" userId="d5313c09-a6ac-40b1-8c83-27dd36ce5c13" providerId="ADAL" clId="{5A5421A1-DEBE-418F-BC42-EE8F8720B853}" dt="2021-07-07T07:18:55.203" v="45"/>
        <pc:sldMkLst>
          <pc:docMk/>
          <pc:sldMk cId="1470361116" sldId="230717000"/>
        </pc:sldMkLst>
      </pc:sldChg>
      <pc:sldChg chg="ord">
        <pc:chgData name="Moira Palumbo" userId="d5313c09-a6ac-40b1-8c83-27dd36ce5c13" providerId="ADAL" clId="{5A5421A1-DEBE-418F-BC42-EE8F8720B853}" dt="2021-07-07T07:19:16.362" v="47"/>
        <pc:sldMkLst>
          <pc:docMk/>
          <pc:sldMk cId="4078860255" sldId="230717001"/>
        </pc:sldMkLst>
      </pc:sldChg>
      <pc:sldChg chg="ord">
        <pc:chgData name="Moira Palumbo" userId="d5313c09-a6ac-40b1-8c83-27dd36ce5c13" providerId="ADAL" clId="{5A5421A1-DEBE-418F-BC42-EE8F8720B853}" dt="2021-07-07T07:19:16.362" v="47"/>
        <pc:sldMkLst>
          <pc:docMk/>
          <pc:sldMk cId="1653682428" sldId="230717002"/>
        </pc:sldMkLst>
      </pc:sldChg>
      <pc:sldChg chg="ord">
        <pc:chgData name="Moira Palumbo" userId="d5313c09-a6ac-40b1-8c83-27dd36ce5c13" providerId="ADAL" clId="{5A5421A1-DEBE-418F-BC42-EE8F8720B853}" dt="2021-07-07T07:19:16.362" v="47"/>
        <pc:sldMkLst>
          <pc:docMk/>
          <pc:sldMk cId="3474419468" sldId="230717003"/>
        </pc:sldMkLst>
      </pc:sldChg>
      <pc:sldChg chg="modSp mod ord modClrScheme chgLayout">
        <pc:chgData name="Moira Palumbo" userId="d5313c09-a6ac-40b1-8c83-27dd36ce5c13" providerId="ADAL" clId="{5A5421A1-DEBE-418F-BC42-EE8F8720B853}" dt="2021-07-07T07:38:12.113" v="758" actId="20577"/>
        <pc:sldMkLst>
          <pc:docMk/>
          <pc:sldMk cId="0" sldId="230717005"/>
        </pc:sldMkLst>
        <pc:spChg chg="mod ord">
          <ac:chgData name="Moira Palumbo" userId="d5313c09-a6ac-40b1-8c83-27dd36ce5c13" providerId="ADAL" clId="{5A5421A1-DEBE-418F-BC42-EE8F8720B853}" dt="2021-07-07T07:38:03.881" v="757" actId="255"/>
          <ac:spMkLst>
            <pc:docMk/>
            <pc:sldMk cId="0" sldId="230717005"/>
            <ac:spMk id="2" creationId="{9C817BBE-13CB-4E43-8281-B3F1E3EFF8CF}"/>
          </ac:spMkLst>
        </pc:spChg>
        <pc:spChg chg="mod ord">
          <ac:chgData name="Moira Palumbo" userId="d5313c09-a6ac-40b1-8c83-27dd36ce5c13" providerId="ADAL" clId="{5A5421A1-DEBE-418F-BC42-EE8F8720B853}" dt="2021-07-07T07:38:12.113" v="758" actId="20577"/>
          <ac:spMkLst>
            <pc:docMk/>
            <pc:sldMk cId="0" sldId="230717005"/>
            <ac:spMk id="4" creationId="{074465FE-83A1-43BF-B460-8D70880BDE6E}"/>
          </ac:spMkLst>
        </pc:spChg>
      </pc:sldChg>
      <pc:sldChg chg="modSp ord">
        <pc:chgData name="Moira Palumbo" userId="d5313c09-a6ac-40b1-8c83-27dd36ce5c13" providerId="ADAL" clId="{5A5421A1-DEBE-418F-BC42-EE8F8720B853}" dt="2021-07-07T08:49:13.189" v="935"/>
        <pc:sldMkLst>
          <pc:docMk/>
          <pc:sldMk cId="1560380919" sldId="230717006"/>
        </pc:sldMkLst>
        <pc:spChg chg="mod">
          <ac:chgData name="Moira Palumbo" userId="d5313c09-a6ac-40b1-8c83-27dd36ce5c13" providerId="ADAL" clId="{5A5421A1-DEBE-418F-BC42-EE8F8720B853}" dt="2021-07-07T08:49:13.189" v="935"/>
          <ac:spMkLst>
            <pc:docMk/>
            <pc:sldMk cId="1560380919" sldId="230717006"/>
            <ac:spMk id="5" creationId="{00000000-0000-0000-0000-000000000000}"/>
          </ac:spMkLst>
        </pc:spChg>
      </pc:sldChg>
      <pc:sldChg chg="modSp mod addCm modCm">
        <pc:chgData name="Moira Palumbo" userId="d5313c09-a6ac-40b1-8c83-27dd36ce5c13" providerId="ADAL" clId="{5A5421A1-DEBE-418F-BC42-EE8F8720B853}" dt="2021-07-07T07:36:02.583" v="641" actId="1589"/>
        <pc:sldMkLst>
          <pc:docMk/>
          <pc:sldMk cId="298699815" sldId="230717007"/>
        </pc:sldMkLst>
        <pc:spChg chg="mod">
          <ac:chgData name="Moira Palumbo" userId="d5313c09-a6ac-40b1-8c83-27dd36ce5c13" providerId="ADAL" clId="{5A5421A1-DEBE-418F-BC42-EE8F8720B853}" dt="2021-07-07T07:32:24.840" v="617" actId="20577"/>
          <ac:spMkLst>
            <pc:docMk/>
            <pc:sldMk cId="298699815" sldId="230717007"/>
            <ac:spMk id="2" creationId="{6CA78923-D2E2-4677-A54B-37B7C98B9474}"/>
          </ac:spMkLst>
        </pc:spChg>
        <pc:spChg chg="mod">
          <ac:chgData name="Moira Palumbo" userId="d5313c09-a6ac-40b1-8c83-27dd36ce5c13" providerId="ADAL" clId="{5A5421A1-DEBE-418F-BC42-EE8F8720B853}" dt="2021-07-07T07:32:36.872" v="634" actId="20577"/>
          <ac:spMkLst>
            <pc:docMk/>
            <pc:sldMk cId="298699815" sldId="230717007"/>
            <ac:spMk id="6" creationId="{A3D9C313-9D74-4417-9CE5-3067F940B13A}"/>
          </ac:spMkLst>
        </pc:spChg>
      </pc:sldChg>
      <pc:sldMasterChg chg="modSp modSldLayout">
        <pc:chgData name="Moira Palumbo" userId="d5313c09-a6ac-40b1-8c83-27dd36ce5c13" providerId="ADAL" clId="{5A5421A1-DEBE-418F-BC42-EE8F8720B853}" dt="2021-07-07T08:49:13.189" v="935"/>
        <pc:sldMasterMkLst>
          <pc:docMk/>
          <pc:sldMasterMk cId="0" sldId="2147483648"/>
        </pc:sldMasterMkLst>
        <pc:spChg chg="mod">
          <ac:chgData name="Moira Palumbo" userId="d5313c09-a6ac-40b1-8c83-27dd36ce5c13" providerId="ADAL" clId="{5A5421A1-DEBE-418F-BC42-EE8F8720B853}" dt="2021-07-07T08:49:13.189" v="935"/>
          <ac:spMkLst>
            <pc:docMk/>
            <pc:sldMasterMk cId="0" sldId="2147483648"/>
            <ac:spMk id="4" creationId="{00000000-0000-0000-0000-000000000000}"/>
          </ac:spMkLst>
        </pc:spChg>
        <pc:sldLayoutChg chg="modSp mod">
          <pc:chgData name="Moira Palumbo" userId="d5313c09-a6ac-40b1-8c83-27dd36ce5c13" providerId="ADAL" clId="{5A5421A1-DEBE-418F-BC42-EE8F8720B853}" dt="2021-07-07T08:49:04.298" v="933" actId="313"/>
          <pc:sldLayoutMkLst>
            <pc:docMk/>
            <pc:sldMasterMk cId="0" sldId="2147483648"/>
            <pc:sldLayoutMk cId="0" sldId="2147483661"/>
          </pc:sldLayoutMkLst>
          <pc:spChg chg="mod">
            <ac:chgData name="Moira Palumbo" userId="d5313c09-a6ac-40b1-8c83-27dd36ce5c13" providerId="ADAL" clId="{5A5421A1-DEBE-418F-BC42-EE8F8720B853}" dt="2021-07-07T08:49:04.298" v="933" actId="313"/>
            <ac:spMkLst>
              <pc:docMk/>
              <pc:sldMasterMk cId="0" sldId="2147483648"/>
              <pc:sldLayoutMk cId="0" sldId="2147483661"/>
              <ac:spMk id="4" creationId="{00000000-0000-0000-0000-000000000000}"/>
            </ac:spMkLst>
          </pc:spChg>
        </pc:sldLayoutChg>
        <pc:sldLayoutChg chg="modSp mod">
          <pc:chgData name="Moira Palumbo" userId="d5313c09-a6ac-40b1-8c83-27dd36ce5c13" providerId="ADAL" clId="{5A5421A1-DEBE-418F-BC42-EE8F8720B853}" dt="2021-07-07T08:49:06.525" v="934" actId="313"/>
          <pc:sldLayoutMkLst>
            <pc:docMk/>
            <pc:sldMasterMk cId="0" sldId="2147483648"/>
            <pc:sldLayoutMk cId="0" sldId="2147483662"/>
          </pc:sldLayoutMkLst>
          <pc:spChg chg="mod">
            <ac:chgData name="Moira Palumbo" userId="d5313c09-a6ac-40b1-8c83-27dd36ce5c13" providerId="ADAL" clId="{5A5421A1-DEBE-418F-BC42-EE8F8720B853}" dt="2021-07-07T08:49:06.525" v="934" actId="313"/>
            <ac:spMkLst>
              <pc:docMk/>
              <pc:sldMasterMk cId="0" sldId="2147483648"/>
              <pc:sldLayoutMk cId="0" sldId="2147483662"/>
              <ac:spMk id="4" creationId="{00000000-0000-0000-0000-000000000000}"/>
            </ac:spMkLst>
          </pc:spChg>
        </pc:sldLayoutChg>
        <pc:sldLayoutChg chg="modSp">
          <pc:chgData name="Moira Palumbo" userId="d5313c09-a6ac-40b1-8c83-27dd36ce5c13" providerId="ADAL" clId="{5A5421A1-DEBE-418F-BC42-EE8F8720B853}" dt="2021-07-07T08:49:13.189" v="935"/>
          <pc:sldLayoutMkLst>
            <pc:docMk/>
            <pc:sldMasterMk cId="0" sldId="2147483648"/>
            <pc:sldLayoutMk cId="0" sldId="2147483663"/>
          </pc:sldLayoutMkLst>
          <pc:spChg chg="mod">
            <ac:chgData name="Moira Palumbo" userId="d5313c09-a6ac-40b1-8c83-27dd36ce5c13" providerId="ADAL" clId="{5A5421A1-DEBE-418F-BC42-EE8F8720B853}" dt="2021-07-07T08:49:13.189" v="935"/>
            <ac:spMkLst>
              <pc:docMk/>
              <pc:sldMasterMk cId="0" sldId="2147483648"/>
              <pc:sldLayoutMk cId="0" sldId="2147483663"/>
              <ac:spMk id="5" creationId="{00000000-0000-0000-0000-000000000000}"/>
            </ac:spMkLst>
          </pc:spChg>
        </pc:sldLayoutChg>
        <pc:sldLayoutChg chg="modSp">
          <pc:chgData name="Moira Palumbo" userId="d5313c09-a6ac-40b1-8c83-27dd36ce5c13" providerId="ADAL" clId="{5A5421A1-DEBE-418F-BC42-EE8F8720B853}" dt="2021-07-07T08:49:13.189" v="935"/>
          <pc:sldLayoutMkLst>
            <pc:docMk/>
            <pc:sldMasterMk cId="0" sldId="2147483648"/>
            <pc:sldLayoutMk cId="0" sldId="2147483664"/>
          </pc:sldLayoutMkLst>
          <pc:spChg chg="mod">
            <ac:chgData name="Moira Palumbo" userId="d5313c09-a6ac-40b1-8c83-27dd36ce5c13" providerId="ADAL" clId="{5A5421A1-DEBE-418F-BC42-EE8F8720B853}" dt="2021-07-07T08:49:13.189" v="935"/>
            <ac:spMkLst>
              <pc:docMk/>
              <pc:sldMasterMk cId="0" sldId="2147483648"/>
              <pc:sldLayoutMk cId="0" sldId="2147483664"/>
              <ac:spMk id="3" creationId="{00000000-0000-0000-0000-000000000000}"/>
            </ac:spMkLst>
          </pc:spChg>
        </pc:sldLayoutChg>
        <pc:sldLayoutChg chg="modSp">
          <pc:chgData name="Moira Palumbo" userId="d5313c09-a6ac-40b1-8c83-27dd36ce5c13" providerId="ADAL" clId="{5A5421A1-DEBE-418F-BC42-EE8F8720B853}" dt="2021-07-07T08:49:13.189" v="935"/>
          <pc:sldLayoutMkLst>
            <pc:docMk/>
            <pc:sldMasterMk cId="0" sldId="2147483648"/>
            <pc:sldLayoutMk cId="0" sldId="2147483665"/>
          </pc:sldLayoutMkLst>
          <pc:spChg chg="mod">
            <ac:chgData name="Moira Palumbo" userId="d5313c09-a6ac-40b1-8c83-27dd36ce5c13" providerId="ADAL" clId="{5A5421A1-DEBE-418F-BC42-EE8F8720B853}" dt="2021-07-07T08:49:13.189" v="935"/>
            <ac:spMkLst>
              <pc:docMk/>
              <pc:sldMasterMk cId="0" sldId="2147483648"/>
              <pc:sldLayoutMk cId="0" sldId="2147483665"/>
              <ac:spMk id="2" creationId="{00000000-0000-0000-0000-000000000000}"/>
            </ac:spMkLst>
          </pc:spChg>
        </pc:sldLayoutChg>
      </pc:sldMasterChg>
      <pc:sldMasterChg chg="modSldLayout">
        <pc:chgData name="Moira Palumbo" userId="d5313c09-a6ac-40b1-8c83-27dd36ce5c13" providerId="ADAL" clId="{5A5421A1-DEBE-418F-BC42-EE8F8720B853}" dt="2021-07-07T08:49:13.189" v="935"/>
        <pc:sldMasterMkLst>
          <pc:docMk/>
          <pc:sldMasterMk cId="120327083" sldId="2147483666"/>
        </pc:sldMasterMkLst>
        <pc:sldLayoutChg chg="modSp">
          <pc:chgData name="Moira Palumbo" userId="d5313c09-a6ac-40b1-8c83-27dd36ce5c13" providerId="ADAL" clId="{5A5421A1-DEBE-418F-BC42-EE8F8720B853}" dt="2021-07-07T08:49:13.189" v="935"/>
          <pc:sldLayoutMkLst>
            <pc:docMk/>
            <pc:sldMasterMk cId="120327083" sldId="2147483666"/>
            <pc:sldLayoutMk cId="2212107099" sldId="2147483668"/>
          </pc:sldLayoutMkLst>
          <pc:spChg chg="mod">
            <ac:chgData name="Moira Palumbo" userId="d5313c09-a6ac-40b1-8c83-27dd36ce5c13" providerId="ADAL" clId="{5A5421A1-DEBE-418F-BC42-EE8F8720B853}" dt="2021-07-07T08:49:13.189" v="935"/>
            <ac:spMkLst>
              <pc:docMk/>
              <pc:sldMasterMk cId="120327083" sldId="2147483666"/>
              <pc:sldLayoutMk cId="2212107099" sldId="2147483668"/>
              <ac:spMk id="8" creationId="{220D0FA5-0FE7-4E63-8184-468E1E542227}"/>
            </ac:spMkLst>
          </pc:spChg>
        </pc:sldLayoutChg>
      </pc:sldMasterChg>
      <pc:sldMasterChg chg="modSp modSldLayout">
        <pc:chgData name="Moira Palumbo" userId="d5313c09-a6ac-40b1-8c83-27dd36ce5c13" providerId="ADAL" clId="{5A5421A1-DEBE-418F-BC42-EE8F8720B853}" dt="2021-07-07T08:49:13.189" v="935"/>
        <pc:sldMasterMkLst>
          <pc:docMk/>
          <pc:sldMasterMk cId="2160396217" sldId="2147483705"/>
        </pc:sldMasterMkLst>
        <pc:spChg chg="mod">
          <ac:chgData name="Moira Palumbo" userId="d5313c09-a6ac-40b1-8c83-27dd36ce5c13" providerId="ADAL" clId="{5A5421A1-DEBE-418F-BC42-EE8F8720B853}" dt="2021-07-07T08:48:52.005" v="932"/>
          <ac:spMkLst>
            <pc:docMk/>
            <pc:sldMasterMk cId="2160396217" sldId="2147483705"/>
            <ac:spMk id="23" creationId="{922B5E2F-27D2-4ADB-A717-421A85D9158A}"/>
          </ac:spMkLst>
        </pc:spChg>
        <pc:sldLayoutChg chg="modSp">
          <pc:chgData name="Moira Palumbo" userId="d5313c09-a6ac-40b1-8c83-27dd36ce5c13" providerId="ADAL" clId="{5A5421A1-DEBE-418F-BC42-EE8F8720B853}" dt="2021-07-07T08:48:52.005" v="932"/>
          <pc:sldLayoutMkLst>
            <pc:docMk/>
            <pc:sldMasterMk cId="2160396217" sldId="2147483705"/>
            <pc:sldLayoutMk cId="695550304" sldId="2147483706"/>
          </pc:sldLayoutMkLst>
          <pc:spChg chg="mod">
            <ac:chgData name="Moira Palumbo" userId="d5313c09-a6ac-40b1-8c83-27dd36ce5c13" providerId="ADAL" clId="{5A5421A1-DEBE-418F-BC42-EE8F8720B853}" dt="2021-07-07T08:48:52.005" v="932"/>
            <ac:spMkLst>
              <pc:docMk/>
              <pc:sldMasterMk cId="2160396217" sldId="2147483705"/>
              <pc:sldLayoutMk cId="695550304" sldId="2147483706"/>
              <ac:spMk id="36" creationId="{39FC8472-2F9C-4390-AD12-2DEC71630743}"/>
            </ac:spMkLst>
          </pc:spChg>
        </pc:sldLayoutChg>
        <pc:sldLayoutChg chg="modSp">
          <pc:chgData name="Moira Palumbo" userId="d5313c09-a6ac-40b1-8c83-27dd36ce5c13" providerId="ADAL" clId="{5A5421A1-DEBE-418F-BC42-EE8F8720B853}" dt="2021-07-07T08:49:13.189" v="935"/>
          <pc:sldLayoutMkLst>
            <pc:docMk/>
            <pc:sldMasterMk cId="2160396217" sldId="2147483705"/>
            <pc:sldLayoutMk cId="2487658382" sldId="2147483707"/>
          </pc:sldLayoutMkLst>
          <pc:spChg chg="mod">
            <ac:chgData name="Moira Palumbo" userId="d5313c09-a6ac-40b1-8c83-27dd36ce5c13" providerId="ADAL" clId="{5A5421A1-DEBE-418F-BC42-EE8F8720B853}" dt="2021-07-07T08:49:13.189" v="935"/>
            <ac:spMkLst>
              <pc:docMk/>
              <pc:sldMasterMk cId="2160396217" sldId="2147483705"/>
              <pc:sldLayoutMk cId="2487658382" sldId="2147483707"/>
              <ac:spMk id="8" creationId="{220D0FA5-0FE7-4E63-8184-468E1E542227}"/>
            </ac:spMkLst>
          </pc:spChg>
        </pc:sldLayoutChg>
      </pc:sldMasterChg>
      <pc:sldMasterChg chg="modSp modSldLayout">
        <pc:chgData name="Moira Palumbo" userId="d5313c09-a6ac-40b1-8c83-27dd36ce5c13" providerId="ADAL" clId="{5A5421A1-DEBE-418F-BC42-EE8F8720B853}" dt="2021-07-07T08:49:13.189" v="935"/>
        <pc:sldMasterMkLst>
          <pc:docMk/>
          <pc:sldMasterMk cId="1028752686" sldId="2147483735"/>
        </pc:sldMasterMkLst>
        <pc:spChg chg="mod">
          <ac:chgData name="Moira Palumbo" userId="d5313c09-a6ac-40b1-8c83-27dd36ce5c13" providerId="ADAL" clId="{5A5421A1-DEBE-418F-BC42-EE8F8720B853}" dt="2021-07-07T08:48:52.005" v="932"/>
          <ac:spMkLst>
            <pc:docMk/>
            <pc:sldMasterMk cId="1028752686" sldId="2147483735"/>
            <ac:spMk id="23" creationId="{922B5E2F-27D2-4ADB-A717-421A85D9158A}"/>
          </ac:spMkLst>
        </pc:spChg>
        <pc:sldLayoutChg chg="modSp">
          <pc:chgData name="Moira Palumbo" userId="d5313c09-a6ac-40b1-8c83-27dd36ce5c13" providerId="ADAL" clId="{5A5421A1-DEBE-418F-BC42-EE8F8720B853}" dt="2021-07-07T08:48:52.005" v="932"/>
          <pc:sldLayoutMkLst>
            <pc:docMk/>
            <pc:sldMasterMk cId="1028752686" sldId="2147483735"/>
            <pc:sldLayoutMk cId="1073341477" sldId="2147483736"/>
          </pc:sldLayoutMkLst>
          <pc:spChg chg="mod">
            <ac:chgData name="Moira Palumbo" userId="d5313c09-a6ac-40b1-8c83-27dd36ce5c13" providerId="ADAL" clId="{5A5421A1-DEBE-418F-BC42-EE8F8720B853}" dt="2021-07-07T08:48:52.005" v="932"/>
            <ac:spMkLst>
              <pc:docMk/>
              <pc:sldMasterMk cId="1028752686" sldId="2147483735"/>
              <pc:sldLayoutMk cId="1073341477" sldId="2147483736"/>
              <ac:spMk id="36" creationId="{39FC8472-2F9C-4390-AD12-2DEC71630743}"/>
            </ac:spMkLst>
          </pc:spChg>
        </pc:sldLayoutChg>
        <pc:sldLayoutChg chg="modSp">
          <pc:chgData name="Moira Palumbo" userId="d5313c09-a6ac-40b1-8c83-27dd36ce5c13" providerId="ADAL" clId="{5A5421A1-DEBE-418F-BC42-EE8F8720B853}" dt="2021-07-07T08:49:13.189" v="935"/>
          <pc:sldLayoutMkLst>
            <pc:docMk/>
            <pc:sldMasterMk cId="1028752686" sldId="2147483735"/>
            <pc:sldLayoutMk cId="4286748087" sldId="2147483737"/>
          </pc:sldLayoutMkLst>
          <pc:spChg chg="mod">
            <ac:chgData name="Moira Palumbo" userId="d5313c09-a6ac-40b1-8c83-27dd36ce5c13" providerId="ADAL" clId="{5A5421A1-DEBE-418F-BC42-EE8F8720B853}" dt="2021-07-07T08:49:13.189" v="935"/>
            <ac:spMkLst>
              <pc:docMk/>
              <pc:sldMasterMk cId="1028752686" sldId="2147483735"/>
              <pc:sldLayoutMk cId="4286748087" sldId="2147483737"/>
              <ac:spMk id="8" creationId="{220D0FA5-0FE7-4E63-8184-468E1E542227}"/>
            </ac:spMkLst>
          </pc:spChg>
        </pc:sldLayoutChg>
        <pc:sldLayoutChg chg="modSp">
          <pc:chgData name="Moira Palumbo" userId="d5313c09-a6ac-40b1-8c83-27dd36ce5c13" providerId="ADAL" clId="{5A5421A1-DEBE-418F-BC42-EE8F8720B853}" dt="2021-07-07T08:49:13.189" v="935"/>
          <pc:sldLayoutMkLst>
            <pc:docMk/>
            <pc:sldMasterMk cId="1028752686" sldId="2147483735"/>
            <pc:sldLayoutMk cId="1091941613" sldId="2147483757"/>
          </pc:sldLayoutMkLst>
          <pc:spChg chg="mod">
            <ac:chgData name="Moira Palumbo" userId="d5313c09-a6ac-40b1-8c83-27dd36ce5c13" providerId="ADAL" clId="{5A5421A1-DEBE-418F-BC42-EE8F8720B853}" dt="2021-07-07T08:49:13.189" v="935"/>
            <ac:spMkLst>
              <pc:docMk/>
              <pc:sldMasterMk cId="1028752686" sldId="2147483735"/>
              <pc:sldLayoutMk cId="1091941613" sldId="2147483757"/>
              <ac:spMk id="4" creationId="{00000000-0000-0000-0000-000000000000}"/>
            </ac:spMkLst>
          </pc:spChg>
        </pc:sldLayoutChg>
      </pc:sldMasterChg>
      <pc:sldMasterChg chg="modSldLayout">
        <pc:chgData name="Moira Palumbo" userId="d5313c09-a6ac-40b1-8c83-27dd36ce5c13" providerId="ADAL" clId="{5A5421A1-DEBE-418F-BC42-EE8F8720B853}" dt="2021-07-07T08:49:13.189" v="935"/>
        <pc:sldMasterMkLst>
          <pc:docMk/>
          <pc:sldMasterMk cId="4073583459" sldId="2147483759"/>
        </pc:sldMasterMkLst>
        <pc:sldLayoutChg chg="modSp">
          <pc:chgData name="Moira Palumbo" userId="d5313c09-a6ac-40b1-8c83-27dd36ce5c13" providerId="ADAL" clId="{5A5421A1-DEBE-418F-BC42-EE8F8720B853}" dt="2021-07-07T08:49:13.189" v="935"/>
          <pc:sldLayoutMkLst>
            <pc:docMk/>
            <pc:sldMasterMk cId="4073583459" sldId="2147483759"/>
            <pc:sldLayoutMk cId="2062275717" sldId="2147483761"/>
          </pc:sldLayoutMkLst>
          <pc:spChg chg="mod">
            <ac:chgData name="Moira Palumbo" userId="d5313c09-a6ac-40b1-8c83-27dd36ce5c13" providerId="ADAL" clId="{5A5421A1-DEBE-418F-BC42-EE8F8720B853}" dt="2021-07-07T08:49:13.189" v="935"/>
            <ac:spMkLst>
              <pc:docMk/>
              <pc:sldMasterMk cId="4073583459" sldId="2147483759"/>
              <pc:sldLayoutMk cId="2062275717" sldId="2147483761"/>
              <ac:spMk id="8" creationId="{220D0FA5-0FE7-4E63-8184-468E1E542227}"/>
            </ac:spMkLst>
          </pc:spChg>
        </pc:sldLayoutChg>
      </pc:sldMasterChg>
      <pc:sldMasterChg chg="modSp modSldLayout">
        <pc:chgData name="Moira Palumbo" userId="d5313c09-a6ac-40b1-8c83-27dd36ce5c13" providerId="ADAL" clId="{5A5421A1-DEBE-418F-BC42-EE8F8720B853}" dt="2021-07-07T08:49:13.189" v="935"/>
        <pc:sldMasterMkLst>
          <pc:docMk/>
          <pc:sldMasterMk cId="3550624596" sldId="2147483781"/>
        </pc:sldMasterMkLst>
        <pc:spChg chg="mod">
          <ac:chgData name="Moira Palumbo" userId="d5313c09-a6ac-40b1-8c83-27dd36ce5c13" providerId="ADAL" clId="{5A5421A1-DEBE-418F-BC42-EE8F8720B853}" dt="2021-07-07T08:49:13.189" v="935"/>
          <ac:spMkLst>
            <pc:docMk/>
            <pc:sldMasterMk cId="3550624596" sldId="2147483781"/>
            <ac:spMk id="23" creationId="{922B5E2F-27D2-4ADB-A717-421A85D9158A}"/>
          </ac:spMkLst>
        </pc:spChg>
        <pc:sldLayoutChg chg="modSp">
          <pc:chgData name="Moira Palumbo" userId="d5313c09-a6ac-40b1-8c83-27dd36ce5c13" providerId="ADAL" clId="{5A5421A1-DEBE-418F-BC42-EE8F8720B853}" dt="2021-07-07T08:49:13.189" v="935"/>
          <pc:sldLayoutMkLst>
            <pc:docMk/>
            <pc:sldMasterMk cId="3550624596" sldId="2147483688"/>
            <pc:sldLayoutMk cId="2117635173" sldId="2147483695"/>
          </pc:sldLayoutMkLst>
          <pc:spChg chg="mod">
            <ac:chgData name="Moira Palumbo" userId="d5313c09-a6ac-40b1-8c83-27dd36ce5c13" providerId="ADAL" clId="{5A5421A1-DEBE-418F-BC42-EE8F8720B853}" dt="2021-07-07T08:49:13.189" v="935"/>
            <ac:spMkLst>
              <pc:docMk/>
              <pc:sldMasterMk cId="3550624596" sldId="2147483688"/>
              <pc:sldLayoutMk cId="2117635173" sldId="2147483695"/>
              <ac:spMk id="8" creationId="{220D0FA5-0FE7-4E63-8184-468E1E542227}"/>
            </ac:spMkLst>
          </pc:spChg>
        </pc:sldLayoutChg>
        <pc:sldLayoutChg chg="modSp">
          <pc:chgData name="Moira Palumbo" userId="d5313c09-a6ac-40b1-8c83-27dd36ce5c13" providerId="ADAL" clId="{5A5421A1-DEBE-418F-BC42-EE8F8720B853}" dt="2021-07-07T08:49:13.189" v="935"/>
          <pc:sldLayoutMkLst>
            <pc:docMk/>
            <pc:sldMasterMk cId="3550624596" sldId="2147483688"/>
            <pc:sldLayoutMk cId="3135862687" sldId="2147483698"/>
          </pc:sldLayoutMkLst>
          <pc:spChg chg="mod">
            <ac:chgData name="Moira Palumbo" userId="d5313c09-a6ac-40b1-8c83-27dd36ce5c13" providerId="ADAL" clId="{5A5421A1-DEBE-418F-BC42-EE8F8720B853}" dt="2021-07-07T08:49:13.189" v="935"/>
            <ac:spMkLst>
              <pc:docMk/>
              <pc:sldMasterMk cId="3550624596" sldId="2147483688"/>
              <pc:sldLayoutMk cId="3135862687" sldId="2147483698"/>
              <ac:spMk id="5" creationId="{00000000-0000-0000-0000-000000000000}"/>
            </ac:spMkLst>
          </pc:spChg>
        </pc:sldLayoutChg>
        <pc:sldLayoutChg chg="modSp">
          <pc:chgData name="Moira Palumbo" userId="d5313c09-a6ac-40b1-8c83-27dd36ce5c13" providerId="ADAL" clId="{5A5421A1-DEBE-418F-BC42-EE8F8720B853}" dt="2021-07-07T08:49:13.189" v="935"/>
          <pc:sldLayoutMkLst>
            <pc:docMk/>
            <pc:sldMasterMk cId="3550624596" sldId="2147483688"/>
            <pc:sldLayoutMk cId="247165729" sldId="2147483782"/>
          </pc:sldLayoutMkLst>
          <pc:spChg chg="mod">
            <ac:chgData name="Moira Palumbo" userId="d5313c09-a6ac-40b1-8c83-27dd36ce5c13" providerId="ADAL" clId="{5A5421A1-DEBE-418F-BC42-EE8F8720B853}" dt="2021-07-07T08:49:13.189" v="935"/>
            <ac:spMkLst>
              <pc:docMk/>
              <pc:sldMasterMk cId="3550624596" sldId="2147483688"/>
              <pc:sldLayoutMk cId="247165729" sldId="2147483782"/>
              <ac:spMk id="36" creationId="{39FC8472-2F9C-4390-AD12-2DEC71630743}"/>
            </ac:spMkLst>
          </pc:spChg>
        </pc:sldLayoutChg>
      </pc:sldMasterChg>
    </pc:docChg>
  </pc:docChgLst>
  <pc:docChgLst>
    <pc:chgData name="Moira Palumbo" userId="d5313c09-a6ac-40b1-8c83-27dd36ce5c13" providerId="ADAL" clId="{486F8C4F-E2AF-440B-A78F-BA6870D4FC10}"/>
    <pc:docChg chg="custSel">
      <pc:chgData name="Moira Palumbo" userId="d5313c09-a6ac-40b1-8c83-27dd36ce5c13" providerId="ADAL" clId="{486F8C4F-E2AF-440B-A78F-BA6870D4FC10}" dt="2021-08-12T14:57:56.438" v="2" actId="1592"/>
      <pc:docMkLst>
        <pc:docMk/>
      </pc:docMkLst>
      <pc:sldChg chg="addCm delCm">
        <pc:chgData name="Moira Palumbo" userId="d5313c09-a6ac-40b1-8c83-27dd36ce5c13" providerId="ADAL" clId="{486F8C4F-E2AF-440B-A78F-BA6870D4FC10}" dt="2021-08-12T14:57:56.438" v="2" actId="1592"/>
        <pc:sldMkLst>
          <pc:docMk/>
          <pc:sldMk cId="0" sldId="313"/>
        </pc:sldMkLst>
      </pc:sldChg>
      <pc:sldChg chg="delCm">
        <pc:chgData name="Moira Palumbo" userId="d5313c09-a6ac-40b1-8c83-27dd36ce5c13" providerId="ADAL" clId="{486F8C4F-E2AF-440B-A78F-BA6870D4FC10}" dt="2021-08-12T14:57:34.060" v="1" actId="1592"/>
        <pc:sldMkLst>
          <pc:docMk/>
          <pc:sldMk cId="4078860255" sldId="230717001"/>
        </pc:sldMkLst>
      </pc:sldChg>
    </pc:docChg>
  </pc:docChgLst>
  <pc:docChgLst>
    <pc:chgData name="Moira Palumbo" userId="d5313c09-a6ac-40b1-8c83-27dd36ce5c13" providerId="ADAL" clId="{D2895B87-83C9-4785-8297-CC5665666F7D}"/>
    <pc:docChg chg="modSld">
      <pc:chgData name="Moira Palumbo" userId="d5313c09-a6ac-40b1-8c83-27dd36ce5c13" providerId="ADAL" clId="{D2895B87-83C9-4785-8297-CC5665666F7D}" dt="2021-08-16T12:50:24.379" v="0"/>
      <pc:docMkLst>
        <pc:docMk/>
      </pc:docMkLst>
      <pc:sldChg chg="modCm">
        <pc:chgData name="Moira Palumbo" userId="d5313c09-a6ac-40b1-8c83-27dd36ce5c13" providerId="ADAL" clId="{D2895B87-83C9-4785-8297-CC5665666F7D}" dt="2021-08-16T12:50:24.379" v="0"/>
        <pc:sldMkLst>
          <pc:docMk/>
          <pc:sldMk cId="0" sldId="329"/>
        </pc:sldMkLst>
      </pc:sldChg>
    </pc:docChg>
  </pc:docChgLst>
  <pc:docChgLst>
    <pc:chgData name="Steve Jones" userId="S::joness@vmware.com::51dd6502-8cb8-442e-95ed-ef09eec29d87" providerId="AD" clId="Web-{A933D0BA-9A5A-C531-88F1-D5D1CDB227E7}"/>
    <pc:docChg chg="modSld">
      <pc:chgData name="Steve Jones" userId="S::joness@vmware.com::51dd6502-8cb8-442e-95ed-ef09eec29d87" providerId="AD" clId="Web-{A933D0BA-9A5A-C531-88F1-D5D1CDB227E7}" dt="2021-06-16T19:15:17.108" v="5" actId="1076"/>
      <pc:docMkLst>
        <pc:docMk/>
      </pc:docMkLst>
      <pc:sldChg chg="modSp">
        <pc:chgData name="Steve Jones" userId="S::joness@vmware.com::51dd6502-8cb8-442e-95ed-ef09eec29d87" providerId="AD" clId="Web-{A933D0BA-9A5A-C531-88F1-D5D1CDB227E7}" dt="2021-06-16T19:15:17.108" v="5" actId="1076"/>
        <pc:sldMkLst>
          <pc:docMk/>
          <pc:sldMk cId="0" sldId="345"/>
        </pc:sldMkLst>
        <pc:spChg chg="mod">
          <ac:chgData name="Steve Jones" userId="S::joness@vmware.com::51dd6502-8cb8-442e-95ed-ef09eec29d87" providerId="AD" clId="Web-{A933D0BA-9A5A-C531-88F1-D5D1CDB227E7}" dt="2021-06-16T19:15:13.436" v="4" actId="1076"/>
          <ac:spMkLst>
            <pc:docMk/>
            <pc:sldMk cId="0" sldId="345"/>
            <ac:spMk id="2" creationId="{00000000-0000-0000-0000-000000000000}"/>
          </ac:spMkLst>
        </pc:spChg>
        <pc:spChg chg="mod">
          <ac:chgData name="Steve Jones" userId="S::joness@vmware.com::51dd6502-8cb8-442e-95ed-ef09eec29d87" providerId="AD" clId="Web-{A933D0BA-9A5A-C531-88F1-D5D1CDB227E7}" dt="2021-06-16T19:15:17.108" v="5" actId="1076"/>
          <ac:spMkLst>
            <pc:docMk/>
            <pc:sldMk cId="0" sldId="345"/>
            <ac:spMk id="4" creationId="{00000000-0000-0000-0000-000000000000}"/>
          </ac:spMkLst>
        </pc:spChg>
      </pc:sldChg>
      <pc:sldChg chg="modSp">
        <pc:chgData name="Steve Jones" userId="S::joness@vmware.com::51dd6502-8cb8-442e-95ed-ef09eec29d87" providerId="AD" clId="Web-{A933D0BA-9A5A-C531-88F1-D5D1CDB227E7}" dt="2021-06-16T19:14:58.763" v="2" actId="1076"/>
        <pc:sldMkLst>
          <pc:docMk/>
          <pc:sldMk cId="0" sldId="371"/>
        </pc:sldMkLst>
        <pc:spChg chg="mod">
          <ac:chgData name="Steve Jones" userId="S::joness@vmware.com::51dd6502-8cb8-442e-95ed-ef09eec29d87" providerId="AD" clId="Web-{A933D0BA-9A5A-C531-88F1-D5D1CDB227E7}" dt="2021-06-16T19:14:52.716" v="1" actId="1076"/>
          <ac:spMkLst>
            <pc:docMk/>
            <pc:sldMk cId="0" sldId="371"/>
            <ac:spMk id="2" creationId="{00000000-0000-0000-0000-000000000000}"/>
          </ac:spMkLst>
        </pc:spChg>
        <pc:spChg chg="mod">
          <ac:chgData name="Steve Jones" userId="S::joness@vmware.com::51dd6502-8cb8-442e-95ed-ef09eec29d87" providerId="AD" clId="Web-{A933D0BA-9A5A-C531-88F1-D5D1CDB227E7}" dt="2021-06-16T19:14:58.763" v="2" actId="1076"/>
          <ac:spMkLst>
            <pc:docMk/>
            <pc:sldMk cId="0" sldId="371"/>
            <ac:spMk id="11" creationId="{03C94062-1286-4C6A-8575-A88C141666A3}"/>
          </ac:spMkLst>
        </pc:spChg>
      </pc:sldChg>
    </pc:docChg>
  </pc:docChgLst>
  <pc:docChgLst>
    <pc:chgData name="Marc Alumbaugh" userId="806e4abf-cc48-4516-974b-d3e82987e174" providerId="ADAL" clId="{71EC8340-C1F6-424C-878D-3311483F4A7B}"/>
    <pc:docChg chg="custSel modSld">
      <pc:chgData name="Marc Alumbaugh" userId="806e4abf-cc48-4516-974b-d3e82987e174" providerId="ADAL" clId="{71EC8340-C1F6-424C-878D-3311483F4A7B}" dt="2021-08-16T12:58:49.733" v="74" actId="20577"/>
      <pc:docMkLst>
        <pc:docMk/>
      </pc:docMkLst>
      <pc:sldChg chg="modSp mod delCm">
        <pc:chgData name="Marc Alumbaugh" userId="806e4abf-cc48-4516-974b-d3e82987e174" providerId="ADAL" clId="{71EC8340-C1F6-424C-878D-3311483F4A7B}" dt="2021-08-16T12:58:49.733" v="74" actId="20577"/>
        <pc:sldMkLst>
          <pc:docMk/>
          <pc:sldMk cId="0" sldId="329"/>
        </pc:sldMkLst>
        <pc:spChg chg="mod">
          <ac:chgData name="Marc Alumbaugh" userId="806e4abf-cc48-4516-974b-d3e82987e174" providerId="ADAL" clId="{71EC8340-C1F6-424C-878D-3311483F4A7B}" dt="2021-08-16T12:58:49.733" v="74" actId="20577"/>
          <ac:spMkLst>
            <pc:docMk/>
            <pc:sldMk cId="0" sldId="329"/>
            <ac:spMk id="15" creationId="{24EBDB0D-B085-4510-8561-DD5222D13F40}"/>
          </ac:spMkLst>
        </pc:spChg>
      </pc:sldChg>
      <pc:sldChg chg="modSp mod modNotesTx">
        <pc:chgData name="Marc Alumbaugh" userId="806e4abf-cc48-4516-974b-d3e82987e174" providerId="ADAL" clId="{71EC8340-C1F6-424C-878D-3311483F4A7B}" dt="2021-08-16T12:57:08.360" v="66" actId="6549"/>
        <pc:sldMkLst>
          <pc:docMk/>
          <pc:sldMk cId="0" sldId="230716991"/>
        </pc:sldMkLst>
        <pc:spChg chg="mod">
          <ac:chgData name="Marc Alumbaugh" userId="806e4abf-cc48-4516-974b-d3e82987e174" providerId="ADAL" clId="{71EC8340-C1F6-424C-878D-3311483F4A7B}" dt="2021-08-16T12:57:08.360" v="66" actId="6549"/>
          <ac:spMkLst>
            <pc:docMk/>
            <pc:sldMk cId="0" sldId="230716991"/>
            <ac:spMk id="15" creationId="{24EBDB0D-B085-4510-8561-DD5222D13F40}"/>
          </ac:spMkLst>
        </pc:spChg>
      </pc:sldChg>
    </pc:docChg>
  </pc:docChgLst>
  <pc:docChgLst>
    <pc:chgData name="Moira Palumbo" userId="d5313c09-a6ac-40b1-8c83-27dd36ce5c13" providerId="ADAL" clId="{F0563CD7-FC1F-48B2-AFEE-A7A604591E73}"/>
    <pc:docChg chg="custSel modSld">
      <pc:chgData name="Moira Palumbo" userId="d5313c09-a6ac-40b1-8c83-27dd36ce5c13" providerId="ADAL" clId="{F0563CD7-FC1F-48B2-AFEE-A7A604591E73}" dt="2021-07-07T17:40:43.774" v="13" actId="478"/>
      <pc:docMkLst>
        <pc:docMk/>
      </pc:docMkLst>
      <pc:sldChg chg="modSp mod">
        <pc:chgData name="Moira Palumbo" userId="d5313c09-a6ac-40b1-8c83-27dd36ce5c13" providerId="ADAL" clId="{F0563CD7-FC1F-48B2-AFEE-A7A604591E73}" dt="2021-07-07T17:37:46.561" v="0" actId="6549"/>
        <pc:sldMkLst>
          <pc:docMk/>
          <pc:sldMk cId="0" sldId="278"/>
        </pc:sldMkLst>
        <pc:spChg chg="mod">
          <ac:chgData name="Moira Palumbo" userId="d5313c09-a6ac-40b1-8c83-27dd36ce5c13" providerId="ADAL" clId="{F0563CD7-FC1F-48B2-AFEE-A7A604591E73}" dt="2021-07-07T17:37:46.561" v="0" actId="6549"/>
          <ac:spMkLst>
            <pc:docMk/>
            <pc:sldMk cId="0" sldId="278"/>
            <ac:spMk id="6" creationId="{11403DE9-607C-4BBB-A4F3-0D3B681602CE}"/>
          </ac:spMkLst>
        </pc:spChg>
      </pc:sldChg>
      <pc:sldChg chg="delSp mod">
        <pc:chgData name="Moira Palumbo" userId="d5313c09-a6ac-40b1-8c83-27dd36ce5c13" providerId="ADAL" clId="{F0563CD7-FC1F-48B2-AFEE-A7A604591E73}" dt="2021-07-07T17:39:22.333" v="3" actId="478"/>
        <pc:sldMkLst>
          <pc:docMk/>
          <pc:sldMk cId="0" sldId="288"/>
        </pc:sldMkLst>
        <pc:spChg chg="del">
          <ac:chgData name="Moira Palumbo" userId="d5313c09-a6ac-40b1-8c83-27dd36ce5c13" providerId="ADAL" clId="{F0563CD7-FC1F-48B2-AFEE-A7A604591E73}" dt="2021-07-07T17:39:22.333" v="3" actId="478"/>
          <ac:spMkLst>
            <pc:docMk/>
            <pc:sldMk cId="0" sldId="288"/>
            <ac:spMk id="14" creationId="{00000000-0000-0000-0000-000000000000}"/>
          </ac:spMkLst>
        </pc:spChg>
        <pc:spChg chg="del">
          <ac:chgData name="Moira Palumbo" userId="d5313c09-a6ac-40b1-8c83-27dd36ce5c13" providerId="ADAL" clId="{F0563CD7-FC1F-48B2-AFEE-A7A604591E73}" dt="2021-07-07T17:39:05.873" v="2" actId="478"/>
          <ac:spMkLst>
            <pc:docMk/>
            <pc:sldMk cId="0" sldId="288"/>
            <ac:spMk id="15" creationId="{00000000-0000-0000-0000-000000000000}"/>
          </ac:spMkLst>
        </pc:spChg>
      </pc:sldChg>
      <pc:sldChg chg="delSp mod">
        <pc:chgData name="Moira Palumbo" userId="d5313c09-a6ac-40b1-8c83-27dd36ce5c13" providerId="ADAL" clId="{F0563CD7-FC1F-48B2-AFEE-A7A604591E73}" dt="2021-07-07T17:40:14.237" v="9" actId="478"/>
        <pc:sldMkLst>
          <pc:docMk/>
          <pc:sldMk cId="636256140" sldId="291"/>
        </pc:sldMkLst>
        <pc:spChg chg="del">
          <ac:chgData name="Moira Palumbo" userId="d5313c09-a6ac-40b1-8c83-27dd36ce5c13" providerId="ADAL" clId="{F0563CD7-FC1F-48B2-AFEE-A7A604591E73}" dt="2021-07-07T17:40:14.237" v="9" actId="478"/>
          <ac:spMkLst>
            <pc:docMk/>
            <pc:sldMk cId="636256140" sldId="291"/>
            <ac:spMk id="4" creationId="{00000000-0000-0000-0000-000000000000}"/>
          </ac:spMkLst>
        </pc:spChg>
      </pc:sldChg>
      <pc:sldChg chg="delSp modSp mod">
        <pc:chgData name="Moira Palumbo" userId="d5313c09-a6ac-40b1-8c83-27dd36ce5c13" providerId="ADAL" clId="{F0563CD7-FC1F-48B2-AFEE-A7A604591E73}" dt="2021-07-07T17:39:44.494" v="5" actId="478"/>
        <pc:sldMkLst>
          <pc:docMk/>
          <pc:sldMk cId="0" sldId="303"/>
        </pc:sldMkLst>
        <pc:spChg chg="del mod">
          <ac:chgData name="Moira Palumbo" userId="d5313c09-a6ac-40b1-8c83-27dd36ce5c13" providerId="ADAL" clId="{F0563CD7-FC1F-48B2-AFEE-A7A604591E73}" dt="2021-07-07T17:39:44.494" v="5" actId="478"/>
          <ac:spMkLst>
            <pc:docMk/>
            <pc:sldMk cId="0" sldId="303"/>
            <ac:spMk id="15" creationId="{00000000-0000-0000-0000-000000000000}"/>
          </ac:spMkLst>
        </pc:spChg>
      </pc:sldChg>
      <pc:sldChg chg="delSp modSp mod">
        <pc:chgData name="Moira Palumbo" userId="d5313c09-a6ac-40b1-8c83-27dd36ce5c13" providerId="ADAL" clId="{F0563CD7-FC1F-48B2-AFEE-A7A604591E73}" dt="2021-07-07T17:39:55.350" v="7" actId="478"/>
        <pc:sldMkLst>
          <pc:docMk/>
          <pc:sldMk cId="0" sldId="304"/>
        </pc:sldMkLst>
        <pc:spChg chg="del mod">
          <ac:chgData name="Moira Palumbo" userId="d5313c09-a6ac-40b1-8c83-27dd36ce5c13" providerId="ADAL" clId="{F0563CD7-FC1F-48B2-AFEE-A7A604591E73}" dt="2021-07-07T17:39:55.350" v="7" actId="478"/>
          <ac:spMkLst>
            <pc:docMk/>
            <pc:sldMk cId="0" sldId="304"/>
            <ac:spMk id="9" creationId="{00000000-0000-0000-0000-000000000000}"/>
          </ac:spMkLst>
        </pc:spChg>
      </pc:sldChg>
      <pc:sldChg chg="delSp mod">
        <pc:chgData name="Moira Palumbo" userId="d5313c09-a6ac-40b1-8c83-27dd36ce5c13" providerId="ADAL" clId="{F0563CD7-FC1F-48B2-AFEE-A7A604591E73}" dt="2021-07-07T17:40:03.260" v="8" actId="478"/>
        <pc:sldMkLst>
          <pc:docMk/>
          <pc:sldMk cId="0" sldId="305"/>
        </pc:sldMkLst>
        <pc:spChg chg="del">
          <ac:chgData name="Moira Palumbo" userId="d5313c09-a6ac-40b1-8c83-27dd36ce5c13" providerId="ADAL" clId="{F0563CD7-FC1F-48B2-AFEE-A7A604591E73}" dt="2021-07-07T17:40:03.260" v="8" actId="478"/>
          <ac:spMkLst>
            <pc:docMk/>
            <pc:sldMk cId="0" sldId="305"/>
            <ac:spMk id="16" creationId="{00000000-0000-0000-0000-000000000000}"/>
          </ac:spMkLst>
        </pc:spChg>
      </pc:sldChg>
      <pc:sldChg chg="delSp mod">
        <pc:chgData name="Moira Palumbo" userId="d5313c09-a6ac-40b1-8c83-27dd36ce5c13" providerId="ADAL" clId="{F0563CD7-FC1F-48B2-AFEE-A7A604591E73}" dt="2021-07-07T17:40:21.644" v="10" actId="478"/>
        <pc:sldMkLst>
          <pc:docMk/>
          <pc:sldMk cId="0" sldId="317"/>
        </pc:sldMkLst>
        <pc:spChg chg="del">
          <ac:chgData name="Moira Palumbo" userId="d5313c09-a6ac-40b1-8c83-27dd36ce5c13" providerId="ADAL" clId="{F0563CD7-FC1F-48B2-AFEE-A7A604591E73}" dt="2021-07-07T17:40:21.644" v="10" actId="478"/>
          <ac:spMkLst>
            <pc:docMk/>
            <pc:sldMk cId="0" sldId="317"/>
            <ac:spMk id="3" creationId="{5B8AA77A-6A9C-4C61-BBA0-0DBA6EEFE20D}"/>
          </ac:spMkLst>
        </pc:spChg>
      </pc:sldChg>
      <pc:sldChg chg="delSp mod">
        <pc:chgData name="Moira Palumbo" userId="d5313c09-a6ac-40b1-8c83-27dd36ce5c13" providerId="ADAL" clId="{F0563CD7-FC1F-48B2-AFEE-A7A604591E73}" dt="2021-07-07T17:40:33.859" v="11" actId="478"/>
        <pc:sldMkLst>
          <pc:docMk/>
          <pc:sldMk cId="0" sldId="326"/>
        </pc:sldMkLst>
        <pc:spChg chg="del">
          <ac:chgData name="Moira Palumbo" userId="d5313c09-a6ac-40b1-8c83-27dd36ce5c13" providerId="ADAL" clId="{F0563CD7-FC1F-48B2-AFEE-A7A604591E73}" dt="2021-07-07T17:40:33.859" v="11" actId="478"/>
          <ac:spMkLst>
            <pc:docMk/>
            <pc:sldMk cId="0" sldId="326"/>
            <ac:spMk id="3" creationId="{5B8AA77A-6A9C-4C61-BBA0-0DBA6EEFE20D}"/>
          </ac:spMkLst>
        </pc:spChg>
      </pc:sldChg>
      <pc:sldChg chg="delSp mod">
        <pc:chgData name="Moira Palumbo" userId="d5313c09-a6ac-40b1-8c83-27dd36ce5c13" providerId="ADAL" clId="{F0563CD7-FC1F-48B2-AFEE-A7A604591E73}" dt="2021-07-07T17:40:38.323" v="12" actId="478"/>
        <pc:sldMkLst>
          <pc:docMk/>
          <pc:sldMk cId="0" sldId="333"/>
        </pc:sldMkLst>
        <pc:spChg chg="del">
          <ac:chgData name="Moira Palumbo" userId="d5313c09-a6ac-40b1-8c83-27dd36ce5c13" providerId="ADAL" clId="{F0563CD7-FC1F-48B2-AFEE-A7A604591E73}" dt="2021-07-07T17:40:38.323" v="12" actId="478"/>
          <ac:spMkLst>
            <pc:docMk/>
            <pc:sldMk cId="0" sldId="333"/>
            <ac:spMk id="3" creationId="{5B8AA77A-6A9C-4C61-BBA0-0DBA6EEFE20D}"/>
          </ac:spMkLst>
        </pc:spChg>
      </pc:sldChg>
      <pc:sldChg chg="delCm">
        <pc:chgData name="Moira Palumbo" userId="d5313c09-a6ac-40b1-8c83-27dd36ce5c13" providerId="ADAL" clId="{F0563CD7-FC1F-48B2-AFEE-A7A604591E73}" dt="2021-07-07T17:38:45.526" v="1" actId="1592"/>
        <pc:sldMkLst>
          <pc:docMk/>
          <pc:sldMk cId="0" sldId="230716996"/>
        </pc:sldMkLst>
      </pc:sldChg>
      <pc:sldChg chg="delSp mod">
        <pc:chgData name="Moira Palumbo" userId="d5313c09-a6ac-40b1-8c83-27dd36ce5c13" providerId="ADAL" clId="{F0563CD7-FC1F-48B2-AFEE-A7A604591E73}" dt="2021-07-07T17:40:43.774" v="13" actId="478"/>
        <pc:sldMkLst>
          <pc:docMk/>
          <pc:sldMk cId="870176127" sldId="230717012"/>
        </pc:sldMkLst>
        <pc:spChg chg="del">
          <ac:chgData name="Moira Palumbo" userId="d5313c09-a6ac-40b1-8c83-27dd36ce5c13" providerId="ADAL" clId="{F0563CD7-FC1F-48B2-AFEE-A7A604591E73}" dt="2021-07-07T17:40:43.774" v="13" actId="478"/>
          <ac:spMkLst>
            <pc:docMk/>
            <pc:sldMk cId="870176127" sldId="230717012"/>
            <ac:spMk id="3" creationId="{5B8AA77A-6A9C-4C61-BBA0-0DBA6EEFE20D}"/>
          </ac:spMkLst>
        </pc:spChg>
      </pc:sldChg>
    </pc:docChg>
  </pc:docChgLst>
  <pc:docChgLst>
    <pc:chgData name="Moira Palumbo" userId="d5313c09-a6ac-40b1-8c83-27dd36ce5c13" providerId="ADAL" clId="{75ECB0B6-1A74-40AE-9AEA-FFA112F6C086}"/>
    <pc:docChg chg="undo redo custSel addSld delSld modSld delMainMaster delSection modSection">
      <pc:chgData name="Moira Palumbo" userId="d5313c09-a6ac-40b1-8c83-27dd36ce5c13" providerId="ADAL" clId="{75ECB0B6-1A74-40AE-9AEA-FFA112F6C086}" dt="2021-07-07T15:09:27.801" v="5271"/>
      <pc:docMkLst>
        <pc:docMk/>
      </pc:docMkLst>
      <pc:sldChg chg="addSp delSp modSp mod modClrScheme chgLayout">
        <pc:chgData name="Moira Palumbo" userId="d5313c09-a6ac-40b1-8c83-27dd36ce5c13" providerId="ADAL" clId="{75ECB0B6-1A74-40AE-9AEA-FFA112F6C086}" dt="2021-07-07T13:59:52.639" v="3954" actId="20577"/>
        <pc:sldMkLst>
          <pc:docMk/>
          <pc:sldMk cId="0" sldId="276"/>
        </pc:sldMkLst>
        <pc:spChg chg="add del mod">
          <ac:chgData name="Moira Palumbo" userId="d5313c09-a6ac-40b1-8c83-27dd36ce5c13" providerId="ADAL" clId="{75ECB0B6-1A74-40AE-9AEA-FFA112F6C086}" dt="2021-07-07T13:04:36.550" v="2862" actId="478"/>
          <ac:spMkLst>
            <pc:docMk/>
            <pc:sldMk cId="0" sldId="276"/>
            <ac:spMk id="2" creationId="{00000000-0000-0000-0000-000000000000}"/>
          </ac:spMkLst>
        </pc:spChg>
        <pc:spChg chg="mod ord">
          <ac:chgData name="Moira Palumbo" userId="d5313c09-a6ac-40b1-8c83-27dd36ce5c13" providerId="ADAL" clId="{75ECB0B6-1A74-40AE-9AEA-FFA112F6C086}" dt="2021-07-07T13:04:24.808" v="2859" actId="700"/>
          <ac:spMkLst>
            <pc:docMk/>
            <pc:sldMk cId="0" sldId="276"/>
            <ac:spMk id="3" creationId="{00000000-0000-0000-0000-000000000000}"/>
          </ac:spMkLst>
        </pc:spChg>
        <pc:spChg chg="add del mod ord">
          <ac:chgData name="Moira Palumbo" userId="d5313c09-a6ac-40b1-8c83-27dd36ce5c13" providerId="ADAL" clId="{75ECB0B6-1A74-40AE-9AEA-FFA112F6C086}" dt="2021-07-07T13:59:52.639" v="3954" actId="20577"/>
          <ac:spMkLst>
            <pc:docMk/>
            <pc:sldMk cId="0" sldId="276"/>
            <ac:spMk id="4" creationId="{55471F80-D613-41F2-B459-0FE159D9CC0A}"/>
          </ac:spMkLst>
        </pc:spChg>
        <pc:spChg chg="add del">
          <ac:chgData name="Moira Palumbo" userId="d5313c09-a6ac-40b1-8c83-27dd36ce5c13" providerId="ADAL" clId="{75ECB0B6-1A74-40AE-9AEA-FFA112F6C086}" dt="2021-07-07T13:04:24.808" v="2859" actId="700"/>
          <ac:spMkLst>
            <pc:docMk/>
            <pc:sldMk cId="0" sldId="276"/>
            <ac:spMk id="5" creationId="{00000000-0000-0000-0000-000000000000}"/>
          </ac:spMkLst>
        </pc:spChg>
        <pc:spChg chg="add del">
          <ac:chgData name="Moira Palumbo" userId="d5313c09-a6ac-40b1-8c83-27dd36ce5c13" providerId="ADAL" clId="{75ECB0B6-1A74-40AE-9AEA-FFA112F6C086}" dt="2021-07-07T13:04:07.744" v="2849" actId="22"/>
          <ac:spMkLst>
            <pc:docMk/>
            <pc:sldMk cId="0" sldId="276"/>
            <ac:spMk id="7" creationId="{ED9A4043-127D-4EEA-88D3-BA5297EF3E20}"/>
          </ac:spMkLst>
        </pc:spChg>
      </pc:sldChg>
      <pc:sldChg chg="delSp modSp mod">
        <pc:chgData name="Moira Palumbo" userId="d5313c09-a6ac-40b1-8c83-27dd36ce5c13" providerId="ADAL" clId="{75ECB0B6-1A74-40AE-9AEA-FFA112F6C086}" dt="2021-07-07T14:13:24.007" v="4231" actId="478"/>
        <pc:sldMkLst>
          <pc:docMk/>
          <pc:sldMk cId="0" sldId="278"/>
        </pc:sldMkLst>
        <pc:spChg chg="del">
          <ac:chgData name="Moira Palumbo" userId="d5313c09-a6ac-40b1-8c83-27dd36ce5c13" providerId="ADAL" clId="{75ECB0B6-1A74-40AE-9AEA-FFA112F6C086}" dt="2021-07-07T14:13:24.007" v="4231" actId="478"/>
          <ac:spMkLst>
            <pc:docMk/>
            <pc:sldMk cId="0" sldId="278"/>
            <ac:spMk id="4" creationId="{00000000-0000-0000-0000-000000000000}"/>
          </ac:spMkLst>
        </pc:spChg>
        <pc:spChg chg="del mod">
          <ac:chgData name="Moira Palumbo" userId="d5313c09-a6ac-40b1-8c83-27dd36ce5c13" providerId="ADAL" clId="{75ECB0B6-1A74-40AE-9AEA-FFA112F6C086}" dt="2021-07-07T14:12:59.023" v="4230" actId="478"/>
          <ac:spMkLst>
            <pc:docMk/>
            <pc:sldMk cId="0" sldId="278"/>
            <ac:spMk id="5" creationId="{00000000-0000-0000-0000-000000000000}"/>
          </ac:spMkLst>
        </pc:spChg>
      </pc:sldChg>
      <pc:sldChg chg="delSp mod">
        <pc:chgData name="Moira Palumbo" userId="d5313c09-a6ac-40b1-8c83-27dd36ce5c13" providerId="ADAL" clId="{75ECB0B6-1A74-40AE-9AEA-FFA112F6C086}" dt="2021-07-07T14:13:28.919" v="4232" actId="478"/>
        <pc:sldMkLst>
          <pc:docMk/>
          <pc:sldMk cId="0" sldId="279"/>
        </pc:sldMkLst>
        <pc:spChg chg="del">
          <ac:chgData name="Moira Palumbo" userId="d5313c09-a6ac-40b1-8c83-27dd36ce5c13" providerId="ADAL" clId="{75ECB0B6-1A74-40AE-9AEA-FFA112F6C086}" dt="2021-07-07T14:13:28.919" v="4232" actId="478"/>
          <ac:spMkLst>
            <pc:docMk/>
            <pc:sldMk cId="0" sldId="279"/>
            <ac:spMk id="4" creationId="{00000000-0000-0000-0000-000000000000}"/>
          </ac:spMkLst>
        </pc:spChg>
      </pc:sldChg>
      <pc:sldChg chg="delSp mod">
        <pc:chgData name="Moira Palumbo" userId="d5313c09-a6ac-40b1-8c83-27dd36ce5c13" providerId="ADAL" clId="{75ECB0B6-1A74-40AE-9AEA-FFA112F6C086}" dt="2021-07-07T14:13:35.889" v="4233" actId="478"/>
        <pc:sldMkLst>
          <pc:docMk/>
          <pc:sldMk cId="0" sldId="280"/>
        </pc:sldMkLst>
        <pc:spChg chg="del">
          <ac:chgData name="Moira Palumbo" userId="d5313c09-a6ac-40b1-8c83-27dd36ce5c13" providerId="ADAL" clId="{75ECB0B6-1A74-40AE-9AEA-FFA112F6C086}" dt="2021-07-07T14:13:35.889" v="4233" actId="478"/>
          <ac:spMkLst>
            <pc:docMk/>
            <pc:sldMk cId="0" sldId="280"/>
            <ac:spMk id="16" creationId="{00000000-0000-0000-0000-000000000000}"/>
          </ac:spMkLst>
        </pc:spChg>
      </pc:sldChg>
      <pc:sldChg chg="modCm">
        <pc:chgData name="Moira Palumbo" userId="d5313c09-a6ac-40b1-8c83-27dd36ce5c13" providerId="ADAL" clId="{75ECB0B6-1A74-40AE-9AEA-FFA112F6C086}" dt="2021-07-07T12:06:39.045" v="152"/>
        <pc:sldMkLst>
          <pc:docMk/>
          <pc:sldMk cId="0" sldId="285"/>
        </pc:sldMkLst>
      </pc:sldChg>
      <pc:sldChg chg="addSp delSp modSp mod modClrScheme addCm delCm modCm chgLayout">
        <pc:chgData name="Moira Palumbo" userId="d5313c09-a6ac-40b1-8c83-27dd36ce5c13" providerId="ADAL" clId="{75ECB0B6-1A74-40AE-9AEA-FFA112F6C086}" dt="2021-07-07T14:15:40.840" v="4244" actId="478"/>
        <pc:sldMkLst>
          <pc:docMk/>
          <pc:sldMk cId="0" sldId="287"/>
        </pc:sldMkLst>
        <pc:spChg chg="del">
          <ac:chgData name="Moira Palumbo" userId="d5313c09-a6ac-40b1-8c83-27dd36ce5c13" providerId="ADAL" clId="{75ECB0B6-1A74-40AE-9AEA-FFA112F6C086}" dt="2021-07-07T14:07:59.509" v="4084" actId="478"/>
          <ac:spMkLst>
            <pc:docMk/>
            <pc:sldMk cId="0" sldId="287"/>
            <ac:spMk id="2" creationId="{00000000-0000-0000-0000-000000000000}"/>
          </ac:spMkLst>
        </pc:spChg>
        <pc:spChg chg="mod ord">
          <ac:chgData name="Moira Palumbo" userId="d5313c09-a6ac-40b1-8c83-27dd36ce5c13" providerId="ADAL" clId="{75ECB0B6-1A74-40AE-9AEA-FFA112F6C086}" dt="2021-07-07T14:08:40.173" v="4098" actId="20577"/>
          <ac:spMkLst>
            <pc:docMk/>
            <pc:sldMk cId="0" sldId="287"/>
            <ac:spMk id="3" creationId="{00000000-0000-0000-0000-000000000000}"/>
          </ac:spMkLst>
        </pc:spChg>
        <pc:spChg chg="add del mod ord">
          <ac:chgData name="Moira Palumbo" userId="d5313c09-a6ac-40b1-8c83-27dd36ce5c13" providerId="ADAL" clId="{75ECB0B6-1A74-40AE-9AEA-FFA112F6C086}" dt="2021-07-07T14:15:40.840" v="4244" actId="478"/>
          <ac:spMkLst>
            <pc:docMk/>
            <pc:sldMk cId="0" sldId="287"/>
            <ac:spMk id="5" creationId="{00000000-0000-0000-0000-000000000000}"/>
          </ac:spMkLst>
        </pc:spChg>
        <pc:spChg chg="del mod ord">
          <ac:chgData name="Moira Palumbo" userId="d5313c09-a6ac-40b1-8c83-27dd36ce5c13" providerId="ADAL" clId="{75ECB0B6-1A74-40AE-9AEA-FFA112F6C086}" dt="2021-07-07T14:12:31.840" v="4226" actId="478"/>
          <ac:spMkLst>
            <pc:docMk/>
            <pc:sldMk cId="0" sldId="287"/>
            <ac:spMk id="6" creationId="{00000000-0000-0000-0000-000000000000}"/>
          </ac:spMkLst>
        </pc:spChg>
        <pc:spChg chg="add mod ord">
          <ac:chgData name="Moira Palumbo" userId="d5313c09-a6ac-40b1-8c83-27dd36ce5c13" providerId="ADAL" clId="{75ECB0B6-1A74-40AE-9AEA-FFA112F6C086}" dt="2021-07-07T14:10:47.842" v="4178" actId="2711"/>
          <ac:spMkLst>
            <pc:docMk/>
            <pc:sldMk cId="0" sldId="287"/>
            <ac:spMk id="7" creationId="{FBE86443-4346-49D7-BE77-95DA4A90CDE0}"/>
          </ac:spMkLst>
        </pc:spChg>
        <pc:spChg chg="add mod ord">
          <ac:chgData name="Moira Palumbo" userId="d5313c09-a6ac-40b1-8c83-27dd36ce5c13" providerId="ADAL" clId="{75ECB0B6-1A74-40AE-9AEA-FFA112F6C086}" dt="2021-07-07T14:07:32.830" v="4077" actId="20577"/>
          <ac:spMkLst>
            <pc:docMk/>
            <pc:sldMk cId="0" sldId="287"/>
            <ac:spMk id="8" creationId="{35142C7D-B64E-4342-A9FF-806CE5B26357}"/>
          </ac:spMkLst>
        </pc:spChg>
      </pc:sldChg>
      <pc:sldChg chg="addSp delSp modSp mod modClrScheme chgLayout">
        <pc:chgData name="Moira Palumbo" userId="d5313c09-a6ac-40b1-8c83-27dd36ce5c13" providerId="ADAL" clId="{75ECB0B6-1A74-40AE-9AEA-FFA112F6C086}" dt="2021-07-07T14:17:39.204" v="4262" actId="20577"/>
        <pc:sldMkLst>
          <pc:docMk/>
          <pc:sldMk cId="0" sldId="288"/>
        </pc:sldMkLst>
        <pc:spChg chg="mod ord">
          <ac:chgData name="Moira Palumbo" userId="d5313c09-a6ac-40b1-8c83-27dd36ce5c13" providerId="ADAL" clId="{75ECB0B6-1A74-40AE-9AEA-FFA112F6C086}" dt="2021-07-07T14:17:34.562" v="4261" actId="700"/>
          <ac:spMkLst>
            <pc:docMk/>
            <pc:sldMk cId="0" sldId="288"/>
            <ac:spMk id="9" creationId="{00000000-0000-0000-0000-000000000000}"/>
          </ac:spMkLst>
        </pc:spChg>
        <pc:spChg chg="mod">
          <ac:chgData name="Moira Palumbo" userId="d5313c09-a6ac-40b1-8c83-27dd36ce5c13" providerId="ADAL" clId="{75ECB0B6-1A74-40AE-9AEA-FFA112F6C086}" dt="2021-07-07T14:17:27.381" v="4260" actId="207"/>
          <ac:spMkLst>
            <pc:docMk/>
            <pc:sldMk cId="0" sldId="288"/>
            <ac:spMk id="10" creationId="{00000000-0000-0000-0000-000000000000}"/>
          </ac:spMkLst>
        </pc:spChg>
        <pc:spChg chg="del mod">
          <ac:chgData name="Moira Palumbo" userId="d5313c09-a6ac-40b1-8c83-27dd36ce5c13" providerId="ADAL" clId="{75ECB0B6-1A74-40AE-9AEA-FFA112F6C086}" dt="2021-07-07T14:16:14.494" v="4250" actId="478"/>
          <ac:spMkLst>
            <pc:docMk/>
            <pc:sldMk cId="0" sldId="288"/>
            <ac:spMk id="12" creationId="{00000000-0000-0000-0000-000000000000}"/>
          </ac:spMkLst>
        </pc:spChg>
        <pc:spChg chg="mod ord">
          <ac:chgData name="Moira Palumbo" userId="d5313c09-a6ac-40b1-8c83-27dd36ce5c13" providerId="ADAL" clId="{75ECB0B6-1A74-40AE-9AEA-FFA112F6C086}" dt="2021-07-07T14:17:34.562" v="4261" actId="700"/>
          <ac:spMkLst>
            <pc:docMk/>
            <pc:sldMk cId="0" sldId="288"/>
            <ac:spMk id="14" creationId="{00000000-0000-0000-0000-000000000000}"/>
          </ac:spMkLst>
        </pc:spChg>
        <pc:spChg chg="mod ord">
          <ac:chgData name="Moira Palumbo" userId="d5313c09-a6ac-40b1-8c83-27dd36ce5c13" providerId="ADAL" clId="{75ECB0B6-1A74-40AE-9AEA-FFA112F6C086}" dt="2021-07-07T14:17:34.562" v="4261" actId="700"/>
          <ac:spMkLst>
            <pc:docMk/>
            <pc:sldMk cId="0" sldId="288"/>
            <ac:spMk id="15" creationId="{00000000-0000-0000-0000-000000000000}"/>
          </ac:spMkLst>
        </pc:spChg>
        <pc:spChg chg="add del mod ord">
          <ac:chgData name="Moira Palumbo" userId="d5313c09-a6ac-40b1-8c83-27dd36ce5c13" providerId="ADAL" clId="{75ECB0B6-1A74-40AE-9AEA-FFA112F6C086}" dt="2021-07-07T14:15:13.901" v="4240" actId="700"/>
          <ac:spMkLst>
            <pc:docMk/>
            <pc:sldMk cId="0" sldId="288"/>
            <ac:spMk id="16" creationId="{848B35C7-7B2C-431C-9F12-22B876CDCA6D}"/>
          </ac:spMkLst>
        </pc:spChg>
        <pc:spChg chg="add del mod ord">
          <ac:chgData name="Moira Palumbo" userId="d5313c09-a6ac-40b1-8c83-27dd36ce5c13" providerId="ADAL" clId="{75ECB0B6-1A74-40AE-9AEA-FFA112F6C086}" dt="2021-07-07T14:15:13.901" v="4240" actId="700"/>
          <ac:spMkLst>
            <pc:docMk/>
            <pc:sldMk cId="0" sldId="288"/>
            <ac:spMk id="17" creationId="{56063E56-C940-49AF-B46E-EBA1672F140F}"/>
          </ac:spMkLst>
        </pc:spChg>
        <pc:spChg chg="add mod ord">
          <ac:chgData name="Moira Palumbo" userId="d5313c09-a6ac-40b1-8c83-27dd36ce5c13" providerId="ADAL" clId="{75ECB0B6-1A74-40AE-9AEA-FFA112F6C086}" dt="2021-07-07T14:17:34.562" v="4261" actId="700"/>
          <ac:spMkLst>
            <pc:docMk/>
            <pc:sldMk cId="0" sldId="288"/>
            <ac:spMk id="18" creationId="{8092B02B-E3AF-4E0C-829A-CDDB3850A918}"/>
          </ac:spMkLst>
        </pc:spChg>
        <pc:spChg chg="add del mod ord">
          <ac:chgData name="Moira Palumbo" userId="d5313c09-a6ac-40b1-8c83-27dd36ce5c13" providerId="ADAL" clId="{75ECB0B6-1A74-40AE-9AEA-FFA112F6C086}" dt="2021-07-07T14:17:34.562" v="4261" actId="700"/>
          <ac:spMkLst>
            <pc:docMk/>
            <pc:sldMk cId="0" sldId="288"/>
            <ac:spMk id="19" creationId="{DF4AC331-2305-4BA4-B54C-26045AAA8F5C}"/>
          </ac:spMkLst>
        </pc:spChg>
        <pc:spChg chg="add mod ord">
          <ac:chgData name="Moira Palumbo" userId="d5313c09-a6ac-40b1-8c83-27dd36ce5c13" providerId="ADAL" clId="{75ECB0B6-1A74-40AE-9AEA-FFA112F6C086}" dt="2021-07-07T14:17:39.204" v="4262" actId="20577"/>
          <ac:spMkLst>
            <pc:docMk/>
            <pc:sldMk cId="0" sldId="288"/>
            <ac:spMk id="20" creationId="{05B7EC52-DFB3-402B-9A53-D75C8A3493A2}"/>
          </ac:spMkLst>
        </pc:spChg>
      </pc:sldChg>
      <pc:sldChg chg="addSp delSp modSp mod modClrScheme chgLayout">
        <pc:chgData name="Moira Palumbo" userId="d5313c09-a6ac-40b1-8c83-27dd36ce5c13" providerId="ADAL" clId="{75ECB0B6-1A74-40AE-9AEA-FFA112F6C086}" dt="2021-07-07T14:38:26.140" v="4693" actId="478"/>
        <pc:sldMkLst>
          <pc:docMk/>
          <pc:sldMk cId="636256140" sldId="291"/>
        </pc:sldMkLst>
        <pc:spChg chg="del mod">
          <ac:chgData name="Moira Palumbo" userId="d5313c09-a6ac-40b1-8c83-27dd36ce5c13" providerId="ADAL" clId="{75ECB0B6-1A74-40AE-9AEA-FFA112F6C086}" dt="2021-07-07T14:37:28.988" v="4686" actId="478"/>
          <ac:spMkLst>
            <pc:docMk/>
            <pc:sldMk cId="636256140" sldId="291"/>
            <ac:spMk id="2" creationId="{00000000-0000-0000-0000-000000000000}"/>
          </ac:spMkLst>
        </pc:spChg>
        <pc:spChg chg="mod ord">
          <ac:chgData name="Moira Palumbo" userId="d5313c09-a6ac-40b1-8c83-27dd36ce5c13" providerId="ADAL" clId="{75ECB0B6-1A74-40AE-9AEA-FFA112F6C086}" dt="2021-07-07T14:37:36.734" v="4687" actId="700"/>
          <ac:spMkLst>
            <pc:docMk/>
            <pc:sldMk cId="636256140" sldId="291"/>
            <ac:spMk id="3" creationId="{00000000-0000-0000-0000-000000000000}"/>
          </ac:spMkLst>
        </pc:spChg>
        <pc:spChg chg="mod ord">
          <ac:chgData name="Moira Palumbo" userId="d5313c09-a6ac-40b1-8c83-27dd36ce5c13" providerId="ADAL" clId="{75ECB0B6-1A74-40AE-9AEA-FFA112F6C086}" dt="2021-07-07T14:37:36.734" v="4687" actId="700"/>
          <ac:spMkLst>
            <pc:docMk/>
            <pc:sldMk cId="636256140" sldId="291"/>
            <ac:spMk id="4" creationId="{00000000-0000-0000-0000-000000000000}"/>
          </ac:spMkLst>
        </pc:spChg>
        <pc:spChg chg="del mod ord">
          <ac:chgData name="Moira Palumbo" userId="d5313c09-a6ac-40b1-8c83-27dd36ce5c13" providerId="ADAL" clId="{75ECB0B6-1A74-40AE-9AEA-FFA112F6C086}" dt="2021-07-07T14:38:26.140" v="4693" actId="478"/>
          <ac:spMkLst>
            <pc:docMk/>
            <pc:sldMk cId="636256140" sldId="291"/>
            <ac:spMk id="5" creationId="{00000000-0000-0000-0000-000000000000}"/>
          </ac:spMkLst>
        </pc:spChg>
        <pc:spChg chg="add del mod ord">
          <ac:chgData name="Moira Palumbo" userId="d5313c09-a6ac-40b1-8c83-27dd36ce5c13" providerId="ADAL" clId="{75ECB0B6-1A74-40AE-9AEA-FFA112F6C086}" dt="2021-07-07T14:33:09.546" v="4586" actId="700"/>
          <ac:spMkLst>
            <pc:docMk/>
            <pc:sldMk cId="636256140" sldId="291"/>
            <ac:spMk id="6" creationId="{5E9EFF8D-44C1-44E8-8A26-2F12CB7C58FE}"/>
          </ac:spMkLst>
        </pc:spChg>
        <pc:spChg chg="add mod ord">
          <ac:chgData name="Moira Palumbo" userId="d5313c09-a6ac-40b1-8c83-27dd36ce5c13" providerId="ADAL" clId="{75ECB0B6-1A74-40AE-9AEA-FFA112F6C086}" dt="2021-07-07T14:37:59.515" v="4692" actId="20577"/>
          <ac:spMkLst>
            <pc:docMk/>
            <pc:sldMk cId="636256140" sldId="291"/>
            <ac:spMk id="7" creationId="{57655BDB-B5FD-4A84-863B-E0EC89945243}"/>
          </ac:spMkLst>
        </pc:spChg>
      </pc:sldChg>
      <pc:sldChg chg="addSp delSp modSp del mod modClrScheme addCm modCm chgLayout">
        <pc:chgData name="Moira Palumbo" userId="d5313c09-a6ac-40b1-8c83-27dd36ce5c13" providerId="ADAL" clId="{75ECB0B6-1A74-40AE-9AEA-FFA112F6C086}" dt="2021-07-07T12:47:12.172" v="1988" actId="2696"/>
        <pc:sldMkLst>
          <pc:docMk/>
          <pc:sldMk cId="0" sldId="297"/>
        </pc:sldMkLst>
        <pc:spChg chg="add del mod ord">
          <ac:chgData name="Moira Palumbo" userId="d5313c09-a6ac-40b1-8c83-27dd36ce5c13" providerId="ADAL" clId="{75ECB0B6-1A74-40AE-9AEA-FFA112F6C086}" dt="2021-07-07T12:43:51.352" v="1685" actId="700"/>
          <ac:spMkLst>
            <pc:docMk/>
            <pc:sldMk cId="0" sldId="297"/>
            <ac:spMk id="2" creationId="{97756E05-108A-4B8C-8390-568CDFE6D61D}"/>
          </ac:spMkLst>
        </pc:spChg>
        <pc:spChg chg="add del mod ord">
          <ac:chgData name="Moira Palumbo" userId="d5313c09-a6ac-40b1-8c83-27dd36ce5c13" providerId="ADAL" clId="{75ECB0B6-1A74-40AE-9AEA-FFA112F6C086}" dt="2021-07-07T12:43:51.352" v="1685" actId="700"/>
          <ac:spMkLst>
            <pc:docMk/>
            <pc:sldMk cId="0" sldId="297"/>
            <ac:spMk id="3" creationId="{F3A20F2C-0620-4CBB-A76F-206EC3DD30C5}"/>
          </ac:spMkLst>
        </pc:spChg>
        <pc:spChg chg="mod ord">
          <ac:chgData name="Moira Palumbo" userId="d5313c09-a6ac-40b1-8c83-27dd36ce5c13" providerId="ADAL" clId="{75ECB0B6-1A74-40AE-9AEA-FFA112F6C086}" dt="2021-07-07T12:43:51.352" v="1685" actId="700"/>
          <ac:spMkLst>
            <pc:docMk/>
            <pc:sldMk cId="0" sldId="297"/>
            <ac:spMk id="4" creationId="{00000000-0000-0000-0000-000000000000}"/>
          </ac:spMkLst>
        </pc:spChg>
        <pc:spChg chg="mod ord">
          <ac:chgData name="Moira Palumbo" userId="d5313c09-a6ac-40b1-8c83-27dd36ce5c13" providerId="ADAL" clId="{75ECB0B6-1A74-40AE-9AEA-FFA112F6C086}" dt="2021-07-07T12:43:51.352" v="1685" actId="700"/>
          <ac:spMkLst>
            <pc:docMk/>
            <pc:sldMk cId="0" sldId="297"/>
            <ac:spMk id="5" creationId="{00000000-0000-0000-0000-000000000000}"/>
          </ac:spMkLst>
        </pc:spChg>
        <pc:spChg chg="add mod ord">
          <ac:chgData name="Moira Palumbo" userId="d5313c09-a6ac-40b1-8c83-27dd36ce5c13" providerId="ADAL" clId="{75ECB0B6-1A74-40AE-9AEA-FFA112F6C086}" dt="2021-07-07T12:44:06.178" v="1710" actId="20577"/>
          <ac:spMkLst>
            <pc:docMk/>
            <pc:sldMk cId="0" sldId="297"/>
            <ac:spMk id="6" creationId="{338B78B4-9059-4431-9E94-3FE664DFD2DE}"/>
          </ac:spMkLst>
        </pc:spChg>
        <pc:spChg chg="add mod ord">
          <ac:chgData name="Moira Palumbo" userId="d5313c09-a6ac-40b1-8c83-27dd36ce5c13" providerId="ADAL" clId="{75ECB0B6-1A74-40AE-9AEA-FFA112F6C086}" dt="2021-07-07T12:43:51.352" v="1685" actId="700"/>
          <ac:spMkLst>
            <pc:docMk/>
            <pc:sldMk cId="0" sldId="297"/>
            <ac:spMk id="7" creationId="{8A0D7F3C-9197-489D-818F-57B3259883BD}"/>
          </ac:spMkLst>
        </pc:spChg>
        <pc:picChg chg="mod">
          <ac:chgData name="Moira Palumbo" userId="d5313c09-a6ac-40b1-8c83-27dd36ce5c13" providerId="ADAL" clId="{75ECB0B6-1A74-40AE-9AEA-FFA112F6C086}" dt="2021-07-07T12:44:51.994" v="1785" actId="1076"/>
          <ac:picMkLst>
            <pc:docMk/>
            <pc:sldMk cId="0" sldId="297"/>
            <ac:picMk id="8" creationId="{0AC6F660-94F9-452C-BD2C-F0F90689E43C}"/>
          </ac:picMkLst>
        </pc:picChg>
      </pc:sldChg>
      <pc:sldChg chg="addSp delSp modSp mod modClrScheme chgLayout">
        <pc:chgData name="Moira Palumbo" userId="d5313c09-a6ac-40b1-8c83-27dd36ce5c13" providerId="ADAL" clId="{75ECB0B6-1A74-40AE-9AEA-FFA112F6C086}" dt="2021-07-07T14:27:01.695" v="4450" actId="478"/>
        <pc:sldMkLst>
          <pc:docMk/>
          <pc:sldMk cId="0" sldId="303"/>
        </pc:sldMkLst>
        <pc:spChg chg="del">
          <ac:chgData name="Moira Palumbo" userId="d5313c09-a6ac-40b1-8c83-27dd36ce5c13" providerId="ADAL" clId="{75ECB0B6-1A74-40AE-9AEA-FFA112F6C086}" dt="2021-07-07T14:22:10.241" v="4293" actId="478"/>
          <ac:spMkLst>
            <pc:docMk/>
            <pc:sldMk cId="0" sldId="303"/>
            <ac:spMk id="9" creationId="{00000000-0000-0000-0000-000000000000}"/>
          </ac:spMkLst>
        </pc:spChg>
        <pc:spChg chg="mod ord">
          <ac:chgData name="Moira Palumbo" userId="d5313c09-a6ac-40b1-8c83-27dd36ce5c13" providerId="ADAL" clId="{75ECB0B6-1A74-40AE-9AEA-FFA112F6C086}" dt="2021-07-07T14:23:18.417" v="4352" actId="20577"/>
          <ac:spMkLst>
            <pc:docMk/>
            <pc:sldMk cId="0" sldId="303"/>
            <ac:spMk id="10" creationId="{00000000-0000-0000-0000-000000000000}"/>
          </ac:spMkLst>
        </pc:spChg>
        <pc:spChg chg="mod ord">
          <ac:chgData name="Moira Palumbo" userId="d5313c09-a6ac-40b1-8c83-27dd36ce5c13" providerId="ADAL" clId="{75ECB0B6-1A74-40AE-9AEA-FFA112F6C086}" dt="2021-07-07T14:23:12.233" v="4347" actId="700"/>
          <ac:spMkLst>
            <pc:docMk/>
            <pc:sldMk cId="0" sldId="303"/>
            <ac:spMk id="15" creationId="{00000000-0000-0000-0000-000000000000}"/>
          </ac:spMkLst>
        </pc:spChg>
        <pc:spChg chg="del mod ord">
          <ac:chgData name="Moira Palumbo" userId="d5313c09-a6ac-40b1-8c83-27dd36ce5c13" providerId="ADAL" clId="{75ECB0B6-1A74-40AE-9AEA-FFA112F6C086}" dt="2021-07-07T14:27:01.695" v="4450" actId="478"/>
          <ac:spMkLst>
            <pc:docMk/>
            <pc:sldMk cId="0" sldId="303"/>
            <ac:spMk id="16" creationId="{00000000-0000-0000-0000-000000000000}"/>
          </ac:spMkLst>
        </pc:spChg>
        <pc:spChg chg="add mod ord">
          <ac:chgData name="Moira Palumbo" userId="d5313c09-a6ac-40b1-8c83-27dd36ce5c13" providerId="ADAL" clId="{75ECB0B6-1A74-40AE-9AEA-FFA112F6C086}" dt="2021-07-07T14:23:12.233" v="4347" actId="700"/>
          <ac:spMkLst>
            <pc:docMk/>
            <pc:sldMk cId="0" sldId="303"/>
            <ac:spMk id="17" creationId="{94B44568-3455-4386-B8AC-787F6EEFBA99}"/>
          </ac:spMkLst>
        </pc:spChg>
        <pc:spChg chg="add mod ord">
          <ac:chgData name="Moira Palumbo" userId="d5313c09-a6ac-40b1-8c83-27dd36ce5c13" providerId="ADAL" clId="{75ECB0B6-1A74-40AE-9AEA-FFA112F6C086}" dt="2021-07-07T14:23:12.233" v="4347" actId="700"/>
          <ac:spMkLst>
            <pc:docMk/>
            <pc:sldMk cId="0" sldId="303"/>
            <ac:spMk id="18" creationId="{EB02E73F-ED22-4251-890C-D139FCF125F2}"/>
          </ac:spMkLst>
        </pc:spChg>
      </pc:sldChg>
      <pc:sldChg chg="addSp delSp modSp mod modClrScheme chgLayout">
        <pc:chgData name="Moira Palumbo" userId="d5313c09-a6ac-40b1-8c83-27dd36ce5c13" providerId="ADAL" clId="{75ECB0B6-1A74-40AE-9AEA-FFA112F6C086}" dt="2021-07-07T14:43:35.808" v="4752" actId="6549"/>
        <pc:sldMkLst>
          <pc:docMk/>
          <pc:sldMk cId="0" sldId="304"/>
        </pc:sldMkLst>
        <pc:spChg chg="del">
          <ac:chgData name="Moira Palumbo" userId="d5313c09-a6ac-40b1-8c83-27dd36ce5c13" providerId="ADAL" clId="{75ECB0B6-1A74-40AE-9AEA-FFA112F6C086}" dt="2021-07-07T14:27:34.246" v="4454" actId="478"/>
          <ac:spMkLst>
            <pc:docMk/>
            <pc:sldMk cId="0" sldId="304"/>
            <ac:spMk id="2" creationId="{00000000-0000-0000-0000-000000000000}"/>
          </ac:spMkLst>
        </pc:spChg>
        <pc:spChg chg="mod ord">
          <ac:chgData name="Moira Palumbo" userId="d5313c09-a6ac-40b1-8c83-27dd36ce5c13" providerId="ADAL" clId="{75ECB0B6-1A74-40AE-9AEA-FFA112F6C086}" dt="2021-07-07T14:27:54.615" v="4466" actId="20577"/>
          <ac:spMkLst>
            <pc:docMk/>
            <pc:sldMk cId="0" sldId="304"/>
            <ac:spMk id="3" creationId="{00000000-0000-0000-0000-000000000000}"/>
          </ac:spMkLst>
        </pc:spChg>
        <pc:spChg chg="mod">
          <ac:chgData name="Moira Palumbo" userId="d5313c09-a6ac-40b1-8c83-27dd36ce5c13" providerId="ADAL" clId="{75ECB0B6-1A74-40AE-9AEA-FFA112F6C086}" dt="2021-07-07T14:34:55.094" v="4603" actId="1076"/>
          <ac:spMkLst>
            <pc:docMk/>
            <pc:sldMk cId="0" sldId="304"/>
            <ac:spMk id="4" creationId="{00000000-0000-0000-0000-000000000000}"/>
          </ac:spMkLst>
        </pc:spChg>
        <pc:spChg chg="mod">
          <ac:chgData name="Moira Palumbo" userId="d5313c09-a6ac-40b1-8c83-27dd36ce5c13" providerId="ADAL" clId="{75ECB0B6-1A74-40AE-9AEA-FFA112F6C086}" dt="2021-07-07T14:30:04.149" v="4517" actId="14100"/>
          <ac:spMkLst>
            <pc:docMk/>
            <pc:sldMk cId="0" sldId="304"/>
            <ac:spMk id="5" creationId="{00000000-0000-0000-0000-000000000000}"/>
          </ac:spMkLst>
        </pc:spChg>
        <pc:spChg chg="mod">
          <ac:chgData name="Moira Palumbo" userId="d5313c09-a6ac-40b1-8c83-27dd36ce5c13" providerId="ADAL" clId="{75ECB0B6-1A74-40AE-9AEA-FFA112F6C086}" dt="2021-07-07T14:29:14.830" v="4506" actId="1076"/>
          <ac:spMkLst>
            <pc:docMk/>
            <pc:sldMk cId="0" sldId="304"/>
            <ac:spMk id="6" creationId="{00000000-0000-0000-0000-000000000000}"/>
          </ac:spMkLst>
        </pc:spChg>
        <pc:spChg chg="mod">
          <ac:chgData name="Moira Palumbo" userId="d5313c09-a6ac-40b1-8c83-27dd36ce5c13" providerId="ADAL" clId="{75ECB0B6-1A74-40AE-9AEA-FFA112F6C086}" dt="2021-07-07T14:29:14.830" v="4506" actId="1076"/>
          <ac:spMkLst>
            <pc:docMk/>
            <pc:sldMk cId="0" sldId="304"/>
            <ac:spMk id="8" creationId="{00000000-0000-0000-0000-000000000000}"/>
          </ac:spMkLst>
        </pc:spChg>
        <pc:spChg chg="mod ord">
          <ac:chgData name="Moira Palumbo" userId="d5313c09-a6ac-40b1-8c83-27dd36ce5c13" providerId="ADAL" clId="{75ECB0B6-1A74-40AE-9AEA-FFA112F6C086}" dt="2021-07-07T14:27:21.293" v="4452" actId="700"/>
          <ac:spMkLst>
            <pc:docMk/>
            <pc:sldMk cId="0" sldId="304"/>
            <ac:spMk id="9" creationId="{00000000-0000-0000-0000-000000000000}"/>
          </ac:spMkLst>
        </pc:spChg>
        <pc:spChg chg="del">
          <ac:chgData name="Moira Palumbo" userId="d5313c09-a6ac-40b1-8c83-27dd36ce5c13" providerId="ADAL" clId="{75ECB0B6-1A74-40AE-9AEA-FFA112F6C086}" dt="2021-07-07T14:27:12.063" v="4451" actId="478"/>
          <ac:spMkLst>
            <pc:docMk/>
            <pc:sldMk cId="0" sldId="304"/>
            <ac:spMk id="10" creationId="{00000000-0000-0000-0000-000000000000}"/>
          </ac:spMkLst>
        </pc:spChg>
        <pc:spChg chg="add mod ord">
          <ac:chgData name="Moira Palumbo" userId="d5313c09-a6ac-40b1-8c83-27dd36ce5c13" providerId="ADAL" clId="{75ECB0B6-1A74-40AE-9AEA-FFA112F6C086}" dt="2021-07-07T14:43:35.808" v="4752" actId="6549"/>
          <ac:spMkLst>
            <pc:docMk/>
            <pc:sldMk cId="0" sldId="304"/>
            <ac:spMk id="11" creationId="{12846C24-84C8-4215-9313-8C71300599DE}"/>
          </ac:spMkLst>
        </pc:spChg>
        <pc:spChg chg="add mod ord">
          <ac:chgData name="Moira Palumbo" userId="d5313c09-a6ac-40b1-8c83-27dd36ce5c13" providerId="ADAL" clId="{75ECB0B6-1A74-40AE-9AEA-FFA112F6C086}" dt="2021-07-07T14:29:56.982" v="4514" actId="14100"/>
          <ac:spMkLst>
            <pc:docMk/>
            <pc:sldMk cId="0" sldId="304"/>
            <ac:spMk id="12" creationId="{A09EC3EC-97BC-4B36-A4E1-273C5F943536}"/>
          </ac:spMkLst>
        </pc:spChg>
        <pc:graphicFrameChg chg="mod">
          <ac:chgData name="Moira Palumbo" userId="d5313c09-a6ac-40b1-8c83-27dd36ce5c13" providerId="ADAL" clId="{75ECB0B6-1A74-40AE-9AEA-FFA112F6C086}" dt="2021-07-07T14:29:14.830" v="4506" actId="1076"/>
          <ac:graphicFrameMkLst>
            <pc:docMk/>
            <pc:sldMk cId="0" sldId="304"/>
            <ac:graphicFrameMk id="7" creationId="{00000000-0000-0000-0000-000000000000}"/>
          </ac:graphicFrameMkLst>
        </pc:graphicFrameChg>
      </pc:sldChg>
      <pc:sldChg chg="addSp delSp modSp mod modClrScheme chgLayout">
        <pc:chgData name="Moira Palumbo" userId="d5313c09-a6ac-40b1-8c83-27dd36ce5c13" providerId="ADAL" clId="{75ECB0B6-1A74-40AE-9AEA-FFA112F6C086}" dt="2021-07-07T14:39:55.956" v="4702" actId="20577"/>
        <pc:sldMkLst>
          <pc:docMk/>
          <pc:sldMk cId="0" sldId="305"/>
        </pc:sldMkLst>
        <pc:spChg chg="del">
          <ac:chgData name="Moira Palumbo" userId="d5313c09-a6ac-40b1-8c83-27dd36ce5c13" providerId="ADAL" clId="{75ECB0B6-1A74-40AE-9AEA-FFA112F6C086}" dt="2021-07-07T14:30:37.614" v="4521" actId="478"/>
          <ac:spMkLst>
            <pc:docMk/>
            <pc:sldMk cId="0" sldId="305"/>
            <ac:spMk id="9" creationId="{00000000-0000-0000-0000-000000000000}"/>
          </ac:spMkLst>
        </pc:spChg>
        <pc:spChg chg="mod ord">
          <ac:chgData name="Moira Palumbo" userId="d5313c09-a6ac-40b1-8c83-27dd36ce5c13" providerId="ADAL" clId="{75ECB0B6-1A74-40AE-9AEA-FFA112F6C086}" dt="2021-07-07T14:39:55.956" v="4702" actId="20577"/>
          <ac:spMkLst>
            <pc:docMk/>
            <pc:sldMk cId="0" sldId="305"/>
            <ac:spMk id="10" creationId="{00000000-0000-0000-0000-000000000000}"/>
          </ac:spMkLst>
        </pc:spChg>
        <pc:spChg chg="mod ord">
          <ac:chgData name="Moira Palumbo" userId="d5313c09-a6ac-40b1-8c83-27dd36ce5c13" providerId="ADAL" clId="{75ECB0B6-1A74-40AE-9AEA-FFA112F6C086}" dt="2021-07-07T14:32:54.172" v="4585" actId="700"/>
          <ac:spMkLst>
            <pc:docMk/>
            <pc:sldMk cId="0" sldId="305"/>
            <ac:spMk id="16" creationId="{00000000-0000-0000-0000-000000000000}"/>
          </ac:spMkLst>
        </pc:spChg>
        <pc:spChg chg="del mod ord">
          <ac:chgData name="Moira Palumbo" userId="d5313c09-a6ac-40b1-8c83-27dd36ce5c13" providerId="ADAL" clId="{75ECB0B6-1A74-40AE-9AEA-FFA112F6C086}" dt="2021-07-07T14:32:17.030" v="4580" actId="478"/>
          <ac:spMkLst>
            <pc:docMk/>
            <pc:sldMk cId="0" sldId="305"/>
            <ac:spMk id="17" creationId="{00000000-0000-0000-0000-000000000000}"/>
          </ac:spMkLst>
        </pc:spChg>
        <pc:spChg chg="add mod ord">
          <ac:chgData name="Moira Palumbo" userId="d5313c09-a6ac-40b1-8c83-27dd36ce5c13" providerId="ADAL" clId="{75ECB0B6-1A74-40AE-9AEA-FFA112F6C086}" dt="2021-07-07T14:32:54.172" v="4585" actId="700"/>
          <ac:spMkLst>
            <pc:docMk/>
            <pc:sldMk cId="0" sldId="305"/>
            <ac:spMk id="18" creationId="{36295336-3CE8-41FA-9897-D8FFBD822BDB}"/>
          </ac:spMkLst>
        </pc:spChg>
        <pc:spChg chg="add mod ord">
          <ac:chgData name="Moira Palumbo" userId="d5313c09-a6ac-40b1-8c83-27dd36ce5c13" providerId="ADAL" clId="{75ECB0B6-1A74-40AE-9AEA-FFA112F6C086}" dt="2021-07-07T14:32:54.172" v="4585" actId="700"/>
          <ac:spMkLst>
            <pc:docMk/>
            <pc:sldMk cId="0" sldId="305"/>
            <ac:spMk id="19" creationId="{B786A6D5-6C58-4FC1-98B8-EE3C92BCDA2C}"/>
          </ac:spMkLst>
        </pc:spChg>
      </pc:sldChg>
      <pc:sldChg chg="addSp delSp modSp mod modClrScheme chgLayout">
        <pc:chgData name="Moira Palumbo" userId="d5313c09-a6ac-40b1-8c83-27dd36ce5c13" providerId="ADAL" clId="{75ECB0B6-1A74-40AE-9AEA-FFA112F6C086}" dt="2021-07-07T14:43:23.987" v="4751" actId="20577"/>
        <pc:sldMkLst>
          <pc:docMk/>
          <pc:sldMk cId="0" sldId="306"/>
        </pc:sldMkLst>
        <pc:spChg chg="mod ord">
          <ac:chgData name="Moira Palumbo" userId="d5313c09-a6ac-40b1-8c83-27dd36ce5c13" providerId="ADAL" clId="{75ECB0B6-1A74-40AE-9AEA-FFA112F6C086}" dt="2021-07-07T14:43:23.987" v="4751" actId="20577"/>
          <ac:spMkLst>
            <pc:docMk/>
            <pc:sldMk cId="0" sldId="306"/>
            <ac:spMk id="2" creationId="{00000000-0000-0000-0000-000000000000}"/>
          </ac:spMkLst>
        </pc:spChg>
        <pc:spChg chg="mod ord">
          <ac:chgData name="Moira Palumbo" userId="d5313c09-a6ac-40b1-8c83-27dd36ce5c13" providerId="ADAL" clId="{75ECB0B6-1A74-40AE-9AEA-FFA112F6C086}" dt="2021-07-07T14:39:24.329" v="4698" actId="700"/>
          <ac:spMkLst>
            <pc:docMk/>
            <pc:sldMk cId="0" sldId="306"/>
            <ac:spMk id="19" creationId="{00000000-0000-0000-0000-000000000000}"/>
          </ac:spMkLst>
        </pc:spChg>
        <pc:spChg chg="del mod ord">
          <ac:chgData name="Moira Palumbo" userId="d5313c09-a6ac-40b1-8c83-27dd36ce5c13" providerId="ADAL" clId="{75ECB0B6-1A74-40AE-9AEA-FFA112F6C086}" dt="2021-07-07T14:39:41.083" v="4700" actId="478"/>
          <ac:spMkLst>
            <pc:docMk/>
            <pc:sldMk cId="0" sldId="306"/>
            <ac:spMk id="20" creationId="{00000000-0000-0000-0000-000000000000}"/>
          </ac:spMkLst>
        </pc:spChg>
        <pc:spChg chg="add mod ord">
          <ac:chgData name="Moira Palumbo" userId="d5313c09-a6ac-40b1-8c83-27dd36ce5c13" providerId="ADAL" clId="{75ECB0B6-1A74-40AE-9AEA-FFA112F6C086}" dt="2021-07-07T14:39:29.123" v="4699" actId="20577"/>
          <ac:spMkLst>
            <pc:docMk/>
            <pc:sldMk cId="0" sldId="306"/>
            <ac:spMk id="21" creationId="{2A20C4F8-726E-4981-9BFD-4F9E6C6E43BB}"/>
          </ac:spMkLst>
        </pc:spChg>
      </pc:sldChg>
      <pc:sldChg chg="addSp delSp modSp mod modClrScheme chgLayout">
        <pc:chgData name="Moira Palumbo" userId="d5313c09-a6ac-40b1-8c83-27dd36ce5c13" providerId="ADAL" clId="{75ECB0B6-1A74-40AE-9AEA-FFA112F6C086}" dt="2021-07-07T14:46:23.290" v="4783" actId="478"/>
        <pc:sldMkLst>
          <pc:docMk/>
          <pc:sldMk cId="0" sldId="307"/>
        </pc:sldMkLst>
        <pc:spChg chg="del">
          <ac:chgData name="Moira Palumbo" userId="d5313c09-a6ac-40b1-8c83-27dd36ce5c13" providerId="ADAL" clId="{75ECB0B6-1A74-40AE-9AEA-FFA112F6C086}" dt="2021-07-07T14:42:22.722" v="4727" actId="478"/>
          <ac:spMkLst>
            <pc:docMk/>
            <pc:sldMk cId="0" sldId="307"/>
            <ac:spMk id="2" creationId="{00000000-0000-0000-0000-000000000000}"/>
          </ac:spMkLst>
        </pc:spChg>
        <pc:spChg chg="add del">
          <ac:chgData name="Moira Palumbo" userId="d5313c09-a6ac-40b1-8c83-27dd36ce5c13" providerId="ADAL" clId="{75ECB0B6-1A74-40AE-9AEA-FFA112F6C086}" dt="2021-07-07T14:42:15.339" v="4726" actId="478"/>
          <ac:spMkLst>
            <pc:docMk/>
            <pc:sldMk cId="0" sldId="307"/>
            <ac:spMk id="3" creationId="{00000000-0000-0000-0000-000000000000}"/>
          </ac:spMkLst>
        </pc:spChg>
        <pc:spChg chg="mod ord">
          <ac:chgData name="Moira Palumbo" userId="d5313c09-a6ac-40b1-8c83-27dd36ce5c13" providerId="ADAL" clId="{75ECB0B6-1A74-40AE-9AEA-FFA112F6C086}" dt="2021-07-07T14:44:45.026" v="4776" actId="700"/>
          <ac:spMkLst>
            <pc:docMk/>
            <pc:sldMk cId="0" sldId="307"/>
            <ac:spMk id="4" creationId="{00000000-0000-0000-0000-000000000000}"/>
          </ac:spMkLst>
        </pc:spChg>
        <pc:spChg chg="mod">
          <ac:chgData name="Moira Palumbo" userId="d5313c09-a6ac-40b1-8c83-27dd36ce5c13" providerId="ADAL" clId="{75ECB0B6-1A74-40AE-9AEA-FFA112F6C086}" dt="2021-07-07T14:44:13.335" v="4772" actId="1076"/>
          <ac:spMkLst>
            <pc:docMk/>
            <pc:sldMk cId="0" sldId="307"/>
            <ac:spMk id="6" creationId="{00000000-0000-0000-0000-000000000000}"/>
          </ac:spMkLst>
        </pc:spChg>
        <pc:spChg chg="mod ord">
          <ac:chgData name="Moira Palumbo" userId="d5313c09-a6ac-40b1-8c83-27dd36ce5c13" providerId="ADAL" clId="{75ECB0B6-1A74-40AE-9AEA-FFA112F6C086}" dt="2021-07-07T14:44:45.026" v="4776" actId="700"/>
          <ac:spMkLst>
            <pc:docMk/>
            <pc:sldMk cId="0" sldId="307"/>
            <ac:spMk id="9" creationId="{00000000-0000-0000-0000-000000000000}"/>
          </ac:spMkLst>
        </pc:spChg>
        <pc:spChg chg="del mod ord">
          <ac:chgData name="Moira Palumbo" userId="d5313c09-a6ac-40b1-8c83-27dd36ce5c13" providerId="ADAL" clId="{75ECB0B6-1A74-40AE-9AEA-FFA112F6C086}" dt="2021-07-07T14:46:23.290" v="4783" actId="478"/>
          <ac:spMkLst>
            <pc:docMk/>
            <pc:sldMk cId="0" sldId="307"/>
            <ac:spMk id="10" creationId="{00000000-0000-0000-0000-000000000000}"/>
          </ac:spMkLst>
        </pc:spChg>
        <pc:spChg chg="add del mod ord">
          <ac:chgData name="Moira Palumbo" userId="d5313c09-a6ac-40b1-8c83-27dd36ce5c13" providerId="ADAL" clId="{75ECB0B6-1A74-40AE-9AEA-FFA112F6C086}" dt="2021-07-07T14:44:45.026" v="4776" actId="700"/>
          <ac:spMkLst>
            <pc:docMk/>
            <pc:sldMk cId="0" sldId="307"/>
            <ac:spMk id="11" creationId="{D660F32F-270D-497F-A878-7F111B541905}"/>
          </ac:spMkLst>
        </pc:spChg>
        <pc:spChg chg="add del mod ord">
          <ac:chgData name="Moira Palumbo" userId="d5313c09-a6ac-40b1-8c83-27dd36ce5c13" providerId="ADAL" clId="{75ECB0B6-1A74-40AE-9AEA-FFA112F6C086}" dt="2021-07-07T14:44:45.026" v="4776" actId="700"/>
          <ac:spMkLst>
            <pc:docMk/>
            <pc:sldMk cId="0" sldId="307"/>
            <ac:spMk id="12" creationId="{CA597A1A-9B61-4676-8528-A082990DF97C}"/>
          </ac:spMkLst>
        </pc:spChg>
      </pc:sldChg>
      <pc:sldChg chg="delSp modSp mod modClrScheme chgLayout">
        <pc:chgData name="Moira Palumbo" userId="d5313c09-a6ac-40b1-8c83-27dd36ce5c13" providerId="ADAL" clId="{75ECB0B6-1A74-40AE-9AEA-FFA112F6C086}" dt="2021-07-07T13:50:57.759" v="3792" actId="1076"/>
        <pc:sldMkLst>
          <pc:docMk/>
          <pc:sldMk cId="0" sldId="310"/>
        </pc:sldMkLst>
        <pc:spChg chg="mod ord">
          <ac:chgData name="Moira Palumbo" userId="d5313c09-a6ac-40b1-8c83-27dd36ce5c13" providerId="ADAL" clId="{75ECB0B6-1A74-40AE-9AEA-FFA112F6C086}" dt="2021-07-07T13:39:01.664" v="3611" actId="700"/>
          <ac:spMkLst>
            <pc:docMk/>
            <pc:sldMk cId="0" sldId="310"/>
            <ac:spMk id="2" creationId="{00000000-0000-0000-0000-000000000000}"/>
          </ac:spMkLst>
        </pc:spChg>
        <pc:spChg chg="mod ord">
          <ac:chgData name="Moira Palumbo" userId="d5313c09-a6ac-40b1-8c83-27dd36ce5c13" providerId="ADAL" clId="{75ECB0B6-1A74-40AE-9AEA-FFA112F6C086}" dt="2021-07-07T13:39:01.664" v="3611" actId="700"/>
          <ac:spMkLst>
            <pc:docMk/>
            <pc:sldMk cId="0" sldId="310"/>
            <ac:spMk id="3" creationId="{00000000-0000-0000-0000-000000000000}"/>
          </ac:spMkLst>
        </pc:spChg>
        <pc:spChg chg="del mod ord">
          <ac:chgData name="Moira Palumbo" userId="d5313c09-a6ac-40b1-8c83-27dd36ce5c13" providerId="ADAL" clId="{75ECB0B6-1A74-40AE-9AEA-FFA112F6C086}" dt="2021-07-07T13:39:22.848" v="3613" actId="478"/>
          <ac:spMkLst>
            <pc:docMk/>
            <pc:sldMk cId="0" sldId="310"/>
            <ac:spMk id="7" creationId="{3A98C190-4135-4A36-B60A-704147DB0E03}"/>
          </ac:spMkLst>
        </pc:spChg>
        <pc:graphicFrameChg chg="mod modGraphic">
          <ac:chgData name="Moira Palumbo" userId="d5313c09-a6ac-40b1-8c83-27dd36ce5c13" providerId="ADAL" clId="{75ECB0B6-1A74-40AE-9AEA-FFA112F6C086}" dt="2021-07-07T13:50:57.759" v="3792" actId="1076"/>
          <ac:graphicFrameMkLst>
            <pc:docMk/>
            <pc:sldMk cId="0" sldId="310"/>
            <ac:graphicFrameMk id="10005" creationId="{00000000-0000-0000-0000-000000000000}"/>
          </ac:graphicFrameMkLst>
        </pc:graphicFrameChg>
      </pc:sldChg>
      <pc:sldChg chg="addSp delSp modSp mod modClrScheme chgLayout">
        <pc:chgData name="Moira Palumbo" userId="d5313c09-a6ac-40b1-8c83-27dd36ce5c13" providerId="ADAL" clId="{75ECB0B6-1A74-40AE-9AEA-FFA112F6C086}" dt="2021-07-07T13:49:58.744" v="3789" actId="20577"/>
        <pc:sldMkLst>
          <pc:docMk/>
          <pc:sldMk cId="0" sldId="311"/>
        </pc:sldMkLst>
        <pc:spChg chg="mod ord">
          <ac:chgData name="Moira Palumbo" userId="d5313c09-a6ac-40b1-8c83-27dd36ce5c13" providerId="ADAL" clId="{75ECB0B6-1A74-40AE-9AEA-FFA112F6C086}" dt="2021-07-07T13:49:14.145" v="3729" actId="700"/>
          <ac:spMkLst>
            <pc:docMk/>
            <pc:sldMk cId="0" sldId="311"/>
            <ac:spMk id="2" creationId="{00000000-0000-0000-0000-000000000000}"/>
          </ac:spMkLst>
        </pc:spChg>
        <pc:spChg chg="add del mod ord">
          <ac:chgData name="Moira Palumbo" userId="d5313c09-a6ac-40b1-8c83-27dd36ce5c13" providerId="ADAL" clId="{75ECB0B6-1A74-40AE-9AEA-FFA112F6C086}" dt="2021-07-07T13:49:58.744" v="3789" actId="20577"/>
          <ac:spMkLst>
            <pc:docMk/>
            <pc:sldMk cId="0" sldId="311"/>
            <ac:spMk id="3" creationId="{00000000-0000-0000-0000-000000000000}"/>
          </ac:spMkLst>
        </pc:spChg>
        <pc:spChg chg="add del mod">
          <ac:chgData name="Moira Palumbo" userId="d5313c09-a6ac-40b1-8c83-27dd36ce5c13" providerId="ADAL" clId="{75ECB0B6-1A74-40AE-9AEA-FFA112F6C086}" dt="2021-07-07T13:49:19.501" v="3731" actId="478"/>
          <ac:spMkLst>
            <pc:docMk/>
            <pc:sldMk cId="0" sldId="311"/>
            <ac:spMk id="5" creationId="{B32FD8F1-E651-413B-B3A6-CC510DB60C13}"/>
          </ac:spMkLst>
        </pc:spChg>
        <pc:spChg chg="del mod ord">
          <ac:chgData name="Moira Palumbo" userId="d5313c09-a6ac-40b1-8c83-27dd36ce5c13" providerId="ADAL" clId="{75ECB0B6-1A74-40AE-9AEA-FFA112F6C086}" dt="2021-07-07T13:49:23.839" v="3732" actId="478"/>
          <ac:spMkLst>
            <pc:docMk/>
            <pc:sldMk cId="0" sldId="311"/>
            <ac:spMk id="7" creationId="{3A98C190-4135-4A36-B60A-704147DB0E03}"/>
          </ac:spMkLst>
        </pc:spChg>
      </pc:sldChg>
      <pc:sldChg chg="modSp mod addCm modCm">
        <pc:chgData name="Moira Palumbo" userId="d5313c09-a6ac-40b1-8c83-27dd36ce5c13" providerId="ADAL" clId="{75ECB0B6-1A74-40AE-9AEA-FFA112F6C086}" dt="2021-07-07T13:59:33.312" v="3952" actId="20577"/>
        <pc:sldMkLst>
          <pc:docMk/>
          <pc:sldMk cId="0" sldId="314"/>
        </pc:sldMkLst>
        <pc:spChg chg="mod">
          <ac:chgData name="Moira Palumbo" userId="d5313c09-a6ac-40b1-8c83-27dd36ce5c13" providerId="ADAL" clId="{75ECB0B6-1A74-40AE-9AEA-FFA112F6C086}" dt="2021-07-07T13:59:33.312" v="3952" actId="20577"/>
          <ac:spMkLst>
            <pc:docMk/>
            <pc:sldMk cId="0" sldId="314"/>
            <ac:spMk id="6" creationId="{A3D9C313-9D74-4417-9CE5-3067F940B13A}"/>
          </ac:spMkLst>
        </pc:spChg>
      </pc:sldChg>
      <pc:sldChg chg="modSp mod">
        <pc:chgData name="Moira Palumbo" userId="d5313c09-a6ac-40b1-8c83-27dd36ce5c13" providerId="ADAL" clId="{75ECB0B6-1A74-40AE-9AEA-FFA112F6C086}" dt="2021-07-07T12:22:31.501" v="935" actId="20577"/>
        <pc:sldMkLst>
          <pc:docMk/>
          <pc:sldMk cId="0" sldId="315"/>
        </pc:sldMkLst>
        <pc:spChg chg="mod">
          <ac:chgData name="Moira Palumbo" userId="d5313c09-a6ac-40b1-8c83-27dd36ce5c13" providerId="ADAL" clId="{75ECB0B6-1A74-40AE-9AEA-FFA112F6C086}" dt="2021-07-07T12:22:31.501" v="935" actId="20577"/>
          <ac:spMkLst>
            <pc:docMk/>
            <pc:sldMk cId="0" sldId="315"/>
            <ac:spMk id="7" creationId="{7EC0B194-305E-4C52-A3BC-D1DEDF46186A}"/>
          </ac:spMkLst>
        </pc:spChg>
      </pc:sldChg>
      <pc:sldChg chg="modSp mod">
        <pc:chgData name="Moira Palumbo" userId="d5313c09-a6ac-40b1-8c83-27dd36ce5c13" providerId="ADAL" clId="{75ECB0B6-1A74-40AE-9AEA-FFA112F6C086}" dt="2021-07-07T14:24:33.398" v="4374" actId="6549"/>
        <pc:sldMkLst>
          <pc:docMk/>
          <pc:sldMk cId="0" sldId="316"/>
        </pc:sldMkLst>
        <pc:spChg chg="mod">
          <ac:chgData name="Moira Palumbo" userId="d5313c09-a6ac-40b1-8c83-27dd36ce5c13" providerId="ADAL" clId="{75ECB0B6-1A74-40AE-9AEA-FFA112F6C086}" dt="2021-07-07T14:24:33.398" v="4374" actId="6549"/>
          <ac:spMkLst>
            <pc:docMk/>
            <pc:sldMk cId="0" sldId="316"/>
            <ac:spMk id="7" creationId="{7EC0B194-305E-4C52-A3BC-D1DEDF46186A}"/>
          </ac:spMkLst>
        </pc:spChg>
      </pc:sldChg>
      <pc:sldChg chg="modSp mod">
        <pc:chgData name="Moira Palumbo" userId="d5313c09-a6ac-40b1-8c83-27dd36ce5c13" providerId="ADAL" clId="{75ECB0B6-1A74-40AE-9AEA-FFA112F6C086}" dt="2021-07-07T14:49:35.076" v="4944" actId="20577"/>
        <pc:sldMkLst>
          <pc:docMk/>
          <pc:sldMk cId="0" sldId="317"/>
        </pc:sldMkLst>
        <pc:spChg chg="mod">
          <ac:chgData name="Moira Palumbo" userId="d5313c09-a6ac-40b1-8c83-27dd36ce5c13" providerId="ADAL" clId="{75ECB0B6-1A74-40AE-9AEA-FFA112F6C086}" dt="2021-07-07T14:49:35.076" v="4944" actId="20577"/>
          <ac:spMkLst>
            <pc:docMk/>
            <pc:sldMk cId="0" sldId="317"/>
            <ac:spMk id="6" creationId="{A3D9C313-9D74-4417-9CE5-3067F940B13A}"/>
          </ac:spMkLst>
        </pc:spChg>
      </pc:sldChg>
      <pc:sldChg chg="delSp modSp mod addCm modCm">
        <pc:chgData name="Moira Palumbo" userId="d5313c09-a6ac-40b1-8c83-27dd36ce5c13" providerId="ADAL" clId="{75ECB0B6-1A74-40AE-9AEA-FFA112F6C086}" dt="2021-07-07T14:55:52.481" v="4950" actId="478"/>
        <pc:sldMkLst>
          <pc:docMk/>
          <pc:sldMk cId="0" sldId="318"/>
        </pc:sldMkLst>
        <pc:spChg chg="mod">
          <ac:chgData name="Moira Palumbo" userId="d5313c09-a6ac-40b1-8c83-27dd36ce5c13" providerId="ADAL" clId="{75ECB0B6-1A74-40AE-9AEA-FFA112F6C086}" dt="2021-07-07T14:49:51.547" v="4947" actId="20577"/>
          <ac:spMkLst>
            <pc:docMk/>
            <pc:sldMk cId="0" sldId="318"/>
            <ac:spMk id="3" creationId="{00000000-0000-0000-0000-000000000000}"/>
          </ac:spMkLst>
        </pc:spChg>
        <pc:spChg chg="del">
          <ac:chgData name="Moira Palumbo" userId="d5313c09-a6ac-40b1-8c83-27dd36ce5c13" providerId="ADAL" clId="{75ECB0B6-1A74-40AE-9AEA-FFA112F6C086}" dt="2021-07-07T14:55:52.481" v="4950" actId="478"/>
          <ac:spMkLst>
            <pc:docMk/>
            <pc:sldMk cId="0" sldId="318"/>
            <ac:spMk id="7" creationId="{3A98C190-4135-4A36-B60A-704147DB0E03}"/>
          </ac:spMkLst>
        </pc:spChg>
      </pc:sldChg>
      <pc:sldChg chg="delSp mod addCm modCm">
        <pc:chgData name="Moira Palumbo" userId="d5313c09-a6ac-40b1-8c83-27dd36ce5c13" providerId="ADAL" clId="{75ECB0B6-1A74-40AE-9AEA-FFA112F6C086}" dt="2021-07-07T14:58:54.400" v="4958" actId="1589"/>
        <pc:sldMkLst>
          <pc:docMk/>
          <pc:sldMk cId="0" sldId="319"/>
        </pc:sldMkLst>
        <pc:spChg chg="del">
          <ac:chgData name="Moira Palumbo" userId="d5313c09-a6ac-40b1-8c83-27dd36ce5c13" providerId="ADAL" clId="{75ECB0B6-1A74-40AE-9AEA-FFA112F6C086}" dt="2021-07-07T14:56:21.057" v="4951" actId="478"/>
          <ac:spMkLst>
            <pc:docMk/>
            <pc:sldMk cId="0" sldId="319"/>
            <ac:spMk id="7" creationId="{3A98C190-4135-4A36-B60A-704147DB0E03}"/>
          </ac:spMkLst>
        </pc:spChg>
      </pc:sldChg>
      <pc:sldChg chg="delSp modSp mod chgLayout">
        <pc:chgData name="Moira Palumbo" userId="d5313c09-a6ac-40b1-8c83-27dd36ce5c13" providerId="ADAL" clId="{75ECB0B6-1A74-40AE-9AEA-FFA112F6C086}" dt="2021-07-07T14:59:50.745" v="4968" actId="478"/>
        <pc:sldMkLst>
          <pc:docMk/>
          <pc:sldMk cId="0" sldId="320"/>
        </pc:sldMkLst>
        <pc:spChg chg="mod ord">
          <ac:chgData name="Moira Palumbo" userId="d5313c09-a6ac-40b1-8c83-27dd36ce5c13" providerId="ADAL" clId="{75ECB0B6-1A74-40AE-9AEA-FFA112F6C086}" dt="2021-07-07T14:59:45.251" v="4967" actId="700"/>
          <ac:spMkLst>
            <pc:docMk/>
            <pc:sldMk cId="0" sldId="320"/>
            <ac:spMk id="2" creationId="{00000000-0000-0000-0000-000000000000}"/>
          </ac:spMkLst>
        </pc:spChg>
        <pc:spChg chg="mod ord">
          <ac:chgData name="Moira Palumbo" userId="d5313c09-a6ac-40b1-8c83-27dd36ce5c13" providerId="ADAL" clId="{75ECB0B6-1A74-40AE-9AEA-FFA112F6C086}" dt="2021-07-07T14:59:45.251" v="4967" actId="700"/>
          <ac:spMkLst>
            <pc:docMk/>
            <pc:sldMk cId="0" sldId="320"/>
            <ac:spMk id="4" creationId="{00000000-0000-0000-0000-000000000000}"/>
          </ac:spMkLst>
        </pc:spChg>
        <pc:spChg chg="del mod ord">
          <ac:chgData name="Moira Palumbo" userId="d5313c09-a6ac-40b1-8c83-27dd36ce5c13" providerId="ADAL" clId="{75ECB0B6-1A74-40AE-9AEA-FFA112F6C086}" dt="2021-07-07T14:59:50.745" v="4968" actId="478"/>
          <ac:spMkLst>
            <pc:docMk/>
            <pc:sldMk cId="0" sldId="320"/>
            <ac:spMk id="5" creationId="{548F23CA-9C87-4559-89F8-42A3CC9D03F3}"/>
          </ac:spMkLst>
        </pc:spChg>
        <pc:picChg chg="mod ord">
          <ac:chgData name="Moira Palumbo" userId="d5313c09-a6ac-40b1-8c83-27dd36ce5c13" providerId="ADAL" clId="{75ECB0B6-1A74-40AE-9AEA-FFA112F6C086}" dt="2021-07-07T14:59:45.251" v="4967" actId="700"/>
          <ac:picMkLst>
            <pc:docMk/>
            <pc:sldMk cId="0" sldId="320"/>
            <ac:picMk id="3" creationId="{00000000-0000-0000-0000-000000000000}"/>
          </ac:picMkLst>
        </pc:picChg>
      </pc:sldChg>
      <pc:sldChg chg="delSp modSp mod modNotesTx">
        <pc:chgData name="Moira Palumbo" userId="d5313c09-a6ac-40b1-8c83-27dd36ce5c13" providerId="ADAL" clId="{75ECB0B6-1A74-40AE-9AEA-FFA112F6C086}" dt="2021-07-07T15:01:09.489" v="5012" actId="20577"/>
        <pc:sldMkLst>
          <pc:docMk/>
          <pc:sldMk cId="0" sldId="321"/>
        </pc:sldMkLst>
        <pc:spChg chg="mod">
          <ac:chgData name="Moira Palumbo" userId="d5313c09-a6ac-40b1-8c83-27dd36ce5c13" providerId="ADAL" clId="{75ECB0B6-1A74-40AE-9AEA-FFA112F6C086}" dt="2021-07-07T15:00:10.456" v="4971" actId="20577"/>
          <ac:spMkLst>
            <pc:docMk/>
            <pc:sldMk cId="0" sldId="321"/>
            <ac:spMk id="2" creationId="{6CA78923-D2E2-4677-A54B-37B7C98B9474}"/>
          </ac:spMkLst>
        </pc:spChg>
        <pc:spChg chg="del">
          <ac:chgData name="Moira Palumbo" userId="d5313c09-a6ac-40b1-8c83-27dd36ce5c13" providerId="ADAL" clId="{75ECB0B6-1A74-40AE-9AEA-FFA112F6C086}" dt="2021-07-07T15:00:31.664" v="4974" actId="478"/>
          <ac:spMkLst>
            <pc:docMk/>
            <pc:sldMk cId="0" sldId="321"/>
            <ac:spMk id="3" creationId="{5B8AA77A-6A9C-4C61-BBA0-0DBA6EEFE20D}"/>
          </ac:spMkLst>
        </pc:spChg>
        <pc:spChg chg="mod">
          <ac:chgData name="Moira Palumbo" userId="d5313c09-a6ac-40b1-8c83-27dd36ce5c13" providerId="ADAL" clId="{75ECB0B6-1A74-40AE-9AEA-FFA112F6C086}" dt="2021-07-07T15:00:23.315" v="4973" actId="20577"/>
          <ac:spMkLst>
            <pc:docMk/>
            <pc:sldMk cId="0" sldId="321"/>
            <ac:spMk id="6" creationId="{A3D9C313-9D74-4417-9CE5-3067F940B13A}"/>
          </ac:spMkLst>
        </pc:spChg>
      </pc:sldChg>
      <pc:sldChg chg="delSp modSp mod">
        <pc:chgData name="Moira Palumbo" userId="d5313c09-a6ac-40b1-8c83-27dd36ce5c13" providerId="ADAL" clId="{75ECB0B6-1A74-40AE-9AEA-FFA112F6C086}" dt="2021-07-07T15:01:52.595" v="5045" actId="478"/>
        <pc:sldMkLst>
          <pc:docMk/>
          <pc:sldMk cId="0" sldId="322"/>
        </pc:sldMkLst>
        <pc:spChg chg="mod">
          <ac:chgData name="Moira Palumbo" userId="d5313c09-a6ac-40b1-8c83-27dd36ce5c13" providerId="ADAL" clId="{75ECB0B6-1A74-40AE-9AEA-FFA112F6C086}" dt="2021-07-07T15:01:20.635" v="5019" actId="20577"/>
          <ac:spMkLst>
            <pc:docMk/>
            <pc:sldMk cId="0" sldId="322"/>
            <ac:spMk id="2" creationId="{6CA78923-D2E2-4677-A54B-37B7C98B9474}"/>
          </ac:spMkLst>
        </pc:spChg>
        <pc:spChg chg="del">
          <ac:chgData name="Moira Palumbo" userId="d5313c09-a6ac-40b1-8c83-27dd36ce5c13" providerId="ADAL" clId="{75ECB0B6-1A74-40AE-9AEA-FFA112F6C086}" dt="2021-07-07T15:01:52.595" v="5045" actId="478"/>
          <ac:spMkLst>
            <pc:docMk/>
            <pc:sldMk cId="0" sldId="322"/>
            <ac:spMk id="3" creationId="{5B8AA77A-6A9C-4C61-BBA0-0DBA6EEFE20D}"/>
          </ac:spMkLst>
        </pc:spChg>
        <pc:spChg chg="mod">
          <ac:chgData name="Moira Palumbo" userId="d5313c09-a6ac-40b1-8c83-27dd36ce5c13" providerId="ADAL" clId="{75ECB0B6-1A74-40AE-9AEA-FFA112F6C086}" dt="2021-07-07T15:01:44.642" v="5044" actId="20577"/>
          <ac:spMkLst>
            <pc:docMk/>
            <pc:sldMk cId="0" sldId="322"/>
            <ac:spMk id="6" creationId="{A3D9C313-9D74-4417-9CE5-3067F940B13A}"/>
          </ac:spMkLst>
        </pc:spChg>
      </pc:sldChg>
      <pc:sldChg chg="delSp modSp mod chgLayout">
        <pc:chgData name="Moira Palumbo" userId="d5313c09-a6ac-40b1-8c83-27dd36ce5c13" providerId="ADAL" clId="{75ECB0B6-1A74-40AE-9AEA-FFA112F6C086}" dt="2021-07-07T15:06:09.631" v="5182" actId="20577"/>
        <pc:sldMkLst>
          <pc:docMk/>
          <pc:sldMk cId="0" sldId="323"/>
        </pc:sldMkLst>
        <pc:spChg chg="mod ord">
          <ac:chgData name="Moira Palumbo" userId="d5313c09-a6ac-40b1-8c83-27dd36ce5c13" providerId="ADAL" clId="{75ECB0B6-1A74-40AE-9AEA-FFA112F6C086}" dt="2021-07-07T15:02:37.081" v="5046" actId="700"/>
          <ac:spMkLst>
            <pc:docMk/>
            <pc:sldMk cId="0" sldId="323"/>
            <ac:spMk id="2" creationId="{6CA78923-D2E2-4677-A54B-37B7C98B9474}"/>
          </ac:spMkLst>
        </pc:spChg>
        <pc:spChg chg="del mod ord">
          <ac:chgData name="Moira Palumbo" userId="d5313c09-a6ac-40b1-8c83-27dd36ce5c13" providerId="ADAL" clId="{75ECB0B6-1A74-40AE-9AEA-FFA112F6C086}" dt="2021-07-07T15:03:08.481" v="5054" actId="478"/>
          <ac:spMkLst>
            <pc:docMk/>
            <pc:sldMk cId="0" sldId="323"/>
            <ac:spMk id="3" creationId="{5B8AA77A-6A9C-4C61-BBA0-0DBA6EEFE20D}"/>
          </ac:spMkLst>
        </pc:spChg>
        <pc:spChg chg="mod ord">
          <ac:chgData name="Moira Palumbo" userId="d5313c09-a6ac-40b1-8c83-27dd36ce5c13" providerId="ADAL" clId="{75ECB0B6-1A74-40AE-9AEA-FFA112F6C086}" dt="2021-07-07T15:06:09.631" v="5182" actId="20577"/>
          <ac:spMkLst>
            <pc:docMk/>
            <pc:sldMk cId="0" sldId="323"/>
            <ac:spMk id="6" creationId="{A3D9C313-9D74-4417-9CE5-3067F940B13A}"/>
          </ac:spMkLst>
        </pc:spChg>
      </pc:sldChg>
      <pc:sldChg chg="delSp modSp mod">
        <pc:chgData name="Moira Palumbo" userId="d5313c09-a6ac-40b1-8c83-27dd36ce5c13" providerId="ADAL" clId="{75ECB0B6-1A74-40AE-9AEA-FFA112F6C086}" dt="2021-07-07T15:07:47.864" v="5217" actId="478"/>
        <pc:sldMkLst>
          <pc:docMk/>
          <pc:sldMk cId="0" sldId="324"/>
        </pc:sldMkLst>
        <pc:spChg chg="mod">
          <ac:chgData name="Moira Palumbo" userId="d5313c09-a6ac-40b1-8c83-27dd36ce5c13" providerId="ADAL" clId="{75ECB0B6-1A74-40AE-9AEA-FFA112F6C086}" dt="2021-07-07T15:03:33.833" v="5061" actId="20577"/>
          <ac:spMkLst>
            <pc:docMk/>
            <pc:sldMk cId="0" sldId="324"/>
            <ac:spMk id="2" creationId="{6CA78923-D2E2-4677-A54B-37B7C98B9474}"/>
          </ac:spMkLst>
        </pc:spChg>
        <pc:spChg chg="del">
          <ac:chgData name="Moira Palumbo" userId="d5313c09-a6ac-40b1-8c83-27dd36ce5c13" providerId="ADAL" clId="{75ECB0B6-1A74-40AE-9AEA-FFA112F6C086}" dt="2021-07-07T15:07:47.864" v="5217" actId="478"/>
          <ac:spMkLst>
            <pc:docMk/>
            <pc:sldMk cId="0" sldId="324"/>
            <ac:spMk id="3" creationId="{5B8AA77A-6A9C-4C61-BBA0-0DBA6EEFE20D}"/>
          </ac:spMkLst>
        </pc:spChg>
        <pc:spChg chg="mod">
          <ac:chgData name="Moira Palumbo" userId="d5313c09-a6ac-40b1-8c83-27dd36ce5c13" providerId="ADAL" clId="{75ECB0B6-1A74-40AE-9AEA-FFA112F6C086}" dt="2021-07-07T15:04:40.160" v="5073" actId="20577"/>
          <ac:spMkLst>
            <pc:docMk/>
            <pc:sldMk cId="0" sldId="324"/>
            <ac:spMk id="6" creationId="{A3D9C313-9D74-4417-9CE5-3067F940B13A}"/>
          </ac:spMkLst>
        </pc:spChg>
      </pc:sldChg>
      <pc:sldChg chg="delSp modSp mod">
        <pc:chgData name="Moira Palumbo" userId="d5313c09-a6ac-40b1-8c83-27dd36ce5c13" providerId="ADAL" clId="{75ECB0B6-1A74-40AE-9AEA-FFA112F6C086}" dt="2021-07-07T15:07:39.423" v="5215" actId="478"/>
        <pc:sldMkLst>
          <pc:docMk/>
          <pc:sldMk cId="0" sldId="325"/>
        </pc:sldMkLst>
        <pc:spChg chg="del">
          <ac:chgData name="Moira Palumbo" userId="d5313c09-a6ac-40b1-8c83-27dd36ce5c13" providerId="ADAL" clId="{75ECB0B6-1A74-40AE-9AEA-FFA112F6C086}" dt="2021-07-07T15:07:39.423" v="5215" actId="478"/>
          <ac:spMkLst>
            <pc:docMk/>
            <pc:sldMk cId="0" sldId="325"/>
            <ac:spMk id="3" creationId="{5B8AA77A-6A9C-4C61-BBA0-0DBA6EEFE20D}"/>
          </ac:spMkLst>
        </pc:spChg>
        <pc:spChg chg="mod">
          <ac:chgData name="Moira Palumbo" userId="d5313c09-a6ac-40b1-8c83-27dd36ce5c13" providerId="ADAL" clId="{75ECB0B6-1A74-40AE-9AEA-FFA112F6C086}" dt="2021-07-07T15:07:35.578" v="5214" actId="20577"/>
          <ac:spMkLst>
            <pc:docMk/>
            <pc:sldMk cId="0" sldId="325"/>
            <ac:spMk id="6" creationId="{A3D9C313-9D74-4417-9CE5-3067F940B13A}"/>
          </ac:spMkLst>
        </pc:spChg>
      </pc:sldChg>
      <pc:sldChg chg="modSp mod">
        <pc:chgData name="Moira Palumbo" userId="d5313c09-a6ac-40b1-8c83-27dd36ce5c13" providerId="ADAL" clId="{75ECB0B6-1A74-40AE-9AEA-FFA112F6C086}" dt="2021-07-07T15:08:45.642" v="5254" actId="20577"/>
        <pc:sldMkLst>
          <pc:docMk/>
          <pc:sldMk cId="0" sldId="326"/>
        </pc:sldMkLst>
        <pc:spChg chg="mod">
          <ac:chgData name="Moira Palumbo" userId="d5313c09-a6ac-40b1-8c83-27dd36ce5c13" providerId="ADAL" clId="{75ECB0B6-1A74-40AE-9AEA-FFA112F6C086}" dt="2021-07-07T15:07:57.457" v="5224" actId="20577"/>
          <ac:spMkLst>
            <pc:docMk/>
            <pc:sldMk cId="0" sldId="326"/>
            <ac:spMk id="2" creationId="{6CA78923-D2E2-4677-A54B-37B7C98B9474}"/>
          </ac:spMkLst>
        </pc:spChg>
        <pc:spChg chg="mod">
          <ac:chgData name="Moira Palumbo" userId="d5313c09-a6ac-40b1-8c83-27dd36ce5c13" providerId="ADAL" clId="{75ECB0B6-1A74-40AE-9AEA-FFA112F6C086}" dt="2021-07-07T15:08:45.642" v="5254" actId="20577"/>
          <ac:spMkLst>
            <pc:docMk/>
            <pc:sldMk cId="0" sldId="326"/>
            <ac:spMk id="6" creationId="{A3D9C313-9D74-4417-9CE5-3067F940B13A}"/>
          </ac:spMkLst>
        </pc:spChg>
      </pc:sldChg>
      <pc:sldChg chg="delSp modSp mod chgLayout">
        <pc:chgData name="Moira Palumbo" userId="d5313c09-a6ac-40b1-8c83-27dd36ce5c13" providerId="ADAL" clId="{75ECB0B6-1A74-40AE-9AEA-FFA112F6C086}" dt="2021-07-07T15:07:43.840" v="5216" actId="478"/>
        <pc:sldMkLst>
          <pc:docMk/>
          <pc:sldMk cId="0" sldId="327"/>
        </pc:sldMkLst>
        <pc:spChg chg="mod ord">
          <ac:chgData name="Moira Palumbo" userId="d5313c09-a6ac-40b1-8c83-27dd36ce5c13" providerId="ADAL" clId="{75ECB0B6-1A74-40AE-9AEA-FFA112F6C086}" dt="2021-07-07T15:04:54.873" v="5074" actId="700"/>
          <ac:spMkLst>
            <pc:docMk/>
            <pc:sldMk cId="0" sldId="327"/>
            <ac:spMk id="2" creationId="{6CA78923-D2E2-4677-A54B-37B7C98B9474}"/>
          </ac:spMkLst>
        </pc:spChg>
        <pc:spChg chg="del mod ord">
          <ac:chgData name="Moira Palumbo" userId="d5313c09-a6ac-40b1-8c83-27dd36ce5c13" providerId="ADAL" clId="{75ECB0B6-1A74-40AE-9AEA-FFA112F6C086}" dt="2021-07-07T15:07:43.840" v="5216" actId="478"/>
          <ac:spMkLst>
            <pc:docMk/>
            <pc:sldMk cId="0" sldId="327"/>
            <ac:spMk id="3" creationId="{5B8AA77A-6A9C-4C61-BBA0-0DBA6EEFE20D}"/>
          </ac:spMkLst>
        </pc:spChg>
        <pc:spChg chg="mod ord">
          <ac:chgData name="Moira Palumbo" userId="d5313c09-a6ac-40b1-8c83-27dd36ce5c13" providerId="ADAL" clId="{75ECB0B6-1A74-40AE-9AEA-FFA112F6C086}" dt="2021-07-07T15:05:35.720" v="5162" actId="20577"/>
          <ac:spMkLst>
            <pc:docMk/>
            <pc:sldMk cId="0" sldId="327"/>
            <ac:spMk id="6" creationId="{A3D9C313-9D74-4417-9CE5-3067F940B13A}"/>
          </ac:spMkLst>
        </pc:spChg>
      </pc:sldChg>
      <pc:sldChg chg="modSp mod">
        <pc:chgData name="Moira Palumbo" userId="d5313c09-a6ac-40b1-8c83-27dd36ce5c13" providerId="ADAL" clId="{75ECB0B6-1A74-40AE-9AEA-FFA112F6C086}" dt="2021-07-07T13:50:27.031" v="3790"/>
        <pc:sldMkLst>
          <pc:docMk/>
          <pc:sldMk cId="0" sldId="329"/>
        </pc:sldMkLst>
        <pc:spChg chg="mod">
          <ac:chgData name="Moira Palumbo" userId="d5313c09-a6ac-40b1-8c83-27dd36ce5c13" providerId="ADAL" clId="{75ECB0B6-1A74-40AE-9AEA-FFA112F6C086}" dt="2021-07-07T13:50:27.031" v="3790"/>
          <ac:spMkLst>
            <pc:docMk/>
            <pc:sldMk cId="0" sldId="329"/>
            <ac:spMk id="15" creationId="{24EBDB0D-B085-4510-8561-DD5222D13F40}"/>
          </ac:spMkLst>
        </pc:spChg>
      </pc:sldChg>
      <pc:sldChg chg="modSp mod">
        <pc:chgData name="Moira Palumbo" userId="d5313c09-a6ac-40b1-8c83-27dd36ce5c13" providerId="ADAL" clId="{75ECB0B6-1A74-40AE-9AEA-FFA112F6C086}" dt="2021-07-07T12:06:04.450" v="150" actId="20577"/>
        <pc:sldMkLst>
          <pc:docMk/>
          <pc:sldMk cId="0" sldId="332"/>
        </pc:sldMkLst>
        <pc:spChg chg="mod">
          <ac:chgData name="Moira Palumbo" userId="d5313c09-a6ac-40b1-8c83-27dd36ce5c13" providerId="ADAL" clId="{75ECB0B6-1A74-40AE-9AEA-FFA112F6C086}" dt="2021-07-07T12:06:04.450" v="150" actId="20577"/>
          <ac:spMkLst>
            <pc:docMk/>
            <pc:sldMk cId="0" sldId="332"/>
            <ac:spMk id="6" creationId="{A3D9C313-9D74-4417-9CE5-3067F940B13A}"/>
          </ac:spMkLst>
        </pc:spChg>
      </pc:sldChg>
      <pc:sldChg chg="modSp mod">
        <pc:chgData name="Moira Palumbo" userId="d5313c09-a6ac-40b1-8c83-27dd36ce5c13" providerId="ADAL" clId="{75ECB0B6-1A74-40AE-9AEA-FFA112F6C086}" dt="2021-07-07T15:08:52.800" v="5258" actId="20577"/>
        <pc:sldMkLst>
          <pc:docMk/>
          <pc:sldMk cId="0" sldId="333"/>
        </pc:sldMkLst>
        <pc:spChg chg="mod">
          <ac:chgData name="Moira Palumbo" userId="d5313c09-a6ac-40b1-8c83-27dd36ce5c13" providerId="ADAL" clId="{75ECB0B6-1A74-40AE-9AEA-FFA112F6C086}" dt="2021-07-07T15:08:52.800" v="5258" actId="20577"/>
          <ac:spMkLst>
            <pc:docMk/>
            <pc:sldMk cId="0" sldId="333"/>
            <ac:spMk id="6" creationId="{A3D9C313-9D74-4417-9CE5-3067F940B13A}"/>
          </ac:spMkLst>
        </pc:spChg>
      </pc:sldChg>
      <pc:sldChg chg="delSp modSp mod chgLayout modNotesTx">
        <pc:chgData name="Moira Palumbo" userId="d5313c09-a6ac-40b1-8c83-27dd36ce5c13" providerId="ADAL" clId="{75ECB0B6-1A74-40AE-9AEA-FFA112F6C086}" dt="2021-07-07T12:54:12.194" v="2167" actId="20577"/>
        <pc:sldMkLst>
          <pc:docMk/>
          <pc:sldMk cId="0" sldId="336"/>
        </pc:sldMkLst>
        <pc:spChg chg="mod ord">
          <ac:chgData name="Moira Palumbo" userId="d5313c09-a6ac-40b1-8c83-27dd36ce5c13" providerId="ADAL" clId="{75ECB0B6-1A74-40AE-9AEA-FFA112F6C086}" dt="2021-07-07T12:53:16.264" v="2154" actId="700"/>
          <ac:spMkLst>
            <pc:docMk/>
            <pc:sldMk cId="0" sldId="336"/>
            <ac:spMk id="2" creationId="{00000000-0000-0000-0000-000000000000}"/>
          </ac:spMkLst>
        </pc:spChg>
        <pc:spChg chg="mod ord">
          <ac:chgData name="Moira Palumbo" userId="d5313c09-a6ac-40b1-8c83-27dd36ce5c13" providerId="ADAL" clId="{75ECB0B6-1A74-40AE-9AEA-FFA112F6C086}" dt="2021-07-07T12:53:16.264" v="2154" actId="700"/>
          <ac:spMkLst>
            <pc:docMk/>
            <pc:sldMk cId="0" sldId="336"/>
            <ac:spMk id="3" creationId="{00000000-0000-0000-0000-000000000000}"/>
          </ac:spMkLst>
        </pc:spChg>
        <pc:spChg chg="del mod ord">
          <ac:chgData name="Moira Palumbo" userId="d5313c09-a6ac-40b1-8c83-27dd36ce5c13" providerId="ADAL" clId="{75ECB0B6-1A74-40AE-9AEA-FFA112F6C086}" dt="2021-07-07T12:53:29.450" v="2156" actId="478"/>
          <ac:spMkLst>
            <pc:docMk/>
            <pc:sldMk cId="0" sldId="336"/>
            <ac:spMk id="7" creationId="{3A98C190-4135-4A36-B60A-704147DB0E03}"/>
          </ac:spMkLst>
        </pc:spChg>
        <pc:picChg chg="mod ord">
          <ac:chgData name="Moira Palumbo" userId="d5313c09-a6ac-40b1-8c83-27dd36ce5c13" providerId="ADAL" clId="{75ECB0B6-1A74-40AE-9AEA-FFA112F6C086}" dt="2021-07-07T12:53:37.617" v="2157" actId="14100"/>
          <ac:picMkLst>
            <pc:docMk/>
            <pc:sldMk cId="0" sldId="336"/>
            <ac:picMk id="8" creationId="{7BED48D6-5E08-4BBE-A22B-926F5CAE8633}"/>
          </ac:picMkLst>
        </pc:picChg>
      </pc:sldChg>
      <pc:sldChg chg="delSp modSp mod modClrScheme chgLayout">
        <pc:chgData name="Moira Palumbo" userId="d5313c09-a6ac-40b1-8c83-27dd36ce5c13" providerId="ADAL" clId="{75ECB0B6-1A74-40AE-9AEA-FFA112F6C086}" dt="2021-07-07T14:12:41.271" v="4228" actId="478"/>
        <pc:sldMkLst>
          <pc:docMk/>
          <pc:sldMk cId="0" sldId="393"/>
        </pc:sldMkLst>
        <pc:spChg chg="mod ord">
          <ac:chgData name="Moira Palumbo" userId="d5313c09-a6ac-40b1-8c83-27dd36ce5c13" providerId="ADAL" clId="{75ECB0B6-1A74-40AE-9AEA-FFA112F6C086}" dt="2021-07-07T14:06:56.903" v="4073" actId="700"/>
          <ac:spMkLst>
            <pc:docMk/>
            <pc:sldMk cId="0" sldId="393"/>
            <ac:spMk id="2" creationId="{6CA78923-D2E2-4677-A54B-37B7C98B9474}"/>
          </ac:spMkLst>
        </pc:spChg>
        <pc:spChg chg="del mod ord">
          <ac:chgData name="Moira Palumbo" userId="d5313c09-a6ac-40b1-8c83-27dd36ce5c13" providerId="ADAL" clId="{75ECB0B6-1A74-40AE-9AEA-FFA112F6C086}" dt="2021-07-07T14:12:41.271" v="4228" actId="478"/>
          <ac:spMkLst>
            <pc:docMk/>
            <pc:sldMk cId="0" sldId="393"/>
            <ac:spMk id="3" creationId="{5B8AA77A-6A9C-4C61-BBA0-0DBA6EEFE20D}"/>
          </ac:spMkLst>
        </pc:spChg>
        <pc:spChg chg="mod ord">
          <ac:chgData name="Moira Palumbo" userId="d5313c09-a6ac-40b1-8c83-27dd36ce5c13" providerId="ADAL" clId="{75ECB0B6-1A74-40AE-9AEA-FFA112F6C086}" dt="2021-07-07T14:08:57.828" v="4114" actId="20577"/>
          <ac:spMkLst>
            <pc:docMk/>
            <pc:sldMk cId="0" sldId="393"/>
            <ac:spMk id="6" creationId="{A3D9C313-9D74-4417-9CE5-3067F940B13A}"/>
          </ac:spMkLst>
        </pc:spChg>
      </pc:sldChg>
      <pc:sldChg chg="delSp modSp mod modClrScheme chgLayout">
        <pc:chgData name="Moira Palumbo" userId="d5313c09-a6ac-40b1-8c83-27dd36ce5c13" providerId="ADAL" clId="{75ECB0B6-1A74-40AE-9AEA-FFA112F6C086}" dt="2021-07-07T14:41:41.829" v="4722" actId="255"/>
        <pc:sldMkLst>
          <pc:docMk/>
          <pc:sldMk cId="0" sldId="394"/>
        </pc:sldMkLst>
        <pc:spChg chg="mod ord">
          <ac:chgData name="Moira Palumbo" userId="d5313c09-a6ac-40b1-8c83-27dd36ce5c13" providerId="ADAL" clId="{75ECB0B6-1A74-40AE-9AEA-FFA112F6C086}" dt="2021-07-07T14:41:41.829" v="4722" actId="255"/>
          <ac:spMkLst>
            <pc:docMk/>
            <pc:sldMk cId="0" sldId="394"/>
            <ac:spMk id="2" creationId="{00000000-0000-0000-0000-000000000000}"/>
          </ac:spMkLst>
        </pc:spChg>
        <pc:spChg chg="del mod ord">
          <ac:chgData name="Moira Palumbo" userId="d5313c09-a6ac-40b1-8c83-27dd36ce5c13" providerId="ADAL" clId="{75ECB0B6-1A74-40AE-9AEA-FFA112F6C086}" dt="2021-07-07T14:18:19.844" v="4264" actId="478"/>
          <ac:spMkLst>
            <pc:docMk/>
            <pc:sldMk cId="0" sldId="394"/>
            <ac:spMk id="5" creationId="{F58FAB0E-4E3B-4A40-BCA8-03219A34BD9D}"/>
          </ac:spMkLst>
        </pc:spChg>
        <pc:spChg chg="mod ord">
          <ac:chgData name="Moira Palumbo" userId="d5313c09-a6ac-40b1-8c83-27dd36ce5c13" providerId="ADAL" clId="{75ECB0B6-1A74-40AE-9AEA-FFA112F6C086}" dt="2021-07-07T14:17:52.818" v="4263" actId="700"/>
          <ac:spMkLst>
            <pc:docMk/>
            <pc:sldMk cId="0" sldId="394"/>
            <ac:spMk id="11" creationId="{459E8C1A-0B0D-49C0-B0FA-E7519E73C77C}"/>
          </ac:spMkLst>
        </pc:spChg>
        <pc:picChg chg="mod ord">
          <ac:chgData name="Moira Palumbo" userId="d5313c09-a6ac-40b1-8c83-27dd36ce5c13" providerId="ADAL" clId="{75ECB0B6-1A74-40AE-9AEA-FFA112F6C086}" dt="2021-07-07T14:17:52.818" v="4263" actId="700"/>
          <ac:picMkLst>
            <pc:docMk/>
            <pc:sldMk cId="0" sldId="394"/>
            <ac:picMk id="17" creationId="{F006E961-0735-4D61-9836-6F2D3FB72447}"/>
          </ac:picMkLst>
        </pc:picChg>
      </pc:sldChg>
      <pc:sldChg chg="delSp modSp mod modClrScheme chgLayout">
        <pc:chgData name="Moira Palumbo" userId="d5313c09-a6ac-40b1-8c83-27dd36ce5c13" providerId="ADAL" clId="{75ECB0B6-1A74-40AE-9AEA-FFA112F6C086}" dt="2021-07-07T14:40:42.947" v="4709" actId="255"/>
        <pc:sldMkLst>
          <pc:docMk/>
          <pc:sldMk cId="0" sldId="396"/>
        </pc:sldMkLst>
        <pc:spChg chg="mod ord">
          <ac:chgData name="Moira Palumbo" userId="d5313c09-a6ac-40b1-8c83-27dd36ce5c13" providerId="ADAL" clId="{75ECB0B6-1A74-40AE-9AEA-FFA112F6C086}" dt="2021-07-07T14:40:42.947" v="4709" actId="255"/>
          <ac:spMkLst>
            <pc:docMk/>
            <pc:sldMk cId="0" sldId="396"/>
            <ac:spMk id="2" creationId="{00000000-0000-0000-0000-000000000000}"/>
          </ac:spMkLst>
        </pc:spChg>
        <pc:spChg chg="del mod ord">
          <ac:chgData name="Moira Palumbo" userId="d5313c09-a6ac-40b1-8c83-27dd36ce5c13" providerId="ADAL" clId="{75ECB0B6-1A74-40AE-9AEA-FFA112F6C086}" dt="2021-07-07T14:18:32.652" v="4266" actId="478"/>
          <ac:spMkLst>
            <pc:docMk/>
            <pc:sldMk cId="0" sldId="396"/>
            <ac:spMk id="5" creationId="{F58FAB0E-4E3B-4A40-BCA8-03219A34BD9D}"/>
          </ac:spMkLst>
        </pc:spChg>
        <pc:spChg chg="mod ord">
          <ac:chgData name="Moira Palumbo" userId="d5313c09-a6ac-40b1-8c83-27dd36ce5c13" providerId="ADAL" clId="{75ECB0B6-1A74-40AE-9AEA-FFA112F6C086}" dt="2021-07-07T14:18:28.669" v="4265" actId="700"/>
          <ac:spMkLst>
            <pc:docMk/>
            <pc:sldMk cId="0" sldId="396"/>
            <ac:spMk id="11" creationId="{459E8C1A-0B0D-49C0-B0FA-E7519E73C77C}"/>
          </ac:spMkLst>
        </pc:spChg>
        <pc:picChg chg="mod ord">
          <ac:chgData name="Moira Palumbo" userId="d5313c09-a6ac-40b1-8c83-27dd36ce5c13" providerId="ADAL" clId="{75ECB0B6-1A74-40AE-9AEA-FFA112F6C086}" dt="2021-07-07T14:18:28.669" v="4265" actId="700"/>
          <ac:picMkLst>
            <pc:docMk/>
            <pc:sldMk cId="0" sldId="396"/>
            <ac:picMk id="17" creationId="{F006E961-0735-4D61-9836-6F2D3FB72447}"/>
          </ac:picMkLst>
        </pc:picChg>
      </pc:sldChg>
      <pc:sldChg chg="delSp modSp mod modClrScheme chgLayout">
        <pc:chgData name="Moira Palumbo" userId="d5313c09-a6ac-40b1-8c83-27dd36ce5c13" providerId="ADAL" clId="{75ECB0B6-1A74-40AE-9AEA-FFA112F6C086}" dt="2021-07-07T14:40:38.243" v="4708" actId="255"/>
        <pc:sldMkLst>
          <pc:docMk/>
          <pc:sldMk cId="0" sldId="397"/>
        </pc:sldMkLst>
        <pc:spChg chg="mod ord">
          <ac:chgData name="Moira Palumbo" userId="d5313c09-a6ac-40b1-8c83-27dd36ce5c13" providerId="ADAL" clId="{75ECB0B6-1A74-40AE-9AEA-FFA112F6C086}" dt="2021-07-07T14:40:38.243" v="4708" actId="255"/>
          <ac:spMkLst>
            <pc:docMk/>
            <pc:sldMk cId="0" sldId="397"/>
            <ac:spMk id="2" creationId="{00000000-0000-0000-0000-000000000000}"/>
          </ac:spMkLst>
        </pc:spChg>
        <pc:spChg chg="del mod ord">
          <ac:chgData name="Moira Palumbo" userId="d5313c09-a6ac-40b1-8c83-27dd36ce5c13" providerId="ADAL" clId="{75ECB0B6-1A74-40AE-9AEA-FFA112F6C086}" dt="2021-07-07T14:19:05.251" v="4268" actId="478"/>
          <ac:spMkLst>
            <pc:docMk/>
            <pc:sldMk cId="0" sldId="397"/>
            <ac:spMk id="5" creationId="{F58FAB0E-4E3B-4A40-BCA8-03219A34BD9D}"/>
          </ac:spMkLst>
        </pc:spChg>
        <pc:spChg chg="mod ord">
          <ac:chgData name="Moira Palumbo" userId="d5313c09-a6ac-40b1-8c83-27dd36ce5c13" providerId="ADAL" clId="{75ECB0B6-1A74-40AE-9AEA-FFA112F6C086}" dt="2021-07-07T14:19:39.220" v="4273" actId="5793"/>
          <ac:spMkLst>
            <pc:docMk/>
            <pc:sldMk cId="0" sldId="397"/>
            <ac:spMk id="11" creationId="{459E8C1A-0B0D-49C0-B0FA-E7519E73C77C}"/>
          </ac:spMkLst>
        </pc:spChg>
        <pc:picChg chg="mod ord">
          <ac:chgData name="Moira Palumbo" userId="d5313c09-a6ac-40b1-8c83-27dd36ce5c13" providerId="ADAL" clId="{75ECB0B6-1A74-40AE-9AEA-FFA112F6C086}" dt="2021-07-07T14:19:14.839" v="4269" actId="700"/>
          <ac:picMkLst>
            <pc:docMk/>
            <pc:sldMk cId="0" sldId="397"/>
            <ac:picMk id="17" creationId="{F006E961-0735-4D61-9836-6F2D3FB72447}"/>
          </ac:picMkLst>
        </pc:picChg>
      </pc:sldChg>
      <pc:sldChg chg="delSp modSp mod modClrScheme chgLayout">
        <pc:chgData name="Moira Palumbo" userId="d5313c09-a6ac-40b1-8c83-27dd36ce5c13" providerId="ADAL" clId="{75ECB0B6-1A74-40AE-9AEA-FFA112F6C086}" dt="2021-07-07T14:40:31.139" v="4707" actId="255"/>
        <pc:sldMkLst>
          <pc:docMk/>
          <pc:sldMk cId="0" sldId="398"/>
        </pc:sldMkLst>
        <pc:spChg chg="mod ord">
          <ac:chgData name="Moira Palumbo" userId="d5313c09-a6ac-40b1-8c83-27dd36ce5c13" providerId="ADAL" clId="{75ECB0B6-1A74-40AE-9AEA-FFA112F6C086}" dt="2021-07-07T14:40:31.139" v="4707" actId="255"/>
          <ac:spMkLst>
            <pc:docMk/>
            <pc:sldMk cId="0" sldId="398"/>
            <ac:spMk id="2" creationId="{00000000-0000-0000-0000-000000000000}"/>
          </ac:spMkLst>
        </pc:spChg>
        <pc:spChg chg="del mod ord">
          <ac:chgData name="Moira Palumbo" userId="d5313c09-a6ac-40b1-8c83-27dd36ce5c13" providerId="ADAL" clId="{75ECB0B6-1A74-40AE-9AEA-FFA112F6C086}" dt="2021-07-07T14:20:05.146" v="4275" actId="478"/>
          <ac:spMkLst>
            <pc:docMk/>
            <pc:sldMk cId="0" sldId="398"/>
            <ac:spMk id="5" creationId="{F58FAB0E-4E3B-4A40-BCA8-03219A34BD9D}"/>
          </ac:spMkLst>
        </pc:spChg>
        <pc:spChg chg="mod ord">
          <ac:chgData name="Moira Palumbo" userId="d5313c09-a6ac-40b1-8c83-27dd36ce5c13" providerId="ADAL" clId="{75ECB0B6-1A74-40AE-9AEA-FFA112F6C086}" dt="2021-07-07T14:19:50.083" v="4274" actId="700"/>
          <ac:spMkLst>
            <pc:docMk/>
            <pc:sldMk cId="0" sldId="398"/>
            <ac:spMk id="11" creationId="{459E8C1A-0B0D-49C0-B0FA-E7519E73C77C}"/>
          </ac:spMkLst>
        </pc:spChg>
        <pc:picChg chg="mod ord">
          <ac:chgData name="Moira Palumbo" userId="d5313c09-a6ac-40b1-8c83-27dd36ce5c13" providerId="ADAL" clId="{75ECB0B6-1A74-40AE-9AEA-FFA112F6C086}" dt="2021-07-07T14:19:50.083" v="4274" actId="700"/>
          <ac:picMkLst>
            <pc:docMk/>
            <pc:sldMk cId="0" sldId="398"/>
            <ac:picMk id="17" creationId="{F006E961-0735-4D61-9836-6F2D3FB72447}"/>
          </ac:picMkLst>
        </pc:picChg>
      </pc:sldChg>
      <pc:sldChg chg="delSp modSp mod modClrScheme chgLayout modNotesTx">
        <pc:chgData name="Moira Palumbo" userId="d5313c09-a6ac-40b1-8c83-27dd36ce5c13" providerId="ADAL" clId="{75ECB0B6-1A74-40AE-9AEA-FFA112F6C086}" dt="2021-07-07T14:40:25.171" v="4706" actId="255"/>
        <pc:sldMkLst>
          <pc:docMk/>
          <pc:sldMk cId="0" sldId="493"/>
        </pc:sldMkLst>
        <pc:spChg chg="mod ord">
          <ac:chgData name="Moira Palumbo" userId="d5313c09-a6ac-40b1-8c83-27dd36ce5c13" providerId="ADAL" clId="{75ECB0B6-1A74-40AE-9AEA-FFA112F6C086}" dt="2021-07-07T14:40:25.171" v="4706" actId="255"/>
          <ac:spMkLst>
            <pc:docMk/>
            <pc:sldMk cId="0" sldId="493"/>
            <ac:spMk id="2" creationId="{9C817BBE-13CB-4E43-8281-B3F1E3EFF8CF}"/>
          </ac:spMkLst>
        </pc:spChg>
        <pc:spChg chg="del mod ord">
          <ac:chgData name="Moira Palumbo" userId="d5313c09-a6ac-40b1-8c83-27dd36ce5c13" providerId="ADAL" clId="{75ECB0B6-1A74-40AE-9AEA-FFA112F6C086}" dt="2021-07-07T14:20:28.419" v="4277" actId="478"/>
          <ac:spMkLst>
            <pc:docMk/>
            <pc:sldMk cId="0" sldId="493"/>
            <ac:spMk id="7" creationId="{D2F82163-5CBA-48E5-A22D-C030D5928FF3}"/>
          </ac:spMkLst>
        </pc:spChg>
        <pc:picChg chg="mod ord">
          <ac:chgData name="Moira Palumbo" userId="d5313c09-a6ac-40b1-8c83-27dd36ce5c13" providerId="ADAL" clId="{75ECB0B6-1A74-40AE-9AEA-FFA112F6C086}" dt="2021-07-07T14:20:24.125" v="4276" actId="700"/>
          <ac:picMkLst>
            <pc:docMk/>
            <pc:sldMk cId="0" sldId="493"/>
            <ac:picMk id="4" creationId="{B924104D-00F9-4719-866F-5EE42F625519}"/>
          </ac:picMkLst>
        </pc:picChg>
      </pc:sldChg>
      <pc:sldChg chg="delSp modSp mod modClrScheme chgLayout">
        <pc:chgData name="Moira Palumbo" userId="d5313c09-a6ac-40b1-8c83-27dd36ce5c13" providerId="ADAL" clId="{75ECB0B6-1A74-40AE-9AEA-FFA112F6C086}" dt="2021-07-07T14:40:15.955" v="4705" actId="255"/>
        <pc:sldMkLst>
          <pc:docMk/>
          <pc:sldMk cId="0" sldId="494"/>
        </pc:sldMkLst>
        <pc:spChg chg="mod ord">
          <ac:chgData name="Moira Palumbo" userId="d5313c09-a6ac-40b1-8c83-27dd36ce5c13" providerId="ADAL" clId="{75ECB0B6-1A74-40AE-9AEA-FFA112F6C086}" dt="2021-07-07T14:40:15.955" v="4705" actId="255"/>
          <ac:spMkLst>
            <pc:docMk/>
            <pc:sldMk cId="0" sldId="494"/>
            <ac:spMk id="2" creationId="{9C817BBE-13CB-4E43-8281-B3F1E3EFF8CF}"/>
          </ac:spMkLst>
        </pc:spChg>
        <pc:spChg chg="del mod ord">
          <ac:chgData name="Moira Palumbo" userId="d5313c09-a6ac-40b1-8c83-27dd36ce5c13" providerId="ADAL" clId="{75ECB0B6-1A74-40AE-9AEA-FFA112F6C086}" dt="2021-07-07T14:20:49.913" v="4281" actId="478"/>
          <ac:spMkLst>
            <pc:docMk/>
            <pc:sldMk cId="0" sldId="494"/>
            <ac:spMk id="7" creationId="{D2F82163-5CBA-48E5-A22D-C030D5928FF3}"/>
          </ac:spMkLst>
        </pc:spChg>
        <pc:picChg chg="mod ord">
          <ac:chgData name="Moira Palumbo" userId="d5313c09-a6ac-40b1-8c83-27dd36ce5c13" providerId="ADAL" clId="{75ECB0B6-1A74-40AE-9AEA-FFA112F6C086}" dt="2021-07-07T14:20:45.892" v="4280" actId="700"/>
          <ac:picMkLst>
            <pc:docMk/>
            <pc:sldMk cId="0" sldId="494"/>
            <ac:picMk id="4" creationId="{B924104D-00F9-4719-866F-5EE42F625519}"/>
          </ac:picMkLst>
        </pc:picChg>
      </pc:sldChg>
      <pc:sldChg chg="delSp modSp mod modClrScheme chgLayout">
        <pc:chgData name="Moira Palumbo" userId="d5313c09-a6ac-40b1-8c83-27dd36ce5c13" providerId="ADAL" clId="{75ECB0B6-1A74-40AE-9AEA-FFA112F6C086}" dt="2021-07-07T14:40:10.675" v="4704" actId="255"/>
        <pc:sldMkLst>
          <pc:docMk/>
          <pc:sldMk cId="0" sldId="495"/>
        </pc:sldMkLst>
        <pc:spChg chg="mod ord">
          <ac:chgData name="Moira Palumbo" userId="d5313c09-a6ac-40b1-8c83-27dd36ce5c13" providerId="ADAL" clId="{75ECB0B6-1A74-40AE-9AEA-FFA112F6C086}" dt="2021-07-07T14:40:10.675" v="4704" actId="255"/>
          <ac:spMkLst>
            <pc:docMk/>
            <pc:sldMk cId="0" sldId="495"/>
            <ac:spMk id="2" creationId="{00000000-0000-0000-0000-000000000000}"/>
          </ac:spMkLst>
        </pc:spChg>
        <pc:spChg chg="mod ord">
          <ac:chgData name="Moira Palumbo" userId="d5313c09-a6ac-40b1-8c83-27dd36ce5c13" providerId="ADAL" clId="{75ECB0B6-1A74-40AE-9AEA-FFA112F6C086}" dt="2021-07-07T14:21:06.824" v="4286" actId="20577"/>
          <ac:spMkLst>
            <pc:docMk/>
            <pc:sldMk cId="0" sldId="495"/>
            <ac:spMk id="3" creationId="{00000000-0000-0000-0000-000000000000}"/>
          </ac:spMkLst>
        </pc:spChg>
        <pc:spChg chg="del mod ord">
          <ac:chgData name="Moira Palumbo" userId="d5313c09-a6ac-40b1-8c83-27dd36ce5c13" providerId="ADAL" clId="{75ECB0B6-1A74-40AE-9AEA-FFA112F6C086}" dt="2021-07-07T14:21:12.626" v="4287" actId="478"/>
          <ac:spMkLst>
            <pc:docMk/>
            <pc:sldMk cId="0" sldId="495"/>
            <ac:spMk id="7" creationId="{3A98C190-4135-4A36-B60A-704147DB0E03}"/>
          </ac:spMkLst>
        </pc:spChg>
        <pc:picChg chg="mod ord">
          <ac:chgData name="Moira Palumbo" userId="d5313c09-a6ac-40b1-8c83-27dd36ce5c13" providerId="ADAL" clId="{75ECB0B6-1A74-40AE-9AEA-FFA112F6C086}" dt="2021-07-07T14:20:59.230" v="4282" actId="700"/>
          <ac:picMkLst>
            <pc:docMk/>
            <pc:sldMk cId="0" sldId="495"/>
            <ac:picMk id="8" creationId="{7BED48D6-5E08-4BBE-A22B-926F5CAE8633}"/>
          </ac:picMkLst>
        </pc:picChg>
      </pc:sldChg>
      <pc:sldChg chg="delSp modSp mod modClrScheme chgLayout modNotesTx">
        <pc:chgData name="Moira Palumbo" userId="d5313c09-a6ac-40b1-8c83-27dd36ce5c13" providerId="ADAL" clId="{75ECB0B6-1A74-40AE-9AEA-FFA112F6C086}" dt="2021-07-07T14:40:04.604" v="4703" actId="255"/>
        <pc:sldMkLst>
          <pc:docMk/>
          <pc:sldMk cId="0" sldId="496"/>
        </pc:sldMkLst>
        <pc:spChg chg="mod ord">
          <ac:chgData name="Moira Palumbo" userId="d5313c09-a6ac-40b1-8c83-27dd36ce5c13" providerId="ADAL" clId="{75ECB0B6-1A74-40AE-9AEA-FFA112F6C086}" dt="2021-07-07T14:40:04.604" v="4703" actId="255"/>
          <ac:spMkLst>
            <pc:docMk/>
            <pc:sldMk cId="0" sldId="496"/>
            <ac:spMk id="2" creationId="{00000000-0000-0000-0000-000000000000}"/>
          </ac:spMkLst>
        </pc:spChg>
        <pc:spChg chg="mod ord">
          <ac:chgData name="Moira Palumbo" userId="d5313c09-a6ac-40b1-8c83-27dd36ce5c13" providerId="ADAL" clId="{75ECB0B6-1A74-40AE-9AEA-FFA112F6C086}" dt="2021-07-07T14:23:38.296" v="4359" actId="20577"/>
          <ac:spMkLst>
            <pc:docMk/>
            <pc:sldMk cId="0" sldId="496"/>
            <ac:spMk id="3" creationId="{00000000-0000-0000-0000-000000000000}"/>
          </ac:spMkLst>
        </pc:spChg>
        <pc:spChg chg="del mod ord">
          <ac:chgData name="Moira Palumbo" userId="d5313c09-a6ac-40b1-8c83-27dd36ce5c13" providerId="ADAL" clId="{75ECB0B6-1A74-40AE-9AEA-FFA112F6C086}" dt="2021-07-07T14:23:44.641" v="4360" actId="478"/>
          <ac:spMkLst>
            <pc:docMk/>
            <pc:sldMk cId="0" sldId="496"/>
            <ac:spMk id="7" creationId="{3A98C190-4135-4A36-B60A-704147DB0E03}"/>
          </ac:spMkLst>
        </pc:spChg>
        <pc:picChg chg="mod ord">
          <ac:chgData name="Moira Palumbo" userId="d5313c09-a6ac-40b1-8c83-27dd36ce5c13" providerId="ADAL" clId="{75ECB0B6-1A74-40AE-9AEA-FFA112F6C086}" dt="2021-07-07T14:23:28.708" v="4353" actId="700"/>
          <ac:picMkLst>
            <pc:docMk/>
            <pc:sldMk cId="0" sldId="496"/>
            <ac:picMk id="8" creationId="{7BED48D6-5E08-4BBE-A22B-926F5CAE8633}"/>
          </ac:picMkLst>
        </pc:picChg>
      </pc:sldChg>
      <pc:sldChg chg="modSp mod addCm modCm modNotesTx">
        <pc:chgData name="Moira Palumbo" userId="d5313c09-a6ac-40b1-8c83-27dd36ce5c13" providerId="ADAL" clId="{75ECB0B6-1A74-40AE-9AEA-FFA112F6C086}" dt="2021-07-07T13:27:36.099" v="3307"/>
        <pc:sldMkLst>
          <pc:docMk/>
          <pc:sldMk cId="2529951925" sldId="230716708"/>
        </pc:sldMkLst>
        <pc:spChg chg="mod">
          <ac:chgData name="Moira Palumbo" userId="d5313c09-a6ac-40b1-8c83-27dd36ce5c13" providerId="ADAL" clId="{75ECB0B6-1A74-40AE-9AEA-FFA112F6C086}" dt="2021-07-07T12:17:13.430" v="793" actId="20577"/>
          <ac:spMkLst>
            <pc:docMk/>
            <pc:sldMk cId="2529951925" sldId="230716708"/>
            <ac:spMk id="2" creationId="{3DE6D27B-D564-4049-84D0-56198A8E9F72}"/>
          </ac:spMkLst>
        </pc:spChg>
        <pc:spChg chg="mod">
          <ac:chgData name="Moira Palumbo" userId="d5313c09-a6ac-40b1-8c83-27dd36ce5c13" providerId="ADAL" clId="{75ECB0B6-1A74-40AE-9AEA-FFA112F6C086}" dt="2021-07-07T12:21:13.213" v="910" actId="255"/>
          <ac:spMkLst>
            <pc:docMk/>
            <pc:sldMk cId="2529951925" sldId="230716708"/>
            <ac:spMk id="3" creationId="{B15821E9-930D-42B7-8D30-F80B432C2A47}"/>
          </ac:spMkLst>
        </pc:spChg>
        <pc:spChg chg="mod">
          <ac:chgData name="Moira Palumbo" userId="d5313c09-a6ac-40b1-8c83-27dd36ce5c13" providerId="ADAL" clId="{75ECB0B6-1A74-40AE-9AEA-FFA112F6C086}" dt="2021-07-07T12:17:08.005" v="786" actId="20577"/>
          <ac:spMkLst>
            <pc:docMk/>
            <pc:sldMk cId="2529951925" sldId="230716708"/>
            <ac:spMk id="28" creationId="{2DFAFEA9-36DE-4F46-BEC4-08730E21178C}"/>
          </ac:spMkLst>
        </pc:spChg>
      </pc:sldChg>
      <pc:sldChg chg="delSp modSp mod modClrScheme chgLayout">
        <pc:chgData name="Moira Palumbo" userId="d5313c09-a6ac-40b1-8c83-27dd36ce5c13" providerId="ADAL" clId="{75ECB0B6-1A74-40AE-9AEA-FFA112F6C086}" dt="2021-07-07T14:49:15.291" v="4942" actId="6549"/>
        <pc:sldMkLst>
          <pc:docMk/>
          <pc:sldMk cId="1983237028" sldId="230716758"/>
        </pc:sldMkLst>
        <pc:spChg chg="mod ord">
          <ac:chgData name="Moira Palumbo" userId="d5313c09-a6ac-40b1-8c83-27dd36ce5c13" providerId="ADAL" clId="{75ECB0B6-1A74-40AE-9AEA-FFA112F6C086}" dt="2021-07-07T14:49:15.291" v="4942" actId="6549"/>
          <ac:spMkLst>
            <pc:docMk/>
            <pc:sldMk cId="1983237028" sldId="230716758"/>
            <ac:spMk id="4" creationId="{D2C9B8E8-41C3-46F2-A080-B97632710BDF}"/>
          </ac:spMkLst>
        </pc:spChg>
        <pc:spChg chg="mod ord">
          <ac:chgData name="Moira Palumbo" userId="d5313c09-a6ac-40b1-8c83-27dd36ce5c13" providerId="ADAL" clId="{75ECB0B6-1A74-40AE-9AEA-FFA112F6C086}" dt="2021-07-07T14:45:20.683" v="4779" actId="255"/>
          <ac:spMkLst>
            <pc:docMk/>
            <pc:sldMk cId="1983237028" sldId="230716758"/>
            <ac:spMk id="6" creationId="{9A73D027-FC03-4D62-A165-ADC000C641C6}"/>
          </ac:spMkLst>
        </pc:spChg>
        <pc:spChg chg="del mod ord">
          <ac:chgData name="Moira Palumbo" userId="d5313c09-a6ac-40b1-8c83-27dd36ce5c13" providerId="ADAL" clId="{75ECB0B6-1A74-40AE-9AEA-FFA112F6C086}" dt="2021-07-07T14:48:10.778" v="4900" actId="478"/>
          <ac:spMkLst>
            <pc:docMk/>
            <pc:sldMk cId="1983237028" sldId="230716758"/>
            <ac:spMk id="9" creationId="{EB028A3E-89DA-44AF-A190-A40B209B0F50}"/>
          </ac:spMkLst>
        </pc:spChg>
      </pc:sldChg>
      <pc:sldChg chg="addSp modSp mod modClrScheme chgLayout modNotesTx">
        <pc:chgData name="Moira Palumbo" userId="d5313c09-a6ac-40b1-8c83-27dd36ce5c13" providerId="ADAL" clId="{75ECB0B6-1A74-40AE-9AEA-FFA112F6C086}" dt="2021-07-07T12:21:47.596" v="912" actId="700"/>
        <pc:sldMkLst>
          <pc:docMk/>
          <pc:sldMk cId="1607632491" sldId="230716801"/>
        </pc:sldMkLst>
        <pc:spChg chg="mod ord">
          <ac:chgData name="Moira Palumbo" userId="d5313c09-a6ac-40b1-8c83-27dd36ce5c13" providerId="ADAL" clId="{75ECB0B6-1A74-40AE-9AEA-FFA112F6C086}" dt="2021-07-07T12:21:47.596" v="912" actId="700"/>
          <ac:spMkLst>
            <pc:docMk/>
            <pc:sldMk cId="1607632491" sldId="230716801"/>
            <ac:spMk id="2" creationId="{148F9C2F-4228-0C42-974E-C9B60C00A6D4}"/>
          </ac:spMkLst>
        </pc:spChg>
        <pc:spChg chg="mod">
          <ac:chgData name="Moira Palumbo" userId="d5313c09-a6ac-40b1-8c83-27dd36ce5c13" providerId="ADAL" clId="{75ECB0B6-1A74-40AE-9AEA-FFA112F6C086}" dt="2021-07-07T12:18:32.454" v="852" actId="20577"/>
          <ac:spMkLst>
            <pc:docMk/>
            <pc:sldMk cId="1607632491" sldId="230716801"/>
            <ac:spMk id="5" creationId="{3C688ABF-2900-304D-A404-8503F76EA50E}"/>
          </ac:spMkLst>
        </pc:spChg>
        <pc:spChg chg="add mod ord">
          <ac:chgData name="Moira Palumbo" userId="d5313c09-a6ac-40b1-8c83-27dd36ce5c13" providerId="ADAL" clId="{75ECB0B6-1A74-40AE-9AEA-FFA112F6C086}" dt="2021-07-07T12:21:47.596" v="912" actId="700"/>
          <ac:spMkLst>
            <pc:docMk/>
            <pc:sldMk cId="1607632491" sldId="230716801"/>
            <ac:spMk id="10" creationId="{B7A4F441-0A1D-44DA-A8F7-48FE1433B510}"/>
          </ac:spMkLst>
        </pc:spChg>
        <pc:spChg chg="mod ord">
          <ac:chgData name="Moira Palumbo" userId="d5313c09-a6ac-40b1-8c83-27dd36ce5c13" providerId="ADAL" clId="{75ECB0B6-1A74-40AE-9AEA-FFA112F6C086}" dt="2021-07-07T12:21:47.596" v="912" actId="700"/>
          <ac:spMkLst>
            <pc:docMk/>
            <pc:sldMk cId="1607632491" sldId="230716801"/>
            <ac:spMk id="61" creationId="{D7312E72-292F-4ACE-A4C0-65877ECB6230}"/>
          </ac:spMkLst>
        </pc:spChg>
      </pc:sldChg>
      <pc:sldChg chg="addSp delSp modSp mod modClrScheme modAnim chgLayout">
        <pc:chgData name="Moira Palumbo" userId="d5313c09-a6ac-40b1-8c83-27dd36ce5c13" providerId="ADAL" clId="{75ECB0B6-1A74-40AE-9AEA-FFA112F6C086}" dt="2021-07-07T12:39:37.596" v="1603" actId="113"/>
        <pc:sldMkLst>
          <pc:docMk/>
          <pc:sldMk cId="2723148901" sldId="230716802"/>
        </pc:sldMkLst>
        <pc:spChg chg="add del mod ord">
          <ac:chgData name="Moira Palumbo" userId="d5313c09-a6ac-40b1-8c83-27dd36ce5c13" providerId="ADAL" clId="{75ECB0B6-1A74-40AE-9AEA-FFA112F6C086}" dt="2021-07-07T12:22:00.847" v="913" actId="700"/>
          <ac:spMkLst>
            <pc:docMk/>
            <pc:sldMk cId="2723148901" sldId="230716802"/>
            <ac:spMk id="2" creationId="{CAE10FD9-94E9-4BC9-BA0F-0823B61C822C}"/>
          </ac:spMkLst>
        </pc:spChg>
        <pc:spChg chg="add del mod ord">
          <ac:chgData name="Moira Palumbo" userId="d5313c09-a6ac-40b1-8c83-27dd36ce5c13" providerId="ADAL" clId="{75ECB0B6-1A74-40AE-9AEA-FFA112F6C086}" dt="2021-07-07T12:22:00.847" v="913" actId="700"/>
          <ac:spMkLst>
            <pc:docMk/>
            <pc:sldMk cId="2723148901" sldId="230716802"/>
            <ac:spMk id="3" creationId="{038C6B96-267E-4E2C-8800-B6DBA4B28C0F}"/>
          </ac:spMkLst>
        </pc:spChg>
        <pc:spChg chg="mod ord">
          <ac:chgData name="Moira Palumbo" userId="d5313c09-a6ac-40b1-8c83-27dd36ce5c13" providerId="ADAL" clId="{75ECB0B6-1A74-40AE-9AEA-FFA112F6C086}" dt="2021-07-07T12:22:15.605" v="923" actId="20577"/>
          <ac:spMkLst>
            <pc:docMk/>
            <pc:sldMk cId="2723148901" sldId="230716802"/>
            <ac:spMk id="4" creationId="{AED1C793-2662-9546-A062-18DEC73E00F9}"/>
          </ac:spMkLst>
        </pc:spChg>
        <pc:spChg chg="mod ord">
          <ac:chgData name="Moira Palumbo" userId="d5313c09-a6ac-40b1-8c83-27dd36ce5c13" providerId="ADAL" clId="{75ECB0B6-1A74-40AE-9AEA-FFA112F6C086}" dt="2021-07-07T12:23:12.429" v="950" actId="255"/>
          <ac:spMkLst>
            <pc:docMk/>
            <pc:sldMk cId="2723148901" sldId="230716802"/>
            <ac:spMk id="5" creationId="{4CF0CF9D-FE4E-AC4B-9BF3-C39FB458D380}"/>
          </ac:spMkLst>
        </pc:spChg>
        <pc:spChg chg="add mod ord">
          <ac:chgData name="Moira Palumbo" userId="d5313c09-a6ac-40b1-8c83-27dd36ce5c13" providerId="ADAL" clId="{75ECB0B6-1A74-40AE-9AEA-FFA112F6C086}" dt="2021-07-07T12:24:08.701" v="969" actId="20577"/>
          <ac:spMkLst>
            <pc:docMk/>
            <pc:sldMk cId="2723148901" sldId="230716802"/>
            <ac:spMk id="6" creationId="{01405A2C-CE9A-4111-89CF-00E54A3DB3E5}"/>
          </ac:spMkLst>
        </pc:spChg>
        <pc:spChg chg="mod">
          <ac:chgData name="Moira Palumbo" userId="d5313c09-a6ac-40b1-8c83-27dd36ce5c13" providerId="ADAL" clId="{75ECB0B6-1A74-40AE-9AEA-FFA112F6C086}" dt="2021-07-07T12:23:36.149" v="966" actId="1076"/>
          <ac:spMkLst>
            <pc:docMk/>
            <pc:sldMk cId="2723148901" sldId="230716802"/>
            <ac:spMk id="24" creationId="{CC47C51B-2A1C-0247-A02F-6222AA4FB7E1}"/>
          </ac:spMkLst>
        </pc:spChg>
        <pc:spChg chg="mod">
          <ac:chgData name="Moira Palumbo" userId="d5313c09-a6ac-40b1-8c83-27dd36ce5c13" providerId="ADAL" clId="{75ECB0B6-1A74-40AE-9AEA-FFA112F6C086}" dt="2021-07-07T12:39:27.661" v="1601" actId="113"/>
          <ac:spMkLst>
            <pc:docMk/>
            <pc:sldMk cId="2723148901" sldId="230716802"/>
            <ac:spMk id="72" creationId="{38B99713-301B-744B-803E-4E19E7E595B4}"/>
          </ac:spMkLst>
        </pc:spChg>
        <pc:spChg chg="mod">
          <ac:chgData name="Moira Palumbo" userId="d5313c09-a6ac-40b1-8c83-27dd36ce5c13" providerId="ADAL" clId="{75ECB0B6-1A74-40AE-9AEA-FFA112F6C086}" dt="2021-07-07T12:39:23.677" v="1600" actId="113"/>
          <ac:spMkLst>
            <pc:docMk/>
            <pc:sldMk cId="2723148901" sldId="230716802"/>
            <ac:spMk id="75" creationId="{759796F3-4053-9446-943A-D044505EE4FF}"/>
          </ac:spMkLst>
        </pc:spChg>
        <pc:spChg chg="mod">
          <ac:chgData name="Moira Palumbo" userId="d5313c09-a6ac-40b1-8c83-27dd36ce5c13" providerId="ADAL" clId="{75ECB0B6-1A74-40AE-9AEA-FFA112F6C086}" dt="2021-07-07T12:39:30.924" v="1602" actId="113"/>
          <ac:spMkLst>
            <pc:docMk/>
            <pc:sldMk cId="2723148901" sldId="230716802"/>
            <ac:spMk id="77" creationId="{3E4239CB-51B8-324B-9191-91FB376A5A74}"/>
          </ac:spMkLst>
        </pc:spChg>
        <pc:spChg chg="mod">
          <ac:chgData name="Moira Palumbo" userId="d5313c09-a6ac-40b1-8c83-27dd36ce5c13" providerId="ADAL" clId="{75ECB0B6-1A74-40AE-9AEA-FFA112F6C086}" dt="2021-07-07T12:39:37.596" v="1603" actId="113"/>
          <ac:spMkLst>
            <pc:docMk/>
            <pc:sldMk cId="2723148901" sldId="230716802"/>
            <ac:spMk id="79" creationId="{79E3FEC9-CBDD-594C-BAB0-A6364BC0901F}"/>
          </ac:spMkLst>
        </pc:spChg>
        <pc:grpChg chg="add mod">
          <ac:chgData name="Moira Palumbo" userId="d5313c09-a6ac-40b1-8c83-27dd36ce5c13" providerId="ADAL" clId="{75ECB0B6-1A74-40AE-9AEA-FFA112F6C086}" dt="2021-07-07T12:24:34.533" v="972" actId="1076"/>
          <ac:grpSpMkLst>
            <pc:docMk/>
            <pc:sldMk cId="2723148901" sldId="230716802"/>
            <ac:grpSpMk id="7" creationId="{28157505-E639-4005-8986-6F97090292CA}"/>
          </ac:grpSpMkLst>
        </pc:grpChg>
        <pc:grpChg chg="mod">
          <ac:chgData name="Moira Palumbo" userId="d5313c09-a6ac-40b1-8c83-27dd36ce5c13" providerId="ADAL" clId="{75ECB0B6-1A74-40AE-9AEA-FFA112F6C086}" dt="2021-07-07T12:24:01.878" v="967" actId="164"/>
          <ac:grpSpMkLst>
            <pc:docMk/>
            <pc:sldMk cId="2723148901" sldId="230716802"/>
            <ac:grpSpMk id="22" creationId="{54F3DF40-C74E-BC48-B422-58E93DE06C91}"/>
          </ac:grpSpMkLst>
        </pc:grpChg>
        <pc:grpChg chg="mod">
          <ac:chgData name="Moira Palumbo" userId="d5313c09-a6ac-40b1-8c83-27dd36ce5c13" providerId="ADAL" clId="{75ECB0B6-1A74-40AE-9AEA-FFA112F6C086}" dt="2021-07-07T12:24:01.878" v="967" actId="164"/>
          <ac:grpSpMkLst>
            <pc:docMk/>
            <pc:sldMk cId="2723148901" sldId="230716802"/>
            <ac:grpSpMk id="45" creationId="{0DEEBACA-0318-4339-92C8-CD1BBC513E34}"/>
          </ac:grpSpMkLst>
        </pc:grpChg>
        <pc:cxnChg chg="mod">
          <ac:chgData name="Moira Palumbo" userId="d5313c09-a6ac-40b1-8c83-27dd36ce5c13" providerId="ADAL" clId="{75ECB0B6-1A74-40AE-9AEA-FFA112F6C086}" dt="2021-07-07T12:24:28.789" v="971" actId="1076"/>
          <ac:cxnSpMkLst>
            <pc:docMk/>
            <pc:sldMk cId="2723148901" sldId="230716802"/>
            <ac:cxnSpMk id="8" creationId="{9BA56B7A-FAE7-5D46-B042-6DF0D1C04131}"/>
          </ac:cxnSpMkLst>
        </pc:cxnChg>
        <pc:cxnChg chg="mod">
          <ac:chgData name="Moira Palumbo" userId="d5313c09-a6ac-40b1-8c83-27dd36ce5c13" providerId="ADAL" clId="{75ECB0B6-1A74-40AE-9AEA-FFA112F6C086}" dt="2021-07-07T12:24:01.878" v="967" actId="164"/>
          <ac:cxnSpMkLst>
            <pc:docMk/>
            <pc:sldMk cId="2723148901" sldId="230716802"/>
            <ac:cxnSpMk id="44" creationId="{9F2A1D6D-6E51-2E41-A5C4-A9B98B41F310}"/>
          </ac:cxnSpMkLst>
        </pc:cxnChg>
        <pc:cxnChg chg="mod">
          <ac:chgData name="Moira Palumbo" userId="d5313c09-a6ac-40b1-8c83-27dd36ce5c13" providerId="ADAL" clId="{75ECB0B6-1A74-40AE-9AEA-FFA112F6C086}" dt="2021-07-07T12:24:01.878" v="967" actId="164"/>
          <ac:cxnSpMkLst>
            <pc:docMk/>
            <pc:sldMk cId="2723148901" sldId="230716802"/>
            <ac:cxnSpMk id="47" creationId="{48628E23-8204-954F-8BC2-CA74EAB1FC81}"/>
          </ac:cxnSpMkLst>
        </pc:cxnChg>
        <pc:cxnChg chg="mod">
          <ac:chgData name="Moira Palumbo" userId="d5313c09-a6ac-40b1-8c83-27dd36ce5c13" providerId="ADAL" clId="{75ECB0B6-1A74-40AE-9AEA-FFA112F6C086}" dt="2021-07-07T12:24:01.878" v="967" actId="164"/>
          <ac:cxnSpMkLst>
            <pc:docMk/>
            <pc:sldMk cId="2723148901" sldId="230716802"/>
            <ac:cxnSpMk id="50" creationId="{7E9AF60B-1B45-7947-A5D0-135921A48451}"/>
          </ac:cxnSpMkLst>
        </pc:cxnChg>
      </pc:sldChg>
      <pc:sldChg chg="addSp delSp modSp mod modClrScheme chgLayout modNotesTx">
        <pc:chgData name="Moira Palumbo" userId="d5313c09-a6ac-40b1-8c83-27dd36ce5c13" providerId="ADAL" clId="{75ECB0B6-1A74-40AE-9AEA-FFA112F6C086}" dt="2021-07-07T12:47:28.881" v="1999" actId="20577"/>
        <pc:sldMkLst>
          <pc:docMk/>
          <pc:sldMk cId="3442754805" sldId="230716803"/>
        </pc:sldMkLst>
        <pc:spChg chg="add del mod ord">
          <ac:chgData name="Moira Palumbo" userId="d5313c09-a6ac-40b1-8c83-27dd36ce5c13" providerId="ADAL" clId="{75ECB0B6-1A74-40AE-9AEA-FFA112F6C086}" dt="2021-07-07T12:39:00.396" v="1597" actId="478"/>
          <ac:spMkLst>
            <pc:docMk/>
            <pc:sldMk cId="3442754805" sldId="230716803"/>
            <ac:spMk id="2" creationId="{ED8DED40-7A25-4AD4-9B27-DD315BF0B22E}"/>
          </ac:spMkLst>
        </pc:spChg>
        <pc:spChg chg="mod ord">
          <ac:chgData name="Moira Palumbo" userId="d5313c09-a6ac-40b1-8c83-27dd36ce5c13" providerId="ADAL" clId="{75ECB0B6-1A74-40AE-9AEA-FFA112F6C086}" dt="2021-07-07T12:36:32.979" v="1537" actId="20577"/>
          <ac:spMkLst>
            <pc:docMk/>
            <pc:sldMk cId="3442754805" sldId="230716803"/>
            <ac:spMk id="5" creationId="{4CF0CF9D-FE4E-AC4B-9BF3-C39FB458D380}"/>
          </ac:spMkLst>
        </pc:spChg>
        <pc:spChg chg="mod topLvl">
          <ac:chgData name="Moira Palumbo" userId="d5313c09-a6ac-40b1-8c83-27dd36ce5c13" providerId="ADAL" clId="{75ECB0B6-1A74-40AE-9AEA-FFA112F6C086}" dt="2021-07-07T12:38:51.459" v="1595" actId="165"/>
          <ac:spMkLst>
            <pc:docMk/>
            <pc:sldMk cId="3442754805" sldId="230716803"/>
            <ac:spMk id="23" creationId="{CD181DBA-B37B-4C81-B153-15F3E6B048A7}"/>
          </ac:spMkLst>
        </pc:spChg>
        <pc:spChg chg="mod topLvl">
          <ac:chgData name="Moira Palumbo" userId="d5313c09-a6ac-40b1-8c83-27dd36ce5c13" providerId="ADAL" clId="{75ECB0B6-1A74-40AE-9AEA-FFA112F6C086}" dt="2021-07-07T12:38:51.459" v="1595" actId="165"/>
          <ac:spMkLst>
            <pc:docMk/>
            <pc:sldMk cId="3442754805" sldId="230716803"/>
            <ac:spMk id="24" creationId="{E35202F0-ECFB-4701-A87D-A3622B6D0346}"/>
          </ac:spMkLst>
        </pc:spChg>
        <pc:spChg chg="mod topLvl">
          <ac:chgData name="Moira Palumbo" userId="d5313c09-a6ac-40b1-8c83-27dd36ce5c13" providerId="ADAL" clId="{75ECB0B6-1A74-40AE-9AEA-FFA112F6C086}" dt="2021-07-07T12:38:51.459" v="1595" actId="165"/>
          <ac:spMkLst>
            <pc:docMk/>
            <pc:sldMk cId="3442754805" sldId="230716803"/>
            <ac:spMk id="25" creationId="{4500DC56-A18E-4B85-BF61-33A91531E691}"/>
          </ac:spMkLst>
        </pc:spChg>
        <pc:spChg chg="mod">
          <ac:chgData name="Moira Palumbo" userId="d5313c09-a6ac-40b1-8c83-27dd36ce5c13" providerId="ADAL" clId="{75ECB0B6-1A74-40AE-9AEA-FFA112F6C086}" dt="2021-07-07T12:41:24.283" v="1667" actId="20577"/>
          <ac:spMkLst>
            <pc:docMk/>
            <pc:sldMk cId="3442754805" sldId="230716803"/>
            <ac:spMk id="26" creationId="{2EF4AEF1-EAA1-3F4A-AAED-CABB6AD892C8}"/>
          </ac:spMkLst>
        </pc:spChg>
        <pc:spChg chg="mod topLvl">
          <ac:chgData name="Moira Palumbo" userId="d5313c09-a6ac-40b1-8c83-27dd36ce5c13" providerId="ADAL" clId="{75ECB0B6-1A74-40AE-9AEA-FFA112F6C086}" dt="2021-07-07T12:38:51.459" v="1595" actId="165"/>
          <ac:spMkLst>
            <pc:docMk/>
            <pc:sldMk cId="3442754805" sldId="230716803"/>
            <ac:spMk id="27" creationId="{9F93BFB1-1102-4F06-A62C-8C9AEE1239BF}"/>
          </ac:spMkLst>
        </pc:spChg>
        <pc:spChg chg="mod">
          <ac:chgData name="Moira Palumbo" userId="d5313c09-a6ac-40b1-8c83-27dd36ce5c13" providerId="ADAL" clId="{75ECB0B6-1A74-40AE-9AEA-FFA112F6C086}" dt="2021-07-07T12:41:11.803" v="1665" actId="255"/>
          <ac:spMkLst>
            <pc:docMk/>
            <pc:sldMk cId="3442754805" sldId="230716803"/>
            <ac:spMk id="28" creationId="{08153073-EF7B-7B44-BE40-89A7528E652C}"/>
          </ac:spMkLst>
        </pc:spChg>
        <pc:spChg chg="mod ord">
          <ac:chgData name="Moira Palumbo" userId="d5313c09-a6ac-40b1-8c83-27dd36ce5c13" providerId="ADAL" clId="{75ECB0B6-1A74-40AE-9AEA-FFA112F6C086}" dt="2021-07-07T12:35:32.405" v="1525" actId="113"/>
          <ac:spMkLst>
            <pc:docMk/>
            <pc:sldMk cId="3442754805" sldId="230716803"/>
            <ac:spMk id="29" creationId="{F1566C0F-354B-D94D-8103-02A45A76A83A}"/>
          </ac:spMkLst>
        </pc:spChg>
        <pc:spChg chg="mod topLvl">
          <ac:chgData name="Moira Palumbo" userId="d5313c09-a6ac-40b1-8c83-27dd36ce5c13" providerId="ADAL" clId="{75ECB0B6-1A74-40AE-9AEA-FFA112F6C086}" dt="2021-07-07T12:38:51.459" v="1595" actId="165"/>
          <ac:spMkLst>
            <pc:docMk/>
            <pc:sldMk cId="3442754805" sldId="230716803"/>
            <ac:spMk id="34" creationId="{42E12E22-70A8-4069-AECA-D93E50C62155}"/>
          </ac:spMkLst>
        </pc:spChg>
        <pc:spChg chg="mod">
          <ac:chgData name="Moira Palumbo" userId="d5313c09-a6ac-40b1-8c83-27dd36ce5c13" providerId="ADAL" clId="{75ECB0B6-1A74-40AE-9AEA-FFA112F6C086}" dt="2021-07-07T12:38:50.589" v="1593" actId="1076"/>
          <ac:spMkLst>
            <pc:docMk/>
            <pc:sldMk cId="3442754805" sldId="230716803"/>
            <ac:spMk id="39" creationId="{9F682AA0-9A7F-4832-AE77-91EFBD1B1CA2}"/>
          </ac:spMkLst>
        </pc:spChg>
        <pc:spChg chg="mod">
          <ac:chgData name="Moira Palumbo" userId="d5313c09-a6ac-40b1-8c83-27dd36ce5c13" providerId="ADAL" clId="{75ECB0B6-1A74-40AE-9AEA-FFA112F6C086}" dt="2021-07-07T12:38:50.589" v="1593" actId="1076"/>
          <ac:spMkLst>
            <pc:docMk/>
            <pc:sldMk cId="3442754805" sldId="230716803"/>
            <ac:spMk id="42" creationId="{B0997597-996D-ED48-8B08-60259A8159C1}"/>
          </ac:spMkLst>
        </pc:spChg>
        <pc:spChg chg="mod">
          <ac:chgData name="Moira Palumbo" userId="d5313c09-a6ac-40b1-8c83-27dd36ce5c13" providerId="ADAL" clId="{75ECB0B6-1A74-40AE-9AEA-FFA112F6C086}" dt="2021-07-07T12:38:50.589" v="1593" actId="1076"/>
          <ac:spMkLst>
            <pc:docMk/>
            <pc:sldMk cId="3442754805" sldId="230716803"/>
            <ac:spMk id="45" creationId="{38AB6806-7F9E-5740-A4AB-474070DD5CD1}"/>
          </ac:spMkLst>
        </pc:spChg>
        <pc:spChg chg="mod topLvl">
          <ac:chgData name="Moira Palumbo" userId="d5313c09-a6ac-40b1-8c83-27dd36ce5c13" providerId="ADAL" clId="{75ECB0B6-1A74-40AE-9AEA-FFA112F6C086}" dt="2021-07-07T12:38:51.459" v="1595" actId="165"/>
          <ac:spMkLst>
            <pc:docMk/>
            <pc:sldMk cId="3442754805" sldId="230716803"/>
            <ac:spMk id="49" creationId="{15B23B81-1C9C-FE42-9349-FBBB294C4577}"/>
          </ac:spMkLst>
        </pc:spChg>
        <pc:spChg chg="mod topLvl">
          <ac:chgData name="Moira Palumbo" userId="d5313c09-a6ac-40b1-8c83-27dd36ce5c13" providerId="ADAL" clId="{75ECB0B6-1A74-40AE-9AEA-FFA112F6C086}" dt="2021-07-07T12:38:51.459" v="1595" actId="165"/>
          <ac:spMkLst>
            <pc:docMk/>
            <pc:sldMk cId="3442754805" sldId="230716803"/>
            <ac:spMk id="50" creationId="{FDD2E22C-21D8-CA4F-A9DC-CEA76E55FF1D}"/>
          </ac:spMkLst>
        </pc:spChg>
        <pc:spChg chg="mod topLvl">
          <ac:chgData name="Moira Palumbo" userId="d5313c09-a6ac-40b1-8c83-27dd36ce5c13" providerId="ADAL" clId="{75ECB0B6-1A74-40AE-9AEA-FFA112F6C086}" dt="2021-07-07T12:38:51.459" v="1595" actId="165"/>
          <ac:spMkLst>
            <pc:docMk/>
            <pc:sldMk cId="3442754805" sldId="230716803"/>
            <ac:spMk id="51" creationId="{0711464B-984F-0640-9D20-8005D074BB37}"/>
          </ac:spMkLst>
        </pc:spChg>
        <pc:spChg chg="mod">
          <ac:chgData name="Moira Palumbo" userId="d5313c09-a6ac-40b1-8c83-27dd36ce5c13" providerId="ADAL" clId="{75ECB0B6-1A74-40AE-9AEA-FFA112F6C086}" dt="2021-07-07T12:42:46.417" v="1681" actId="255"/>
          <ac:spMkLst>
            <pc:docMk/>
            <pc:sldMk cId="3442754805" sldId="230716803"/>
            <ac:spMk id="53" creationId="{0D1EF70B-6688-8340-882E-F362A98FDC87}"/>
          </ac:spMkLst>
        </pc:spChg>
        <pc:spChg chg="mod">
          <ac:chgData name="Moira Palumbo" userId="d5313c09-a6ac-40b1-8c83-27dd36ce5c13" providerId="ADAL" clId="{75ECB0B6-1A74-40AE-9AEA-FFA112F6C086}" dt="2021-07-07T12:41:46.266" v="1674" actId="20577"/>
          <ac:spMkLst>
            <pc:docMk/>
            <pc:sldMk cId="3442754805" sldId="230716803"/>
            <ac:spMk id="63" creationId="{3AF06A37-C959-4E42-A774-877112D3855A}"/>
          </ac:spMkLst>
        </pc:spChg>
        <pc:grpChg chg="add mod">
          <ac:chgData name="Moira Palumbo" userId="d5313c09-a6ac-40b1-8c83-27dd36ce5c13" providerId="ADAL" clId="{75ECB0B6-1A74-40AE-9AEA-FFA112F6C086}" dt="2021-07-07T12:38:51.030" v="1594" actId="164"/>
          <ac:grpSpMkLst>
            <pc:docMk/>
            <pc:sldMk cId="3442754805" sldId="230716803"/>
            <ac:grpSpMk id="3" creationId="{F1C8FE7C-7360-4CF9-BD10-6056E3ECAF5D}"/>
          </ac:grpSpMkLst>
        </pc:grpChg>
        <pc:grpChg chg="add del mod">
          <ac:chgData name="Moira Palumbo" userId="d5313c09-a6ac-40b1-8c83-27dd36ce5c13" providerId="ADAL" clId="{75ECB0B6-1A74-40AE-9AEA-FFA112F6C086}" dt="2021-07-07T12:38:51.459" v="1595" actId="165"/>
          <ac:grpSpMkLst>
            <pc:docMk/>
            <pc:sldMk cId="3442754805" sldId="230716803"/>
            <ac:grpSpMk id="22" creationId="{7E5D8AB6-AD29-4BFC-B8AE-C8C8189E6573}"/>
          </ac:grpSpMkLst>
        </pc:grpChg>
        <pc:grpChg chg="add del mod">
          <ac:chgData name="Moira Palumbo" userId="d5313c09-a6ac-40b1-8c83-27dd36ce5c13" providerId="ADAL" clId="{75ECB0B6-1A74-40AE-9AEA-FFA112F6C086}" dt="2021-07-07T12:38:51.459" v="1595" actId="165"/>
          <ac:grpSpMkLst>
            <pc:docMk/>
            <pc:sldMk cId="3442754805" sldId="230716803"/>
            <ac:grpSpMk id="38" creationId="{5F07EEAA-220A-4160-8D52-E2B7DB3955C6}"/>
          </ac:grpSpMkLst>
        </pc:grpChg>
        <pc:grpChg chg="add del mod">
          <ac:chgData name="Moira Palumbo" userId="d5313c09-a6ac-40b1-8c83-27dd36ce5c13" providerId="ADAL" clId="{75ECB0B6-1A74-40AE-9AEA-FFA112F6C086}" dt="2021-07-07T12:38:51.459" v="1595" actId="165"/>
          <ac:grpSpMkLst>
            <pc:docMk/>
            <pc:sldMk cId="3442754805" sldId="230716803"/>
            <ac:grpSpMk id="43" creationId="{B520079D-6DBA-BE41-BB24-2993E058BBA7}"/>
          </ac:grpSpMkLst>
        </pc:grpChg>
        <pc:picChg chg="add del mod">
          <ac:chgData name="Moira Palumbo" userId="d5313c09-a6ac-40b1-8c83-27dd36ce5c13" providerId="ADAL" clId="{75ECB0B6-1A74-40AE-9AEA-FFA112F6C086}" dt="2021-07-07T12:47:09.017" v="1987" actId="478"/>
          <ac:picMkLst>
            <pc:docMk/>
            <pc:sldMk cId="3442754805" sldId="230716803"/>
            <ac:picMk id="33" creationId="{10968814-6D8D-4480-887F-89BB1481835B}"/>
          </ac:picMkLst>
        </pc:picChg>
        <pc:picChg chg="mod">
          <ac:chgData name="Moira Palumbo" userId="d5313c09-a6ac-40b1-8c83-27dd36ce5c13" providerId="ADAL" clId="{75ECB0B6-1A74-40AE-9AEA-FFA112F6C086}" dt="2021-07-07T12:38:50.589" v="1593" actId="1076"/>
          <ac:picMkLst>
            <pc:docMk/>
            <pc:sldMk cId="3442754805" sldId="230716803"/>
            <ac:picMk id="2050" creationId="{641D689C-FC58-478E-9404-091F09EC0038}"/>
          </ac:picMkLst>
        </pc:picChg>
        <pc:picChg chg="mod">
          <ac:chgData name="Moira Palumbo" userId="d5313c09-a6ac-40b1-8c83-27dd36ce5c13" providerId="ADAL" clId="{75ECB0B6-1A74-40AE-9AEA-FFA112F6C086}" dt="2021-07-07T12:38:50.589" v="1593" actId="1076"/>
          <ac:picMkLst>
            <pc:docMk/>
            <pc:sldMk cId="3442754805" sldId="230716803"/>
            <ac:picMk id="2052" creationId="{E7ED59C1-C13C-4BA9-8D0F-5B7E5A41BDFC}"/>
          </ac:picMkLst>
        </pc:picChg>
        <pc:cxnChg chg="mod">
          <ac:chgData name="Moira Palumbo" userId="d5313c09-a6ac-40b1-8c83-27dd36ce5c13" providerId="ADAL" clId="{75ECB0B6-1A74-40AE-9AEA-FFA112F6C086}" dt="2021-07-07T12:38:50.589" v="1593" actId="1076"/>
          <ac:cxnSpMkLst>
            <pc:docMk/>
            <pc:sldMk cId="3442754805" sldId="230716803"/>
            <ac:cxnSpMk id="56" creationId="{5D8361D4-6C63-2D4F-9924-520AC0930D35}"/>
          </ac:cxnSpMkLst>
        </pc:cxnChg>
        <pc:cxnChg chg="mod">
          <ac:chgData name="Moira Palumbo" userId="d5313c09-a6ac-40b1-8c83-27dd36ce5c13" providerId="ADAL" clId="{75ECB0B6-1A74-40AE-9AEA-FFA112F6C086}" dt="2021-07-07T12:40:51.228" v="1661" actId="14100"/>
          <ac:cxnSpMkLst>
            <pc:docMk/>
            <pc:sldMk cId="3442754805" sldId="230716803"/>
            <ac:cxnSpMk id="57" creationId="{30D0C843-5DEA-124C-854E-93E77C61C0AE}"/>
          </ac:cxnSpMkLst>
        </pc:cxnChg>
        <pc:cxnChg chg="mod">
          <ac:chgData name="Moira Palumbo" userId="d5313c09-a6ac-40b1-8c83-27dd36ce5c13" providerId="ADAL" clId="{75ECB0B6-1A74-40AE-9AEA-FFA112F6C086}" dt="2021-07-07T12:38:50.589" v="1593" actId="1076"/>
          <ac:cxnSpMkLst>
            <pc:docMk/>
            <pc:sldMk cId="3442754805" sldId="230716803"/>
            <ac:cxnSpMk id="58" creationId="{F26FCD6B-B945-F14D-9C58-8AAFCBED1595}"/>
          </ac:cxnSpMkLst>
        </pc:cxnChg>
        <pc:cxnChg chg="mod">
          <ac:chgData name="Moira Palumbo" userId="d5313c09-a6ac-40b1-8c83-27dd36ce5c13" providerId="ADAL" clId="{75ECB0B6-1A74-40AE-9AEA-FFA112F6C086}" dt="2021-07-07T12:38:50.589" v="1593" actId="1076"/>
          <ac:cxnSpMkLst>
            <pc:docMk/>
            <pc:sldMk cId="3442754805" sldId="230716803"/>
            <ac:cxnSpMk id="65" creationId="{8D800E90-B467-DC4A-B16E-6438E7FDAF9E}"/>
          </ac:cxnSpMkLst>
        </pc:cxnChg>
      </pc:sldChg>
      <pc:sldChg chg="addSp delSp modSp mod modClrScheme modAnim chgLayout">
        <pc:chgData name="Moira Palumbo" userId="d5313c09-a6ac-40b1-8c83-27dd36ce5c13" providerId="ADAL" clId="{75ECB0B6-1A74-40AE-9AEA-FFA112F6C086}" dt="2021-07-07T12:35:02.403" v="1520" actId="6549"/>
        <pc:sldMkLst>
          <pc:docMk/>
          <pc:sldMk cId="3842702938" sldId="230716804"/>
        </pc:sldMkLst>
        <pc:spChg chg="mod ord">
          <ac:chgData name="Moira Palumbo" userId="d5313c09-a6ac-40b1-8c83-27dd36ce5c13" providerId="ADAL" clId="{75ECB0B6-1A74-40AE-9AEA-FFA112F6C086}" dt="2021-07-07T12:33:29.537" v="1425" actId="700"/>
          <ac:spMkLst>
            <pc:docMk/>
            <pc:sldMk cId="3842702938" sldId="230716804"/>
            <ac:spMk id="2" creationId="{00000000-0000-0000-0000-000000000000}"/>
          </ac:spMkLst>
        </pc:spChg>
        <pc:spChg chg="mod ord">
          <ac:chgData name="Moira Palumbo" userId="d5313c09-a6ac-40b1-8c83-27dd36ce5c13" providerId="ADAL" clId="{75ECB0B6-1A74-40AE-9AEA-FFA112F6C086}" dt="2021-07-07T12:35:02.403" v="1520" actId="6549"/>
          <ac:spMkLst>
            <pc:docMk/>
            <pc:sldMk cId="3842702938" sldId="230716804"/>
            <ac:spMk id="3" creationId="{00000000-0000-0000-0000-000000000000}"/>
          </ac:spMkLst>
        </pc:spChg>
        <pc:spChg chg="del mod ord">
          <ac:chgData name="Moira Palumbo" userId="d5313c09-a6ac-40b1-8c83-27dd36ce5c13" providerId="ADAL" clId="{75ECB0B6-1A74-40AE-9AEA-FFA112F6C086}" dt="2021-07-07T12:33:29.537" v="1425" actId="700"/>
          <ac:spMkLst>
            <pc:docMk/>
            <pc:sldMk cId="3842702938" sldId="230716804"/>
            <ac:spMk id="4" creationId="{B39185DC-DB7C-4948-8905-47B5EC0A1368}"/>
          </ac:spMkLst>
        </pc:spChg>
        <pc:spChg chg="add mod ord">
          <ac:chgData name="Moira Palumbo" userId="d5313c09-a6ac-40b1-8c83-27dd36ce5c13" providerId="ADAL" clId="{75ECB0B6-1A74-40AE-9AEA-FFA112F6C086}" dt="2021-07-07T12:33:55.555" v="1430" actId="20577"/>
          <ac:spMkLst>
            <pc:docMk/>
            <pc:sldMk cId="3842702938" sldId="230716804"/>
            <ac:spMk id="5" creationId="{915F5160-E7EC-44F9-A620-7DC54D6AF8A7}"/>
          </ac:spMkLst>
        </pc:spChg>
        <pc:spChg chg="mod">
          <ac:chgData name="Moira Palumbo" userId="d5313c09-a6ac-40b1-8c83-27dd36ce5c13" providerId="ADAL" clId="{75ECB0B6-1A74-40AE-9AEA-FFA112F6C086}" dt="2021-07-07T12:33:43.405" v="1427" actId="164"/>
          <ac:spMkLst>
            <pc:docMk/>
            <pc:sldMk cId="3842702938" sldId="230716804"/>
            <ac:spMk id="9" creationId="{00000000-0000-0000-0000-000000000000}"/>
          </ac:spMkLst>
        </pc:spChg>
        <pc:spChg chg="mod">
          <ac:chgData name="Moira Palumbo" userId="d5313c09-a6ac-40b1-8c83-27dd36ce5c13" providerId="ADAL" clId="{75ECB0B6-1A74-40AE-9AEA-FFA112F6C086}" dt="2021-07-07T12:33:43.405" v="1427" actId="164"/>
          <ac:spMkLst>
            <pc:docMk/>
            <pc:sldMk cId="3842702938" sldId="230716804"/>
            <ac:spMk id="12" creationId="{00000000-0000-0000-0000-000000000000}"/>
          </ac:spMkLst>
        </pc:spChg>
        <pc:spChg chg="mod">
          <ac:chgData name="Moira Palumbo" userId="d5313c09-a6ac-40b1-8c83-27dd36ce5c13" providerId="ADAL" clId="{75ECB0B6-1A74-40AE-9AEA-FFA112F6C086}" dt="2021-07-07T12:33:43.405" v="1427" actId="164"/>
          <ac:spMkLst>
            <pc:docMk/>
            <pc:sldMk cId="3842702938" sldId="230716804"/>
            <ac:spMk id="13" creationId="{00000000-0000-0000-0000-000000000000}"/>
          </ac:spMkLst>
        </pc:spChg>
        <pc:grpChg chg="add mod">
          <ac:chgData name="Moira Palumbo" userId="d5313c09-a6ac-40b1-8c83-27dd36ce5c13" providerId="ADAL" clId="{75ECB0B6-1A74-40AE-9AEA-FFA112F6C086}" dt="2021-07-07T12:33:52.731" v="1429" actId="1076"/>
          <ac:grpSpMkLst>
            <pc:docMk/>
            <pc:sldMk cId="3842702938" sldId="230716804"/>
            <ac:grpSpMk id="6" creationId="{7928E884-7F20-452D-9F77-A4EDC05DDF94}"/>
          </ac:grpSpMkLst>
        </pc:grpChg>
        <pc:picChg chg="mod">
          <ac:chgData name="Moira Palumbo" userId="d5313c09-a6ac-40b1-8c83-27dd36ce5c13" providerId="ADAL" clId="{75ECB0B6-1A74-40AE-9AEA-FFA112F6C086}" dt="2021-07-07T12:33:43.405" v="1427" actId="164"/>
          <ac:picMkLst>
            <pc:docMk/>
            <pc:sldMk cId="3842702938" sldId="230716804"/>
            <ac:picMk id="10" creationId="{00000000-0000-0000-0000-000000000000}"/>
          </ac:picMkLst>
        </pc:picChg>
      </pc:sldChg>
      <pc:sldChg chg="addSp delSp modSp mod modClrScheme chgLayout modNotesTx">
        <pc:chgData name="Moira Palumbo" userId="d5313c09-a6ac-40b1-8c83-27dd36ce5c13" providerId="ADAL" clId="{75ECB0B6-1A74-40AE-9AEA-FFA112F6C086}" dt="2021-07-07T12:49:40.570" v="2059" actId="20577"/>
        <pc:sldMkLst>
          <pc:docMk/>
          <pc:sldMk cId="69275089" sldId="230716982"/>
        </pc:sldMkLst>
        <pc:spChg chg="add del mod ord">
          <ac:chgData name="Moira Palumbo" userId="d5313c09-a6ac-40b1-8c83-27dd36ce5c13" providerId="ADAL" clId="{75ECB0B6-1A74-40AE-9AEA-FFA112F6C086}" dt="2021-07-07T12:47:50.481" v="2001" actId="700"/>
          <ac:spMkLst>
            <pc:docMk/>
            <pc:sldMk cId="69275089" sldId="230716982"/>
            <ac:spMk id="3" creationId="{5A47C89A-DBD6-4D6E-B938-566C5233BEE0}"/>
          </ac:spMkLst>
        </pc:spChg>
        <pc:spChg chg="add del mod ord">
          <ac:chgData name="Moira Palumbo" userId="d5313c09-a6ac-40b1-8c83-27dd36ce5c13" providerId="ADAL" clId="{75ECB0B6-1A74-40AE-9AEA-FFA112F6C086}" dt="2021-07-07T12:47:59.644" v="2002" actId="700"/>
          <ac:spMkLst>
            <pc:docMk/>
            <pc:sldMk cId="69275089" sldId="230716982"/>
            <ac:spMk id="4" creationId="{321609FE-66D7-4DD7-B5F1-D732E3830D54}"/>
          </ac:spMkLst>
        </pc:spChg>
        <pc:spChg chg="add del mod ord">
          <ac:chgData name="Moira Palumbo" userId="d5313c09-a6ac-40b1-8c83-27dd36ce5c13" providerId="ADAL" clId="{75ECB0B6-1A74-40AE-9AEA-FFA112F6C086}" dt="2021-07-07T12:47:59.644" v="2002" actId="700"/>
          <ac:spMkLst>
            <pc:docMk/>
            <pc:sldMk cId="69275089" sldId="230716982"/>
            <ac:spMk id="5" creationId="{5BDF5DD3-FB70-486A-A7AD-960AEE2020C0}"/>
          </ac:spMkLst>
        </pc:spChg>
        <pc:spChg chg="add mod ord">
          <ac:chgData name="Moira Palumbo" userId="d5313c09-a6ac-40b1-8c83-27dd36ce5c13" providerId="ADAL" clId="{75ECB0B6-1A74-40AE-9AEA-FFA112F6C086}" dt="2021-07-07T12:48:02.802" v="2003" actId="20577"/>
          <ac:spMkLst>
            <pc:docMk/>
            <pc:sldMk cId="69275089" sldId="230716982"/>
            <ac:spMk id="6" creationId="{152B6746-1241-41F9-AB2C-CF69F2E4EC35}"/>
          </ac:spMkLst>
        </pc:spChg>
        <pc:spChg chg="mod ord">
          <ac:chgData name="Moira Palumbo" userId="d5313c09-a6ac-40b1-8c83-27dd36ce5c13" providerId="ADAL" clId="{75ECB0B6-1A74-40AE-9AEA-FFA112F6C086}" dt="2021-07-07T12:47:59.644" v="2002" actId="700"/>
          <ac:spMkLst>
            <pc:docMk/>
            <pc:sldMk cId="69275089" sldId="230716982"/>
            <ac:spMk id="10" creationId="{311321BA-7F10-4DC7-91A5-83B5F7FE68F1}"/>
          </ac:spMkLst>
        </pc:spChg>
        <pc:spChg chg="mod">
          <ac:chgData name="Moira Palumbo" userId="d5313c09-a6ac-40b1-8c83-27dd36ce5c13" providerId="ADAL" clId="{75ECB0B6-1A74-40AE-9AEA-FFA112F6C086}" dt="2021-07-07T12:48:10.049" v="2004" actId="164"/>
          <ac:spMkLst>
            <pc:docMk/>
            <pc:sldMk cId="69275089" sldId="230716982"/>
            <ac:spMk id="32" creationId="{8503A04E-12A2-4691-B70C-0B2B4292AD2B}"/>
          </ac:spMkLst>
        </pc:spChg>
        <pc:spChg chg="mod">
          <ac:chgData name="Moira Palumbo" userId="d5313c09-a6ac-40b1-8c83-27dd36ce5c13" providerId="ADAL" clId="{75ECB0B6-1A74-40AE-9AEA-FFA112F6C086}" dt="2021-07-07T12:48:10.049" v="2004" actId="164"/>
          <ac:spMkLst>
            <pc:docMk/>
            <pc:sldMk cId="69275089" sldId="230716982"/>
            <ac:spMk id="33" creationId="{33DD5C1E-B75A-4617-ABE1-C798770549A1}"/>
          </ac:spMkLst>
        </pc:spChg>
        <pc:spChg chg="mod">
          <ac:chgData name="Moira Palumbo" userId="d5313c09-a6ac-40b1-8c83-27dd36ce5c13" providerId="ADAL" clId="{75ECB0B6-1A74-40AE-9AEA-FFA112F6C086}" dt="2021-07-07T12:48:10.049" v="2004" actId="164"/>
          <ac:spMkLst>
            <pc:docMk/>
            <pc:sldMk cId="69275089" sldId="230716982"/>
            <ac:spMk id="34" creationId="{D7913F54-F48E-4C40-A24E-496787239B8C}"/>
          </ac:spMkLst>
        </pc:spChg>
        <pc:spChg chg="mod">
          <ac:chgData name="Moira Palumbo" userId="d5313c09-a6ac-40b1-8c83-27dd36ce5c13" providerId="ADAL" clId="{75ECB0B6-1A74-40AE-9AEA-FFA112F6C086}" dt="2021-07-07T12:48:10.049" v="2004" actId="164"/>
          <ac:spMkLst>
            <pc:docMk/>
            <pc:sldMk cId="69275089" sldId="230716982"/>
            <ac:spMk id="35" creationId="{9A75B6C0-D319-4B21-86A2-8784F80C8E7D}"/>
          </ac:spMkLst>
        </pc:spChg>
        <pc:spChg chg="mod">
          <ac:chgData name="Moira Palumbo" userId="d5313c09-a6ac-40b1-8c83-27dd36ce5c13" providerId="ADAL" clId="{75ECB0B6-1A74-40AE-9AEA-FFA112F6C086}" dt="2021-07-07T12:48:10.049" v="2004" actId="164"/>
          <ac:spMkLst>
            <pc:docMk/>
            <pc:sldMk cId="69275089" sldId="230716982"/>
            <ac:spMk id="36" creationId="{886561BF-9248-42DD-BDF1-4ADEC67D7EF5}"/>
          </ac:spMkLst>
        </pc:spChg>
        <pc:spChg chg="mod">
          <ac:chgData name="Moira Palumbo" userId="d5313c09-a6ac-40b1-8c83-27dd36ce5c13" providerId="ADAL" clId="{75ECB0B6-1A74-40AE-9AEA-FFA112F6C086}" dt="2021-07-07T12:48:10.049" v="2004" actId="164"/>
          <ac:spMkLst>
            <pc:docMk/>
            <pc:sldMk cId="69275089" sldId="230716982"/>
            <ac:spMk id="37" creationId="{020380EB-00F6-475C-9D94-502DD5AE7AE2}"/>
          </ac:spMkLst>
        </pc:spChg>
        <pc:grpChg chg="add mod">
          <ac:chgData name="Moira Palumbo" userId="d5313c09-a6ac-40b1-8c83-27dd36ce5c13" providerId="ADAL" clId="{75ECB0B6-1A74-40AE-9AEA-FFA112F6C086}" dt="2021-07-07T12:48:15.698" v="2005" actId="1076"/>
          <ac:grpSpMkLst>
            <pc:docMk/>
            <pc:sldMk cId="69275089" sldId="230716982"/>
            <ac:grpSpMk id="7" creationId="{33E8A128-5EBE-4597-865F-2E4DCBD3D64E}"/>
          </ac:grpSpMkLst>
        </pc:grpChg>
      </pc:sldChg>
      <pc:sldChg chg="addSp modSp mod modClrScheme chgLayout modNotesTx">
        <pc:chgData name="Moira Palumbo" userId="d5313c09-a6ac-40b1-8c83-27dd36ce5c13" providerId="ADAL" clId="{75ECB0B6-1A74-40AE-9AEA-FFA112F6C086}" dt="2021-07-07T12:51:40.882" v="2153" actId="20577"/>
        <pc:sldMkLst>
          <pc:docMk/>
          <pc:sldMk cId="865574780" sldId="230716988"/>
        </pc:sldMkLst>
        <pc:spChg chg="add mod ord">
          <ac:chgData name="Moira Palumbo" userId="d5313c09-a6ac-40b1-8c83-27dd36ce5c13" providerId="ADAL" clId="{75ECB0B6-1A74-40AE-9AEA-FFA112F6C086}" dt="2021-07-07T12:50:00.218" v="2061" actId="20577"/>
          <ac:spMkLst>
            <pc:docMk/>
            <pc:sldMk cId="865574780" sldId="230716988"/>
            <ac:spMk id="2" creationId="{06A5672C-6574-46E0-91C2-85CDC89B32B2}"/>
          </ac:spMkLst>
        </pc:spChg>
        <pc:spChg chg="mod ord">
          <ac:chgData name="Moira Palumbo" userId="d5313c09-a6ac-40b1-8c83-27dd36ce5c13" providerId="ADAL" clId="{75ECB0B6-1A74-40AE-9AEA-FFA112F6C086}" dt="2021-07-07T12:49:55.545" v="2060" actId="700"/>
          <ac:spMkLst>
            <pc:docMk/>
            <pc:sldMk cId="865574780" sldId="230716988"/>
            <ac:spMk id="4" creationId="{676D0EB5-5BAB-4822-B6B5-8082AC243ECA}"/>
          </ac:spMkLst>
        </pc:spChg>
        <pc:spChg chg="mod">
          <ac:chgData name="Moira Palumbo" userId="d5313c09-a6ac-40b1-8c83-27dd36ce5c13" providerId="ADAL" clId="{75ECB0B6-1A74-40AE-9AEA-FFA112F6C086}" dt="2021-07-07T12:50:36.891" v="2072" actId="20577"/>
          <ac:spMkLst>
            <pc:docMk/>
            <pc:sldMk cId="865574780" sldId="230716988"/>
            <ac:spMk id="164" creationId="{EF239166-2B84-48E3-98DA-3C79F8604266}"/>
          </ac:spMkLst>
        </pc:spChg>
      </pc:sldChg>
      <pc:sldChg chg="addSp modSp mod modClrScheme addCm modCm chgLayout">
        <pc:chgData name="Moira Palumbo" userId="d5313c09-a6ac-40b1-8c83-27dd36ce5c13" providerId="ADAL" clId="{75ECB0B6-1A74-40AE-9AEA-FFA112F6C086}" dt="2021-07-07T13:32:07.314" v="3380" actId="1589"/>
        <pc:sldMkLst>
          <pc:docMk/>
          <pc:sldMk cId="0" sldId="230716991"/>
        </pc:sldMkLst>
        <pc:spChg chg="add mod ord">
          <ac:chgData name="Moira Palumbo" userId="d5313c09-a6ac-40b1-8c83-27dd36ce5c13" providerId="ADAL" clId="{75ECB0B6-1A74-40AE-9AEA-FFA112F6C086}" dt="2021-07-07T13:12:41.667" v="2945" actId="20577"/>
          <ac:spMkLst>
            <pc:docMk/>
            <pc:sldMk cId="0" sldId="230716991"/>
            <ac:spMk id="2" creationId="{D3DFF7AE-C7EC-4F34-905C-34B293D5FF96}"/>
          </ac:spMkLst>
        </pc:spChg>
        <pc:spChg chg="mod ord">
          <ac:chgData name="Moira Palumbo" userId="d5313c09-a6ac-40b1-8c83-27dd36ce5c13" providerId="ADAL" clId="{75ECB0B6-1A74-40AE-9AEA-FFA112F6C086}" dt="2021-07-07T13:12:32.865" v="2942" actId="700"/>
          <ac:spMkLst>
            <pc:docMk/>
            <pc:sldMk cId="0" sldId="230716991"/>
            <ac:spMk id="4" creationId="{81E00445-D9A2-4DE6-9028-E5C6963BD15C}"/>
          </ac:spMkLst>
        </pc:spChg>
        <pc:spChg chg="mod ord">
          <ac:chgData name="Moira Palumbo" userId="d5313c09-a6ac-40b1-8c83-27dd36ce5c13" providerId="ADAL" clId="{75ECB0B6-1A74-40AE-9AEA-FFA112F6C086}" dt="2021-07-07T13:31:26.395" v="3379" actId="20577"/>
          <ac:spMkLst>
            <pc:docMk/>
            <pc:sldMk cId="0" sldId="230716991"/>
            <ac:spMk id="15" creationId="{24EBDB0D-B085-4510-8561-DD5222D13F40}"/>
          </ac:spMkLst>
        </pc:spChg>
        <pc:picChg chg="mod">
          <ac:chgData name="Moira Palumbo" userId="d5313c09-a6ac-40b1-8c83-27dd36ce5c13" providerId="ADAL" clId="{75ECB0B6-1A74-40AE-9AEA-FFA112F6C086}" dt="2021-07-07T13:13:03.170" v="2949" actId="1076"/>
          <ac:picMkLst>
            <pc:docMk/>
            <pc:sldMk cId="0" sldId="230716991"/>
            <ac:picMk id="3" creationId="{54B29DFA-B4F2-4EE6-B235-3D6D7921F27B}"/>
          </ac:picMkLst>
        </pc:picChg>
      </pc:sldChg>
      <pc:sldChg chg="delSp modSp mod modClrScheme chgLayout">
        <pc:chgData name="Moira Palumbo" userId="d5313c09-a6ac-40b1-8c83-27dd36ce5c13" providerId="ADAL" clId="{75ECB0B6-1A74-40AE-9AEA-FFA112F6C086}" dt="2021-07-07T13:48:53.568" v="3728" actId="20577"/>
        <pc:sldMkLst>
          <pc:docMk/>
          <pc:sldMk cId="0" sldId="230716992"/>
        </pc:sldMkLst>
        <pc:spChg chg="mod ord">
          <ac:chgData name="Moira Palumbo" userId="d5313c09-a6ac-40b1-8c83-27dd36ce5c13" providerId="ADAL" clId="{75ECB0B6-1A74-40AE-9AEA-FFA112F6C086}" dt="2021-07-07T13:48:11.808" v="3696" actId="700"/>
          <ac:spMkLst>
            <pc:docMk/>
            <pc:sldMk cId="0" sldId="230716992"/>
            <ac:spMk id="2" creationId="{00000000-0000-0000-0000-000000000000}"/>
          </ac:spMkLst>
        </pc:spChg>
        <pc:spChg chg="mod ord">
          <ac:chgData name="Moira Palumbo" userId="d5313c09-a6ac-40b1-8c83-27dd36ce5c13" providerId="ADAL" clId="{75ECB0B6-1A74-40AE-9AEA-FFA112F6C086}" dt="2021-07-07T13:48:31.593" v="3724" actId="20577"/>
          <ac:spMkLst>
            <pc:docMk/>
            <pc:sldMk cId="0" sldId="230716992"/>
            <ac:spMk id="3" creationId="{00000000-0000-0000-0000-000000000000}"/>
          </ac:spMkLst>
        </pc:spChg>
        <pc:spChg chg="del mod ord">
          <ac:chgData name="Moira Palumbo" userId="d5313c09-a6ac-40b1-8c83-27dd36ce5c13" providerId="ADAL" clId="{75ECB0B6-1A74-40AE-9AEA-FFA112F6C086}" dt="2021-07-07T13:48:17.279" v="3697" actId="478"/>
          <ac:spMkLst>
            <pc:docMk/>
            <pc:sldMk cId="0" sldId="230716992"/>
            <ac:spMk id="7" creationId="{3A98C190-4135-4A36-B60A-704147DB0E03}"/>
          </ac:spMkLst>
        </pc:spChg>
        <pc:graphicFrameChg chg="modGraphic">
          <ac:chgData name="Moira Palumbo" userId="d5313c09-a6ac-40b1-8c83-27dd36ce5c13" providerId="ADAL" clId="{75ECB0B6-1A74-40AE-9AEA-FFA112F6C086}" dt="2021-07-07T13:48:53.568" v="3728" actId="20577"/>
          <ac:graphicFrameMkLst>
            <pc:docMk/>
            <pc:sldMk cId="0" sldId="230716992"/>
            <ac:graphicFrameMk id="10002" creationId="{00000000-0000-0000-0000-000000000000}"/>
          </ac:graphicFrameMkLst>
        </pc:graphicFrameChg>
      </pc:sldChg>
      <pc:sldChg chg="delSp modSp mod modClrScheme addCm modCm chgLayout">
        <pc:chgData name="Moira Palumbo" userId="d5313c09-a6ac-40b1-8c83-27dd36ce5c13" providerId="ADAL" clId="{75ECB0B6-1A74-40AE-9AEA-FFA112F6C086}" dt="2021-07-07T13:50:27.031" v="3790"/>
        <pc:sldMkLst>
          <pc:docMk/>
          <pc:sldMk cId="0" sldId="230716996"/>
        </pc:sldMkLst>
        <pc:spChg chg="mod ord">
          <ac:chgData name="Moira Palumbo" userId="d5313c09-a6ac-40b1-8c83-27dd36ce5c13" providerId="ADAL" clId="{75ECB0B6-1A74-40AE-9AEA-FFA112F6C086}" dt="2021-07-07T13:39:43.367" v="3628" actId="700"/>
          <ac:spMkLst>
            <pc:docMk/>
            <pc:sldMk cId="0" sldId="230716996"/>
            <ac:spMk id="2" creationId="{00000000-0000-0000-0000-000000000000}"/>
          </ac:spMkLst>
        </pc:spChg>
        <pc:spChg chg="mod ord">
          <ac:chgData name="Moira Palumbo" userId="d5313c09-a6ac-40b1-8c83-27dd36ce5c13" providerId="ADAL" clId="{75ECB0B6-1A74-40AE-9AEA-FFA112F6C086}" dt="2021-07-07T13:50:27.031" v="3790"/>
          <ac:spMkLst>
            <pc:docMk/>
            <pc:sldMk cId="0" sldId="230716996"/>
            <ac:spMk id="3" creationId="{00000000-0000-0000-0000-000000000000}"/>
          </ac:spMkLst>
        </pc:spChg>
        <pc:spChg chg="del mod ord">
          <ac:chgData name="Moira Palumbo" userId="d5313c09-a6ac-40b1-8c83-27dd36ce5c13" providerId="ADAL" clId="{75ECB0B6-1A74-40AE-9AEA-FFA112F6C086}" dt="2021-07-07T13:39:47.480" v="3629" actId="478"/>
          <ac:spMkLst>
            <pc:docMk/>
            <pc:sldMk cId="0" sldId="230716996"/>
            <ac:spMk id="7" creationId="{3A98C190-4135-4A36-B60A-704147DB0E03}"/>
          </ac:spMkLst>
        </pc:spChg>
        <pc:graphicFrameChg chg="modGraphic">
          <ac:chgData name="Moira Palumbo" userId="d5313c09-a6ac-40b1-8c83-27dd36ce5c13" providerId="ADAL" clId="{75ECB0B6-1A74-40AE-9AEA-FFA112F6C086}" dt="2021-07-07T13:43:26.698" v="3656" actId="14734"/>
          <ac:graphicFrameMkLst>
            <pc:docMk/>
            <pc:sldMk cId="0" sldId="230716996"/>
            <ac:graphicFrameMk id="10007" creationId="{00000000-0000-0000-0000-000000000000}"/>
          </ac:graphicFrameMkLst>
        </pc:graphicFrameChg>
      </pc:sldChg>
      <pc:sldChg chg="addSp delSp modSp mod modClrScheme addCm modCm chgLayout">
        <pc:chgData name="Moira Palumbo" userId="d5313c09-a6ac-40b1-8c83-27dd36ce5c13" providerId="ADAL" clId="{75ECB0B6-1A74-40AE-9AEA-FFA112F6C086}" dt="2021-07-07T14:14:16.479" v="4235" actId="478"/>
        <pc:sldMkLst>
          <pc:docMk/>
          <pc:sldMk cId="10652686" sldId="230716997"/>
        </pc:sldMkLst>
        <pc:spChg chg="del">
          <ac:chgData name="Moira Palumbo" userId="d5313c09-a6ac-40b1-8c83-27dd36ce5c13" providerId="ADAL" clId="{75ECB0B6-1A74-40AE-9AEA-FFA112F6C086}" dt="2021-07-07T13:52:27.767" v="3840" actId="478"/>
          <ac:spMkLst>
            <pc:docMk/>
            <pc:sldMk cId="10652686" sldId="230716997"/>
            <ac:spMk id="2" creationId="{00000000-0000-0000-0000-000000000000}"/>
          </ac:spMkLst>
        </pc:spChg>
        <pc:spChg chg="mod ord">
          <ac:chgData name="Moira Palumbo" userId="d5313c09-a6ac-40b1-8c83-27dd36ce5c13" providerId="ADAL" clId="{75ECB0B6-1A74-40AE-9AEA-FFA112F6C086}" dt="2021-07-07T13:53:18.816" v="3850" actId="255"/>
          <ac:spMkLst>
            <pc:docMk/>
            <pc:sldMk cId="10652686" sldId="230716997"/>
            <ac:spMk id="3" creationId="{00000000-0000-0000-0000-000000000000}"/>
          </ac:spMkLst>
        </pc:spChg>
        <pc:spChg chg="del mod ord">
          <ac:chgData name="Moira Palumbo" userId="d5313c09-a6ac-40b1-8c83-27dd36ce5c13" providerId="ADAL" clId="{75ECB0B6-1A74-40AE-9AEA-FFA112F6C086}" dt="2021-07-07T14:14:16.479" v="4235" actId="478"/>
          <ac:spMkLst>
            <pc:docMk/>
            <pc:sldMk cId="10652686" sldId="230716997"/>
            <ac:spMk id="4" creationId="{00000000-0000-0000-0000-000000000000}"/>
          </ac:spMkLst>
        </pc:spChg>
        <pc:spChg chg="del mod ord">
          <ac:chgData name="Moira Palumbo" userId="d5313c09-a6ac-40b1-8c83-27dd36ce5c13" providerId="ADAL" clId="{75ECB0B6-1A74-40AE-9AEA-FFA112F6C086}" dt="2021-07-07T14:14:08.855" v="4234" actId="478"/>
          <ac:spMkLst>
            <pc:docMk/>
            <pc:sldMk cId="10652686" sldId="230716997"/>
            <ac:spMk id="5" creationId="{00000000-0000-0000-0000-000000000000}"/>
          </ac:spMkLst>
        </pc:spChg>
        <pc:spChg chg="add mod ord">
          <ac:chgData name="Moira Palumbo" userId="d5313c09-a6ac-40b1-8c83-27dd36ce5c13" providerId="ADAL" clId="{75ECB0B6-1A74-40AE-9AEA-FFA112F6C086}" dt="2021-07-07T13:58:09.607" v="3881" actId="20577"/>
          <ac:spMkLst>
            <pc:docMk/>
            <pc:sldMk cId="10652686" sldId="230716997"/>
            <ac:spMk id="6" creationId="{DEAC94C5-1014-435A-88C4-4A267B21F60A}"/>
          </ac:spMkLst>
        </pc:spChg>
      </pc:sldChg>
      <pc:sldChg chg="modSp mod modNotesTx">
        <pc:chgData name="Moira Palumbo" userId="d5313c09-a6ac-40b1-8c83-27dd36ce5c13" providerId="ADAL" clId="{75ECB0B6-1A74-40AE-9AEA-FFA112F6C086}" dt="2021-07-07T13:00:54.662" v="2676" actId="20577"/>
        <pc:sldMkLst>
          <pc:docMk/>
          <pc:sldMk cId="2585897528" sldId="230716998"/>
        </pc:sldMkLst>
        <pc:spChg chg="mod">
          <ac:chgData name="Moira Palumbo" userId="d5313c09-a6ac-40b1-8c83-27dd36ce5c13" providerId="ADAL" clId="{75ECB0B6-1A74-40AE-9AEA-FFA112F6C086}" dt="2021-07-07T12:54:25.346" v="2170" actId="6549"/>
          <ac:spMkLst>
            <pc:docMk/>
            <pc:sldMk cId="2585897528" sldId="230716998"/>
            <ac:spMk id="2" creationId="{2CFA0CB3-16D4-4552-A7FC-2F46C397E3B8}"/>
          </ac:spMkLst>
        </pc:spChg>
        <pc:spChg chg="mod">
          <ac:chgData name="Moira Palumbo" userId="d5313c09-a6ac-40b1-8c83-27dd36ce5c13" providerId="ADAL" clId="{75ECB0B6-1A74-40AE-9AEA-FFA112F6C086}" dt="2021-07-07T12:59:43.729" v="2572" actId="20577"/>
          <ac:spMkLst>
            <pc:docMk/>
            <pc:sldMk cId="2585897528" sldId="230716998"/>
            <ac:spMk id="4" creationId="{9977171C-5AF0-4E33-BAD2-8E595737AE48}"/>
          </ac:spMkLst>
        </pc:spChg>
      </pc:sldChg>
      <pc:sldChg chg="modSp mod">
        <pc:chgData name="Moira Palumbo" userId="d5313c09-a6ac-40b1-8c83-27dd36ce5c13" providerId="ADAL" clId="{75ECB0B6-1A74-40AE-9AEA-FFA112F6C086}" dt="2021-07-07T13:59:21.424" v="3943" actId="20577"/>
        <pc:sldMkLst>
          <pc:docMk/>
          <pc:sldMk cId="1470361116" sldId="230717000"/>
        </pc:sldMkLst>
        <pc:spChg chg="mod">
          <ac:chgData name="Moira Palumbo" userId="d5313c09-a6ac-40b1-8c83-27dd36ce5c13" providerId="ADAL" clId="{75ECB0B6-1A74-40AE-9AEA-FFA112F6C086}" dt="2021-07-07T13:59:21.424" v="3943" actId="20577"/>
          <ac:spMkLst>
            <pc:docMk/>
            <pc:sldMk cId="1470361116" sldId="230717000"/>
            <ac:spMk id="7" creationId="{7EC0B194-305E-4C52-A3BC-D1DEDF46186A}"/>
          </ac:spMkLst>
        </pc:spChg>
      </pc:sldChg>
      <pc:sldChg chg="addSp delSp modSp mod modClrScheme chgLayout">
        <pc:chgData name="Moira Palumbo" userId="d5313c09-a6ac-40b1-8c83-27dd36ce5c13" providerId="ADAL" clId="{75ECB0B6-1A74-40AE-9AEA-FFA112F6C086}" dt="2021-07-07T13:12:21.683" v="2941" actId="20577"/>
        <pc:sldMkLst>
          <pc:docMk/>
          <pc:sldMk cId="4078860255" sldId="230717001"/>
        </pc:sldMkLst>
        <pc:spChg chg="add del mod">
          <ac:chgData name="Moira Palumbo" userId="d5313c09-a6ac-40b1-8c83-27dd36ce5c13" providerId="ADAL" clId="{75ECB0B6-1A74-40AE-9AEA-FFA112F6C086}" dt="2021-07-07T13:10:25.380" v="2901" actId="478"/>
          <ac:spMkLst>
            <pc:docMk/>
            <pc:sldMk cId="4078860255" sldId="230717001"/>
            <ac:spMk id="2" creationId="{00000000-0000-0000-0000-000000000000}"/>
          </ac:spMkLst>
        </pc:spChg>
        <pc:spChg chg="mod ord">
          <ac:chgData name="Moira Palumbo" userId="d5313c09-a6ac-40b1-8c83-27dd36ce5c13" providerId="ADAL" clId="{75ECB0B6-1A74-40AE-9AEA-FFA112F6C086}" dt="2021-07-07T13:12:06.942" v="2937" actId="700"/>
          <ac:spMkLst>
            <pc:docMk/>
            <pc:sldMk cId="4078860255" sldId="230717001"/>
            <ac:spMk id="3" creationId="{00000000-0000-0000-0000-000000000000}"/>
          </ac:spMkLst>
        </pc:spChg>
        <pc:spChg chg="mod">
          <ac:chgData name="Moira Palumbo" userId="d5313c09-a6ac-40b1-8c83-27dd36ce5c13" providerId="ADAL" clId="{75ECB0B6-1A74-40AE-9AEA-FFA112F6C086}" dt="2021-07-07T13:12:18.866" v="2940" actId="14100"/>
          <ac:spMkLst>
            <pc:docMk/>
            <pc:sldMk cId="4078860255" sldId="230717001"/>
            <ac:spMk id="4" creationId="{00000000-0000-0000-0000-000000000000}"/>
          </ac:spMkLst>
        </pc:spChg>
        <pc:spChg chg="del mod ord">
          <ac:chgData name="Moira Palumbo" userId="d5313c09-a6ac-40b1-8c83-27dd36ce5c13" providerId="ADAL" clId="{75ECB0B6-1A74-40AE-9AEA-FFA112F6C086}" dt="2021-07-07T13:08:08.979" v="2878" actId="478"/>
          <ac:spMkLst>
            <pc:docMk/>
            <pc:sldMk cId="4078860255" sldId="230717001"/>
            <ac:spMk id="5" creationId="{00000000-0000-0000-0000-000000000000}"/>
          </ac:spMkLst>
        </pc:spChg>
        <pc:spChg chg="add mod ord">
          <ac:chgData name="Moira Palumbo" userId="d5313c09-a6ac-40b1-8c83-27dd36ce5c13" providerId="ADAL" clId="{75ECB0B6-1A74-40AE-9AEA-FFA112F6C086}" dt="2021-07-07T13:12:06.942" v="2937" actId="700"/>
          <ac:spMkLst>
            <pc:docMk/>
            <pc:sldMk cId="4078860255" sldId="230717001"/>
            <ac:spMk id="6" creationId="{31006F1D-7DFD-4BA1-8E8D-685DAA4A9FC1}"/>
          </ac:spMkLst>
        </pc:spChg>
        <pc:spChg chg="add mod ord">
          <ac:chgData name="Moira Palumbo" userId="d5313c09-a6ac-40b1-8c83-27dd36ce5c13" providerId="ADAL" clId="{75ECB0B6-1A74-40AE-9AEA-FFA112F6C086}" dt="2021-07-07T13:12:21.683" v="2941" actId="20577"/>
          <ac:spMkLst>
            <pc:docMk/>
            <pc:sldMk cId="4078860255" sldId="230717001"/>
            <ac:spMk id="7" creationId="{04F846B3-C77F-42D6-9A29-708A2B05C228}"/>
          </ac:spMkLst>
        </pc:spChg>
      </pc:sldChg>
      <pc:sldChg chg="addSp modSp mod modClrScheme addCm modCm chgLayout">
        <pc:chgData name="Moira Palumbo" userId="d5313c09-a6ac-40b1-8c83-27dd36ce5c13" providerId="ADAL" clId="{75ECB0B6-1A74-40AE-9AEA-FFA112F6C086}" dt="2021-07-07T13:50:51.365" v="3791"/>
        <pc:sldMkLst>
          <pc:docMk/>
          <pc:sldMk cId="1653682428" sldId="230717002"/>
        </pc:sldMkLst>
        <pc:spChg chg="mod ord">
          <ac:chgData name="Moira Palumbo" userId="d5313c09-a6ac-40b1-8c83-27dd36ce5c13" providerId="ADAL" clId="{75ECB0B6-1A74-40AE-9AEA-FFA112F6C086}" dt="2021-07-07T13:36:57.401" v="3601" actId="700"/>
          <ac:spMkLst>
            <pc:docMk/>
            <pc:sldMk cId="1653682428" sldId="230717002"/>
            <ac:spMk id="2" creationId="{D66A85BE-0E23-4E9B-9F0A-AAAA9C7FEAC4}"/>
          </ac:spMkLst>
        </pc:spChg>
        <pc:spChg chg="add mod ord">
          <ac:chgData name="Moira Palumbo" userId="d5313c09-a6ac-40b1-8c83-27dd36ce5c13" providerId="ADAL" clId="{75ECB0B6-1A74-40AE-9AEA-FFA112F6C086}" dt="2021-07-07T13:37:01.800" v="3602" actId="20577"/>
          <ac:spMkLst>
            <pc:docMk/>
            <pc:sldMk cId="1653682428" sldId="230717002"/>
            <ac:spMk id="3" creationId="{1759322E-9553-4A9A-BD56-D098AC397273}"/>
          </ac:spMkLst>
        </pc:spChg>
        <pc:picChg chg="mod">
          <ac:chgData name="Moira Palumbo" userId="d5313c09-a6ac-40b1-8c83-27dd36ce5c13" providerId="ADAL" clId="{75ECB0B6-1A74-40AE-9AEA-FFA112F6C086}" dt="2021-07-07T13:37:31.361" v="3607" actId="1076"/>
          <ac:picMkLst>
            <pc:docMk/>
            <pc:sldMk cId="1653682428" sldId="230717002"/>
            <ac:picMk id="6" creationId="{762279F2-F9A3-4A91-9619-6CD080A8C735}"/>
          </ac:picMkLst>
        </pc:picChg>
      </pc:sldChg>
      <pc:sldChg chg="modSp mod modClrScheme chgLayout">
        <pc:chgData name="Moira Palumbo" userId="d5313c09-a6ac-40b1-8c83-27dd36ce5c13" providerId="ADAL" clId="{75ECB0B6-1A74-40AE-9AEA-FFA112F6C086}" dt="2021-07-07T15:05:58.428" v="5172" actId="20577"/>
        <pc:sldMkLst>
          <pc:docMk/>
          <pc:sldMk cId="3474419468" sldId="230717003"/>
        </pc:sldMkLst>
        <pc:spChg chg="mod ord">
          <ac:chgData name="Moira Palumbo" userId="d5313c09-a6ac-40b1-8c83-27dd36ce5c13" providerId="ADAL" clId="{75ECB0B6-1A74-40AE-9AEA-FFA112F6C086}" dt="2021-07-07T13:39:13.306" v="3612" actId="700"/>
          <ac:spMkLst>
            <pc:docMk/>
            <pc:sldMk cId="3474419468" sldId="230717003"/>
            <ac:spMk id="2" creationId="{87B54E71-B108-4557-B6D4-3C2E75187454}"/>
          </ac:spMkLst>
        </pc:spChg>
        <pc:spChg chg="mod ord">
          <ac:chgData name="Moira Palumbo" userId="d5313c09-a6ac-40b1-8c83-27dd36ce5c13" providerId="ADAL" clId="{75ECB0B6-1A74-40AE-9AEA-FFA112F6C086}" dt="2021-07-07T15:05:58.428" v="5172" actId="20577"/>
          <ac:spMkLst>
            <pc:docMk/>
            <pc:sldMk cId="3474419468" sldId="230717003"/>
            <ac:spMk id="4" creationId="{A93D6F12-CDC4-485C-A85B-83EE6DB2E768}"/>
          </ac:spMkLst>
        </pc:spChg>
      </pc:sldChg>
      <pc:sldChg chg="modSp mod">
        <pc:chgData name="Moira Palumbo" userId="d5313c09-a6ac-40b1-8c83-27dd36ce5c13" providerId="ADAL" clId="{75ECB0B6-1A74-40AE-9AEA-FFA112F6C086}" dt="2021-07-07T12:06:11.690" v="151" actId="20577"/>
        <pc:sldMkLst>
          <pc:docMk/>
          <pc:sldMk cId="0" sldId="230717005"/>
        </pc:sldMkLst>
        <pc:spChg chg="mod">
          <ac:chgData name="Moira Palumbo" userId="d5313c09-a6ac-40b1-8c83-27dd36ce5c13" providerId="ADAL" clId="{75ECB0B6-1A74-40AE-9AEA-FFA112F6C086}" dt="2021-07-07T12:06:11.690" v="151" actId="20577"/>
          <ac:spMkLst>
            <pc:docMk/>
            <pc:sldMk cId="0" sldId="230717005"/>
            <ac:spMk id="4" creationId="{074465FE-83A1-43BF-B460-8D70880BDE6E}"/>
          </ac:spMkLst>
        </pc:spChg>
      </pc:sldChg>
      <pc:sldChg chg="addSp delSp modSp mod modClrScheme addCm modCm chgLayout">
        <pc:chgData name="Moira Palumbo" userId="d5313c09-a6ac-40b1-8c83-27dd36ce5c13" providerId="ADAL" clId="{75ECB0B6-1A74-40AE-9AEA-FFA112F6C086}" dt="2021-07-07T14:45:00.510" v="4777" actId="700"/>
        <pc:sldMkLst>
          <pc:docMk/>
          <pc:sldMk cId="1560380919" sldId="230717006"/>
        </pc:sldMkLst>
        <pc:spChg chg="del">
          <ac:chgData name="Moira Palumbo" userId="d5313c09-a6ac-40b1-8c83-27dd36ce5c13" providerId="ADAL" clId="{75ECB0B6-1A74-40AE-9AEA-FFA112F6C086}" dt="2021-07-07T14:26:28.840" v="4446" actId="478"/>
          <ac:spMkLst>
            <pc:docMk/>
            <pc:sldMk cId="1560380919" sldId="230717006"/>
            <ac:spMk id="2" creationId="{00000000-0000-0000-0000-000000000000}"/>
          </ac:spMkLst>
        </pc:spChg>
        <pc:spChg chg="mod ord">
          <ac:chgData name="Moira Palumbo" userId="d5313c09-a6ac-40b1-8c83-27dd36ce5c13" providerId="ADAL" clId="{75ECB0B6-1A74-40AE-9AEA-FFA112F6C086}" dt="2021-07-07T14:45:00.510" v="4777" actId="700"/>
          <ac:spMkLst>
            <pc:docMk/>
            <pc:sldMk cId="1560380919" sldId="230717006"/>
            <ac:spMk id="3" creationId="{00000000-0000-0000-0000-000000000000}"/>
          </ac:spMkLst>
        </pc:spChg>
        <pc:spChg chg="mod ord">
          <ac:chgData name="Moira Palumbo" userId="d5313c09-a6ac-40b1-8c83-27dd36ce5c13" providerId="ADAL" clId="{75ECB0B6-1A74-40AE-9AEA-FFA112F6C086}" dt="2021-07-07T14:45:00.510" v="4777" actId="700"/>
          <ac:spMkLst>
            <pc:docMk/>
            <pc:sldMk cId="1560380919" sldId="230717006"/>
            <ac:spMk id="4" creationId="{00000000-0000-0000-0000-000000000000}"/>
          </ac:spMkLst>
        </pc:spChg>
        <pc:spChg chg="mod ord">
          <ac:chgData name="Moira Palumbo" userId="d5313c09-a6ac-40b1-8c83-27dd36ce5c13" providerId="ADAL" clId="{75ECB0B6-1A74-40AE-9AEA-FFA112F6C086}" dt="2021-07-07T14:45:00.510" v="4777" actId="700"/>
          <ac:spMkLst>
            <pc:docMk/>
            <pc:sldMk cId="1560380919" sldId="230717006"/>
            <ac:spMk id="5" creationId="{00000000-0000-0000-0000-000000000000}"/>
          </ac:spMkLst>
        </pc:spChg>
        <pc:spChg chg="add mod ord">
          <ac:chgData name="Moira Palumbo" userId="d5313c09-a6ac-40b1-8c83-27dd36ce5c13" providerId="ADAL" clId="{75ECB0B6-1A74-40AE-9AEA-FFA112F6C086}" dt="2021-07-07T14:45:00.510" v="4777" actId="700"/>
          <ac:spMkLst>
            <pc:docMk/>
            <pc:sldMk cId="1560380919" sldId="230717006"/>
            <ac:spMk id="6" creationId="{42F6B089-C778-49AD-9066-42120EE951D4}"/>
          </ac:spMkLst>
        </pc:spChg>
      </pc:sldChg>
      <pc:sldChg chg="modSp mod modCm">
        <pc:chgData name="Moira Palumbo" userId="d5313c09-a6ac-40b1-8c83-27dd36ce5c13" providerId="ADAL" clId="{75ECB0B6-1A74-40AE-9AEA-FFA112F6C086}" dt="2021-07-07T13:02:48.069" v="2813" actId="20577"/>
        <pc:sldMkLst>
          <pc:docMk/>
          <pc:sldMk cId="298699815" sldId="230717007"/>
        </pc:sldMkLst>
        <pc:spChg chg="mod">
          <ac:chgData name="Moira Palumbo" userId="d5313c09-a6ac-40b1-8c83-27dd36ce5c13" providerId="ADAL" clId="{75ECB0B6-1A74-40AE-9AEA-FFA112F6C086}" dt="2021-07-07T13:02:48.069" v="2813" actId="20577"/>
          <ac:spMkLst>
            <pc:docMk/>
            <pc:sldMk cId="298699815" sldId="230717007"/>
            <ac:spMk id="2" creationId="{6CA78923-D2E2-4677-A54B-37B7C98B9474}"/>
          </ac:spMkLst>
        </pc:spChg>
        <pc:spChg chg="mod">
          <ac:chgData name="Moira Palumbo" userId="d5313c09-a6ac-40b1-8c83-27dd36ce5c13" providerId="ADAL" clId="{75ECB0B6-1A74-40AE-9AEA-FFA112F6C086}" dt="2021-07-07T13:02:00.415" v="2788" actId="20577"/>
          <ac:spMkLst>
            <pc:docMk/>
            <pc:sldMk cId="298699815" sldId="230717007"/>
            <ac:spMk id="6" creationId="{A3D9C313-9D74-4417-9CE5-3067F940B13A}"/>
          </ac:spMkLst>
        </pc:spChg>
      </pc:sldChg>
      <pc:sldChg chg="modSp mod delCm">
        <pc:chgData name="Moira Palumbo" userId="d5313c09-a6ac-40b1-8c83-27dd36ce5c13" providerId="ADAL" clId="{75ECB0B6-1A74-40AE-9AEA-FFA112F6C086}" dt="2021-07-07T13:02:39.139" v="2806" actId="1592"/>
        <pc:sldMkLst>
          <pc:docMk/>
          <pc:sldMk cId="3721071973" sldId="230717008"/>
        </pc:sldMkLst>
        <pc:spChg chg="mod">
          <ac:chgData name="Moira Palumbo" userId="d5313c09-a6ac-40b1-8c83-27dd36ce5c13" providerId="ADAL" clId="{75ECB0B6-1A74-40AE-9AEA-FFA112F6C086}" dt="2021-07-07T13:02:33.337" v="2804" actId="20577"/>
          <ac:spMkLst>
            <pc:docMk/>
            <pc:sldMk cId="3721071973" sldId="230717008"/>
            <ac:spMk id="2" creationId="{6CA78923-D2E2-4677-A54B-37B7C98B9474}"/>
          </ac:spMkLst>
        </pc:spChg>
      </pc:sldChg>
      <pc:sldChg chg="modSp mod delCm">
        <pc:chgData name="Moira Palumbo" userId="d5313c09-a6ac-40b1-8c83-27dd36ce5c13" providerId="ADAL" clId="{75ECB0B6-1A74-40AE-9AEA-FFA112F6C086}" dt="2021-07-07T14:06:22.415" v="4062" actId="20577"/>
        <pc:sldMkLst>
          <pc:docMk/>
          <pc:sldMk cId="2797433990" sldId="230717009"/>
        </pc:sldMkLst>
        <pc:spChg chg="mod">
          <ac:chgData name="Moira Palumbo" userId="d5313c09-a6ac-40b1-8c83-27dd36ce5c13" providerId="ADAL" clId="{75ECB0B6-1A74-40AE-9AEA-FFA112F6C086}" dt="2021-07-07T14:06:22.415" v="4062" actId="20577"/>
          <ac:spMkLst>
            <pc:docMk/>
            <pc:sldMk cId="2797433990" sldId="230717009"/>
            <ac:spMk id="6" creationId="{A3D9C313-9D74-4417-9CE5-3067F940B13A}"/>
          </ac:spMkLst>
        </pc:spChg>
      </pc:sldChg>
      <pc:sldChg chg="modSp mod">
        <pc:chgData name="Moira Palumbo" userId="d5313c09-a6ac-40b1-8c83-27dd36ce5c13" providerId="ADAL" clId="{75ECB0B6-1A74-40AE-9AEA-FFA112F6C086}" dt="2021-07-07T14:06:43.463" v="4072" actId="20577"/>
        <pc:sldMkLst>
          <pc:docMk/>
          <pc:sldMk cId="1737883313" sldId="230717010"/>
        </pc:sldMkLst>
        <pc:spChg chg="mod">
          <ac:chgData name="Moira Palumbo" userId="d5313c09-a6ac-40b1-8c83-27dd36ce5c13" providerId="ADAL" clId="{75ECB0B6-1A74-40AE-9AEA-FFA112F6C086}" dt="2021-07-07T14:06:43.463" v="4072" actId="20577"/>
          <ac:spMkLst>
            <pc:docMk/>
            <pc:sldMk cId="1737883313" sldId="230717010"/>
            <ac:spMk id="2" creationId="{6CA78923-D2E2-4677-A54B-37B7C98B9474}"/>
          </ac:spMkLst>
        </pc:spChg>
      </pc:sldChg>
      <pc:sldChg chg="del">
        <pc:chgData name="Moira Palumbo" userId="d5313c09-a6ac-40b1-8c83-27dd36ce5c13" providerId="ADAL" clId="{75ECB0B6-1A74-40AE-9AEA-FFA112F6C086}" dt="2021-07-07T14:25:08.167" v="4375"/>
        <pc:sldMkLst>
          <pc:docMk/>
          <pc:sldMk cId="124121283" sldId="230717011"/>
        </pc:sldMkLst>
      </pc:sldChg>
      <pc:sldChg chg="modSp mod">
        <pc:chgData name="Moira Palumbo" userId="d5313c09-a6ac-40b1-8c83-27dd36ce5c13" providerId="ADAL" clId="{75ECB0B6-1A74-40AE-9AEA-FFA112F6C086}" dt="2021-07-07T14:25:31.887" v="4385" actId="20577"/>
        <pc:sldMkLst>
          <pc:docMk/>
          <pc:sldMk cId="3981886582" sldId="230717011"/>
        </pc:sldMkLst>
        <pc:spChg chg="mod">
          <ac:chgData name="Moira Palumbo" userId="d5313c09-a6ac-40b1-8c83-27dd36ce5c13" providerId="ADAL" clId="{75ECB0B6-1A74-40AE-9AEA-FFA112F6C086}" dt="2021-07-07T14:25:31.887" v="4385" actId="20577"/>
          <ac:spMkLst>
            <pc:docMk/>
            <pc:sldMk cId="3981886582" sldId="230717011"/>
            <ac:spMk id="2" creationId="{6CA78923-D2E2-4677-A54B-37B7C98B9474}"/>
          </ac:spMkLst>
        </pc:spChg>
      </pc:sldChg>
      <pc:sldChg chg="modSp mod addCm modCm">
        <pc:chgData name="Moira Palumbo" userId="d5313c09-a6ac-40b1-8c83-27dd36ce5c13" providerId="ADAL" clId="{75ECB0B6-1A74-40AE-9AEA-FFA112F6C086}" dt="2021-07-07T15:09:27.801" v="5271"/>
        <pc:sldMkLst>
          <pc:docMk/>
          <pc:sldMk cId="870176127" sldId="230717012"/>
        </pc:sldMkLst>
        <pc:spChg chg="mod">
          <ac:chgData name="Moira Palumbo" userId="d5313c09-a6ac-40b1-8c83-27dd36ce5c13" providerId="ADAL" clId="{75ECB0B6-1A74-40AE-9AEA-FFA112F6C086}" dt="2021-07-07T15:09:12.865" v="5268" actId="20577"/>
          <ac:spMkLst>
            <pc:docMk/>
            <pc:sldMk cId="870176127" sldId="230717012"/>
            <ac:spMk id="2" creationId="{6CA78923-D2E2-4677-A54B-37B7C98B9474}"/>
          </ac:spMkLst>
        </pc:spChg>
        <pc:spChg chg="mod">
          <ac:chgData name="Moira Palumbo" userId="d5313c09-a6ac-40b1-8c83-27dd36ce5c13" providerId="ADAL" clId="{75ECB0B6-1A74-40AE-9AEA-FFA112F6C086}" dt="2021-07-07T15:09:15.558" v="5269" actId="20577"/>
          <ac:spMkLst>
            <pc:docMk/>
            <pc:sldMk cId="870176127" sldId="230717012"/>
            <ac:spMk id="6" creationId="{A3D9C313-9D74-4417-9CE5-3067F940B13A}"/>
          </ac:spMkLst>
        </pc:spChg>
      </pc:sldChg>
      <pc:sldChg chg="new del">
        <pc:chgData name="Moira Palumbo" userId="d5313c09-a6ac-40b1-8c83-27dd36ce5c13" providerId="ADAL" clId="{75ECB0B6-1A74-40AE-9AEA-FFA112F6C086}" dt="2021-07-07T14:29:25.800" v="4509" actId="680"/>
        <pc:sldMkLst>
          <pc:docMk/>
          <pc:sldMk cId="3519452362" sldId="230717012"/>
        </pc:sldMkLst>
      </pc:sldChg>
      <pc:sldMasterChg chg="del delSldLayout">
        <pc:chgData name="Moira Palumbo" userId="d5313c09-a6ac-40b1-8c83-27dd36ce5c13" providerId="ADAL" clId="{75ECB0B6-1A74-40AE-9AEA-FFA112F6C086}" dt="2021-07-07T14:45:14.470" v="4778" actId="700"/>
        <pc:sldMasterMkLst>
          <pc:docMk/>
          <pc:sldMasterMk cId="0" sldId="2147483648"/>
        </pc:sldMasterMkLst>
        <pc:sldLayoutChg chg="del">
          <pc:chgData name="Moira Palumbo" userId="d5313c09-a6ac-40b1-8c83-27dd36ce5c13" providerId="ADAL" clId="{75ECB0B6-1A74-40AE-9AEA-FFA112F6C086}" dt="2021-07-07T14:45:14.470" v="4778" actId="700"/>
          <pc:sldLayoutMkLst>
            <pc:docMk/>
            <pc:sldMasterMk cId="0" sldId="2147483648"/>
            <pc:sldLayoutMk cId="0" sldId="2147483661"/>
          </pc:sldLayoutMkLst>
        </pc:sldLayoutChg>
        <pc:sldLayoutChg chg="del">
          <pc:chgData name="Moira Palumbo" userId="d5313c09-a6ac-40b1-8c83-27dd36ce5c13" providerId="ADAL" clId="{75ECB0B6-1A74-40AE-9AEA-FFA112F6C086}" dt="2021-07-07T14:45:14.470" v="4778" actId="700"/>
          <pc:sldLayoutMkLst>
            <pc:docMk/>
            <pc:sldMasterMk cId="0" sldId="2147483648"/>
            <pc:sldLayoutMk cId="0" sldId="2147483662"/>
          </pc:sldLayoutMkLst>
        </pc:sldLayoutChg>
        <pc:sldLayoutChg chg="del">
          <pc:chgData name="Moira Palumbo" userId="d5313c09-a6ac-40b1-8c83-27dd36ce5c13" providerId="ADAL" clId="{75ECB0B6-1A74-40AE-9AEA-FFA112F6C086}" dt="2021-07-07T14:45:14.470" v="4778" actId="700"/>
          <pc:sldLayoutMkLst>
            <pc:docMk/>
            <pc:sldMasterMk cId="0" sldId="2147483648"/>
            <pc:sldLayoutMk cId="0" sldId="2147483663"/>
          </pc:sldLayoutMkLst>
        </pc:sldLayoutChg>
        <pc:sldLayoutChg chg="del">
          <pc:chgData name="Moira Palumbo" userId="d5313c09-a6ac-40b1-8c83-27dd36ce5c13" providerId="ADAL" clId="{75ECB0B6-1A74-40AE-9AEA-FFA112F6C086}" dt="2021-07-07T14:45:14.470" v="4778" actId="700"/>
          <pc:sldLayoutMkLst>
            <pc:docMk/>
            <pc:sldMasterMk cId="0" sldId="2147483648"/>
            <pc:sldLayoutMk cId="0" sldId="2147483664"/>
          </pc:sldLayoutMkLst>
        </pc:sldLayoutChg>
        <pc:sldLayoutChg chg="del">
          <pc:chgData name="Moira Palumbo" userId="d5313c09-a6ac-40b1-8c83-27dd36ce5c13" providerId="ADAL" clId="{75ECB0B6-1A74-40AE-9AEA-FFA112F6C086}" dt="2021-07-07T14:45:14.470" v="4778" actId="700"/>
          <pc:sldLayoutMkLst>
            <pc:docMk/>
            <pc:sldMasterMk cId="0" sldId="2147483648"/>
            <pc:sldLayoutMk cId="0" sldId="2147483665"/>
          </pc:sldLayoutMkLst>
        </pc:sldLayoutChg>
        <pc:sldLayoutChg chg="del">
          <pc:chgData name="Moira Palumbo" userId="d5313c09-a6ac-40b1-8c83-27dd36ce5c13" providerId="ADAL" clId="{75ECB0B6-1A74-40AE-9AEA-FFA112F6C086}" dt="2021-07-07T14:45:14.470" v="4778" actId="700"/>
          <pc:sldLayoutMkLst>
            <pc:docMk/>
            <pc:sldMasterMk cId="0" sldId="2147483648"/>
            <pc:sldLayoutMk cId="2345926363" sldId="2147483699"/>
          </pc:sldLayoutMkLst>
        </pc:sldLayoutChg>
        <pc:sldLayoutChg chg="del">
          <pc:chgData name="Moira Palumbo" userId="d5313c09-a6ac-40b1-8c83-27dd36ce5c13" providerId="ADAL" clId="{75ECB0B6-1A74-40AE-9AEA-FFA112F6C086}" dt="2021-07-07T14:45:14.470" v="4778" actId="700"/>
          <pc:sldLayoutMkLst>
            <pc:docMk/>
            <pc:sldMasterMk cId="0" sldId="2147483648"/>
            <pc:sldLayoutMk cId="1238324041" sldId="2147483700"/>
          </pc:sldLayoutMkLst>
        </pc:sldLayoutChg>
        <pc:sldLayoutChg chg="del">
          <pc:chgData name="Moira Palumbo" userId="d5313c09-a6ac-40b1-8c83-27dd36ce5c13" providerId="ADAL" clId="{75ECB0B6-1A74-40AE-9AEA-FFA112F6C086}" dt="2021-07-07T14:45:14.470" v="4778" actId="700"/>
          <pc:sldLayoutMkLst>
            <pc:docMk/>
            <pc:sldMasterMk cId="0" sldId="2147483648"/>
            <pc:sldLayoutMk cId="595954010" sldId="2147483703"/>
          </pc:sldLayoutMkLst>
        </pc:sldLayoutChg>
        <pc:sldLayoutChg chg="del">
          <pc:chgData name="Moira Palumbo" userId="d5313c09-a6ac-40b1-8c83-27dd36ce5c13" providerId="ADAL" clId="{75ECB0B6-1A74-40AE-9AEA-FFA112F6C086}" dt="2021-07-07T14:45:14.470" v="4778" actId="700"/>
          <pc:sldLayoutMkLst>
            <pc:docMk/>
            <pc:sldMasterMk cId="0" sldId="2147483648"/>
            <pc:sldLayoutMk cId="4098475743" sldId="2147483704"/>
          </pc:sldLayoutMkLst>
        </pc:sldLayoutChg>
        <pc:sldLayoutChg chg="del">
          <pc:chgData name="Moira Palumbo" userId="d5313c09-a6ac-40b1-8c83-27dd36ce5c13" providerId="ADAL" clId="{75ECB0B6-1A74-40AE-9AEA-FFA112F6C086}" dt="2021-07-07T14:45:14.470" v="4778" actId="700"/>
          <pc:sldLayoutMkLst>
            <pc:docMk/>
            <pc:sldMasterMk cId="0" sldId="2147483648"/>
            <pc:sldLayoutMk cId="217740900" sldId="2147483728"/>
          </pc:sldLayoutMkLst>
        </pc:sldLayoutChg>
        <pc:sldLayoutChg chg="del">
          <pc:chgData name="Moira Palumbo" userId="d5313c09-a6ac-40b1-8c83-27dd36ce5c13" providerId="ADAL" clId="{75ECB0B6-1A74-40AE-9AEA-FFA112F6C086}" dt="2021-07-07T14:45:14.470" v="4778" actId="700"/>
          <pc:sldLayoutMkLst>
            <pc:docMk/>
            <pc:sldMasterMk cId="0" sldId="2147483648"/>
            <pc:sldLayoutMk cId="3489118692" sldId="2147483730"/>
          </pc:sldLayoutMkLst>
        </pc:sldLayoutChg>
        <pc:sldLayoutChg chg="del">
          <pc:chgData name="Moira Palumbo" userId="d5313c09-a6ac-40b1-8c83-27dd36ce5c13" providerId="ADAL" clId="{75ECB0B6-1A74-40AE-9AEA-FFA112F6C086}" dt="2021-07-07T14:45:14.470" v="4778" actId="700"/>
          <pc:sldLayoutMkLst>
            <pc:docMk/>
            <pc:sldMasterMk cId="0" sldId="2147483648"/>
            <pc:sldLayoutMk cId="3349610155" sldId="2147483731"/>
          </pc:sldLayoutMkLst>
        </pc:sldLayoutChg>
        <pc:sldLayoutChg chg="del">
          <pc:chgData name="Moira Palumbo" userId="d5313c09-a6ac-40b1-8c83-27dd36ce5c13" providerId="ADAL" clId="{75ECB0B6-1A74-40AE-9AEA-FFA112F6C086}" dt="2021-07-07T14:45:14.470" v="4778" actId="700"/>
          <pc:sldLayoutMkLst>
            <pc:docMk/>
            <pc:sldMasterMk cId="0" sldId="2147483648"/>
            <pc:sldLayoutMk cId="2682832865" sldId="2147483758"/>
          </pc:sldLayoutMkLst>
        </pc:sldLayoutChg>
      </pc:sldMasterChg>
    </pc:docChg>
  </pc:docChgLst>
  <pc:docChgLst>
    <pc:chgData name="Steve Jones" userId="51dd6502-8cb8-442e-95ed-ef09eec29d87" providerId="ADAL" clId="{7C4EBD82-1778-F047-B499-8461DAE8D9E1}"/>
    <pc:docChg chg="undo custSel addSld delSld modSld sldOrd">
      <pc:chgData name="Steve Jones" userId="51dd6502-8cb8-442e-95ed-ef09eec29d87" providerId="ADAL" clId="{7C4EBD82-1778-F047-B499-8461DAE8D9E1}" dt="2021-06-24T16:21:57.861" v="85" actId="478"/>
      <pc:docMkLst>
        <pc:docMk/>
      </pc:docMkLst>
      <pc:sldChg chg="add del modNotes">
        <pc:chgData name="Steve Jones" userId="51dd6502-8cb8-442e-95ed-ef09eec29d87" providerId="ADAL" clId="{7C4EBD82-1778-F047-B499-8461DAE8D9E1}" dt="2021-06-16T18:03:34.189" v="50"/>
        <pc:sldMkLst>
          <pc:docMk/>
          <pc:sldMk cId="517394150" sldId="275"/>
        </pc:sldMkLst>
      </pc:sldChg>
      <pc:sldChg chg="delSp modSp mod">
        <pc:chgData name="Steve Jones" userId="51dd6502-8cb8-442e-95ed-ef09eec29d87" providerId="ADAL" clId="{7C4EBD82-1778-F047-B499-8461DAE8D9E1}" dt="2021-06-24T16:21:09.322" v="80" actId="478"/>
        <pc:sldMkLst>
          <pc:docMk/>
          <pc:sldMk cId="0" sldId="276"/>
        </pc:sldMkLst>
        <pc:spChg chg="del mod">
          <ac:chgData name="Steve Jones" userId="51dd6502-8cb8-442e-95ed-ef09eec29d87" providerId="ADAL" clId="{7C4EBD82-1778-F047-B499-8461DAE8D9E1}" dt="2021-06-24T16:21:09.322" v="80" actId="478"/>
          <ac:spMkLst>
            <pc:docMk/>
            <pc:sldMk cId="0" sldId="276"/>
            <ac:spMk id="6" creationId="{00000000-0000-0000-0000-000000000000}"/>
          </ac:spMkLst>
        </pc:spChg>
      </pc:sldChg>
      <pc:sldChg chg="add del">
        <pc:chgData name="Steve Jones" userId="51dd6502-8cb8-442e-95ed-ef09eec29d87" providerId="ADAL" clId="{7C4EBD82-1778-F047-B499-8461DAE8D9E1}" dt="2021-06-16T18:03:34.189" v="50"/>
        <pc:sldMkLst>
          <pc:docMk/>
          <pc:sldMk cId="898717428" sldId="276"/>
        </pc:sldMkLst>
      </pc:sldChg>
      <pc:sldChg chg="add del">
        <pc:chgData name="Steve Jones" userId="51dd6502-8cb8-442e-95ed-ef09eec29d87" providerId="ADAL" clId="{7C4EBD82-1778-F047-B499-8461DAE8D9E1}" dt="2021-06-16T18:03:34.189" v="50"/>
        <pc:sldMkLst>
          <pc:docMk/>
          <pc:sldMk cId="1308213613" sldId="277"/>
        </pc:sldMkLst>
      </pc:sldChg>
      <pc:sldChg chg="delSp modSp mod">
        <pc:chgData name="Steve Jones" userId="51dd6502-8cb8-442e-95ed-ef09eec29d87" providerId="ADAL" clId="{7C4EBD82-1778-F047-B499-8461DAE8D9E1}" dt="2021-06-24T16:18:17.579" v="69" actId="478"/>
        <pc:sldMkLst>
          <pc:docMk/>
          <pc:sldMk cId="0" sldId="279"/>
        </pc:sldMkLst>
        <pc:spChg chg="del mod">
          <ac:chgData name="Steve Jones" userId="51dd6502-8cb8-442e-95ed-ef09eec29d87" providerId="ADAL" clId="{7C4EBD82-1778-F047-B499-8461DAE8D9E1}" dt="2021-06-24T16:18:17.579" v="69" actId="478"/>
          <ac:spMkLst>
            <pc:docMk/>
            <pc:sldMk cId="0" sldId="279"/>
            <ac:spMk id="5" creationId="{00000000-0000-0000-0000-000000000000}"/>
          </ac:spMkLst>
        </pc:spChg>
      </pc:sldChg>
      <pc:sldChg chg="delSp modSp mod">
        <pc:chgData name="Steve Jones" userId="51dd6502-8cb8-442e-95ed-ef09eec29d87" providerId="ADAL" clId="{7C4EBD82-1778-F047-B499-8461DAE8D9E1}" dt="2021-06-24T16:18:46.484" v="71" actId="478"/>
        <pc:sldMkLst>
          <pc:docMk/>
          <pc:sldMk cId="0" sldId="280"/>
        </pc:sldMkLst>
        <pc:spChg chg="del mod">
          <ac:chgData name="Steve Jones" userId="51dd6502-8cb8-442e-95ed-ef09eec29d87" providerId="ADAL" clId="{7C4EBD82-1778-F047-B499-8461DAE8D9E1}" dt="2021-06-24T16:18:46.484" v="71" actId="478"/>
          <ac:spMkLst>
            <pc:docMk/>
            <pc:sldMk cId="0" sldId="280"/>
            <ac:spMk id="17" creationId="{00000000-0000-0000-0000-000000000000}"/>
          </ac:spMkLst>
        </pc:spChg>
      </pc:sldChg>
      <pc:sldChg chg="delSp modSp mod">
        <pc:chgData name="Steve Jones" userId="51dd6502-8cb8-442e-95ed-ef09eec29d87" providerId="ADAL" clId="{7C4EBD82-1778-F047-B499-8461DAE8D9E1}" dt="2021-06-24T16:19:10.604" v="76" actId="478"/>
        <pc:sldMkLst>
          <pc:docMk/>
          <pc:sldMk cId="0" sldId="285"/>
        </pc:sldMkLst>
        <pc:spChg chg="del mod">
          <ac:chgData name="Steve Jones" userId="51dd6502-8cb8-442e-95ed-ef09eec29d87" providerId="ADAL" clId="{7C4EBD82-1778-F047-B499-8461DAE8D9E1}" dt="2021-06-24T16:19:10.604" v="76" actId="478"/>
          <ac:spMkLst>
            <pc:docMk/>
            <pc:sldMk cId="0" sldId="285"/>
            <ac:spMk id="16" creationId="{00000000-0000-0000-0000-000000000000}"/>
          </ac:spMkLst>
        </pc:spChg>
      </pc:sldChg>
      <pc:sldChg chg="ord">
        <pc:chgData name="Steve Jones" userId="51dd6502-8cb8-442e-95ed-ef09eec29d87" providerId="ADAL" clId="{7C4EBD82-1778-F047-B499-8461DAE8D9E1}" dt="2021-06-16T17:57:13.697" v="34" actId="20578"/>
        <pc:sldMkLst>
          <pc:docMk/>
          <pc:sldMk cId="0" sldId="287"/>
        </pc:sldMkLst>
      </pc:sldChg>
      <pc:sldChg chg="add">
        <pc:chgData name="Steve Jones" userId="51dd6502-8cb8-442e-95ed-ef09eec29d87" providerId="ADAL" clId="{7C4EBD82-1778-F047-B499-8461DAE8D9E1}" dt="2021-06-16T19:17:05.230" v="52"/>
        <pc:sldMkLst>
          <pc:docMk/>
          <pc:sldMk cId="0" sldId="310"/>
        </pc:sldMkLst>
      </pc:sldChg>
      <pc:sldChg chg="add">
        <pc:chgData name="Steve Jones" userId="51dd6502-8cb8-442e-95ed-ef09eec29d87" providerId="ADAL" clId="{7C4EBD82-1778-F047-B499-8461DAE8D9E1}" dt="2021-06-16T19:17:05.230" v="52"/>
        <pc:sldMkLst>
          <pc:docMk/>
          <pc:sldMk cId="0" sldId="311"/>
        </pc:sldMkLst>
      </pc:sldChg>
      <pc:sldChg chg="delSp modSp mod">
        <pc:chgData name="Steve Jones" userId="51dd6502-8cb8-442e-95ed-ef09eec29d87" providerId="ADAL" clId="{7C4EBD82-1778-F047-B499-8461DAE8D9E1}" dt="2021-06-24T16:17:56.827" v="65" actId="478"/>
        <pc:sldMkLst>
          <pc:docMk/>
          <pc:sldMk cId="0" sldId="313"/>
        </pc:sldMkLst>
        <pc:spChg chg="del mod">
          <ac:chgData name="Steve Jones" userId="51dd6502-8cb8-442e-95ed-ef09eec29d87" providerId="ADAL" clId="{7C4EBD82-1778-F047-B499-8461DAE8D9E1}" dt="2021-06-24T16:17:56.827" v="65" actId="478"/>
          <ac:spMkLst>
            <pc:docMk/>
            <pc:sldMk cId="0" sldId="313"/>
            <ac:spMk id="3" creationId="{5B8AA77A-6A9C-4C61-BBA0-0DBA6EEFE20D}"/>
          </ac:spMkLst>
        </pc:spChg>
      </pc:sldChg>
      <pc:sldChg chg="delSp modSp mod">
        <pc:chgData name="Steve Jones" userId="51dd6502-8cb8-442e-95ed-ef09eec29d87" providerId="ADAL" clId="{7C4EBD82-1778-F047-B499-8461DAE8D9E1}" dt="2021-06-24T16:18:06.195" v="67" actId="478"/>
        <pc:sldMkLst>
          <pc:docMk/>
          <pc:sldMk cId="0" sldId="314"/>
        </pc:sldMkLst>
        <pc:spChg chg="del mod">
          <ac:chgData name="Steve Jones" userId="51dd6502-8cb8-442e-95ed-ef09eec29d87" providerId="ADAL" clId="{7C4EBD82-1778-F047-B499-8461DAE8D9E1}" dt="2021-06-24T16:18:06.195" v="67" actId="478"/>
          <ac:spMkLst>
            <pc:docMk/>
            <pc:sldMk cId="0" sldId="314"/>
            <ac:spMk id="3" creationId="{5B8AA77A-6A9C-4C61-BBA0-0DBA6EEFE20D}"/>
          </ac:spMkLst>
        </pc:spChg>
      </pc:sldChg>
      <pc:sldChg chg="delSp mod">
        <pc:chgData name="Steve Jones" userId="51dd6502-8cb8-442e-95ed-ef09eec29d87" providerId="ADAL" clId="{7C4EBD82-1778-F047-B499-8461DAE8D9E1}" dt="2021-06-24T16:21:57.861" v="85" actId="478"/>
        <pc:sldMkLst>
          <pc:docMk/>
          <pc:sldMk cId="0" sldId="329"/>
        </pc:sldMkLst>
        <pc:spChg chg="del">
          <ac:chgData name="Steve Jones" userId="51dd6502-8cb8-442e-95ed-ef09eec29d87" providerId="ADAL" clId="{7C4EBD82-1778-F047-B499-8461DAE8D9E1}" dt="2021-06-24T16:21:57.861" v="85" actId="478"/>
          <ac:spMkLst>
            <pc:docMk/>
            <pc:sldMk cId="0" sldId="329"/>
            <ac:spMk id="5" creationId="{690CD7B5-1413-4504-818E-42D4BAAF2CD8}"/>
          </ac:spMkLst>
        </pc:spChg>
      </pc:sldChg>
      <pc:sldChg chg="delSp modSp mod">
        <pc:chgData name="Steve Jones" userId="51dd6502-8cb8-442e-95ed-ef09eec29d87" providerId="ADAL" clId="{7C4EBD82-1778-F047-B499-8461DAE8D9E1}" dt="2021-06-24T16:18:59.845" v="74" actId="478"/>
        <pc:sldMkLst>
          <pc:docMk/>
          <pc:sldMk cId="0" sldId="332"/>
        </pc:sldMkLst>
        <pc:spChg chg="del mod">
          <ac:chgData name="Steve Jones" userId="51dd6502-8cb8-442e-95ed-ef09eec29d87" providerId="ADAL" clId="{7C4EBD82-1778-F047-B499-8461DAE8D9E1}" dt="2021-06-24T16:18:59.845" v="74" actId="478"/>
          <ac:spMkLst>
            <pc:docMk/>
            <pc:sldMk cId="0" sldId="332"/>
            <ac:spMk id="3" creationId="{5B8AA77A-6A9C-4C61-BBA0-0DBA6EEFE20D}"/>
          </ac:spMkLst>
        </pc:spChg>
      </pc:sldChg>
      <pc:sldChg chg="add">
        <pc:chgData name="Steve Jones" userId="51dd6502-8cb8-442e-95ed-ef09eec29d87" providerId="ADAL" clId="{7C4EBD82-1778-F047-B499-8461DAE8D9E1}" dt="2021-06-16T14:32:10.891" v="0"/>
        <pc:sldMkLst>
          <pc:docMk/>
          <pc:sldMk cId="0" sldId="337"/>
        </pc:sldMkLst>
      </pc:sldChg>
      <pc:sldChg chg="modSp mod">
        <pc:chgData name="Steve Jones" userId="51dd6502-8cb8-442e-95ed-ef09eec29d87" providerId="ADAL" clId="{7C4EBD82-1778-F047-B499-8461DAE8D9E1}" dt="2021-06-16T17:39:52.232" v="24" actId="1076"/>
        <pc:sldMkLst>
          <pc:docMk/>
          <pc:sldMk cId="0" sldId="355"/>
        </pc:sldMkLst>
        <pc:spChg chg="mod">
          <ac:chgData name="Steve Jones" userId="51dd6502-8cb8-442e-95ed-ef09eec29d87" providerId="ADAL" clId="{7C4EBD82-1778-F047-B499-8461DAE8D9E1}" dt="2021-06-16T17:39:36.475" v="22" actId="1076"/>
          <ac:spMkLst>
            <pc:docMk/>
            <pc:sldMk cId="0" sldId="355"/>
            <ac:spMk id="2" creationId="{00000000-0000-0000-0000-000000000000}"/>
          </ac:spMkLst>
        </pc:spChg>
        <pc:spChg chg="mod">
          <ac:chgData name="Steve Jones" userId="51dd6502-8cb8-442e-95ed-ef09eec29d87" providerId="ADAL" clId="{7C4EBD82-1778-F047-B499-8461DAE8D9E1}" dt="2021-06-16T17:39:52.232" v="24" actId="1076"/>
          <ac:spMkLst>
            <pc:docMk/>
            <pc:sldMk cId="0" sldId="355"/>
            <ac:spMk id="3" creationId="{00000000-0000-0000-0000-000000000000}"/>
          </ac:spMkLst>
        </pc:spChg>
      </pc:sldChg>
      <pc:sldChg chg="modSp mod">
        <pc:chgData name="Steve Jones" userId="51dd6502-8cb8-442e-95ed-ef09eec29d87" providerId="ADAL" clId="{7C4EBD82-1778-F047-B499-8461DAE8D9E1}" dt="2021-06-16T17:39:18.332" v="20" actId="1076"/>
        <pc:sldMkLst>
          <pc:docMk/>
          <pc:sldMk cId="0" sldId="356"/>
        </pc:sldMkLst>
        <pc:spChg chg="mod">
          <ac:chgData name="Steve Jones" userId="51dd6502-8cb8-442e-95ed-ef09eec29d87" providerId="ADAL" clId="{7C4EBD82-1778-F047-B499-8461DAE8D9E1}" dt="2021-06-16T17:39:18.332" v="20" actId="1076"/>
          <ac:spMkLst>
            <pc:docMk/>
            <pc:sldMk cId="0" sldId="356"/>
            <ac:spMk id="4" creationId="{074465FE-83A1-43BF-B460-8D70880BDE6E}"/>
          </ac:spMkLst>
        </pc:spChg>
      </pc:sldChg>
      <pc:sldChg chg="modSp mod">
        <pc:chgData name="Steve Jones" userId="51dd6502-8cb8-442e-95ed-ef09eec29d87" providerId="ADAL" clId="{7C4EBD82-1778-F047-B499-8461DAE8D9E1}" dt="2021-06-16T17:37:59.713" v="9" actId="1076"/>
        <pc:sldMkLst>
          <pc:docMk/>
          <pc:sldMk cId="0" sldId="357"/>
        </pc:sldMkLst>
        <pc:spChg chg="mod">
          <ac:chgData name="Steve Jones" userId="51dd6502-8cb8-442e-95ed-ef09eec29d87" providerId="ADAL" clId="{7C4EBD82-1778-F047-B499-8461DAE8D9E1}" dt="2021-06-16T17:37:59.713" v="9" actId="1076"/>
          <ac:spMkLst>
            <pc:docMk/>
            <pc:sldMk cId="0" sldId="357"/>
            <ac:spMk id="2" creationId="{00000000-0000-0000-0000-000000000000}"/>
          </ac:spMkLst>
        </pc:spChg>
        <pc:spChg chg="mod">
          <ac:chgData name="Steve Jones" userId="51dd6502-8cb8-442e-95ed-ef09eec29d87" providerId="ADAL" clId="{7C4EBD82-1778-F047-B499-8461DAE8D9E1}" dt="2021-06-16T17:37:53.257" v="8" actId="1076"/>
          <ac:spMkLst>
            <pc:docMk/>
            <pc:sldMk cId="0" sldId="357"/>
            <ac:spMk id="3" creationId="{00000000-0000-0000-0000-000000000000}"/>
          </ac:spMkLst>
        </pc:spChg>
      </pc:sldChg>
      <pc:sldChg chg="modSp mod">
        <pc:chgData name="Steve Jones" userId="51dd6502-8cb8-442e-95ed-ef09eec29d87" providerId="ADAL" clId="{7C4EBD82-1778-F047-B499-8461DAE8D9E1}" dt="2021-06-16T17:38:14.451" v="11" actId="1076"/>
        <pc:sldMkLst>
          <pc:docMk/>
          <pc:sldMk cId="0" sldId="358"/>
        </pc:sldMkLst>
        <pc:spChg chg="mod">
          <ac:chgData name="Steve Jones" userId="51dd6502-8cb8-442e-95ed-ef09eec29d87" providerId="ADAL" clId="{7C4EBD82-1778-F047-B499-8461DAE8D9E1}" dt="2021-06-16T17:38:14.451" v="11" actId="1076"/>
          <ac:spMkLst>
            <pc:docMk/>
            <pc:sldMk cId="0" sldId="358"/>
            <ac:spMk id="2" creationId="{00000000-0000-0000-0000-000000000000}"/>
          </ac:spMkLst>
        </pc:spChg>
        <pc:spChg chg="mod">
          <ac:chgData name="Steve Jones" userId="51dd6502-8cb8-442e-95ed-ef09eec29d87" providerId="ADAL" clId="{7C4EBD82-1778-F047-B499-8461DAE8D9E1}" dt="2021-06-16T17:38:09.397" v="10" actId="1076"/>
          <ac:spMkLst>
            <pc:docMk/>
            <pc:sldMk cId="0" sldId="358"/>
            <ac:spMk id="3" creationId="{00000000-0000-0000-0000-000000000000}"/>
          </ac:spMkLst>
        </pc:spChg>
      </pc:sldChg>
      <pc:sldChg chg="modSp mod">
        <pc:chgData name="Steve Jones" userId="51dd6502-8cb8-442e-95ed-ef09eec29d87" providerId="ADAL" clId="{7C4EBD82-1778-F047-B499-8461DAE8D9E1}" dt="2021-06-16T17:38:34.779" v="14" actId="1076"/>
        <pc:sldMkLst>
          <pc:docMk/>
          <pc:sldMk cId="0" sldId="359"/>
        </pc:sldMkLst>
        <pc:spChg chg="mod">
          <ac:chgData name="Steve Jones" userId="51dd6502-8cb8-442e-95ed-ef09eec29d87" providerId="ADAL" clId="{7C4EBD82-1778-F047-B499-8461DAE8D9E1}" dt="2021-06-16T17:38:31.091" v="13" actId="1076"/>
          <ac:spMkLst>
            <pc:docMk/>
            <pc:sldMk cId="0" sldId="359"/>
            <ac:spMk id="2" creationId="{00000000-0000-0000-0000-000000000000}"/>
          </ac:spMkLst>
        </pc:spChg>
        <pc:spChg chg="mod">
          <ac:chgData name="Steve Jones" userId="51dd6502-8cb8-442e-95ed-ef09eec29d87" providerId="ADAL" clId="{7C4EBD82-1778-F047-B499-8461DAE8D9E1}" dt="2021-06-16T17:38:34.779" v="14" actId="1076"/>
          <ac:spMkLst>
            <pc:docMk/>
            <pc:sldMk cId="0" sldId="359"/>
            <ac:spMk id="3" creationId="{00000000-0000-0000-0000-000000000000}"/>
          </ac:spMkLst>
        </pc:spChg>
      </pc:sldChg>
      <pc:sldChg chg="modSp mod">
        <pc:chgData name="Steve Jones" userId="51dd6502-8cb8-442e-95ed-ef09eec29d87" providerId="ADAL" clId="{7C4EBD82-1778-F047-B499-8461DAE8D9E1}" dt="2021-06-16T17:38:54.627" v="17" actId="1076"/>
        <pc:sldMkLst>
          <pc:docMk/>
          <pc:sldMk cId="0" sldId="360"/>
        </pc:sldMkLst>
        <pc:spChg chg="mod">
          <ac:chgData name="Steve Jones" userId="51dd6502-8cb8-442e-95ed-ef09eec29d87" providerId="ADAL" clId="{7C4EBD82-1778-F047-B499-8461DAE8D9E1}" dt="2021-06-16T17:38:47.165" v="16" actId="1076"/>
          <ac:spMkLst>
            <pc:docMk/>
            <pc:sldMk cId="0" sldId="360"/>
            <ac:spMk id="2" creationId="{00000000-0000-0000-0000-000000000000}"/>
          </ac:spMkLst>
        </pc:spChg>
        <pc:spChg chg="mod">
          <ac:chgData name="Steve Jones" userId="51dd6502-8cb8-442e-95ed-ef09eec29d87" providerId="ADAL" clId="{7C4EBD82-1778-F047-B499-8461DAE8D9E1}" dt="2021-06-16T17:38:54.627" v="17" actId="1076"/>
          <ac:spMkLst>
            <pc:docMk/>
            <pc:sldMk cId="0" sldId="360"/>
            <ac:spMk id="3" creationId="{00000000-0000-0000-0000-000000000000}"/>
          </ac:spMkLst>
        </pc:spChg>
      </pc:sldChg>
      <pc:sldChg chg="modSp mod">
        <pc:chgData name="Steve Jones" userId="51dd6502-8cb8-442e-95ed-ef09eec29d87" providerId="ADAL" clId="{7C4EBD82-1778-F047-B499-8461DAE8D9E1}" dt="2021-06-16T19:17:46.637" v="58" actId="1076"/>
        <pc:sldMkLst>
          <pc:docMk/>
          <pc:sldMk cId="0" sldId="394"/>
        </pc:sldMkLst>
        <pc:spChg chg="mod">
          <ac:chgData name="Steve Jones" userId="51dd6502-8cb8-442e-95ed-ef09eec29d87" providerId="ADAL" clId="{7C4EBD82-1778-F047-B499-8461DAE8D9E1}" dt="2021-06-16T19:17:41.623" v="57" actId="1076"/>
          <ac:spMkLst>
            <pc:docMk/>
            <pc:sldMk cId="0" sldId="394"/>
            <ac:spMk id="2" creationId="{00000000-0000-0000-0000-000000000000}"/>
          </ac:spMkLst>
        </pc:spChg>
        <pc:spChg chg="mod">
          <ac:chgData name="Steve Jones" userId="51dd6502-8cb8-442e-95ed-ef09eec29d87" providerId="ADAL" clId="{7C4EBD82-1778-F047-B499-8461DAE8D9E1}" dt="2021-06-16T19:17:46.637" v="58" actId="1076"/>
          <ac:spMkLst>
            <pc:docMk/>
            <pc:sldMk cId="0" sldId="394"/>
            <ac:spMk id="11" creationId="{459E8C1A-0B0D-49C0-B0FA-E7519E73C77C}"/>
          </ac:spMkLst>
        </pc:spChg>
      </pc:sldChg>
      <pc:sldChg chg="modSp mod">
        <pc:chgData name="Steve Jones" userId="51dd6502-8cb8-442e-95ed-ef09eec29d87" providerId="ADAL" clId="{7C4EBD82-1778-F047-B499-8461DAE8D9E1}" dt="2021-06-16T19:17:28.690" v="55" actId="1076"/>
        <pc:sldMkLst>
          <pc:docMk/>
          <pc:sldMk cId="0" sldId="396"/>
        </pc:sldMkLst>
        <pc:spChg chg="mod">
          <ac:chgData name="Steve Jones" userId="51dd6502-8cb8-442e-95ed-ef09eec29d87" providerId="ADAL" clId="{7C4EBD82-1778-F047-B499-8461DAE8D9E1}" dt="2021-06-16T19:17:25.735" v="54" actId="1076"/>
          <ac:spMkLst>
            <pc:docMk/>
            <pc:sldMk cId="0" sldId="396"/>
            <ac:spMk id="2" creationId="{00000000-0000-0000-0000-000000000000}"/>
          </ac:spMkLst>
        </pc:spChg>
        <pc:spChg chg="mod">
          <ac:chgData name="Steve Jones" userId="51dd6502-8cb8-442e-95ed-ef09eec29d87" providerId="ADAL" clId="{7C4EBD82-1778-F047-B499-8461DAE8D9E1}" dt="2021-06-16T19:17:28.690" v="55" actId="1076"/>
          <ac:spMkLst>
            <pc:docMk/>
            <pc:sldMk cId="0" sldId="396"/>
            <ac:spMk id="11" creationId="{459E8C1A-0B0D-49C0-B0FA-E7519E73C77C}"/>
          </ac:spMkLst>
        </pc:spChg>
      </pc:sldChg>
      <pc:sldChg chg="modSp mod">
        <pc:chgData name="Steve Jones" userId="51dd6502-8cb8-442e-95ed-ef09eec29d87" providerId="ADAL" clId="{7C4EBD82-1778-F047-B499-8461DAE8D9E1}" dt="2021-06-16T19:18:37.674" v="63" actId="1076"/>
        <pc:sldMkLst>
          <pc:docMk/>
          <pc:sldMk cId="0" sldId="397"/>
        </pc:sldMkLst>
        <pc:spChg chg="mod">
          <ac:chgData name="Steve Jones" userId="51dd6502-8cb8-442e-95ed-ef09eec29d87" providerId="ADAL" clId="{7C4EBD82-1778-F047-B499-8461DAE8D9E1}" dt="2021-06-16T19:18:37.674" v="63" actId="1076"/>
          <ac:spMkLst>
            <pc:docMk/>
            <pc:sldMk cId="0" sldId="397"/>
            <ac:spMk id="11" creationId="{459E8C1A-0B0D-49C0-B0FA-E7519E73C77C}"/>
          </ac:spMkLst>
        </pc:spChg>
      </pc:sldChg>
      <pc:sldChg chg="modSp mod">
        <pc:chgData name="Steve Jones" userId="51dd6502-8cb8-442e-95ed-ef09eec29d87" providerId="ADAL" clId="{7C4EBD82-1778-F047-B499-8461DAE8D9E1}" dt="2021-06-16T19:18:22.076" v="62" actId="1076"/>
        <pc:sldMkLst>
          <pc:docMk/>
          <pc:sldMk cId="0" sldId="398"/>
        </pc:sldMkLst>
        <pc:spChg chg="mod">
          <ac:chgData name="Steve Jones" userId="51dd6502-8cb8-442e-95ed-ef09eec29d87" providerId="ADAL" clId="{7C4EBD82-1778-F047-B499-8461DAE8D9E1}" dt="2021-06-16T19:18:22.076" v="62" actId="1076"/>
          <ac:spMkLst>
            <pc:docMk/>
            <pc:sldMk cId="0" sldId="398"/>
            <ac:spMk id="11" creationId="{459E8C1A-0B0D-49C0-B0FA-E7519E73C77C}"/>
          </ac:spMkLst>
        </pc:spChg>
      </pc:sldChg>
      <pc:sldChg chg="add">
        <pc:chgData name="Steve Jones" userId="51dd6502-8cb8-442e-95ed-ef09eec29d87" providerId="ADAL" clId="{7C4EBD82-1778-F047-B499-8461DAE8D9E1}" dt="2021-06-16T18:48:23.835" v="51"/>
        <pc:sldMkLst>
          <pc:docMk/>
          <pc:sldMk cId="0" sldId="493"/>
        </pc:sldMkLst>
      </pc:sldChg>
      <pc:sldChg chg="add">
        <pc:chgData name="Steve Jones" userId="51dd6502-8cb8-442e-95ed-ef09eec29d87" providerId="ADAL" clId="{7C4EBD82-1778-F047-B499-8461DAE8D9E1}" dt="2021-06-16T18:48:23.835" v="51"/>
        <pc:sldMkLst>
          <pc:docMk/>
          <pc:sldMk cId="0" sldId="494"/>
        </pc:sldMkLst>
      </pc:sldChg>
      <pc:sldChg chg="add">
        <pc:chgData name="Steve Jones" userId="51dd6502-8cb8-442e-95ed-ef09eec29d87" providerId="ADAL" clId="{7C4EBD82-1778-F047-B499-8461DAE8D9E1}" dt="2021-06-16T18:48:23.835" v="51"/>
        <pc:sldMkLst>
          <pc:docMk/>
          <pc:sldMk cId="0" sldId="495"/>
        </pc:sldMkLst>
      </pc:sldChg>
      <pc:sldChg chg="add">
        <pc:chgData name="Steve Jones" userId="51dd6502-8cb8-442e-95ed-ef09eec29d87" providerId="ADAL" clId="{7C4EBD82-1778-F047-B499-8461DAE8D9E1}" dt="2021-06-16T18:48:23.835" v="51"/>
        <pc:sldMkLst>
          <pc:docMk/>
          <pc:sldMk cId="0" sldId="496"/>
        </pc:sldMkLst>
      </pc:sldChg>
      <pc:sldChg chg="modSp add mod ord">
        <pc:chgData name="Steve Jones" userId="51dd6502-8cb8-442e-95ed-ef09eec29d87" providerId="ADAL" clId="{7C4EBD82-1778-F047-B499-8461DAE8D9E1}" dt="2021-06-16T17:56:31.147" v="32" actId="20578"/>
        <pc:sldMkLst>
          <pc:docMk/>
          <pc:sldMk cId="3599719966" sldId="506"/>
        </pc:sldMkLst>
        <pc:spChg chg="mod">
          <ac:chgData name="Steve Jones" userId="51dd6502-8cb8-442e-95ed-ef09eec29d87" providerId="ADAL" clId="{7C4EBD82-1778-F047-B499-8461DAE8D9E1}" dt="2021-06-16T17:37:44.296" v="7" actId="1076"/>
          <ac:spMkLst>
            <pc:docMk/>
            <pc:sldMk cId="3599719966" sldId="506"/>
            <ac:spMk id="3" creationId="{B91E6F35-EB9E-476E-BBF4-82457B96E69B}"/>
          </ac:spMkLst>
        </pc:spChg>
      </pc:sldChg>
      <pc:sldChg chg="add del">
        <pc:chgData name="Steve Jones" userId="51dd6502-8cb8-442e-95ed-ef09eec29d87" providerId="ADAL" clId="{7C4EBD82-1778-F047-B499-8461DAE8D9E1}" dt="2021-06-16T18:03:34.189" v="50"/>
        <pc:sldMkLst>
          <pc:docMk/>
          <pc:sldMk cId="3772487514" sldId="230716740"/>
        </pc:sldMkLst>
      </pc:sldChg>
      <pc:sldChg chg="add del">
        <pc:chgData name="Steve Jones" userId="51dd6502-8cb8-442e-95ed-ef09eec29d87" providerId="ADAL" clId="{7C4EBD82-1778-F047-B499-8461DAE8D9E1}" dt="2021-06-16T18:03:34.189" v="50"/>
        <pc:sldMkLst>
          <pc:docMk/>
          <pc:sldMk cId="1246227908" sldId="230716741"/>
        </pc:sldMkLst>
      </pc:sldChg>
      <pc:sldChg chg="add del">
        <pc:chgData name="Steve Jones" userId="51dd6502-8cb8-442e-95ed-ef09eec29d87" providerId="ADAL" clId="{7C4EBD82-1778-F047-B499-8461DAE8D9E1}" dt="2021-06-16T18:03:34.189" v="50"/>
        <pc:sldMkLst>
          <pc:docMk/>
          <pc:sldMk cId="1318670680" sldId="230716742"/>
        </pc:sldMkLst>
      </pc:sldChg>
      <pc:sldChg chg="add del">
        <pc:chgData name="Steve Jones" userId="51dd6502-8cb8-442e-95ed-ef09eec29d87" providerId="ADAL" clId="{7C4EBD82-1778-F047-B499-8461DAE8D9E1}" dt="2021-06-16T18:03:34.189" v="50"/>
        <pc:sldMkLst>
          <pc:docMk/>
          <pc:sldMk cId="2657351162" sldId="230716743"/>
        </pc:sldMkLst>
      </pc:sldChg>
      <pc:sldChg chg="modSp add del mod ord">
        <pc:chgData name="Steve Jones" userId="51dd6502-8cb8-442e-95ed-ef09eec29d87" providerId="ADAL" clId="{7C4EBD82-1778-F047-B499-8461DAE8D9E1}" dt="2021-06-16T17:56:55.225" v="33" actId="20578"/>
        <pc:sldMkLst>
          <pc:docMk/>
          <pc:sldMk cId="1983237028" sldId="230716758"/>
        </pc:sldMkLst>
        <pc:spChg chg="mod">
          <ac:chgData name="Steve Jones" userId="51dd6502-8cb8-442e-95ed-ef09eec29d87" providerId="ADAL" clId="{7C4EBD82-1778-F047-B499-8461DAE8D9E1}" dt="2021-06-16T17:55:34.170" v="30" actId="1076"/>
          <ac:spMkLst>
            <pc:docMk/>
            <pc:sldMk cId="1983237028" sldId="230716758"/>
            <ac:spMk id="4" creationId="{D2C9B8E8-41C3-46F2-A080-B97632710BDF}"/>
          </ac:spMkLst>
        </pc:spChg>
        <pc:spChg chg="mod">
          <ac:chgData name="Steve Jones" userId="51dd6502-8cb8-442e-95ed-ef09eec29d87" providerId="ADAL" clId="{7C4EBD82-1778-F047-B499-8461DAE8D9E1}" dt="2021-06-16T17:55:29.687" v="29" actId="1076"/>
          <ac:spMkLst>
            <pc:docMk/>
            <pc:sldMk cId="1983237028" sldId="230716758"/>
            <ac:spMk id="6" creationId="{9A73D027-FC03-4D62-A165-ADC000C641C6}"/>
          </ac:spMkLst>
        </pc:spChg>
      </pc:sldChg>
      <pc:sldChg chg="add">
        <pc:chgData name="Steve Jones" userId="51dd6502-8cb8-442e-95ed-ef09eec29d87" providerId="ADAL" clId="{7C4EBD82-1778-F047-B499-8461DAE8D9E1}" dt="2021-06-16T18:01:28.361" v="46"/>
        <pc:sldMkLst>
          <pc:docMk/>
          <pc:sldMk cId="2723148901" sldId="230716802"/>
        </pc:sldMkLst>
      </pc:sldChg>
      <pc:sldChg chg="add">
        <pc:chgData name="Steve Jones" userId="51dd6502-8cb8-442e-95ed-ef09eec29d87" providerId="ADAL" clId="{7C4EBD82-1778-F047-B499-8461DAE8D9E1}" dt="2021-06-16T18:01:28.361" v="46"/>
        <pc:sldMkLst>
          <pc:docMk/>
          <pc:sldMk cId="3442754805" sldId="230716803"/>
        </pc:sldMkLst>
      </pc:sldChg>
      <pc:sldChg chg="modSp add mod ord">
        <pc:chgData name="Steve Jones" userId="51dd6502-8cb8-442e-95ed-ef09eec29d87" providerId="ADAL" clId="{7C4EBD82-1778-F047-B499-8461DAE8D9E1}" dt="2021-06-16T18:00:47.950" v="45" actId="20578"/>
        <pc:sldMkLst>
          <pc:docMk/>
          <pc:sldMk cId="3842702938" sldId="230716804"/>
        </pc:sldMkLst>
        <pc:spChg chg="mod">
          <ac:chgData name="Steve Jones" userId="51dd6502-8cb8-442e-95ed-ef09eec29d87" providerId="ADAL" clId="{7C4EBD82-1778-F047-B499-8461DAE8D9E1}" dt="2021-06-16T17:59:48.982" v="40" actId="1076"/>
          <ac:spMkLst>
            <pc:docMk/>
            <pc:sldMk cId="3842702938" sldId="230716804"/>
            <ac:spMk id="2" creationId="{00000000-0000-0000-0000-000000000000}"/>
          </ac:spMkLst>
        </pc:spChg>
        <pc:spChg chg="mod">
          <ac:chgData name="Steve Jones" userId="51dd6502-8cb8-442e-95ed-ef09eec29d87" providerId="ADAL" clId="{7C4EBD82-1778-F047-B499-8461DAE8D9E1}" dt="2021-06-16T17:59:52.940" v="41" actId="1076"/>
          <ac:spMkLst>
            <pc:docMk/>
            <pc:sldMk cId="3842702938" sldId="230716804"/>
            <ac:spMk id="3" creationId="{00000000-0000-0000-0000-000000000000}"/>
          </ac:spMkLst>
        </pc:spChg>
      </pc:sldChg>
      <pc:sldChg chg="modSp add mod">
        <pc:chgData name="Steve Jones" userId="51dd6502-8cb8-442e-95ed-ef09eec29d87" providerId="ADAL" clId="{7C4EBD82-1778-F047-B499-8461DAE8D9E1}" dt="2021-06-16T17:59:24.257" v="37" actId="1076"/>
        <pc:sldMkLst>
          <pc:docMk/>
          <pc:sldMk cId="4210229177" sldId="230716805"/>
        </pc:sldMkLst>
        <pc:spChg chg="mod">
          <ac:chgData name="Steve Jones" userId="51dd6502-8cb8-442e-95ed-ef09eec29d87" providerId="ADAL" clId="{7C4EBD82-1778-F047-B499-8461DAE8D9E1}" dt="2021-06-16T17:59:16.112" v="36" actId="1076"/>
          <ac:spMkLst>
            <pc:docMk/>
            <pc:sldMk cId="4210229177" sldId="230716805"/>
            <ac:spMk id="2" creationId="{00000000-0000-0000-0000-000000000000}"/>
          </ac:spMkLst>
        </pc:spChg>
        <pc:spChg chg="mod">
          <ac:chgData name="Steve Jones" userId="51dd6502-8cb8-442e-95ed-ef09eec29d87" providerId="ADAL" clId="{7C4EBD82-1778-F047-B499-8461DAE8D9E1}" dt="2021-06-16T17:59:24.257" v="37" actId="1076"/>
          <ac:spMkLst>
            <pc:docMk/>
            <pc:sldMk cId="4210229177" sldId="230716805"/>
            <ac:spMk id="3" creationId="{00000000-0000-0000-0000-000000000000}"/>
          </ac:spMkLst>
        </pc:spChg>
      </pc:sldChg>
      <pc:sldChg chg="addSp modSp">
        <pc:chgData name="Steve Jones" userId="51dd6502-8cb8-442e-95ed-ef09eec29d87" providerId="ADAL" clId="{7C4EBD82-1778-F047-B499-8461DAE8D9E1}" dt="2021-06-24T16:19:40.116" v="77" actId="767"/>
        <pc:sldMkLst>
          <pc:docMk/>
          <pc:sldMk cId="69275089" sldId="230716982"/>
        </pc:sldMkLst>
        <pc:spChg chg="add mod">
          <ac:chgData name="Steve Jones" userId="51dd6502-8cb8-442e-95ed-ef09eec29d87" providerId="ADAL" clId="{7C4EBD82-1778-F047-B499-8461DAE8D9E1}" dt="2021-06-24T16:19:40.116" v="77" actId="767"/>
          <ac:spMkLst>
            <pc:docMk/>
            <pc:sldMk cId="69275089" sldId="230716982"/>
            <ac:spMk id="2" creationId="{5CD7CFEF-873E-A649-847E-EDE29C47B058}"/>
          </ac:spMkLst>
        </pc:spChg>
      </pc:sldChg>
      <pc:sldChg chg="modSp add del mod">
        <pc:chgData name="Steve Jones" userId="51dd6502-8cb8-442e-95ed-ef09eec29d87" providerId="ADAL" clId="{7C4EBD82-1778-F047-B499-8461DAE8D9E1}" dt="2021-06-16T14:36:31.668" v="5" actId="1076"/>
        <pc:sldMkLst>
          <pc:docMk/>
          <pc:sldMk cId="0" sldId="230716989"/>
        </pc:sldMkLst>
        <pc:picChg chg="mod">
          <ac:chgData name="Steve Jones" userId="51dd6502-8cb8-442e-95ed-ef09eec29d87" providerId="ADAL" clId="{7C4EBD82-1778-F047-B499-8461DAE8D9E1}" dt="2021-06-16T14:36:31.668" v="5" actId="1076"/>
          <ac:picMkLst>
            <pc:docMk/>
            <pc:sldMk cId="0" sldId="230716989"/>
            <ac:picMk id="8" creationId="{7BED48D6-5E08-4BBE-A22B-926F5CAE8633}"/>
          </ac:picMkLst>
        </pc:picChg>
      </pc:sldChg>
      <pc:sldChg chg="add del">
        <pc:chgData name="Steve Jones" userId="51dd6502-8cb8-442e-95ed-ef09eec29d87" providerId="ADAL" clId="{7C4EBD82-1778-F047-B499-8461DAE8D9E1}" dt="2021-06-16T18:03:34.189" v="50"/>
        <pc:sldMkLst>
          <pc:docMk/>
          <pc:sldMk cId="343830742" sldId="230716990"/>
        </pc:sldMkLst>
      </pc:sldChg>
      <pc:sldChg chg="add">
        <pc:chgData name="Steve Jones" userId="51dd6502-8cb8-442e-95ed-ef09eec29d87" providerId="ADAL" clId="{7C4EBD82-1778-F047-B499-8461DAE8D9E1}" dt="2021-06-16T19:17:05.230" v="52"/>
        <pc:sldMkLst>
          <pc:docMk/>
          <pc:sldMk cId="0" sldId="230716991"/>
        </pc:sldMkLst>
      </pc:sldChg>
      <pc:sldChg chg="add">
        <pc:chgData name="Steve Jones" userId="51dd6502-8cb8-442e-95ed-ef09eec29d87" providerId="ADAL" clId="{7C4EBD82-1778-F047-B499-8461DAE8D9E1}" dt="2021-06-16T19:17:05.230" v="52"/>
        <pc:sldMkLst>
          <pc:docMk/>
          <pc:sldMk cId="0" sldId="230716992"/>
        </pc:sldMkLst>
      </pc:sldChg>
      <pc:sldChg chg="add">
        <pc:chgData name="Steve Jones" userId="51dd6502-8cb8-442e-95ed-ef09eec29d87" providerId="ADAL" clId="{7C4EBD82-1778-F047-B499-8461DAE8D9E1}" dt="2021-06-16T19:17:05.230" v="52"/>
        <pc:sldMkLst>
          <pc:docMk/>
          <pc:sldMk cId="0" sldId="230716993"/>
        </pc:sldMkLst>
      </pc:sldChg>
      <pc:sldChg chg="add">
        <pc:chgData name="Steve Jones" userId="51dd6502-8cb8-442e-95ed-ef09eec29d87" providerId="ADAL" clId="{7C4EBD82-1778-F047-B499-8461DAE8D9E1}" dt="2021-06-16T19:17:05.230" v="52"/>
        <pc:sldMkLst>
          <pc:docMk/>
          <pc:sldMk cId="0" sldId="230716994"/>
        </pc:sldMkLst>
      </pc:sldChg>
      <pc:sldChg chg="add">
        <pc:chgData name="Steve Jones" userId="51dd6502-8cb8-442e-95ed-ef09eec29d87" providerId="ADAL" clId="{7C4EBD82-1778-F047-B499-8461DAE8D9E1}" dt="2021-06-16T19:17:05.230" v="52"/>
        <pc:sldMkLst>
          <pc:docMk/>
          <pc:sldMk cId="0" sldId="230716995"/>
        </pc:sldMkLst>
      </pc:sldChg>
      <pc:sldChg chg="add">
        <pc:chgData name="Steve Jones" userId="51dd6502-8cb8-442e-95ed-ef09eec29d87" providerId="ADAL" clId="{7C4EBD82-1778-F047-B499-8461DAE8D9E1}" dt="2021-06-16T19:17:05.230" v="52"/>
        <pc:sldMkLst>
          <pc:docMk/>
          <pc:sldMk cId="0" sldId="230716996"/>
        </pc:sldMkLst>
      </pc:sldChg>
      <pc:sldChg chg="delSp modSp mod">
        <pc:chgData name="Steve Jones" userId="51dd6502-8cb8-442e-95ed-ef09eec29d87" providerId="ADAL" clId="{7C4EBD82-1778-F047-B499-8461DAE8D9E1}" dt="2021-06-24T16:21:31.542" v="84" actId="478"/>
        <pc:sldMkLst>
          <pc:docMk/>
          <pc:sldMk cId="4078860255" sldId="230717001"/>
        </pc:sldMkLst>
        <pc:spChg chg="del mod">
          <ac:chgData name="Steve Jones" userId="51dd6502-8cb8-442e-95ed-ef09eec29d87" providerId="ADAL" clId="{7C4EBD82-1778-F047-B499-8461DAE8D9E1}" dt="2021-06-24T16:21:31.542" v="84" actId="478"/>
          <ac:spMkLst>
            <pc:docMk/>
            <pc:sldMk cId="4078860255" sldId="230717001"/>
            <ac:spMk id="6" creationId="{00000000-0000-0000-0000-000000000000}"/>
          </ac:spMkLst>
        </pc:spChg>
      </pc:sldChg>
    </pc:docChg>
  </pc:docChgLst>
  <pc:docChgLst>
    <pc:chgData name="Moira Palumbo" userId="d5313c09-a6ac-40b1-8c83-27dd36ce5c13" providerId="ADAL" clId="{06E75C74-3DE4-4F76-B983-84F563D4221C}"/>
    <pc:docChg chg="modSld">
      <pc:chgData name="Moira Palumbo" userId="d5313c09-a6ac-40b1-8c83-27dd36ce5c13" providerId="ADAL" clId="{06E75C74-3DE4-4F76-B983-84F563D4221C}" dt="2021-08-11T14:55:46.491" v="5" actId="255"/>
      <pc:docMkLst>
        <pc:docMk/>
      </pc:docMkLst>
      <pc:sldChg chg="modSp mod">
        <pc:chgData name="Moira Palumbo" userId="d5313c09-a6ac-40b1-8c83-27dd36ce5c13" providerId="ADAL" clId="{06E75C74-3DE4-4F76-B983-84F563D4221C}" dt="2021-08-11T14:54:20.707" v="3" actId="20577"/>
        <pc:sldMkLst>
          <pc:docMk/>
          <pc:sldMk cId="0" sldId="357"/>
        </pc:sldMkLst>
        <pc:spChg chg="mod">
          <ac:chgData name="Moira Palumbo" userId="d5313c09-a6ac-40b1-8c83-27dd36ce5c13" providerId="ADAL" clId="{06E75C74-3DE4-4F76-B983-84F563D4221C}" dt="2021-08-11T14:54:20.707" v="3" actId="20577"/>
          <ac:spMkLst>
            <pc:docMk/>
            <pc:sldMk cId="0" sldId="357"/>
            <ac:spMk id="3" creationId="{00000000-0000-0000-0000-000000000000}"/>
          </ac:spMkLst>
        </pc:spChg>
      </pc:sldChg>
      <pc:sldChg chg="modSp mod">
        <pc:chgData name="Moira Palumbo" userId="d5313c09-a6ac-40b1-8c83-27dd36ce5c13" providerId="ADAL" clId="{06E75C74-3DE4-4F76-B983-84F563D4221C}" dt="2021-08-11T14:55:37.434" v="4" actId="255"/>
        <pc:sldMkLst>
          <pc:docMk/>
          <pc:sldMk cId="0" sldId="493"/>
        </pc:sldMkLst>
        <pc:spChg chg="mod">
          <ac:chgData name="Moira Palumbo" userId="d5313c09-a6ac-40b1-8c83-27dd36ce5c13" providerId="ADAL" clId="{06E75C74-3DE4-4F76-B983-84F563D4221C}" dt="2021-08-11T14:55:37.434" v="4" actId="255"/>
          <ac:spMkLst>
            <pc:docMk/>
            <pc:sldMk cId="0" sldId="493"/>
            <ac:spMk id="2" creationId="{9C817BBE-13CB-4E43-8281-B3F1E3EFF8CF}"/>
          </ac:spMkLst>
        </pc:spChg>
      </pc:sldChg>
      <pc:sldChg chg="modSp mod">
        <pc:chgData name="Moira Palumbo" userId="d5313c09-a6ac-40b1-8c83-27dd36ce5c13" providerId="ADAL" clId="{06E75C74-3DE4-4F76-B983-84F563D4221C}" dt="2021-08-11T14:55:46.491" v="5" actId="255"/>
        <pc:sldMkLst>
          <pc:docMk/>
          <pc:sldMk cId="0" sldId="494"/>
        </pc:sldMkLst>
        <pc:spChg chg="mod">
          <ac:chgData name="Moira Palumbo" userId="d5313c09-a6ac-40b1-8c83-27dd36ce5c13" providerId="ADAL" clId="{06E75C74-3DE4-4F76-B983-84F563D4221C}" dt="2021-08-11T14:55:46.491" v="5" actId="255"/>
          <ac:spMkLst>
            <pc:docMk/>
            <pc:sldMk cId="0" sldId="494"/>
            <ac:spMk id="2" creationId="{9C817BBE-13CB-4E43-8281-B3F1E3EFF8CF}"/>
          </ac:spMkLst>
        </pc:spChg>
      </pc:sldChg>
    </pc:docChg>
  </pc:docChgLst>
  <pc:docChgLst>
    <pc:chgData name="Moira Palumbo" userId="d5313c09-a6ac-40b1-8c83-27dd36ce5c13" providerId="ADAL" clId="{BFAF7049-8E41-4838-AE6B-9A10D4D6355A}"/>
    <pc:docChg chg="custSel modSld">
      <pc:chgData name="Moira Palumbo" userId="d5313c09-a6ac-40b1-8c83-27dd36ce5c13" providerId="ADAL" clId="{BFAF7049-8E41-4838-AE6B-9A10D4D6355A}" dt="2021-07-09T16:21:57.433" v="152" actId="1592"/>
      <pc:docMkLst>
        <pc:docMk/>
      </pc:docMkLst>
      <pc:sldChg chg="modSp mod delCm">
        <pc:chgData name="Moira Palumbo" userId="d5313c09-a6ac-40b1-8c83-27dd36ce5c13" providerId="ADAL" clId="{BFAF7049-8E41-4838-AE6B-9A10D4D6355A}" dt="2021-07-09T16:13:22.902" v="26" actId="20577"/>
        <pc:sldMkLst>
          <pc:docMk/>
          <pc:sldMk cId="0" sldId="285"/>
        </pc:sldMkLst>
        <pc:spChg chg="mod">
          <ac:chgData name="Moira Palumbo" userId="d5313c09-a6ac-40b1-8c83-27dd36ce5c13" providerId="ADAL" clId="{BFAF7049-8E41-4838-AE6B-9A10D4D6355A}" dt="2021-07-09T16:13:22.902" v="26" actId="20577"/>
          <ac:spMkLst>
            <pc:docMk/>
            <pc:sldMk cId="0" sldId="285"/>
            <ac:spMk id="16" creationId="{CA71DF49-3EEF-4701-999B-E3225A5E3CF0}"/>
          </ac:spMkLst>
        </pc:spChg>
      </pc:sldChg>
      <pc:sldChg chg="delCm">
        <pc:chgData name="Moira Palumbo" userId="d5313c09-a6ac-40b1-8c83-27dd36ce5c13" providerId="ADAL" clId="{BFAF7049-8E41-4838-AE6B-9A10D4D6355A}" dt="2021-07-09T16:21:41.045" v="151" actId="1592"/>
        <pc:sldMkLst>
          <pc:docMk/>
          <pc:sldMk cId="0" sldId="318"/>
        </pc:sldMkLst>
      </pc:sldChg>
      <pc:sldChg chg="delCm">
        <pc:chgData name="Moira Palumbo" userId="d5313c09-a6ac-40b1-8c83-27dd36ce5c13" providerId="ADAL" clId="{BFAF7049-8E41-4838-AE6B-9A10D4D6355A}" dt="2021-07-09T16:21:57.433" v="152" actId="1592"/>
        <pc:sldMkLst>
          <pc:docMk/>
          <pc:sldMk cId="0" sldId="319"/>
        </pc:sldMkLst>
      </pc:sldChg>
      <pc:sldChg chg="modSp mod delCm modNotesTx">
        <pc:chgData name="Moira Palumbo" userId="d5313c09-a6ac-40b1-8c83-27dd36ce5c13" providerId="ADAL" clId="{BFAF7049-8E41-4838-AE6B-9A10D4D6355A}" dt="2021-07-09T16:15:01.325" v="65" actId="20577"/>
        <pc:sldMkLst>
          <pc:docMk/>
          <pc:sldMk cId="2529951925" sldId="230716708"/>
        </pc:sldMkLst>
        <pc:spChg chg="mod">
          <ac:chgData name="Moira Palumbo" userId="d5313c09-a6ac-40b1-8c83-27dd36ce5c13" providerId="ADAL" clId="{BFAF7049-8E41-4838-AE6B-9A10D4D6355A}" dt="2021-07-09T16:14:24.361" v="48" actId="20577"/>
          <ac:spMkLst>
            <pc:docMk/>
            <pc:sldMk cId="2529951925" sldId="230716708"/>
            <ac:spMk id="2" creationId="{3DE6D27B-D564-4049-84D0-56198A8E9F72}"/>
          </ac:spMkLst>
        </pc:spChg>
      </pc:sldChg>
      <pc:sldChg chg="modSp mod delCm">
        <pc:chgData name="Moira Palumbo" userId="d5313c09-a6ac-40b1-8c83-27dd36ce5c13" providerId="ADAL" clId="{BFAF7049-8E41-4838-AE6B-9A10D4D6355A}" dt="2021-07-09T16:15:40.840" v="79" actId="1592"/>
        <pc:sldMkLst>
          <pc:docMk/>
          <pc:sldMk cId="1607632491" sldId="230716801"/>
        </pc:sldMkLst>
        <pc:spChg chg="mod">
          <ac:chgData name="Moira Palumbo" userId="d5313c09-a6ac-40b1-8c83-27dd36ce5c13" providerId="ADAL" clId="{BFAF7049-8E41-4838-AE6B-9A10D4D6355A}" dt="2021-07-09T16:14:05.835" v="40" actId="20577"/>
          <ac:spMkLst>
            <pc:docMk/>
            <pc:sldMk cId="1607632491" sldId="230716801"/>
            <ac:spMk id="61" creationId="{D7312E72-292F-4ACE-A4C0-65877ECB6230}"/>
          </ac:spMkLst>
        </pc:spChg>
      </pc:sldChg>
      <pc:sldChg chg="modSp mod delCm">
        <pc:chgData name="Moira Palumbo" userId="d5313c09-a6ac-40b1-8c83-27dd36ce5c13" providerId="ADAL" clId="{BFAF7049-8E41-4838-AE6B-9A10D4D6355A}" dt="2021-07-09T16:18:31.638" v="142" actId="1592"/>
        <pc:sldMkLst>
          <pc:docMk/>
          <pc:sldMk cId="2723148901" sldId="230716802"/>
        </pc:sldMkLst>
        <pc:spChg chg="mod">
          <ac:chgData name="Moira Palumbo" userId="d5313c09-a6ac-40b1-8c83-27dd36ce5c13" providerId="ADAL" clId="{BFAF7049-8E41-4838-AE6B-9A10D4D6355A}" dt="2021-07-09T16:18:28.987" v="141" actId="20577"/>
          <ac:spMkLst>
            <pc:docMk/>
            <pc:sldMk cId="2723148901" sldId="230716802"/>
            <ac:spMk id="5" creationId="{4CF0CF9D-FE4E-AC4B-9BF3-C39FB458D380}"/>
          </ac:spMkLst>
        </pc:spChg>
      </pc:sldChg>
      <pc:sldChg chg="modSp mod">
        <pc:chgData name="Moira Palumbo" userId="d5313c09-a6ac-40b1-8c83-27dd36ce5c13" providerId="ADAL" clId="{BFAF7049-8E41-4838-AE6B-9A10D4D6355A}" dt="2021-07-09T16:15:29.527" v="78" actId="20577"/>
        <pc:sldMkLst>
          <pc:docMk/>
          <pc:sldMk cId="865574780" sldId="230716988"/>
        </pc:sldMkLst>
        <pc:spChg chg="mod">
          <ac:chgData name="Moira Palumbo" userId="d5313c09-a6ac-40b1-8c83-27dd36ce5c13" providerId="ADAL" clId="{BFAF7049-8E41-4838-AE6B-9A10D4D6355A}" dt="2021-07-09T16:15:29.527" v="78" actId="20577"/>
          <ac:spMkLst>
            <pc:docMk/>
            <pc:sldMk cId="865574780" sldId="230716988"/>
            <ac:spMk id="164" creationId="{EF239166-2B84-48E3-98DA-3C79F8604266}"/>
          </ac:spMkLst>
        </pc:spChg>
      </pc:sldChg>
      <pc:sldChg chg="modSp mod delCm">
        <pc:chgData name="Moira Palumbo" userId="d5313c09-a6ac-40b1-8c83-27dd36ce5c13" providerId="ADAL" clId="{BFAF7049-8E41-4838-AE6B-9A10D4D6355A}" dt="2021-07-09T16:19:46.918" v="149" actId="1592"/>
        <pc:sldMkLst>
          <pc:docMk/>
          <pc:sldMk cId="0" sldId="230716991"/>
        </pc:sldMkLst>
        <pc:spChg chg="mod">
          <ac:chgData name="Moira Palumbo" userId="d5313c09-a6ac-40b1-8c83-27dd36ce5c13" providerId="ADAL" clId="{BFAF7049-8E41-4838-AE6B-9A10D4D6355A}" dt="2021-07-09T16:19:37.255" v="148" actId="20577"/>
          <ac:spMkLst>
            <pc:docMk/>
            <pc:sldMk cId="0" sldId="230716991"/>
            <ac:spMk id="15" creationId="{24EBDB0D-B085-4510-8561-DD5222D13F40}"/>
          </ac:spMkLst>
        </pc:spChg>
      </pc:sldChg>
      <pc:sldChg chg="delCm">
        <pc:chgData name="Moira Palumbo" userId="d5313c09-a6ac-40b1-8c83-27dd36ce5c13" providerId="ADAL" clId="{BFAF7049-8E41-4838-AE6B-9A10D4D6355A}" dt="2021-07-09T16:20:12.624" v="150" actId="1592"/>
        <pc:sldMkLst>
          <pc:docMk/>
          <pc:sldMk cId="1653682428" sldId="230717002"/>
        </pc:sldMkLst>
      </pc:sldChg>
    </pc:docChg>
  </pc:docChgLst>
  <pc:docChgLst>
    <pc:chgData name="Moira Palumbo" userId="d5313c09-a6ac-40b1-8c83-27dd36ce5c13" providerId="ADAL" clId="{52CB7819-24E0-4DDE-8DC8-9BE1AF008533}"/>
    <pc:docChg chg="undo custSel modSld modMainMaster">
      <pc:chgData name="Moira Palumbo" userId="d5313c09-a6ac-40b1-8c83-27dd36ce5c13" providerId="ADAL" clId="{52CB7819-24E0-4DDE-8DC8-9BE1AF008533}" dt="2021-08-11T13:51:45.396" v="920" actId="313"/>
      <pc:docMkLst>
        <pc:docMk/>
      </pc:docMkLst>
      <pc:sldChg chg="modSp mod modNotesTx">
        <pc:chgData name="Moira Palumbo" userId="d5313c09-a6ac-40b1-8c83-27dd36ce5c13" providerId="ADAL" clId="{52CB7819-24E0-4DDE-8DC8-9BE1AF008533}" dt="2021-08-11T13:06:22.714" v="264" actId="255"/>
        <pc:sldMkLst>
          <pc:docMk/>
          <pc:sldMk cId="0" sldId="276"/>
        </pc:sldMkLst>
        <pc:spChg chg="mod">
          <ac:chgData name="Moira Palumbo" userId="d5313c09-a6ac-40b1-8c83-27dd36ce5c13" providerId="ADAL" clId="{52CB7819-24E0-4DDE-8DC8-9BE1AF008533}" dt="2021-08-11T13:06:22.714" v="264" actId="255"/>
          <ac:spMkLst>
            <pc:docMk/>
            <pc:sldMk cId="0" sldId="276"/>
            <ac:spMk id="3" creationId="{00000000-0000-0000-0000-000000000000}"/>
          </ac:spMkLst>
        </pc:spChg>
      </pc:sldChg>
      <pc:sldChg chg="modSp mod chgLayout">
        <pc:chgData name="Moira Palumbo" userId="d5313c09-a6ac-40b1-8c83-27dd36ce5c13" providerId="ADAL" clId="{52CB7819-24E0-4DDE-8DC8-9BE1AF008533}" dt="2021-08-11T12:29:56.320" v="6" actId="255"/>
        <pc:sldMkLst>
          <pc:docMk/>
          <pc:sldMk cId="0" sldId="278"/>
        </pc:sldMkLst>
        <pc:spChg chg="mod ord">
          <ac:chgData name="Moira Palumbo" userId="d5313c09-a6ac-40b1-8c83-27dd36ce5c13" providerId="ADAL" clId="{52CB7819-24E0-4DDE-8DC8-9BE1AF008533}" dt="2021-08-11T12:29:56.320" v="6" actId="255"/>
          <ac:spMkLst>
            <pc:docMk/>
            <pc:sldMk cId="0" sldId="278"/>
            <ac:spMk id="3" creationId="{00000000-0000-0000-0000-000000000000}"/>
          </ac:spMkLst>
        </pc:spChg>
        <pc:spChg chg="mod ord">
          <ac:chgData name="Moira Palumbo" userId="d5313c09-a6ac-40b1-8c83-27dd36ce5c13" providerId="ADAL" clId="{52CB7819-24E0-4DDE-8DC8-9BE1AF008533}" dt="2021-08-11T12:29:41.023" v="5" actId="700"/>
          <ac:spMkLst>
            <pc:docMk/>
            <pc:sldMk cId="0" sldId="278"/>
            <ac:spMk id="6" creationId="{11403DE9-607C-4BBB-A4F3-0D3B681602CE}"/>
          </ac:spMkLst>
        </pc:spChg>
      </pc:sldChg>
      <pc:sldChg chg="modSp mod">
        <pc:chgData name="Moira Palumbo" userId="d5313c09-a6ac-40b1-8c83-27dd36ce5c13" providerId="ADAL" clId="{52CB7819-24E0-4DDE-8DC8-9BE1AF008533}" dt="2021-08-11T12:34:28.631" v="34" actId="20577"/>
        <pc:sldMkLst>
          <pc:docMk/>
          <pc:sldMk cId="0" sldId="279"/>
        </pc:sldMkLst>
        <pc:spChg chg="mod">
          <ac:chgData name="Moira Palumbo" userId="d5313c09-a6ac-40b1-8c83-27dd36ce5c13" providerId="ADAL" clId="{52CB7819-24E0-4DDE-8DC8-9BE1AF008533}" dt="2021-08-11T12:30:13.438" v="7" actId="255"/>
          <ac:spMkLst>
            <pc:docMk/>
            <pc:sldMk cId="0" sldId="279"/>
            <ac:spMk id="3" creationId="{00000000-0000-0000-0000-000000000000}"/>
          </ac:spMkLst>
        </pc:spChg>
        <pc:spChg chg="mod">
          <ac:chgData name="Moira Palumbo" userId="d5313c09-a6ac-40b1-8c83-27dd36ce5c13" providerId="ADAL" clId="{52CB7819-24E0-4DDE-8DC8-9BE1AF008533}" dt="2021-08-11T12:34:28.631" v="34" actId="20577"/>
          <ac:spMkLst>
            <pc:docMk/>
            <pc:sldMk cId="0" sldId="279"/>
            <ac:spMk id="5" creationId="{444C6EA7-5DE8-4B8E-B5A5-0427BF2BA300}"/>
          </ac:spMkLst>
        </pc:spChg>
      </pc:sldChg>
      <pc:sldChg chg="modSp mod">
        <pc:chgData name="Moira Palumbo" userId="d5313c09-a6ac-40b1-8c83-27dd36ce5c13" providerId="ADAL" clId="{52CB7819-24E0-4DDE-8DC8-9BE1AF008533}" dt="2021-08-11T12:34:36.415" v="35" actId="255"/>
        <pc:sldMkLst>
          <pc:docMk/>
          <pc:sldMk cId="0" sldId="280"/>
        </pc:sldMkLst>
        <pc:spChg chg="mod">
          <ac:chgData name="Moira Palumbo" userId="d5313c09-a6ac-40b1-8c83-27dd36ce5c13" providerId="ADAL" clId="{52CB7819-24E0-4DDE-8DC8-9BE1AF008533}" dt="2021-08-11T12:34:36.415" v="35" actId="255"/>
          <ac:spMkLst>
            <pc:docMk/>
            <pc:sldMk cId="0" sldId="280"/>
            <ac:spMk id="13" creationId="{00000000-0000-0000-0000-000000000000}"/>
          </ac:spMkLst>
        </pc:spChg>
      </pc:sldChg>
      <pc:sldChg chg="modSp mod">
        <pc:chgData name="Moira Palumbo" userId="d5313c09-a6ac-40b1-8c83-27dd36ce5c13" providerId="ADAL" clId="{52CB7819-24E0-4DDE-8DC8-9BE1AF008533}" dt="2021-08-11T12:50:58.774" v="54" actId="20577"/>
        <pc:sldMkLst>
          <pc:docMk/>
          <pc:sldMk cId="0" sldId="285"/>
        </pc:sldMkLst>
        <pc:spChg chg="mod">
          <ac:chgData name="Moira Palumbo" userId="d5313c09-a6ac-40b1-8c83-27dd36ce5c13" providerId="ADAL" clId="{52CB7819-24E0-4DDE-8DC8-9BE1AF008533}" dt="2021-08-11T12:50:58.774" v="54" actId="20577"/>
          <ac:spMkLst>
            <pc:docMk/>
            <pc:sldMk cId="0" sldId="285"/>
            <ac:spMk id="2" creationId="{00000000-0000-0000-0000-000000000000}"/>
          </ac:spMkLst>
        </pc:spChg>
      </pc:sldChg>
      <pc:sldChg chg="modSp mod">
        <pc:chgData name="Moira Palumbo" userId="d5313c09-a6ac-40b1-8c83-27dd36ce5c13" providerId="ADAL" clId="{52CB7819-24E0-4DDE-8DC8-9BE1AF008533}" dt="2021-08-11T13:30:06.691" v="723" actId="2711"/>
        <pc:sldMkLst>
          <pc:docMk/>
          <pc:sldMk cId="0" sldId="287"/>
        </pc:sldMkLst>
        <pc:spChg chg="mod">
          <ac:chgData name="Moira Palumbo" userId="d5313c09-a6ac-40b1-8c83-27dd36ce5c13" providerId="ADAL" clId="{52CB7819-24E0-4DDE-8DC8-9BE1AF008533}" dt="2021-08-11T13:29:01.540" v="642" actId="255"/>
          <ac:spMkLst>
            <pc:docMk/>
            <pc:sldMk cId="0" sldId="287"/>
            <ac:spMk id="3" creationId="{00000000-0000-0000-0000-000000000000}"/>
          </ac:spMkLst>
        </pc:spChg>
        <pc:spChg chg="mod">
          <ac:chgData name="Moira Palumbo" userId="d5313c09-a6ac-40b1-8c83-27dd36ce5c13" providerId="ADAL" clId="{52CB7819-24E0-4DDE-8DC8-9BE1AF008533}" dt="2021-08-11T13:30:06.691" v="723" actId="2711"/>
          <ac:spMkLst>
            <pc:docMk/>
            <pc:sldMk cId="0" sldId="287"/>
            <ac:spMk id="7" creationId="{FBE86443-4346-49D7-BE77-95DA4A90CDE0}"/>
          </ac:spMkLst>
        </pc:spChg>
      </pc:sldChg>
      <pc:sldChg chg="modSp mod">
        <pc:chgData name="Moira Palumbo" userId="d5313c09-a6ac-40b1-8c83-27dd36ce5c13" providerId="ADAL" clId="{52CB7819-24E0-4DDE-8DC8-9BE1AF008533}" dt="2021-08-11T13:30:56.669" v="726" actId="2711"/>
        <pc:sldMkLst>
          <pc:docMk/>
          <pc:sldMk cId="0" sldId="288"/>
        </pc:sldMkLst>
        <pc:spChg chg="mod">
          <ac:chgData name="Moira Palumbo" userId="d5313c09-a6ac-40b1-8c83-27dd36ce5c13" providerId="ADAL" clId="{52CB7819-24E0-4DDE-8DC8-9BE1AF008533}" dt="2021-08-11T13:30:22.388" v="724" actId="255"/>
          <ac:spMkLst>
            <pc:docMk/>
            <pc:sldMk cId="0" sldId="288"/>
            <ac:spMk id="9" creationId="{00000000-0000-0000-0000-000000000000}"/>
          </ac:spMkLst>
        </pc:spChg>
        <pc:spChg chg="mod">
          <ac:chgData name="Moira Palumbo" userId="d5313c09-a6ac-40b1-8c83-27dd36ce5c13" providerId="ADAL" clId="{52CB7819-24E0-4DDE-8DC8-9BE1AF008533}" dt="2021-08-11T13:30:43.110" v="725" actId="2711"/>
          <ac:spMkLst>
            <pc:docMk/>
            <pc:sldMk cId="0" sldId="288"/>
            <ac:spMk id="10" creationId="{00000000-0000-0000-0000-000000000000}"/>
          </ac:spMkLst>
        </pc:spChg>
        <pc:graphicFrameChg chg="modGraphic">
          <ac:chgData name="Moira Palumbo" userId="d5313c09-a6ac-40b1-8c83-27dd36ce5c13" providerId="ADAL" clId="{52CB7819-24E0-4DDE-8DC8-9BE1AF008533}" dt="2021-08-11T13:30:56.669" v="726" actId="2711"/>
          <ac:graphicFrameMkLst>
            <pc:docMk/>
            <pc:sldMk cId="0" sldId="288"/>
            <ac:graphicFrameMk id="13" creationId="{00000000-0000-0000-0000-000000000000}"/>
          </ac:graphicFrameMkLst>
        </pc:graphicFrameChg>
      </pc:sldChg>
      <pc:sldChg chg="modSp mod">
        <pc:chgData name="Moira Palumbo" userId="d5313c09-a6ac-40b1-8c83-27dd36ce5c13" providerId="ADAL" clId="{52CB7819-24E0-4DDE-8DC8-9BE1AF008533}" dt="2021-08-11T13:48:01.333" v="826" actId="255"/>
        <pc:sldMkLst>
          <pc:docMk/>
          <pc:sldMk cId="636256140" sldId="291"/>
        </pc:sldMkLst>
        <pc:spChg chg="mod">
          <ac:chgData name="Moira Palumbo" userId="d5313c09-a6ac-40b1-8c83-27dd36ce5c13" providerId="ADAL" clId="{52CB7819-24E0-4DDE-8DC8-9BE1AF008533}" dt="2021-08-11T13:48:01.333" v="826" actId="255"/>
          <ac:spMkLst>
            <pc:docMk/>
            <pc:sldMk cId="636256140" sldId="291"/>
            <ac:spMk id="3" creationId="{00000000-0000-0000-0000-000000000000}"/>
          </ac:spMkLst>
        </pc:spChg>
      </pc:sldChg>
      <pc:sldChg chg="modSp mod">
        <pc:chgData name="Moira Palumbo" userId="d5313c09-a6ac-40b1-8c83-27dd36ce5c13" providerId="ADAL" clId="{52CB7819-24E0-4DDE-8DC8-9BE1AF008533}" dt="2021-08-11T13:35:22.412" v="781" actId="255"/>
        <pc:sldMkLst>
          <pc:docMk/>
          <pc:sldMk cId="0" sldId="303"/>
        </pc:sldMkLst>
        <pc:spChg chg="mod">
          <ac:chgData name="Moira Palumbo" userId="d5313c09-a6ac-40b1-8c83-27dd36ce5c13" providerId="ADAL" clId="{52CB7819-24E0-4DDE-8DC8-9BE1AF008533}" dt="2021-08-11T13:34:27.439" v="776" actId="255"/>
          <ac:spMkLst>
            <pc:docMk/>
            <pc:sldMk cId="0" sldId="303"/>
            <ac:spMk id="10" creationId="{00000000-0000-0000-0000-000000000000}"/>
          </ac:spMkLst>
        </pc:spChg>
        <pc:spChg chg="mod">
          <ac:chgData name="Moira Palumbo" userId="d5313c09-a6ac-40b1-8c83-27dd36ce5c13" providerId="ADAL" clId="{52CB7819-24E0-4DDE-8DC8-9BE1AF008533}" dt="2021-08-11T13:35:22.412" v="781" actId="255"/>
          <ac:spMkLst>
            <pc:docMk/>
            <pc:sldMk cId="0" sldId="303"/>
            <ac:spMk id="13" creationId="{00000000-0000-0000-0000-000000000000}"/>
          </ac:spMkLst>
        </pc:spChg>
        <pc:graphicFrameChg chg="mod modGraphic">
          <ac:chgData name="Moira Palumbo" userId="d5313c09-a6ac-40b1-8c83-27dd36ce5c13" providerId="ADAL" clId="{52CB7819-24E0-4DDE-8DC8-9BE1AF008533}" dt="2021-08-11T13:35:11.605" v="780" actId="255"/>
          <ac:graphicFrameMkLst>
            <pc:docMk/>
            <pc:sldMk cId="0" sldId="303"/>
            <ac:graphicFrameMk id="14" creationId="{00000000-0000-0000-0000-000000000000}"/>
          </ac:graphicFrameMkLst>
        </pc:graphicFrameChg>
      </pc:sldChg>
      <pc:sldChg chg="modSp mod">
        <pc:chgData name="Moira Palumbo" userId="d5313c09-a6ac-40b1-8c83-27dd36ce5c13" providerId="ADAL" clId="{52CB7819-24E0-4DDE-8DC8-9BE1AF008533}" dt="2021-08-11T13:38:16.575" v="798" actId="255"/>
        <pc:sldMkLst>
          <pc:docMk/>
          <pc:sldMk cId="0" sldId="304"/>
        </pc:sldMkLst>
        <pc:spChg chg="mod">
          <ac:chgData name="Moira Palumbo" userId="d5313c09-a6ac-40b1-8c83-27dd36ce5c13" providerId="ADAL" clId="{52CB7819-24E0-4DDE-8DC8-9BE1AF008533}" dt="2021-08-11T13:35:41.252" v="782" actId="255"/>
          <ac:spMkLst>
            <pc:docMk/>
            <pc:sldMk cId="0" sldId="304"/>
            <ac:spMk id="3" creationId="{00000000-0000-0000-0000-000000000000}"/>
          </ac:spMkLst>
        </pc:spChg>
        <pc:spChg chg="mod">
          <ac:chgData name="Moira Palumbo" userId="d5313c09-a6ac-40b1-8c83-27dd36ce5c13" providerId="ADAL" clId="{52CB7819-24E0-4DDE-8DC8-9BE1AF008533}" dt="2021-08-11T13:37:31.423" v="791" actId="255"/>
          <ac:spMkLst>
            <pc:docMk/>
            <pc:sldMk cId="0" sldId="304"/>
            <ac:spMk id="6" creationId="{00000000-0000-0000-0000-000000000000}"/>
          </ac:spMkLst>
        </pc:spChg>
        <pc:spChg chg="mod">
          <ac:chgData name="Moira Palumbo" userId="d5313c09-a6ac-40b1-8c83-27dd36ce5c13" providerId="ADAL" clId="{52CB7819-24E0-4DDE-8DC8-9BE1AF008533}" dt="2021-08-11T13:38:00.965" v="797" actId="1076"/>
          <ac:spMkLst>
            <pc:docMk/>
            <pc:sldMk cId="0" sldId="304"/>
            <ac:spMk id="8" creationId="{00000000-0000-0000-0000-000000000000}"/>
          </ac:spMkLst>
        </pc:spChg>
        <pc:graphicFrameChg chg="modGraphic">
          <ac:chgData name="Moira Palumbo" userId="d5313c09-a6ac-40b1-8c83-27dd36ce5c13" providerId="ADAL" clId="{52CB7819-24E0-4DDE-8DC8-9BE1AF008533}" dt="2021-08-11T13:38:16.575" v="798" actId="255"/>
          <ac:graphicFrameMkLst>
            <pc:docMk/>
            <pc:sldMk cId="0" sldId="304"/>
            <ac:graphicFrameMk id="7" creationId="{00000000-0000-0000-0000-000000000000}"/>
          </ac:graphicFrameMkLst>
        </pc:graphicFrameChg>
      </pc:sldChg>
      <pc:sldChg chg="modSp mod">
        <pc:chgData name="Moira Palumbo" userId="d5313c09-a6ac-40b1-8c83-27dd36ce5c13" providerId="ADAL" clId="{52CB7819-24E0-4DDE-8DC8-9BE1AF008533}" dt="2021-08-11T13:37:05.364" v="789" actId="255"/>
        <pc:sldMkLst>
          <pc:docMk/>
          <pc:sldMk cId="0" sldId="305"/>
        </pc:sldMkLst>
        <pc:spChg chg="mod">
          <ac:chgData name="Moira Palumbo" userId="d5313c09-a6ac-40b1-8c83-27dd36ce5c13" providerId="ADAL" clId="{52CB7819-24E0-4DDE-8DC8-9BE1AF008533}" dt="2021-08-11T13:36:22.779" v="783" actId="255"/>
          <ac:spMkLst>
            <pc:docMk/>
            <pc:sldMk cId="0" sldId="305"/>
            <ac:spMk id="10" creationId="{00000000-0000-0000-0000-000000000000}"/>
          </ac:spMkLst>
        </pc:spChg>
        <pc:spChg chg="mod">
          <ac:chgData name="Moira Palumbo" userId="d5313c09-a6ac-40b1-8c83-27dd36ce5c13" providerId="ADAL" clId="{52CB7819-24E0-4DDE-8DC8-9BE1AF008533}" dt="2021-08-11T13:36:34.757" v="785" actId="255"/>
          <ac:spMkLst>
            <pc:docMk/>
            <pc:sldMk cId="0" sldId="305"/>
            <ac:spMk id="13" creationId="{00000000-0000-0000-0000-000000000000}"/>
          </ac:spMkLst>
        </pc:spChg>
        <pc:spChg chg="mod">
          <ac:chgData name="Moira Palumbo" userId="d5313c09-a6ac-40b1-8c83-27dd36ce5c13" providerId="ADAL" clId="{52CB7819-24E0-4DDE-8DC8-9BE1AF008533}" dt="2021-08-11T13:36:53.148" v="787" actId="255"/>
          <ac:spMkLst>
            <pc:docMk/>
            <pc:sldMk cId="0" sldId="305"/>
            <ac:spMk id="14" creationId="{00000000-0000-0000-0000-000000000000}"/>
          </ac:spMkLst>
        </pc:spChg>
        <pc:spChg chg="mod">
          <ac:chgData name="Moira Palumbo" userId="d5313c09-a6ac-40b1-8c83-27dd36ce5c13" providerId="ADAL" clId="{52CB7819-24E0-4DDE-8DC8-9BE1AF008533}" dt="2021-08-11T13:37:05.364" v="789" actId="255"/>
          <ac:spMkLst>
            <pc:docMk/>
            <pc:sldMk cId="0" sldId="305"/>
            <ac:spMk id="15" creationId="{00000000-0000-0000-0000-000000000000}"/>
          </ac:spMkLst>
        </pc:spChg>
      </pc:sldChg>
      <pc:sldChg chg="modSp mod">
        <pc:chgData name="Moira Palumbo" userId="d5313c09-a6ac-40b1-8c83-27dd36ce5c13" providerId="ADAL" clId="{52CB7819-24E0-4DDE-8DC8-9BE1AF008533}" dt="2021-08-11T13:47:48.710" v="825" actId="255"/>
        <pc:sldMkLst>
          <pc:docMk/>
          <pc:sldMk cId="0" sldId="306"/>
        </pc:sldMkLst>
        <pc:spChg chg="mod">
          <ac:chgData name="Moira Palumbo" userId="d5313c09-a6ac-40b1-8c83-27dd36ce5c13" providerId="ADAL" clId="{52CB7819-24E0-4DDE-8DC8-9BE1AF008533}" dt="2021-08-11T13:45:39.559" v="803" actId="20577"/>
          <ac:spMkLst>
            <pc:docMk/>
            <pc:sldMk cId="0" sldId="306"/>
            <ac:spMk id="2" creationId="{00000000-0000-0000-0000-000000000000}"/>
          </ac:spMkLst>
        </pc:spChg>
        <pc:spChg chg="mod">
          <ac:chgData name="Moira Palumbo" userId="d5313c09-a6ac-40b1-8c83-27dd36ce5c13" providerId="ADAL" clId="{52CB7819-24E0-4DDE-8DC8-9BE1AF008533}" dt="2021-08-11T13:46:56.161" v="815" actId="1076"/>
          <ac:spMkLst>
            <pc:docMk/>
            <pc:sldMk cId="0" sldId="306"/>
            <ac:spMk id="3" creationId="{00000000-0000-0000-0000-000000000000}"/>
          </ac:spMkLst>
        </pc:spChg>
        <pc:spChg chg="mod">
          <ac:chgData name="Moira Palumbo" userId="d5313c09-a6ac-40b1-8c83-27dd36ce5c13" providerId="ADAL" clId="{52CB7819-24E0-4DDE-8DC8-9BE1AF008533}" dt="2021-08-11T13:46:10.768" v="807" actId="255"/>
          <ac:spMkLst>
            <pc:docMk/>
            <pc:sldMk cId="0" sldId="306"/>
            <ac:spMk id="5" creationId="{00000000-0000-0000-0000-000000000000}"/>
          </ac:spMkLst>
        </pc:spChg>
        <pc:spChg chg="mod">
          <ac:chgData name="Moira Palumbo" userId="d5313c09-a6ac-40b1-8c83-27dd36ce5c13" providerId="ADAL" clId="{52CB7819-24E0-4DDE-8DC8-9BE1AF008533}" dt="2021-08-11T13:45:59.419" v="805" actId="255"/>
          <ac:spMkLst>
            <pc:docMk/>
            <pc:sldMk cId="0" sldId="306"/>
            <ac:spMk id="6" creationId="{00000000-0000-0000-0000-000000000000}"/>
          </ac:spMkLst>
        </pc:spChg>
        <pc:spChg chg="mod">
          <ac:chgData name="Moira Palumbo" userId="d5313c09-a6ac-40b1-8c83-27dd36ce5c13" providerId="ADAL" clId="{52CB7819-24E0-4DDE-8DC8-9BE1AF008533}" dt="2021-08-11T13:47:15.710" v="819" actId="255"/>
          <ac:spMkLst>
            <pc:docMk/>
            <pc:sldMk cId="0" sldId="306"/>
            <ac:spMk id="7" creationId="{00000000-0000-0000-0000-000000000000}"/>
          </ac:spMkLst>
        </pc:spChg>
        <pc:spChg chg="mod">
          <ac:chgData name="Moira Palumbo" userId="d5313c09-a6ac-40b1-8c83-27dd36ce5c13" providerId="ADAL" clId="{52CB7819-24E0-4DDE-8DC8-9BE1AF008533}" dt="2021-08-11T13:46:48.749" v="813" actId="255"/>
          <ac:spMkLst>
            <pc:docMk/>
            <pc:sldMk cId="0" sldId="306"/>
            <ac:spMk id="8" creationId="{00000000-0000-0000-0000-000000000000}"/>
          </ac:spMkLst>
        </pc:spChg>
        <pc:spChg chg="mod">
          <ac:chgData name="Moira Palumbo" userId="d5313c09-a6ac-40b1-8c83-27dd36ce5c13" providerId="ADAL" clId="{52CB7819-24E0-4DDE-8DC8-9BE1AF008533}" dt="2021-08-11T13:47:48.710" v="825" actId="255"/>
          <ac:spMkLst>
            <pc:docMk/>
            <pc:sldMk cId="0" sldId="306"/>
            <ac:spMk id="14" creationId="{00000000-0000-0000-0000-000000000000}"/>
          </ac:spMkLst>
        </pc:spChg>
        <pc:spChg chg="mod">
          <ac:chgData name="Moira Palumbo" userId="d5313c09-a6ac-40b1-8c83-27dd36ce5c13" providerId="ADAL" clId="{52CB7819-24E0-4DDE-8DC8-9BE1AF008533}" dt="2021-08-11T13:47:40.095" v="823" actId="255"/>
          <ac:spMkLst>
            <pc:docMk/>
            <pc:sldMk cId="0" sldId="306"/>
            <ac:spMk id="15" creationId="{00000000-0000-0000-0000-000000000000}"/>
          </ac:spMkLst>
        </pc:spChg>
        <pc:spChg chg="mod">
          <ac:chgData name="Moira Palumbo" userId="d5313c09-a6ac-40b1-8c83-27dd36ce5c13" providerId="ADAL" clId="{52CB7819-24E0-4DDE-8DC8-9BE1AF008533}" dt="2021-08-11T13:47:31.509" v="821" actId="255"/>
          <ac:spMkLst>
            <pc:docMk/>
            <pc:sldMk cId="0" sldId="306"/>
            <ac:spMk id="16" creationId="{00000000-0000-0000-0000-000000000000}"/>
          </ac:spMkLst>
        </pc:spChg>
        <pc:spChg chg="mod">
          <ac:chgData name="Moira Palumbo" userId="d5313c09-a6ac-40b1-8c83-27dd36ce5c13" providerId="ADAL" clId="{52CB7819-24E0-4DDE-8DC8-9BE1AF008533}" dt="2021-08-11T13:46:40.583" v="811" actId="255"/>
          <ac:spMkLst>
            <pc:docMk/>
            <pc:sldMk cId="0" sldId="306"/>
            <ac:spMk id="17" creationId="{00000000-0000-0000-0000-000000000000}"/>
          </ac:spMkLst>
        </pc:spChg>
        <pc:graphicFrameChg chg="modGraphic">
          <ac:chgData name="Moira Palumbo" userId="d5313c09-a6ac-40b1-8c83-27dd36ce5c13" providerId="ADAL" clId="{52CB7819-24E0-4DDE-8DC8-9BE1AF008533}" dt="2021-08-11T13:46:27.758" v="809" actId="255"/>
          <ac:graphicFrameMkLst>
            <pc:docMk/>
            <pc:sldMk cId="0" sldId="306"/>
            <ac:graphicFrameMk id="18" creationId="{00000000-0000-0000-0000-000000000000}"/>
          </ac:graphicFrameMkLst>
        </pc:graphicFrameChg>
      </pc:sldChg>
      <pc:sldChg chg="modSp mod">
        <pc:chgData name="Moira Palumbo" userId="d5313c09-a6ac-40b1-8c83-27dd36ce5c13" providerId="ADAL" clId="{52CB7819-24E0-4DDE-8DC8-9BE1AF008533}" dt="2021-08-11T13:48:45.278" v="831" actId="255"/>
        <pc:sldMkLst>
          <pc:docMk/>
          <pc:sldMk cId="0" sldId="307"/>
        </pc:sldMkLst>
        <pc:spChg chg="mod">
          <ac:chgData name="Moira Palumbo" userId="d5313c09-a6ac-40b1-8c83-27dd36ce5c13" providerId="ADAL" clId="{52CB7819-24E0-4DDE-8DC8-9BE1AF008533}" dt="2021-08-11T13:48:18.565" v="827" actId="255"/>
          <ac:spMkLst>
            <pc:docMk/>
            <pc:sldMk cId="0" sldId="307"/>
            <ac:spMk id="4" creationId="{00000000-0000-0000-0000-000000000000}"/>
          </ac:spMkLst>
        </pc:spChg>
        <pc:spChg chg="mod">
          <ac:chgData name="Moira Palumbo" userId="d5313c09-a6ac-40b1-8c83-27dd36ce5c13" providerId="ADAL" clId="{52CB7819-24E0-4DDE-8DC8-9BE1AF008533}" dt="2021-08-11T13:48:45.278" v="831" actId="255"/>
          <ac:spMkLst>
            <pc:docMk/>
            <pc:sldMk cId="0" sldId="307"/>
            <ac:spMk id="7" creationId="{00000000-0000-0000-0000-000000000000}"/>
          </ac:spMkLst>
        </pc:spChg>
        <pc:graphicFrameChg chg="modGraphic">
          <ac:chgData name="Moira Palumbo" userId="d5313c09-a6ac-40b1-8c83-27dd36ce5c13" providerId="ADAL" clId="{52CB7819-24E0-4DDE-8DC8-9BE1AF008533}" dt="2021-08-11T13:48:31.163" v="829" actId="255"/>
          <ac:graphicFrameMkLst>
            <pc:docMk/>
            <pc:sldMk cId="0" sldId="307"/>
            <ac:graphicFrameMk id="8" creationId="{00000000-0000-0000-0000-000000000000}"/>
          </ac:graphicFrameMkLst>
        </pc:graphicFrameChg>
      </pc:sldChg>
      <pc:sldChg chg="modSp mod">
        <pc:chgData name="Moira Palumbo" userId="d5313c09-a6ac-40b1-8c83-27dd36ce5c13" providerId="ADAL" clId="{52CB7819-24E0-4DDE-8DC8-9BE1AF008533}" dt="2021-08-11T13:19:54.155" v="471" actId="20577"/>
        <pc:sldMkLst>
          <pc:docMk/>
          <pc:sldMk cId="0" sldId="310"/>
        </pc:sldMkLst>
        <pc:spChg chg="mod">
          <ac:chgData name="Moira Palumbo" userId="d5313c09-a6ac-40b1-8c83-27dd36ce5c13" providerId="ADAL" clId="{52CB7819-24E0-4DDE-8DC8-9BE1AF008533}" dt="2021-08-11T13:19:54.155" v="471" actId="20577"/>
          <ac:spMkLst>
            <pc:docMk/>
            <pc:sldMk cId="0" sldId="310"/>
            <ac:spMk id="3" creationId="{00000000-0000-0000-0000-000000000000}"/>
          </ac:spMkLst>
        </pc:spChg>
      </pc:sldChg>
      <pc:sldChg chg="modSp mod">
        <pc:chgData name="Moira Palumbo" userId="d5313c09-a6ac-40b1-8c83-27dd36ce5c13" providerId="ADAL" clId="{52CB7819-24E0-4DDE-8DC8-9BE1AF008533}" dt="2021-08-11T13:10:54.296" v="347" actId="20577"/>
        <pc:sldMkLst>
          <pc:docMk/>
          <pc:sldMk cId="0" sldId="329"/>
        </pc:sldMkLst>
        <pc:spChg chg="mod">
          <ac:chgData name="Moira Palumbo" userId="d5313c09-a6ac-40b1-8c83-27dd36ce5c13" providerId="ADAL" clId="{52CB7819-24E0-4DDE-8DC8-9BE1AF008533}" dt="2021-08-11T13:10:54.296" v="347" actId="20577"/>
          <ac:spMkLst>
            <pc:docMk/>
            <pc:sldMk cId="0" sldId="329"/>
            <ac:spMk id="4" creationId="{81E00445-D9A2-4DE6-9028-E5C6963BD15C}"/>
          </ac:spMkLst>
        </pc:spChg>
      </pc:sldChg>
      <pc:sldChg chg="modSp mod">
        <pc:chgData name="Moira Palumbo" userId="d5313c09-a6ac-40b1-8c83-27dd36ce5c13" providerId="ADAL" clId="{52CB7819-24E0-4DDE-8DC8-9BE1AF008533}" dt="2021-08-11T12:36:01.422" v="45" actId="255"/>
        <pc:sldMkLst>
          <pc:docMk/>
          <pc:sldMk cId="0" sldId="332"/>
        </pc:sldMkLst>
        <pc:spChg chg="mod">
          <ac:chgData name="Moira Palumbo" userId="d5313c09-a6ac-40b1-8c83-27dd36ce5c13" providerId="ADAL" clId="{52CB7819-24E0-4DDE-8DC8-9BE1AF008533}" dt="2021-08-11T12:36:01.422" v="45" actId="255"/>
          <ac:spMkLst>
            <pc:docMk/>
            <pc:sldMk cId="0" sldId="332"/>
            <ac:spMk id="2" creationId="{6CA78923-D2E2-4677-A54B-37B7C98B9474}"/>
          </ac:spMkLst>
        </pc:spChg>
      </pc:sldChg>
      <pc:sldChg chg="modSp mod modNotesTx">
        <pc:chgData name="Moira Palumbo" userId="d5313c09-a6ac-40b1-8c83-27dd36ce5c13" providerId="ADAL" clId="{52CB7819-24E0-4DDE-8DC8-9BE1AF008533}" dt="2021-08-11T13:04:27.664" v="168" actId="20577"/>
        <pc:sldMkLst>
          <pc:docMk/>
          <pc:sldMk cId="0" sldId="336"/>
        </pc:sldMkLst>
        <pc:spChg chg="mod">
          <ac:chgData name="Moira Palumbo" userId="d5313c09-a6ac-40b1-8c83-27dd36ce5c13" providerId="ADAL" clId="{52CB7819-24E0-4DDE-8DC8-9BE1AF008533}" dt="2021-08-11T13:03:23.413" v="130" actId="6549"/>
          <ac:spMkLst>
            <pc:docMk/>
            <pc:sldMk cId="0" sldId="336"/>
            <ac:spMk id="3" creationId="{00000000-0000-0000-0000-000000000000}"/>
          </ac:spMkLst>
        </pc:spChg>
      </pc:sldChg>
      <pc:sldChg chg="modSp mod">
        <pc:chgData name="Moira Palumbo" userId="d5313c09-a6ac-40b1-8c83-27dd36ce5c13" providerId="ADAL" clId="{52CB7819-24E0-4DDE-8DC8-9BE1AF008533}" dt="2021-08-11T12:35:45.863" v="44" actId="20577"/>
        <pc:sldMkLst>
          <pc:docMk/>
          <pc:sldMk cId="0" sldId="354"/>
        </pc:sldMkLst>
        <pc:spChg chg="mod">
          <ac:chgData name="Moira Palumbo" userId="d5313c09-a6ac-40b1-8c83-27dd36ce5c13" providerId="ADAL" clId="{52CB7819-24E0-4DDE-8DC8-9BE1AF008533}" dt="2021-08-11T12:35:29.334" v="36" actId="255"/>
          <ac:spMkLst>
            <pc:docMk/>
            <pc:sldMk cId="0" sldId="354"/>
            <ac:spMk id="2" creationId="{00000000-0000-0000-0000-000000000000}"/>
          </ac:spMkLst>
        </pc:spChg>
        <pc:spChg chg="mod">
          <ac:chgData name="Moira Palumbo" userId="d5313c09-a6ac-40b1-8c83-27dd36ce5c13" providerId="ADAL" clId="{52CB7819-24E0-4DDE-8DC8-9BE1AF008533}" dt="2021-08-11T12:35:45.863" v="44" actId="20577"/>
          <ac:spMkLst>
            <pc:docMk/>
            <pc:sldMk cId="0" sldId="354"/>
            <ac:spMk id="3" creationId="{00000000-0000-0000-0000-000000000000}"/>
          </ac:spMkLst>
        </pc:spChg>
      </pc:sldChg>
      <pc:sldChg chg="modSp mod">
        <pc:chgData name="Moira Palumbo" userId="d5313c09-a6ac-40b1-8c83-27dd36ce5c13" providerId="ADAL" clId="{52CB7819-24E0-4DDE-8DC8-9BE1AF008533}" dt="2021-08-11T12:36:42.318" v="47" actId="255"/>
        <pc:sldMkLst>
          <pc:docMk/>
          <pc:sldMk cId="0" sldId="357"/>
        </pc:sldMkLst>
        <pc:spChg chg="mod">
          <ac:chgData name="Moira Palumbo" userId="d5313c09-a6ac-40b1-8c83-27dd36ce5c13" providerId="ADAL" clId="{52CB7819-24E0-4DDE-8DC8-9BE1AF008533}" dt="2021-08-11T12:36:42.318" v="47" actId="255"/>
          <ac:spMkLst>
            <pc:docMk/>
            <pc:sldMk cId="0" sldId="357"/>
            <ac:spMk id="2" creationId="{00000000-0000-0000-0000-000000000000}"/>
          </ac:spMkLst>
        </pc:spChg>
      </pc:sldChg>
      <pc:sldChg chg="modSp mod">
        <pc:chgData name="Moira Palumbo" userId="d5313c09-a6ac-40b1-8c83-27dd36ce5c13" providerId="ADAL" clId="{52CB7819-24E0-4DDE-8DC8-9BE1AF008533}" dt="2021-08-11T13:31:10.213" v="727" actId="255"/>
        <pc:sldMkLst>
          <pc:docMk/>
          <pc:sldMk cId="0" sldId="394"/>
        </pc:sldMkLst>
        <pc:spChg chg="mod">
          <ac:chgData name="Moira Palumbo" userId="d5313c09-a6ac-40b1-8c83-27dd36ce5c13" providerId="ADAL" clId="{52CB7819-24E0-4DDE-8DC8-9BE1AF008533}" dt="2021-08-11T13:31:10.213" v="727" actId="255"/>
          <ac:spMkLst>
            <pc:docMk/>
            <pc:sldMk cId="0" sldId="394"/>
            <ac:spMk id="2" creationId="{00000000-0000-0000-0000-000000000000}"/>
          </ac:spMkLst>
        </pc:spChg>
      </pc:sldChg>
      <pc:sldChg chg="modSp mod">
        <pc:chgData name="Moira Palumbo" userId="d5313c09-a6ac-40b1-8c83-27dd36ce5c13" providerId="ADAL" clId="{52CB7819-24E0-4DDE-8DC8-9BE1AF008533}" dt="2021-08-11T13:34:09.031" v="775" actId="255"/>
        <pc:sldMkLst>
          <pc:docMk/>
          <pc:sldMk cId="0" sldId="396"/>
        </pc:sldMkLst>
        <pc:spChg chg="mod">
          <ac:chgData name="Moira Palumbo" userId="d5313c09-a6ac-40b1-8c83-27dd36ce5c13" providerId="ADAL" clId="{52CB7819-24E0-4DDE-8DC8-9BE1AF008533}" dt="2021-08-11T13:34:09.031" v="775" actId="255"/>
          <ac:spMkLst>
            <pc:docMk/>
            <pc:sldMk cId="0" sldId="396"/>
            <ac:spMk id="2" creationId="{00000000-0000-0000-0000-000000000000}"/>
          </ac:spMkLst>
        </pc:spChg>
      </pc:sldChg>
      <pc:sldChg chg="modSp mod">
        <pc:chgData name="Moira Palumbo" userId="d5313c09-a6ac-40b1-8c83-27dd36ce5c13" providerId="ADAL" clId="{52CB7819-24E0-4DDE-8DC8-9BE1AF008533}" dt="2021-08-11T13:31:30.559" v="728" actId="255"/>
        <pc:sldMkLst>
          <pc:docMk/>
          <pc:sldMk cId="0" sldId="397"/>
        </pc:sldMkLst>
        <pc:spChg chg="mod">
          <ac:chgData name="Moira Palumbo" userId="d5313c09-a6ac-40b1-8c83-27dd36ce5c13" providerId="ADAL" clId="{52CB7819-24E0-4DDE-8DC8-9BE1AF008533}" dt="2021-08-11T13:31:30.559" v="728" actId="255"/>
          <ac:spMkLst>
            <pc:docMk/>
            <pc:sldMk cId="0" sldId="397"/>
            <ac:spMk id="2" creationId="{00000000-0000-0000-0000-000000000000}"/>
          </ac:spMkLst>
        </pc:spChg>
      </pc:sldChg>
      <pc:sldChg chg="modSp mod">
        <pc:chgData name="Moira Palumbo" userId="d5313c09-a6ac-40b1-8c83-27dd36ce5c13" providerId="ADAL" clId="{52CB7819-24E0-4DDE-8DC8-9BE1AF008533}" dt="2021-08-11T13:32:03.990" v="729" actId="255"/>
        <pc:sldMkLst>
          <pc:docMk/>
          <pc:sldMk cId="0" sldId="398"/>
        </pc:sldMkLst>
        <pc:spChg chg="mod">
          <ac:chgData name="Moira Palumbo" userId="d5313c09-a6ac-40b1-8c83-27dd36ce5c13" providerId="ADAL" clId="{52CB7819-24E0-4DDE-8DC8-9BE1AF008533}" dt="2021-08-11T13:32:03.990" v="729" actId="255"/>
          <ac:spMkLst>
            <pc:docMk/>
            <pc:sldMk cId="0" sldId="398"/>
            <ac:spMk id="2" creationId="{00000000-0000-0000-0000-000000000000}"/>
          </ac:spMkLst>
        </pc:spChg>
      </pc:sldChg>
      <pc:sldChg chg="modSp mod chgLayout">
        <pc:chgData name="Moira Palumbo" userId="d5313c09-a6ac-40b1-8c83-27dd36ce5c13" providerId="ADAL" clId="{52CB7819-24E0-4DDE-8DC8-9BE1AF008533}" dt="2021-08-11T13:33:43.574" v="773" actId="14100"/>
        <pc:sldMkLst>
          <pc:docMk/>
          <pc:sldMk cId="0" sldId="495"/>
        </pc:sldMkLst>
        <pc:spChg chg="mod ord">
          <ac:chgData name="Moira Palumbo" userId="d5313c09-a6ac-40b1-8c83-27dd36ce5c13" providerId="ADAL" clId="{52CB7819-24E0-4DDE-8DC8-9BE1AF008533}" dt="2021-08-11T13:33:00.290" v="736" actId="700"/>
          <ac:spMkLst>
            <pc:docMk/>
            <pc:sldMk cId="0" sldId="495"/>
            <ac:spMk id="2" creationId="{00000000-0000-0000-0000-000000000000}"/>
          </ac:spMkLst>
        </pc:spChg>
        <pc:spChg chg="mod ord">
          <ac:chgData name="Moira Palumbo" userId="d5313c09-a6ac-40b1-8c83-27dd36ce5c13" providerId="ADAL" clId="{52CB7819-24E0-4DDE-8DC8-9BE1AF008533}" dt="2021-08-11T13:33:43.574" v="773" actId="14100"/>
          <ac:spMkLst>
            <pc:docMk/>
            <pc:sldMk cId="0" sldId="495"/>
            <ac:spMk id="3" creationId="{00000000-0000-0000-0000-000000000000}"/>
          </ac:spMkLst>
        </pc:spChg>
        <pc:picChg chg="mod ord">
          <ac:chgData name="Moira Palumbo" userId="d5313c09-a6ac-40b1-8c83-27dd36ce5c13" providerId="ADAL" clId="{52CB7819-24E0-4DDE-8DC8-9BE1AF008533}" dt="2021-08-11T13:33:00.290" v="736" actId="700"/>
          <ac:picMkLst>
            <pc:docMk/>
            <pc:sldMk cId="0" sldId="495"/>
            <ac:picMk id="8" creationId="{7BED48D6-5E08-4BBE-A22B-926F5CAE8633}"/>
          </ac:picMkLst>
        </pc:picChg>
      </pc:sldChg>
      <pc:sldChg chg="modSp mod">
        <pc:chgData name="Moira Palumbo" userId="d5313c09-a6ac-40b1-8c83-27dd36ce5c13" providerId="ADAL" clId="{52CB7819-24E0-4DDE-8DC8-9BE1AF008533}" dt="2021-08-11T13:33:59.367" v="774" actId="255"/>
        <pc:sldMkLst>
          <pc:docMk/>
          <pc:sldMk cId="0" sldId="496"/>
        </pc:sldMkLst>
        <pc:spChg chg="mod">
          <ac:chgData name="Moira Palumbo" userId="d5313c09-a6ac-40b1-8c83-27dd36ce5c13" providerId="ADAL" clId="{52CB7819-24E0-4DDE-8DC8-9BE1AF008533}" dt="2021-08-11T13:33:59.367" v="774" actId="255"/>
          <ac:spMkLst>
            <pc:docMk/>
            <pc:sldMk cId="0" sldId="496"/>
            <ac:spMk id="2" creationId="{00000000-0000-0000-0000-000000000000}"/>
          </ac:spMkLst>
        </pc:spChg>
      </pc:sldChg>
      <pc:sldChg chg="modSp mod modNotesTx">
        <pc:chgData name="Moira Palumbo" userId="d5313c09-a6ac-40b1-8c83-27dd36ce5c13" providerId="ADAL" clId="{52CB7819-24E0-4DDE-8DC8-9BE1AF008533}" dt="2021-08-11T12:53:26.646" v="95" actId="20577"/>
        <pc:sldMkLst>
          <pc:docMk/>
          <pc:sldMk cId="2529951925" sldId="230716708"/>
        </pc:sldMkLst>
        <pc:spChg chg="mod">
          <ac:chgData name="Moira Palumbo" userId="d5313c09-a6ac-40b1-8c83-27dd36ce5c13" providerId="ADAL" clId="{52CB7819-24E0-4DDE-8DC8-9BE1AF008533}" dt="2021-08-11T12:51:42.143" v="83" actId="6549"/>
          <ac:spMkLst>
            <pc:docMk/>
            <pc:sldMk cId="2529951925" sldId="230716708"/>
            <ac:spMk id="2" creationId="{3DE6D27B-D564-4049-84D0-56198A8E9F72}"/>
          </ac:spMkLst>
        </pc:spChg>
        <pc:spChg chg="mod">
          <ac:chgData name="Moira Palumbo" userId="d5313c09-a6ac-40b1-8c83-27dd36ce5c13" providerId="ADAL" clId="{52CB7819-24E0-4DDE-8DC8-9BE1AF008533}" dt="2021-08-11T12:51:15.853" v="55" actId="255"/>
          <ac:spMkLst>
            <pc:docMk/>
            <pc:sldMk cId="2529951925" sldId="230716708"/>
            <ac:spMk id="3" creationId="{B15821E9-930D-42B7-8D30-F80B432C2A47}"/>
          </ac:spMkLst>
        </pc:spChg>
      </pc:sldChg>
      <pc:sldChg chg="modSp mod">
        <pc:chgData name="Moira Palumbo" userId="d5313c09-a6ac-40b1-8c83-27dd36ce5c13" providerId="ADAL" clId="{52CB7819-24E0-4DDE-8DC8-9BE1AF008533}" dt="2021-08-11T13:48:53.583" v="832" actId="255"/>
        <pc:sldMkLst>
          <pc:docMk/>
          <pc:sldMk cId="1983237028" sldId="230716758"/>
        </pc:sldMkLst>
        <pc:spChg chg="mod">
          <ac:chgData name="Moira Palumbo" userId="d5313c09-a6ac-40b1-8c83-27dd36ce5c13" providerId="ADAL" clId="{52CB7819-24E0-4DDE-8DC8-9BE1AF008533}" dt="2021-08-11T13:48:53.583" v="832" actId="255"/>
          <ac:spMkLst>
            <pc:docMk/>
            <pc:sldMk cId="1983237028" sldId="230716758"/>
            <ac:spMk id="6" creationId="{9A73D027-FC03-4D62-A165-ADC000C641C6}"/>
          </ac:spMkLst>
        </pc:spChg>
      </pc:sldChg>
      <pc:sldChg chg="modSp mod">
        <pc:chgData name="Moira Palumbo" userId="d5313c09-a6ac-40b1-8c83-27dd36ce5c13" providerId="ADAL" clId="{52CB7819-24E0-4DDE-8DC8-9BE1AF008533}" dt="2021-08-11T12:54:26.819" v="96" actId="255"/>
        <pc:sldMkLst>
          <pc:docMk/>
          <pc:sldMk cId="1607632491" sldId="230716801"/>
        </pc:sldMkLst>
        <pc:spChg chg="mod">
          <ac:chgData name="Moira Palumbo" userId="d5313c09-a6ac-40b1-8c83-27dd36ce5c13" providerId="ADAL" clId="{52CB7819-24E0-4DDE-8DC8-9BE1AF008533}" dt="2021-08-11T12:54:26.819" v="96" actId="255"/>
          <ac:spMkLst>
            <pc:docMk/>
            <pc:sldMk cId="1607632491" sldId="230716801"/>
            <ac:spMk id="2" creationId="{148F9C2F-4228-0C42-974E-C9B60C00A6D4}"/>
          </ac:spMkLst>
        </pc:spChg>
      </pc:sldChg>
      <pc:sldChg chg="modSp mod">
        <pc:chgData name="Moira Palumbo" userId="d5313c09-a6ac-40b1-8c83-27dd36ce5c13" providerId="ADAL" clId="{52CB7819-24E0-4DDE-8DC8-9BE1AF008533}" dt="2021-08-11T12:55:11.476" v="97" actId="255"/>
        <pc:sldMkLst>
          <pc:docMk/>
          <pc:sldMk cId="2723148901" sldId="230716802"/>
        </pc:sldMkLst>
        <pc:spChg chg="mod">
          <ac:chgData name="Moira Palumbo" userId="d5313c09-a6ac-40b1-8c83-27dd36ce5c13" providerId="ADAL" clId="{52CB7819-24E0-4DDE-8DC8-9BE1AF008533}" dt="2021-08-11T12:55:11.476" v="97" actId="255"/>
          <ac:spMkLst>
            <pc:docMk/>
            <pc:sldMk cId="2723148901" sldId="230716802"/>
            <ac:spMk id="4" creationId="{AED1C793-2662-9546-A062-18DEC73E00F9}"/>
          </ac:spMkLst>
        </pc:spChg>
      </pc:sldChg>
      <pc:sldChg chg="modSp">
        <pc:chgData name="Moira Palumbo" userId="d5313c09-a6ac-40b1-8c83-27dd36ce5c13" providerId="ADAL" clId="{52CB7819-24E0-4DDE-8DC8-9BE1AF008533}" dt="2021-08-11T13:02:24.160" v="128" actId="2711"/>
        <pc:sldMkLst>
          <pc:docMk/>
          <pc:sldMk cId="3442754805" sldId="230716803"/>
        </pc:sldMkLst>
        <pc:spChg chg="mod">
          <ac:chgData name="Moira Palumbo" userId="d5313c09-a6ac-40b1-8c83-27dd36ce5c13" providerId="ADAL" clId="{52CB7819-24E0-4DDE-8DC8-9BE1AF008533}" dt="2021-08-11T13:02:24.160" v="128" actId="2711"/>
          <ac:spMkLst>
            <pc:docMk/>
            <pc:sldMk cId="3442754805" sldId="230716803"/>
            <ac:spMk id="53" creationId="{0D1EF70B-6688-8340-882E-F362A98FDC87}"/>
          </ac:spMkLst>
        </pc:spChg>
      </pc:sldChg>
      <pc:sldChg chg="modSp mod">
        <pc:chgData name="Moira Palumbo" userId="d5313c09-a6ac-40b1-8c83-27dd36ce5c13" providerId="ADAL" clId="{52CB7819-24E0-4DDE-8DC8-9BE1AF008533}" dt="2021-08-11T13:01:42.445" v="127" actId="6549"/>
        <pc:sldMkLst>
          <pc:docMk/>
          <pc:sldMk cId="3842702938" sldId="230716804"/>
        </pc:sldMkLst>
        <pc:spChg chg="mod">
          <ac:chgData name="Moira Palumbo" userId="d5313c09-a6ac-40b1-8c83-27dd36ce5c13" providerId="ADAL" clId="{52CB7819-24E0-4DDE-8DC8-9BE1AF008533}" dt="2021-08-11T13:00:21.186" v="115" actId="255"/>
          <ac:spMkLst>
            <pc:docMk/>
            <pc:sldMk cId="3842702938" sldId="230716804"/>
            <ac:spMk id="2" creationId="{00000000-0000-0000-0000-000000000000}"/>
          </ac:spMkLst>
        </pc:spChg>
        <pc:spChg chg="mod">
          <ac:chgData name="Moira Palumbo" userId="d5313c09-a6ac-40b1-8c83-27dd36ce5c13" providerId="ADAL" clId="{52CB7819-24E0-4DDE-8DC8-9BE1AF008533}" dt="2021-08-11T13:01:42.445" v="127" actId="6549"/>
          <ac:spMkLst>
            <pc:docMk/>
            <pc:sldMk cId="3842702938" sldId="230716804"/>
            <ac:spMk id="3" creationId="{00000000-0000-0000-0000-000000000000}"/>
          </ac:spMkLst>
        </pc:spChg>
      </pc:sldChg>
      <pc:sldChg chg="modSp mod">
        <pc:chgData name="Moira Palumbo" userId="d5313c09-a6ac-40b1-8c83-27dd36ce5c13" providerId="ADAL" clId="{52CB7819-24E0-4DDE-8DC8-9BE1AF008533}" dt="2021-08-11T13:10:40.214" v="336" actId="20577"/>
        <pc:sldMkLst>
          <pc:docMk/>
          <pc:sldMk cId="0" sldId="230716991"/>
        </pc:sldMkLst>
        <pc:spChg chg="mod">
          <ac:chgData name="Moira Palumbo" userId="d5313c09-a6ac-40b1-8c83-27dd36ce5c13" providerId="ADAL" clId="{52CB7819-24E0-4DDE-8DC8-9BE1AF008533}" dt="2021-08-11T13:10:40.214" v="336" actId="20577"/>
          <ac:spMkLst>
            <pc:docMk/>
            <pc:sldMk cId="0" sldId="230716991"/>
            <ac:spMk id="4" creationId="{81E00445-D9A2-4DE6-9028-E5C6963BD15C}"/>
          </ac:spMkLst>
        </pc:spChg>
        <pc:spChg chg="mod">
          <ac:chgData name="Moira Palumbo" userId="d5313c09-a6ac-40b1-8c83-27dd36ce5c13" providerId="ADAL" clId="{52CB7819-24E0-4DDE-8DC8-9BE1AF008533}" dt="2021-08-11T13:08:21.876" v="326" actId="6549"/>
          <ac:spMkLst>
            <pc:docMk/>
            <pc:sldMk cId="0" sldId="230716991"/>
            <ac:spMk id="15" creationId="{24EBDB0D-B085-4510-8561-DD5222D13F40}"/>
          </ac:spMkLst>
        </pc:spChg>
      </pc:sldChg>
      <pc:sldChg chg="modSp mod addCm delCm modCm">
        <pc:chgData name="Moira Palumbo" userId="d5313c09-a6ac-40b1-8c83-27dd36ce5c13" providerId="ADAL" clId="{52CB7819-24E0-4DDE-8DC8-9BE1AF008533}" dt="2021-08-11T13:26:04.472" v="477" actId="1592"/>
        <pc:sldMkLst>
          <pc:docMk/>
          <pc:sldMk cId="0" sldId="230716996"/>
        </pc:sldMkLst>
        <pc:graphicFrameChg chg="modGraphic">
          <ac:chgData name="Moira Palumbo" userId="d5313c09-a6ac-40b1-8c83-27dd36ce5c13" providerId="ADAL" clId="{52CB7819-24E0-4DDE-8DC8-9BE1AF008533}" dt="2021-08-11T13:20:17.204" v="473" actId="20577"/>
          <ac:graphicFrameMkLst>
            <pc:docMk/>
            <pc:sldMk cId="0" sldId="230716996"/>
            <ac:graphicFrameMk id="10007" creationId="{00000000-0000-0000-0000-000000000000}"/>
          </ac:graphicFrameMkLst>
        </pc:graphicFrameChg>
      </pc:sldChg>
      <pc:sldChg chg="modSp mod">
        <pc:chgData name="Moira Palumbo" userId="d5313c09-a6ac-40b1-8c83-27dd36ce5c13" providerId="ADAL" clId="{52CB7819-24E0-4DDE-8DC8-9BE1AF008533}" dt="2021-08-11T13:28:07.963" v="641" actId="6549"/>
        <pc:sldMkLst>
          <pc:docMk/>
          <pc:sldMk cId="10652686" sldId="230716997"/>
        </pc:sldMkLst>
        <pc:spChg chg="mod">
          <ac:chgData name="Moira Palumbo" userId="d5313c09-a6ac-40b1-8c83-27dd36ce5c13" providerId="ADAL" clId="{52CB7819-24E0-4DDE-8DC8-9BE1AF008533}" dt="2021-08-11T13:28:07.963" v="641" actId="6549"/>
          <ac:spMkLst>
            <pc:docMk/>
            <pc:sldMk cId="10652686" sldId="230716997"/>
            <ac:spMk id="6" creationId="{DEAC94C5-1014-435A-88C4-4A267B21F60A}"/>
          </ac:spMkLst>
        </pc:spChg>
      </pc:sldChg>
      <pc:sldChg chg="modSp mod">
        <pc:chgData name="Moira Palumbo" userId="d5313c09-a6ac-40b1-8c83-27dd36ce5c13" providerId="ADAL" clId="{52CB7819-24E0-4DDE-8DC8-9BE1AF008533}" dt="2021-08-11T13:04:54.719" v="170" actId="20577"/>
        <pc:sldMkLst>
          <pc:docMk/>
          <pc:sldMk cId="2585897528" sldId="230716998"/>
        </pc:sldMkLst>
        <pc:spChg chg="mod">
          <ac:chgData name="Moira Palumbo" userId="d5313c09-a6ac-40b1-8c83-27dd36ce5c13" providerId="ADAL" clId="{52CB7819-24E0-4DDE-8DC8-9BE1AF008533}" dt="2021-08-11T13:04:54.719" v="170" actId="20577"/>
          <ac:spMkLst>
            <pc:docMk/>
            <pc:sldMk cId="2585897528" sldId="230716998"/>
            <ac:spMk id="4" creationId="{9977171C-5AF0-4E33-BAD2-8E595737AE48}"/>
          </ac:spMkLst>
        </pc:spChg>
      </pc:sldChg>
      <pc:sldChg chg="modSp mod addCm modCm">
        <pc:chgData name="Moira Palumbo" userId="d5313c09-a6ac-40b1-8c83-27dd36ce5c13" providerId="ADAL" clId="{52CB7819-24E0-4DDE-8DC8-9BE1AF008533}" dt="2021-08-11T13:07:45.485" v="268" actId="5900"/>
        <pc:sldMkLst>
          <pc:docMk/>
          <pc:sldMk cId="4078860255" sldId="230717001"/>
        </pc:sldMkLst>
        <pc:spChg chg="mod">
          <ac:chgData name="Moira Palumbo" userId="d5313c09-a6ac-40b1-8c83-27dd36ce5c13" providerId="ADAL" clId="{52CB7819-24E0-4DDE-8DC8-9BE1AF008533}" dt="2021-08-11T13:06:34.040" v="265" actId="255"/>
          <ac:spMkLst>
            <pc:docMk/>
            <pc:sldMk cId="4078860255" sldId="230717001"/>
            <ac:spMk id="3" creationId="{00000000-0000-0000-0000-000000000000}"/>
          </ac:spMkLst>
        </pc:spChg>
      </pc:sldChg>
      <pc:sldChg chg="modNotesTx">
        <pc:chgData name="Moira Palumbo" userId="d5313c09-a6ac-40b1-8c83-27dd36ce5c13" providerId="ADAL" clId="{52CB7819-24E0-4DDE-8DC8-9BE1AF008533}" dt="2021-08-11T13:18:30.893" v="452" actId="20577"/>
        <pc:sldMkLst>
          <pc:docMk/>
          <pc:sldMk cId="1653682428" sldId="230717002"/>
        </pc:sldMkLst>
      </pc:sldChg>
      <pc:sldChg chg="modSp mod addCm delCm modCm">
        <pc:chgData name="Moira Palumbo" userId="d5313c09-a6ac-40b1-8c83-27dd36ce5c13" providerId="ADAL" clId="{52CB7819-24E0-4DDE-8DC8-9BE1AF008533}" dt="2021-08-11T13:15:58.284" v="371" actId="20577"/>
        <pc:sldMkLst>
          <pc:docMk/>
          <pc:sldMk cId="3474419468" sldId="230717003"/>
        </pc:sldMkLst>
        <pc:spChg chg="mod">
          <ac:chgData name="Moira Palumbo" userId="d5313c09-a6ac-40b1-8c83-27dd36ce5c13" providerId="ADAL" clId="{52CB7819-24E0-4DDE-8DC8-9BE1AF008533}" dt="2021-08-11T13:15:58.284" v="371" actId="20577"/>
          <ac:spMkLst>
            <pc:docMk/>
            <pc:sldMk cId="3474419468" sldId="230717003"/>
            <ac:spMk id="4" creationId="{A93D6F12-CDC4-485C-A85B-83EE6DB2E768}"/>
          </ac:spMkLst>
        </pc:spChg>
      </pc:sldChg>
      <pc:sldChg chg="modSp mod">
        <pc:chgData name="Moira Palumbo" userId="d5313c09-a6ac-40b1-8c83-27dd36ce5c13" providerId="ADAL" clId="{52CB7819-24E0-4DDE-8DC8-9BE1AF008533}" dt="2021-08-11T12:36:27.775" v="46" actId="255"/>
        <pc:sldMkLst>
          <pc:docMk/>
          <pc:sldMk cId="0" sldId="230717005"/>
        </pc:sldMkLst>
        <pc:spChg chg="mod">
          <ac:chgData name="Moira Palumbo" userId="d5313c09-a6ac-40b1-8c83-27dd36ce5c13" providerId="ADAL" clId="{52CB7819-24E0-4DDE-8DC8-9BE1AF008533}" dt="2021-08-11T12:36:27.775" v="46" actId="255"/>
          <ac:spMkLst>
            <pc:docMk/>
            <pc:sldMk cId="0" sldId="230717005"/>
            <ac:spMk id="2" creationId="{9C817BBE-13CB-4E43-8281-B3F1E3EFF8CF}"/>
          </ac:spMkLst>
        </pc:spChg>
      </pc:sldChg>
      <pc:sldChg chg="modSp mod">
        <pc:chgData name="Moira Palumbo" userId="d5313c09-a6ac-40b1-8c83-27dd36ce5c13" providerId="ADAL" clId="{52CB7819-24E0-4DDE-8DC8-9BE1AF008533}" dt="2021-08-11T13:51:45.396" v="920" actId="313"/>
        <pc:sldMkLst>
          <pc:docMk/>
          <pc:sldMk cId="1560380919" sldId="230717006"/>
        </pc:sldMkLst>
        <pc:spChg chg="mod">
          <ac:chgData name="Moira Palumbo" userId="d5313c09-a6ac-40b1-8c83-27dd36ce5c13" providerId="ADAL" clId="{52CB7819-24E0-4DDE-8DC8-9BE1AF008533}" dt="2021-08-11T13:50:29.236" v="842" actId="20577"/>
          <ac:spMkLst>
            <pc:docMk/>
            <pc:sldMk cId="1560380919" sldId="230717006"/>
            <ac:spMk id="3" creationId="{00000000-0000-0000-0000-000000000000}"/>
          </ac:spMkLst>
        </pc:spChg>
        <pc:spChg chg="mod">
          <ac:chgData name="Moira Palumbo" userId="d5313c09-a6ac-40b1-8c83-27dd36ce5c13" providerId="ADAL" clId="{52CB7819-24E0-4DDE-8DC8-9BE1AF008533}" dt="2021-08-11T13:51:45.396" v="920" actId="313"/>
          <ac:spMkLst>
            <pc:docMk/>
            <pc:sldMk cId="1560380919" sldId="230717006"/>
            <ac:spMk id="6" creationId="{42F6B089-C778-49AD-9066-42120EE951D4}"/>
          </ac:spMkLst>
        </pc:spChg>
      </pc:sldChg>
      <pc:sldMasterChg chg="modSldLayout">
        <pc:chgData name="Moira Palumbo" userId="d5313c09-a6ac-40b1-8c83-27dd36ce5c13" providerId="ADAL" clId="{52CB7819-24E0-4DDE-8DC8-9BE1AF008533}" dt="2021-08-11T12:55:38.679" v="99" actId="255"/>
        <pc:sldMasterMkLst>
          <pc:docMk/>
          <pc:sldMasterMk cId="120327083" sldId="2147483666"/>
        </pc:sldMasterMkLst>
        <pc:sldLayoutChg chg="modSp">
          <pc:chgData name="Moira Palumbo" userId="d5313c09-a6ac-40b1-8c83-27dd36ce5c13" providerId="ADAL" clId="{52CB7819-24E0-4DDE-8DC8-9BE1AF008533}" dt="2021-08-11T12:55:38.679" v="99" actId="255"/>
          <pc:sldLayoutMkLst>
            <pc:docMk/>
            <pc:sldMasterMk cId="120327083" sldId="2147483666"/>
            <pc:sldLayoutMk cId="4188201663" sldId="2147483671"/>
          </pc:sldLayoutMkLst>
          <pc:spChg chg="mod">
            <ac:chgData name="Moira Palumbo" userId="d5313c09-a6ac-40b1-8c83-27dd36ce5c13" providerId="ADAL" clId="{52CB7819-24E0-4DDE-8DC8-9BE1AF008533}" dt="2021-08-11T12:55:38.679" v="99" actId="255"/>
            <ac:spMkLst>
              <pc:docMk/>
              <pc:sldMasterMk cId="120327083" sldId="2147483666"/>
              <pc:sldLayoutMk cId="4188201663" sldId="2147483671"/>
              <ac:spMk id="2" creationId="{00000000-0000-0000-0000-000000000000}"/>
            </ac:spMkLst>
          </pc:spChg>
        </pc:sldLayoutChg>
      </pc:sldMasterChg>
      <pc:sldMasterChg chg="modSp modSldLayout">
        <pc:chgData name="Moira Palumbo" userId="d5313c09-a6ac-40b1-8c83-27dd36ce5c13" providerId="ADAL" clId="{52CB7819-24E0-4DDE-8DC8-9BE1AF008533}" dt="2021-08-11T12:59:19.458" v="112" actId="2711"/>
        <pc:sldMasterMkLst>
          <pc:docMk/>
          <pc:sldMasterMk cId="3550624596" sldId="2147483688"/>
        </pc:sldMasterMkLst>
        <pc:spChg chg="mod">
          <ac:chgData name="Moira Palumbo" userId="d5313c09-a6ac-40b1-8c83-27dd36ce5c13" providerId="ADAL" clId="{52CB7819-24E0-4DDE-8DC8-9BE1AF008533}" dt="2021-08-11T12:56:13.916" v="101" actId="2711"/>
          <ac:spMkLst>
            <pc:docMk/>
            <pc:sldMasterMk cId="3550624596" sldId="2147483688"/>
            <ac:spMk id="2" creationId="{00000000-0000-0000-0000-000000000000}"/>
          </ac:spMkLst>
        </pc:spChg>
        <pc:sldLayoutChg chg="modSp">
          <pc:chgData name="Moira Palumbo" userId="d5313c09-a6ac-40b1-8c83-27dd36ce5c13" providerId="ADAL" clId="{52CB7819-24E0-4DDE-8DC8-9BE1AF008533}" dt="2021-08-11T12:59:19.458" v="112" actId="2711"/>
          <pc:sldLayoutMkLst>
            <pc:docMk/>
            <pc:sldMasterMk cId="3550624596" sldId="2147483688"/>
            <pc:sldLayoutMk cId="1623167228" sldId="2147483732"/>
          </pc:sldLayoutMkLst>
          <pc:spChg chg="mod">
            <ac:chgData name="Moira Palumbo" userId="d5313c09-a6ac-40b1-8c83-27dd36ce5c13" providerId="ADAL" clId="{52CB7819-24E0-4DDE-8DC8-9BE1AF008533}" dt="2021-08-11T12:59:19.458" v="112" actId="2711"/>
            <ac:spMkLst>
              <pc:docMk/>
              <pc:sldMasterMk cId="3550624596" sldId="2147483688"/>
              <pc:sldLayoutMk cId="1623167228" sldId="2147483732"/>
              <ac:spMk id="4" creationId="{81E00445-D9A2-4DE6-9028-E5C6963BD15C}"/>
            </ac:spMkLst>
          </pc:spChg>
        </pc:sldLayoutChg>
        <pc:sldLayoutChg chg="modSp">
          <pc:chgData name="Moira Palumbo" userId="d5313c09-a6ac-40b1-8c83-27dd36ce5c13" providerId="ADAL" clId="{52CB7819-24E0-4DDE-8DC8-9BE1AF008533}" dt="2021-08-11T12:59:10.858" v="111" actId="2711"/>
          <pc:sldLayoutMkLst>
            <pc:docMk/>
            <pc:sldMasterMk cId="3550624596" sldId="2147483688"/>
            <pc:sldLayoutMk cId="2805538702" sldId="2147483733"/>
          </pc:sldLayoutMkLst>
          <pc:spChg chg="mod">
            <ac:chgData name="Moira Palumbo" userId="d5313c09-a6ac-40b1-8c83-27dd36ce5c13" providerId="ADAL" clId="{52CB7819-24E0-4DDE-8DC8-9BE1AF008533}" dt="2021-08-11T12:59:10.858" v="111" actId="2711"/>
            <ac:spMkLst>
              <pc:docMk/>
              <pc:sldMasterMk cId="3550624596" sldId="2147483688"/>
              <pc:sldLayoutMk cId="2805538702" sldId="2147483733"/>
              <ac:spMk id="2" creationId="{00000000-0000-0000-0000-000000000000}"/>
            </ac:spMkLst>
          </pc:spChg>
        </pc:sldLayoutChg>
      </pc:sldMasterChg>
      <pc:sldMasterChg chg="modSldLayout">
        <pc:chgData name="Moira Palumbo" userId="d5313c09-a6ac-40b1-8c83-27dd36ce5c13" providerId="ADAL" clId="{52CB7819-24E0-4DDE-8DC8-9BE1AF008533}" dt="2021-08-11T12:58:16.796" v="108" actId="20577"/>
        <pc:sldMasterMkLst>
          <pc:docMk/>
          <pc:sldMasterMk cId="1028752686" sldId="2147483735"/>
        </pc:sldMasterMkLst>
        <pc:sldLayoutChg chg="modSp mod">
          <pc:chgData name="Moira Palumbo" userId="d5313c09-a6ac-40b1-8c83-27dd36ce5c13" providerId="ADAL" clId="{52CB7819-24E0-4DDE-8DC8-9BE1AF008533}" dt="2021-08-11T12:58:16.796" v="108" actId="20577"/>
          <pc:sldLayoutMkLst>
            <pc:docMk/>
            <pc:sldMasterMk cId="1028752686" sldId="2147483735"/>
            <pc:sldLayoutMk cId="1091941613" sldId="2147483757"/>
          </pc:sldLayoutMkLst>
          <pc:spChg chg="mod">
            <ac:chgData name="Moira Palumbo" userId="d5313c09-a6ac-40b1-8c83-27dd36ce5c13" providerId="ADAL" clId="{52CB7819-24E0-4DDE-8DC8-9BE1AF008533}" dt="2021-08-11T12:58:16.796" v="108" actId="20577"/>
            <ac:spMkLst>
              <pc:docMk/>
              <pc:sldMasterMk cId="1028752686" sldId="2147483735"/>
              <pc:sldLayoutMk cId="1091941613" sldId="2147483757"/>
              <ac:spMk id="2" creationId="{00000000-0000-0000-0000-000000000000}"/>
            </ac:spMkLst>
          </pc:spChg>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03-09T12:32:52.089"/>
    </inkml:context>
    <inkml:brush xml:id="br0">
      <inkml:brushProperty name="width" value="0.03333" units="cm"/>
      <inkml:brushProperty name="height" value="0.03333" units="cm"/>
    </inkml:brush>
  </inkml:definitions>
  <inkml:trace contextRef="#ctx0" brushRef="#br0">13866 7577 4258 0 0,'0'0'-944'0'0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03-09T12:32:52.088"/>
    </inkml:context>
    <inkml:brush xml:id="br0">
      <inkml:brushProperty name="width" value="0.03333" units="cm"/>
      <inkml:brushProperty name="height" value="0.03333" units="cm"/>
    </inkml:brush>
  </inkml:definitions>
  <inkml:trace contextRef="#ctx0" brushRef="#br0">13866 7577 4258 0 0,'0'0'-944'0'0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03-09T12:32:52.089"/>
    </inkml:context>
    <inkml:brush xml:id="br0">
      <inkml:brushProperty name="width" value="0.03333" units="cm"/>
      <inkml:brushProperty name="height" value="0.03333" units="cm"/>
    </inkml:brush>
  </inkml:definitions>
  <inkml:trace contextRef="#ctx0" brushRef="#br0">13866 7577 4258 0 0,'0'0'-944'0'0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8-03-09T12:32:52.089"/>
    </inkml:context>
    <inkml:brush xml:id="br0">
      <inkml:brushProperty name="width" value="0.03333" units="cm"/>
      <inkml:brushProperty name="height" value="0.03333" units="cm"/>
    </inkml:brush>
  </inkml:definitions>
  <inkml:trace contextRef="#ctx0" brushRef="#br0">13866 7577 4258 0 0,'0'0'-944'0'0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61242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414" y="0"/>
            <a:ext cx="2971800" cy="612423"/>
          </a:xfrm>
          <a:prstGeom prst="rect">
            <a:avLst/>
          </a:prstGeom>
        </p:spPr>
        <p:txBody>
          <a:bodyPr vert="horz" lIns="91440" tIns="45720" rIns="91440" bIns="45720" rtlCol="0"/>
          <a:lstStyle>
            <a:lvl1pPr algn="r">
              <a:defRPr sz="1200"/>
            </a:lvl1pPr>
          </a:lstStyle>
          <a:p>
            <a:fld id="{0BC9083B-048A-4CC6-8474-8309D7561505}" type="datetimeFigureOut">
              <a:rPr lang="en-US" smtClean="0"/>
              <a:t>9/30/2025</a:t>
            </a:fld>
            <a:endParaRPr lang="en-US"/>
          </a:p>
        </p:txBody>
      </p:sp>
      <p:sp>
        <p:nvSpPr>
          <p:cNvPr id="4" name="Slide Image Placeholder 3"/>
          <p:cNvSpPr>
            <a:spLocks noGrp="1" noRot="1" noChangeAspect="1"/>
          </p:cNvSpPr>
          <p:nvPr>
            <p:ph type="sldImg" idx="2"/>
          </p:nvPr>
        </p:nvSpPr>
        <p:spPr>
          <a:xfrm>
            <a:off x="-228600" y="1524000"/>
            <a:ext cx="7315200" cy="4114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5867402"/>
            <a:ext cx="5486400" cy="4800599"/>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1579580"/>
            <a:ext cx="2971800" cy="612421"/>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414" y="11579580"/>
            <a:ext cx="2971800" cy="612421"/>
          </a:xfrm>
          <a:prstGeom prst="rect">
            <a:avLst/>
          </a:prstGeom>
        </p:spPr>
        <p:txBody>
          <a:bodyPr vert="horz" lIns="91440" tIns="45720" rIns="91440" bIns="45720" rtlCol="0" anchor="b"/>
          <a:lstStyle>
            <a:lvl1pPr algn="r">
              <a:defRPr sz="1200"/>
            </a:lvl1pPr>
          </a:lstStyle>
          <a:p>
            <a:fld id="{004E7DA8-8C56-434C-A552-C46A250E4854}" type="slidenum">
              <a:rPr lang="en-US" smtClean="0"/>
              <a:t>‹#›</a:t>
            </a:fld>
            <a:endParaRPr lang="en-US"/>
          </a:p>
        </p:txBody>
      </p:sp>
    </p:spTree>
    <p:extLst>
      <p:ext uri="{BB962C8B-B14F-4D97-AF65-F5344CB8AC3E}">
        <p14:creationId xmlns:p14="http://schemas.microsoft.com/office/powerpoint/2010/main" val="2831306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l.cncf.io/"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kubernetes.io"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kubernetes.io"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8" name="Slide preview"/>
          <p:cNvSpPr>
            <a:spLocks noGrp="1" noRot="1" noChangeAspect="1"/>
          </p:cNvSpPr>
          <p:nvPr>
            <p:ph type="sldImg"/>
          </p:nvPr>
        </p:nvSpPr>
        <p:spPr/>
      </p:sp>
      <p:sp>
        <p:nvSpPr>
          <p:cNvPr id="10019" name="Notes"/>
          <p:cNvSpPr>
            <a:spLocks noGrp="1"/>
          </p:cNvSpPr>
          <p:nvPr>
            <p:ph type="body" idx="1"/>
          </p:nvPr>
        </p:nvSpPr>
        <p:spPr/>
        <p:txBody>
          <a:bodyPr wrap="square" rtlCol="0"/>
          <a:lstStyle/>
          <a:p>
            <a:pPr marL="0" indent="0">
              <a:buNone/>
            </a:pPr>
            <a:endParaRPr/>
          </a:p>
        </p:txBody>
      </p:sp>
      <p:sp>
        <p:nvSpPr>
          <p:cNvPr id="10020" name="Slide numbe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8812F0-6685-476B-B832-AFB48F091983}" type="slidenum">
              <a:rPr kumimoji="0" sz="1300" b="0" i="0" u="none" strike="noStrike" kern="1200" cap="none" spc="0" normalizeH="0" baseline="0" noProof="0">
                <a:ln>
                  <a:noFill/>
                </a:ln>
                <a:solidFill>
                  <a:srgbClr val="717074"/>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sz="1300" b="0" i="0" u="none" strike="noStrike" kern="1200" cap="none" spc="0" normalizeH="0" baseline="0" noProof="0">
              <a:ln>
                <a:noFill/>
              </a:ln>
              <a:solidFill>
                <a:srgbClr val="717074"/>
              </a:solidFill>
              <a:effectLst/>
              <a:uLnTx/>
              <a:uFillTx/>
              <a:latin typeface="Arial"/>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Conceptually, Kubernetes nodes are very similar to container hosts. In the Kubernetes API, nodes are software objects that represent nodes. Node objects can refer to either </a:t>
            </a:r>
            <a:r>
              <a:rPr lang="en-US" dirty="0"/>
              <a:t>physical machines or VMs.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Node machines are not deployed by Kubernetes. Nodes are created by the underlying infrastructure. For example, in </a:t>
            </a:r>
            <a:r>
              <a:rPr lang="en-IE" b="0" i="0" dirty="0">
                <a:solidFill>
                  <a:srgbClr val="333333"/>
                </a:solidFill>
                <a:effectLst/>
                <a:latin typeface="Helvetica Neue"/>
              </a:rPr>
              <a:t>VMware Enterprise PKS</a:t>
            </a:r>
            <a:r>
              <a:rPr lang="en-US" sz="1200" b="0" i="0" kern="1200" dirty="0">
                <a:solidFill>
                  <a:schemeClr val="tx1"/>
                </a:solidFill>
                <a:effectLst/>
                <a:latin typeface="+mn-lt"/>
                <a:ea typeface="+mn-ea"/>
                <a:cs typeface="+mn-cs"/>
              </a:rPr>
              <a:t>, nodes are VMs that are created by </a:t>
            </a:r>
            <a:r>
              <a:rPr lang="en-US" sz="1200" b="0" i="0" kern="1200" dirty="0" err="1">
                <a:solidFill>
                  <a:schemeClr val="tx1"/>
                </a:solidFill>
                <a:effectLst/>
                <a:latin typeface="+mn-lt"/>
                <a:ea typeface="+mn-ea"/>
                <a:cs typeface="+mn-cs"/>
              </a:rPr>
              <a:t>vCenter</a:t>
            </a:r>
            <a:r>
              <a:rPr lang="en-US" sz="1200" b="0" i="0" kern="1200" dirty="0">
                <a:solidFill>
                  <a:schemeClr val="tx1"/>
                </a:solidFill>
                <a:effectLst/>
                <a:latin typeface="+mn-lt"/>
                <a:ea typeface="+mn-ea"/>
                <a:cs typeface="+mn-cs"/>
              </a:rPr>
              <a:t>. After creation, the Kubernetes controller confirms whether the new node is valid.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r>
            <a:br>
              <a:rPr lang="en-US" dirty="0"/>
            </a:br>
            <a:r>
              <a:rPr lang="en-US" dirty="0"/>
              <a:t>A Kubernetes cluster refers to a </a:t>
            </a:r>
            <a:r>
              <a:rPr lang="en-US" sz="1200" b="0" i="0" kern="1200" dirty="0">
                <a:solidFill>
                  <a:schemeClr val="tx1"/>
                </a:solidFill>
                <a:effectLst/>
                <a:latin typeface="+mn-lt"/>
                <a:ea typeface="+mn-ea"/>
                <a:cs typeface="+mn-cs"/>
              </a:rPr>
              <a:t>group of nodes that are firewalled from the Internet. These nodes are the primary compute resources managed by Kubernetes.</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data plane contains the worker nodes. The worker nodes host </a:t>
            </a:r>
            <a:r>
              <a:rPr lang="en-US" sz="1200" b="0" i="0" kern="1200" dirty="0">
                <a:solidFill>
                  <a:schemeClr val="tx1"/>
                </a:solidFill>
                <a:effectLst/>
                <a:latin typeface="+mn-lt"/>
                <a:ea typeface="+mn-ea"/>
                <a:cs typeface="+mn-cs"/>
              </a:rPr>
              <a:t>containerized applications and are </a:t>
            </a:r>
            <a:r>
              <a:rPr lang="en-US" dirty="0"/>
              <a:t>managed by at least one Kubernetes controller node.</a:t>
            </a: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control plane contains the Kubernetes primary or controller nodes. More than one </a:t>
            </a:r>
            <a:r>
              <a:rPr lang="en-US" sz="1200" b="0" i="0" kern="1200" dirty="0">
                <a:solidFill>
                  <a:schemeClr val="tx1"/>
                </a:solidFill>
                <a:effectLst/>
                <a:latin typeface="+mn-lt"/>
                <a:ea typeface="+mn-ea"/>
                <a:cs typeface="+mn-cs"/>
              </a:rPr>
              <a:t>Kubernetes control plane node can be used in a Kubernetes cluster to provide high availability for the cluster’s control plane.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Kubernetes API, the concept of a hypervisor does not exist. In the Kubernetes API, it does not matter whether a node is a physical machine or a VM that is hosted on a hypervisor. A hypervisor is something that is only significant within the context of the underlying infrastructure.   </a:t>
            </a:r>
            <a:endParaRPr lang="en-US" dirty="0"/>
          </a:p>
        </p:txBody>
      </p:sp>
      <p:sp>
        <p:nvSpPr>
          <p:cNvPr id="4" name="Slide Number Placeholder 3"/>
          <p:cNvSpPr>
            <a:spLocks noGrp="1"/>
          </p:cNvSpPr>
          <p:nvPr>
            <p:ph type="sldNum" sz="quarter" idx="5"/>
          </p:nvPr>
        </p:nvSpPr>
        <p:spPr/>
        <p:txBody>
          <a:bodyPr/>
          <a:lstStyle/>
          <a:p>
            <a:fld id="{9F4FBC3A-A12C-40F9-BB8D-BC30C7901396}" type="slidenum">
              <a:rPr lang="en-US" smtClean="0"/>
              <a:t>11</a:t>
            </a:fld>
            <a:endParaRPr lang="en-US"/>
          </a:p>
        </p:txBody>
      </p:sp>
      <p:sp>
        <p:nvSpPr>
          <p:cNvPr id="5" name="Footer Placeholder 4">
            <a:extLst>
              <a:ext uri="{FF2B5EF4-FFF2-40B4-BE49-F238E27FC236}">
                <a16:creationId xmlns:a16="http://schemas.microsoft.com/office/drawing/2014/main" id="{E5C55682-1C3C-409C-AEBF-1D8A13F7F70D}"/>
              </a:ext>
            </a:extLst>
          </p:cNvPr>
          <p:cNvSpPr>
            <a:spLocks noGrp="1"/>
          </p:cNvSpPr>
          <p:nvPr>
            <p:ph type="ftr" sz="quarter" idx="4"/>
          </p:nvPr>
        </p:nvSpPr>
        <p:spPr/>
        <p:txBody>
          <a:bodyPr/>
          <a:lstStyle/>
          <a:p>
            <a:r>
              <a:rPr lang="en-US"/>
              <a:t>Module 2</a:t>
            </a:r>
          </a:p>
        </p:txBody>
      </p:sp>
    </p:spTree>
    <p:extLst>
      <p:ext uri="{BB962C8B-B14F-4D97-AF65-F5344CB8AC3E}">
        <p14:creationId xmlns:p14="http://schemas.microsoft.com/office/powerpoint/2010/main" val="20043005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Kubernetes node is similar to a container host. It can be a standalone physical machine or a VM. </a:t>
            </a:r>
          </a:p>
          <a:p>
            <a:r>
              <a:rPr lang="en-US"/>
              <a:t>A cluster in </a:t>
            </a:r>
            <a:r>
              <a:rPr lang="en-US" i="0" u="none"/>
              <a:t>VMware</a:t>
            </a:r>
            <a:r>
              <a:rPr lang="en-US"/>
              <a:t> terminology is different from a cluster in </a:t>
            </a:r>
            <a:r>
              <a:rPr lang="en-US" i="0"/>
              <a:t>Kubernetes</a:t>
            </a:r>
            <a:r>
              <a:rPr lang="en-US"/>
              <a:t> terminology. </a:t>
            </a:r>
          </a:p>
          <a:p>
            <a:r>
              <a:rPr lang="en-US"/>
              <a:t>A VMware ESXi cluster represents a set of ESXi hosts (physical machines) with compute and memory resources that share the same network and storage arrays. Discussions of ESXi clusters usually refer to VMware high availability (HA) clusters and the load balancing of virtual machines.</a:t>
            </a:r>
          </a:p>
          <a:p>
            <a:endParaRPr lang="en-US"/>
          </a:p>
        </p:txBody>
      </p:sp>
      <p:sp>
        <p:nvSpPr>
          <p:cNvPr id="4" name="Slide Number Placeholder 3"/>
          <p:cNvSpPr>
            <a:spLocks noGrp="1"/>
          </p:cNvSpPr>
          <p:nvPr>
            <p:ph type="sldNum" sz="quarter" idx="5"/>
          </p:nvPr>
        </p:nvSpPr>
        <p:spPr/>
        <p:txBody>
          <a:bodyPr/>
          <a:lstStyle/>
          <a:p>
            <a:fld id="{9F4FBC3A-A12C-40F9-BB8D-BC30C7901396}" type="slidenum">
              <a:rPr lang="en-US" smtClean="0"/>
              <a:t>12</a:t>
            </a:fld>
            <a:endParaRPr lang="en-US"/>
          </a:p>
        </p:txBody>
      </p:sp>
      <p:sp>
        <p:nvSpPr>
          <p:cNvPr id="5" name="Footer Placeholder 4">
            <a:extLst>
              <a:ext uri="{FF2B5EF4-FFF2-40B4-BE49-F238E27FC236}">
                <a16:creationId xmlns:a16="http://schemas.microsoft.com/office/drawing/2014/main" id="{79E3B263-6355-4DBB-B156-7A9C6BA91222}"/>
              </a:ext>
            </a:extLst>
          </p:cNvPr>
          <p:cNvSpPr>
            <a:spLocks noGrp="1"/>
          </p:cNvSpPr>
          <p:nvPr>
            <p:ph type="ftr" sz="quarter" idx="4"/>
          </p:nvPr>
        </p:nvSpPr>
        <p:spPr/>
        <p:txBody>
          <a:bodyPr/>
          <a:lstStyle/>
          <a:p>
            <a:r>
              <a:rPr lang="en-US"/>
              <a:t>Module 2</a:t>
            </a:r>
          </a:p>
        </p:txBody>
      </p:sp>
    </p:spTree>
    <p:extLst>
      <p:ext uri="{BB962C8B-B14F-4D97-AF65-F5344CB8AC3E}">
        <p14:creationId xmlns:p14="http://schemas.microsoft.com/office/powerpoint/2010/main" val="4144327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pPr/>
              <a:t>13</a:t>
            </a:fld>
            <a:endParaRPr lang="en-US"/>
          </a:p>
        </p:txBody>
      </p:sp>
    </p:spTree>
    <p:extLst>
      <p:ext uri="{BB962C8B-B14F-4D97-AF65-F5344CB8AC3E}">
        <p14:creationId xmlns:p14="http://schemas.microsoft.com/office/powerpoint/2010/main" val="16852077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more information about Kubernetes components, see the following resources:</a:t>
            </a:r>
          </a:p>
          <a:p>
            <a:endParaRPr lang="en-US"/>
          </a:p>
          <a:p>
            <a:pPr marL="171450" indent="-171450">
              <a:buFont typeface="Arial" panose="020B0604020202020204" pitchFamily="34" charset="0"/>
              <a:buChar char="•"/>
            </a:pPr>
            <a:r>
              <a:rPr lang="en-US"/>
              <a:t>Kubernetes documentation at https://docs.kubernetes.io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Kubernetes API reference at https://docs.kubernetes.io/docs/reference/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kubectl documentation at https://kubectl.docs.kubernetes.io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a:p>
            <a:endParaRPr lang="en-US"/>
          </a:p>
        </p:txBody>
      </p:sp>
      <p:sp>
        <p:nvSpPr>
          <p:cNvPr id="4" name="Slide Number Placeholder 3"/>
          <p:cNvSpPr>
            <a:spLocks noGrp="1"/>
          </p:cNvSpPr>
          <p:nvPr>
            <p:ph type="sldNum" sz="quarter" idx="10"/>
          </p:nvPr>
        </p:nvSpPr>
        <p:spPr/>
        <p:txBody>
          <a:bodyPr/>
          <a:lstStyle/>
          <a:p>
            <a:fld id="{9F4FBC3A-A12C-40F9-BB8D-BC30C7901396}" type="slidenum">
              <a:rPr lang="en-US" smtClean="0"/>
              <a:pPr/>
              <a:t>14</a:t>
            </a:fld>
            <a:endParaRPr lang="en-US"/>
          </a:p>
        </p:txBody>
      </p:sp>
    </p:spTree>
    <p:extLst>
      <p:ext uri="{BB962C8B-B14F-4D97-AF65-F5344CB8AC3E}">
        <p14:creationId xmlns:p14="http://schemas.microsoft.com/office/powerpoint/2010/main" val="3175180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For a complete list of available choices, see </a:t>
            </a:r>
            <a:r>
              <a:rPr lang="en-US">
                <a:hlinkClick r:id="rId3"/>
              </a:rPr>
              <a:t>http://l.cncf.io</a:t>
            </a:r>
            <a:r>
              <a:rPr lang="en-US"/>
              <a:t>.</a:t>
            </a:r>
          </a:p>
          <a:p>
            <a:endParaRPr lang="en-US"/>
          </a:p>
        </p:txBody>
      </p:sp>
      <p:sp>
        <p:nvSpPr>
          <p:cNvPr id="4" name="Slide Number Placeholder 3"/>
          <p:cNvSpPr>
            <a:spLocks noGrp="1"/>
          </p:cNvSpPr>
          <p:nvPr>
            <p:ph type="sldNum" sz="quarter" idx="5"/>
          </p:nvPr>
        </p:nvSpPr>
        <p:spPr/>
        <p:txBody>
          <a:bodyPr/>
          <a:lstStyle/>
          <a:p>
            <a:fld id="{004E7DA8-8C56-434C-A552-C46A250E4854}" type="slidenum">
              <a:rPr lang="en-US" smtClean="0"/>
              <a:t>15</a:t>
            </a:fld>
            <a:endParaRPr lang="en-US"/>
          </a:p>
        </p:txBody>
      </p:sp>
    </p:spTree>
    <p:extLst>
      <p:ext uri="{BB962C8B-B14F-4D97-AF65-F5344CB8AC3E}">
        <p14:creationId xmlns:p14="http://schemas.microsoft.com/office/powerpoint/2010/main" val="1934235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more information about Kubernetes tools, see http://kubernetes.io.</a:t>
            </a:r>
          </a:p>
          <a:p>
            <a:endParaRPr lang="en-US"/>
          </a:p>
        </p:txBody>
      </p:sp>
      <p:sp>
        <p:nvSpPr>
          <p:cNvPr id="4" name="Slide Number Placeholder 3"/>
          <p:cNvSpPr>
            <a:spLocks noGrp="1"/>
          </p:cNvSpPr>
          <p:nvPr>
            <p:ph type="sldNum" sz="quarter" idx="5"/>
          </p:nvPr>
        </p:nvSpPr>
        <p:spPr/>
        <p:txBody>
          <a:bodyPr/>
          <a:lstStyle/>
          <a:p>
            <a:fld id="{004E7DA8-8C56-434C-A552-C46A250E4854}" type="slidenum">
              <a:rPr lang="en-US" smtClean="0"/>
              <a:t>16</a:t>
            </a:fld>
            <a:endParaRPr lang="en-US"/>
          </a:p>
        </p:txBody>
      </p:sp>
    </p:spTree>
    <p:extLst>
      <p:ext uri="{BB962C8B-B14F-4D97-AF65-F5344CB8AC3E}">
        <p14:creationId xmlns:p14="http://schemas.microsoft.com/office/powerpoint/2010/main" val="4123051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4E7DA8-8C56-434C-A552-C46A250E4854}" type="slidenum">
              <a:rPr lang="en-US" smtClean="0"/>
              <a:t>17</a:t>
            </a:fld>
            <a:endParaRPr lang="en-US"/>
          </a:p>
        </p:txBody>
      </p:sp>
    </p:spTree>
    <p:extLst>
      <p:ext uri="{BB962C8B-B14F-4D97-AF65-F5344CB8AC3E}">
        <p14:creationId xmlns:p14="http://schemas.microsoft.com/office/powerpoint/2010/main" val="980734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2" name="Slide preview"/>
          <p:cNvSpPr>
            <a:spLocks noGrp="1" noRot="1" noChangeAspect="1"/>
          </p:cNvSpPr>
          <p:nvPr>
            <p:ph type="sldImg"/>
          </p:nvPr>
        </p:nvSpPr>
        <p:spPr/>
      </p:sp>
      <p:sp>
        <p:nvSpPr>
          <p:cNvPr id="10023" name="Notes"/>
          <p:cNvSpPr>
            <a:spLocks noGrp="1"/>
          </p:cNvSpPr>
          <p:nvPr>
            <p:ph type="body" idx="1"/>
          </p:nvPr>
        </p:nvSpPr>
        <p:spPr/>
        <p:txBody>
          <a:bodyPr/>
          <a:lstStyle/>
          <a:p>
            <a:endParaRPr lang="en-IE"/>
          </a:p>
        </p:txBody>
      </p:sp>
      <p:sp>
        <p:nvSpPr>
          <p:cNvPr id="10024" name="Slide numbe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8812F0-6685-476B-B832-AFB48F091983}" type="slidenum">
              <a:rPr kumimoji="0" sz="1300" b="0" i="0" u="none" strike="noStrike" kern="1200" cap="none" spc="0" normalizeH="0" baseline="0" noProof="0">
                <a:ln>
                  <a:noFill/>
                </a:ln>
                <a:solidFill>
                  <a:srgbClr val="717074"/>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sz="1300" b="0" i="0" u="none" strike="noStrike" kern="1200" cap="none" spc="0" normalizeH="0" baseline="0" noProof="0">
              <a:ln>
                <a:noFill/>
              </a:ln>
              <a:solidFill>
                <a:srgbClr val="717074"/>
              </a:solidFill>
              <a:effectLst/>
              <a:uLnTx/>
              <a:uFillTx/>
              <a:latin typeface="Arial"/>
              <a:ea typeface="+mn-ea"/>
              <a:cs typeface="+mn-cs"/>
            </a:endParaRPr>
          </a:p>
        </p:txBody>
      </p:sp>
    </p:spTree>
    <p:extLst>
      <p:ext uri="{BB962C8B-B14F-4D97-AF65-F5344CB8AC3E}">
        <p14:creationId xmlns:p14="http://schemas.microsoft.com/office/powerpoint/2010/main" val="901321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4E7DA8-8C56-434C-A552-C46A250E4854}" type="slidenum">
              <a:rPr lang="en-US" smtClean="0"/>
              <a:t>19</a:t>
            </a:fld>
            <a:endParaRPr lang="en-US"/>
          </a:p>
        </p:txBody>
      </p:sp>
    </p:spTree>
    <p:extLst>
      <p:ext uri="{BB962C8B-B14F-4D97-AF65-F5344CB8AC3E}">
        <p14:creationId xmlns:p14="http://schemas.microsoft.com/office/powerpoint/2010/main" val="39887612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4E7DA8-8C56-434C-A552-C46A250E4854}" type="slidenum">
              <a:rPr lang="en-US" smtClean="0"/>
              <a:t>20</a:t>
            </a:fld>
            <a:endParaRPr lang="en-US"/>
          </a:p>
        </p:txBody>
      </p:sp>
    </p:spTree>
    <p:extLst>
      <p:ext uri="{BB962C8B-B14F-4D97-AF65-F5344CB8AC3E}">
        <p14:creationId xmlns:p14="http://schemas.microsoft.com/office/powerpoint/2010/main" val="314521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2" name="Slide preview"/>
          <p:cNvSpPr>
            <a:spLocks noGrp="1" noRot="1" noChangeAspect="1"/>
          </p:cNvSpPr>
          <p:nvPr>
            <p:ph type="sldImg"/>
          </p:nvPr>
        </p:nvSpPr>
        <p:spPr/>
      </p:sp>
      <p:sp>
        <p:nvSpPr>
          <p:cNvPr id="10023" name="Notes"/>
          <p:cNvSpPr>
            <a:spLocks noGrp="1"/>
          </p:cNvSpPr>
          <p:nvPr>
            <p:ph type="body" idx="1"/>
          </p:nvPr>
        </p:nvSpPr>
        <p:spPr/>
        <p:txBody>
          <a:bodyPr/>
          <a:lstStyle/>
          <a:p>
            <a:endParaRPr lang="en-IE"/>
          </a:p>
        </p:txBody>
      </p:sp>
      <p:sp>
        <p:nvSpPr>
          <p:cNvPr id="10024" name="Slide numbe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8812F0-6685-476B-B832-AFB48F091983}" type="slidenum">
              <a:rPr kumimoji="0" sz="1300" b="0" i="0" u="none" strike="noStrike" kern="1200" cap="none" spc="0" normalizeH="0" baseline="0" noProof="0">
                <a:ln>
                  <a:noFill/>
                </a:ln>
                <a:solidFill>
                  <a:srgbClr val="717074"/>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sz="1300" b="0" i="0" u="none" strike="noStrike" kern="1200" cap="none" spc="0" normalizeH="0" baseline="0" noProof="0">
              <a:ln>
                <a:noFill/>
              </a:ln>
              <a:solidFill>
                <a:srgbClr val="717074"/>
              </a:solidFill>
              <a:effectLst/>
              <a:uLnTx/>
              <a:uFillTx/>
              <a:latin typeface="Arial"/>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17" name="Slide preview"/>
          <p:cNvSpPr>
            <a:spLocks noGrp="1" noRot="1" noChangeAspect="1"/>
          </p:cNvSpPr>
          <p:nvPr>
            <p:ph type="sldImg"/>
          </p:nvPr>
        </p:nvSpPr>
        <p:spPr/>
      </p:sp>
      <p:sp>
        <p:nvSpPr>
          <p:cNvPr id="10218" name="Notes"/>
          <p:cNvSpPr>
            <a:spLocks noGrp="1"/>
          </p:cNvSpPr>
          <p:nvPr>
            <p:ph type="body" idx="1"/>
          </p:nvPr>
        </p:nvSpPr>
        <p:spPr/>
        <p:txBody>
          <a:bodyPr wrap="square" rtlCol="0"/>
          <a:lstStyle/>
          <a:p>
            <a:pPr marL="0" indent="0">
              <a:buNone/>
            </a:pPr>
            <a:r>
              <a:rPr lang="en-GB" sz="1000">
                <a:solidFill>
                  <a:schemeClr val="tx2"/>
                </a:solidFill>
                <a:latin typeface="Metropolis" panose="00000500000000000000" pitchFamily="2" charset="0"/>
                <a:cs typeface="Times New Roman" panose="02020603050405020304" pitchFamily="18" charset="0"/>
              </a:rPr>
              <a:t>For more information about the kubectl CLI, see </a:t>
            </a:r>
            <a:r>
              <a:rPr sz="1000">
                <a:hlinkClick r:id="rId3"/>
              </a:rPr>
              <a:t>https://kubernetes.io</a:t>
            </a:r>
            <a:r>
              <a:rPr lang="en-GB" sz="1000">
                <a:solidFill>
                  <a:schemeClr val="tx2"/>
                </a:solidFill>
                <a:latin typeface="Metropolis" panose="00000500000000000000" pitchFamily="2" charset="0"/>
                <a:cs typeface="Times New Roman" panose="02020603050405020304" pitchFamily="18" charset="0"/>
              </a:rPr>
              <a:t>.</a:t>
            </a:r>
          </a:p>
        </p:txBody>
      </p:sp>
      <p:sp>
        <p:nvSpPr>
          <p:cNvPr id="10219" name="Slide numbe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8812F0-6685-476B-B832-AFB48F091983}" type="slidenum">
              <a:rPr kumimoji="0" sz="1300" b="0" i="0" u="none" strike="noStrike" kern="1200" cap="none" spc="0" normalizeH="0" baseline="0" noProof="0">
                <a:ln>
                  <a:noFill/>
                </a:ln>
                <a:solidFill>
                  <a:srgbClr val="717074"/>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sz="1300" b="0" i="0" u="none" strike="noStrike" kern="1200" cap="none" spc="0" normalizeH="0" baseline="0" noProof="0">
              <a:ln>
                <a:noFill/>
              </a:ln>
              <a:solidFill>
                <a:srgbClr val="717074"/>
              </a:solidFill>
              <a:effectLst/>
              <a:uLnTx/>
              <a:uFillTx/>
              <a:latin typeface="Arial"/>
              <a:ea typeface="+mn-ea"/>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26" name="Slide preview"/>
          <p:cNvSpPr>
            <a:spLocks noGrp="1" noRot="1" noChangeAspect="1"/>
          </p:cNvSpPr>
          <p:nvPr>
            <p:ph type="sldImg"/>
          </p:nvPr>
        </p:nvSpPr>
        <p:spPr/>
      </p:sp>
      <p:sp>
        <p:nvSpPr>
          <p:cNvPr id="10227" name="Notes"/>
          <p:cNvSpPr>
            <a:spLocks noGrp="1"/>
          </p:cNvSpPr>
          <p:nvPr>
            <p:ph type="body" idx="1"/>
          </p:nvPr>
        </p:nvSpPr>
        <p:spPr/>
        <p:txBody>
          <a:bodyPr wrap="square" rtlCol="0"/>
          <a:lstStyle/>
          <a:p>
            <a:pPr marL="0" indent="0">
              <a:buNone/>
            </a:pPr>
            <a:r>
              <a:rPr lang="en-GB" sz="1000">
                <a:solidFill>
                  <a:schemeClr val="tx2"/>
                </a:solidFill>
                <a:latin typeface="Metropolis" panose="00000500000000000000" pitchFamily="2" charset="0"/>
                <a:cs typeface="Times New Roman" panose="02020603050405020304" pitchFamily="18" charset="0"/>
              </a:rPr>
              <a:t>Tab autocompletion can be enabled for </a:t>
            </a:r>
            <a:r>
              <a:rPr lang="en-US" sz="1000">
                <a:solidFill>
                  <a:srgbClr val="000000"/>
                </a:solidFill>
                <a:latin typeface="Courier New" panose="02070309020205020404" pitchFamily="49" charset="0"/>
                <a:cs typeface="Courier New" pitchFamily="49" charset="0"/>
              </a:rPr>
              <a:t>kubectl</a:t>
            </a:r>
            <a:r>
              <a:rPr lang="en-GB" sz="1000">
                <a:solidFill>
                  <a:schemeClr val="tx2"/>
                </a:solidFill>
                <a:latin typeface="Metropolis" panose="00000500000000000000" pitchFamily="2" charset="0"/>
                <a:cs typeface="Times New Roman" panose="02020603050405020304" pitchFamily="18" charset="0"/>
              </a:rPr>
              <a:t> commands. For more information, see Optional kubectl configurations at </a:t>
            </a:r>
            <a:r>
              <a:rPr sz="1000">
                <a:hlinkClick r:id="rId3"/>
              </a:rPr>
              <a:t>https://kubernetes.io</a:t>
            </a:r>
            <a:r>
              <a:rPr lang="en-GB" sz="1000">
                <a:solidFill>
                  <a:schemeClr val="tx2"/>
                </a:solidFill>
                <a:latin typeface="Metropolis" panose="00000500000000000000" pitchFamily="2" charset="0"/>
                <a:cs typeface="Times New Roman" panose="02020603050405020304" pitchFamily="18" charset="0"/>
              </a:rPr>
              <a:t>.</a:t>
            </a:r>
          </a:p>
        </p:txBody>
      </p:sp>
      <p:sp>
        <p:nvSpPr>
          <p:cNvPr id="10228" name="Slide numbe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8812F0-6685-476B-B832-AFB48F091983}" type="slidenum">
              <a:rPr kumimoji="0" sz="1300" b="0" i="0" u="none" strike="noStrike" kern="1200" cap="none" spc="0" normalizeH="0" baseline="0" noProof="0">
                <a:ln>
                  <a:noFill/>
                </a:ln>
                <a:solidFill>
                  <a:srgbClr val="717074"/>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sz="1300" b="0" i="0" u="none" strike="noStrike" kern="1200" cap="none" spc="0" normalizeH="0" baseline="0" noProof="0">
              <a:ln>
                <a:noFill/>
              </a:ln>
              <a:solidFill>
                <a:srgbClr val="717074"/>
              </a:solidFill>
              <a:effectLst/>
              <a:uLnTx/>
              <a:uFillTx/>
              <a:latin typeface="Arial"/>
              <a:ea typeface="+mn-ea"/>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4E7DA8-8C56-434C-A552-C46A250E4854}" type="slidenum">
              <a:rPr lang="en-US" smtClean="0"/>
              <a:t>23</a:t>
            </a:fld>
            <a:endParaRPr lang="en-US"/>
          </a:p>
        </p:txBody>
      </p:sp>
    </p:spTree>
    <p:extLst>
      <p:ext uri="{BB962C8B-B14F-4D97-AF65-F5344CB8AC3E}">
        <p14:creationId xmlns:p14="http://schemas.microsoft.com/office/powerpoint/2010/main" val="2996836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75" name="Slide preview"/>
          <p:cNvSpPr>
            <a:spLocks noGrp="1" noRot="1" noChangeAspect="1"/>
          </p:cNvSpPr>
          <p:nvPr>
            <p:ph type="sldImg"/>
          </p:nvPr>
        </p:nvSpPr>
        <p:spPr/>
      </p:sp>
      <p:sp>
        <p:nvSpPr>
          <p:cNvPr id="10576" name="Notes"/>
          <p:cNvSpPr>
            <a:spLocks noGrp="1"/>
          </p:cNvSpPr>
          <p:nvPr>
            <p:ph type="body" idx="1"/>
          </p:nvPr>
        </p:nvSpPr>
        <p:spPr/>
        <p:txBody>
          <a:bodyPr wrap="square" rtlCol="0"/>
          <a:lstStyle/>
          <a:p>
            <a:pPr marL="0" indent="0">
              <a:buNone/>
            </a:pPr>
            <a:r>
              <a:rPr lang="en-GB" sz="1000">
                <a:solidFill>
                  <a:schemeClr val="tx2"/>
                </a:solidFill>
                <a:latin typeface="Metropolis" panose="00000500000000000000" pitchFamily="2" charset="0"/>
                <a:cs typeface="Times New Roman" panose="02020603050405020304" pitchFamily="18" charset="0"/>
              </a:rPr>
              <a:t>kubectl controls the Kubernetes cluster manager. You can select which cluster you want to interact with and make changes using kubectl commands.</a:t>
            </a:r>
          </a:p>
        </p:txBody>
      </p:sp>
      <p:sp>
        <p:nvSpPr>
          <p:cNvPr id="10577" name="Slide numbe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8812F0-6685-476B-B832-AFB48F091983}" type="slidenum">
              <a:rPr kumimoji="0" sz="1300" b="0" i="0" u="none" strike="noStrike" kern="1200" cap="none" spc="0" normalizeH="0" baseline="0" noProof="0">
                <a:ln>
                  <a:noFill/>
                </a:ln>
                <a:solidFill>
                  <a:srgbClr val="717074"/>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sz="1300" b="0" i="0" u="none" strike="noStrike" kern="1200" cap="none" spc="0" normalizeH="0" baseline="0" noProof="0">
              <a:ln>
                <a:noFill/>
              </a:ln>
              <a:solidFill>
                <a:srgbClr val="717074"/>
              </a:solidFill>
              <a:effectLst/>
              <a:uLnTx/>
              <a:uFillTx/>
              <a:latin typeface="Arial"/>
              <a:ea typeface="+mn-ea"/>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4E7DA8-8C56-434C-A552-C46A250E4854}" type="slidenum">
              <a:rPr lang="en-US" smtClean="0"/>
              <a:t>25</a:t>
            </a:fld>
            <a:endParaRPr lang="en-US"/>
          </a:p>
        </p:txBody>
      </p:sp>
    </p:spTree>
    <p:extLst>
      <p:ext uri="{BB962C8B-B14F-4D97-AF65-F5344CB8AC3E}">
        <p14:creationId xmlns:p14="http://schemas.microsoft.com/office/powerpoint/2010/main" val="3789028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4E7DA8-8C56-434C-A552-C46A250E4854}" type="slidenum">
              <a:rPr lang="en-US" smtClean="0"/>
              <a:t>26</a:t>
            </a:fld>
            <a:endParaRPr lang="en-US"/>
          </a:p>
        </p:txBody>
      </p:sp>
    </p:spTree>
    <p:extLst>
      <p:ext uri="{BB962C8B-B14F-4D97-AF65-F5344CB8AC3E}">
        <p14:creationId xmlns:p14="http://schemas.microsoft.com/office/powerpoint/2010/main" val="19770373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81" name="Slide preview"/>
          <p:cNvSpPr>
            <a:spLocks noGrp="1" noRot="1" noChangeAspect="1"/>
          </p:cNvSpPr>
          <p:nvPr>
            <p:ph type="sldImg"/>
          </p:nvPr>
        </p:nvSpPr>
        <p:spPr/>
      </p:sp>
      <p:sp>
        <p:nvSpPr>
          <p:cNvPr id="10582" name="Notes"/>
          <p:cNvSpPr>
            <a:spLocks noGrp="1"/>
          </p:cNvSpPr>
          <p:nvPr>
            <p:ph type="body" idx="1"/>
          </p:nvPr>
        </p:nvSpPr>
        <p:spPr/>
        <p:txBody>
          <a:bodyPr wrap="square" rtlCol="0"/>
          <a:lstStyle/>
          <a:p>
            <a:pPr marL="0" indent="0">
              <a:buNone/>
            </a:pPr>
            <a:r>
              <a:rPr lang="en-GB" sz="1000">
                <a:solidFill>
                  <a:schemeClr val="tx2"/>
                </a:solidFill>
                <a:latin typeface="Metropolis" panose="00000500000000000000" pitchFamily="2" charset="0"/>
                <a:cs typeface="Times New Roman" panose="02020603050405020304" pitchFamily="18" charset="0"/>
              </a:rPr>
              <a:t>Running the </a:t>
            </a:r>
            <a:r>
              <a:rPr lang="en-US" sz="1000">
                <a:solidFill>
                  <a:srgbClr val="000000"/>
                </a:solidFill>
                <a:latin typeface="Courier New" panose="02070309020205020404" pitchFamily="49" charset="0"/>
                <a:cs typeface="Courier New" pitchFamily="49" charset="0"/>
              </a:rPr>
              <a:t>kubectl get pods</a:t>
            </a:r>
            <a:r>
              <a:rPr lang="en-GB" sz="1000">
                <a:solidFill>
                  <a:schemeClr val="tx2"/>
                </a:solidFill>
                <a:latin typeface="Metropolis" panose="00000500000000000000" pitchFamily="2" charset="0"/>
                <a:cs typeface="Times New Roman" panose="02020603050405020304" pitchFamily="18" charset="0"/>
              </a:rPr>
              <a:t> command lists all pods in the selected namespace. The </a:t>
            </a:r>
            <a:r>
              <a:rPr lang="en-GB" sz="1000" i="0">
                <a:solidFill>
                  <a:schemeClr val="tx2"/>
                </a:solidFill>
                <a:latin typeface="Metropolis" panose="00000500000000000000" pitchFamily="2" charset="0"/>
                <a:cs typeface="Times New Roman" panose="02020603050405020304" pitchFamily="18" charset="0"/>
              </a:rPr>
              <a:t>All-namespaces </a:t>
            </a:r>
            <a:r>
              <a:rPr lang="en-GB" sz="1000">
                <a:solidFill>
                  <a:schemeClr val="tx2"/>
                </a:solidFill>
                <a:latin typeface="Metropolis" panose="00000500000000000000" pitchFamily="2" charset="0"/>
                <a:cs typeface="Times New Roman" panose="02020603050405020304" pitchFamily="18" charset="0"/>
              </a:rPr>
              <a:t>flag lists all the pods, including the system pods.</a:t>
            </a:r>
          </a:p>
        </p:txBody>
      </p:sp>
      <p:sp>
        <p:nvSpPr>
          <p:cNvPr id="10583" name="Slide numbe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8812F0-6685-476B-B832-AFB48F091983}" type="slidenum">
              <a:rPr kumimoji="0" sz="1300" b="0" i="0" u="none" strike="noStrike" kern="1200" cap="none" spc="0" normalizeH="0" baseline="0" noProof="0">
                <a:ln>
                  <a:noFill/>
                </a:ln>
                <a:solidFill>
                  <a:srgbClr val="717074"/>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sz="1300" b="0" i="0" u="none" strike="noStrike" kern="1200" cap="none" spc="0" normalizeH="0" baseline="0" noProof="0">
              <a:ln>
                <a:noFill/>
              </a:ln>
              <a:solidFill>
                <a:srgbClr val="717074"/>
              </a:solidFill>
              <a:effectLst/>
              <a:uLnTx/>
              <a:uFillTx/>
              <a:latin typeface="Arial"/>
              <a:ea typeface="+mn-ea"/>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4E7DA8-8C56-434C-A552-C46A250E4854}" type="slidenum">
              <a:rPr lang="en-US" smtClean="0"/>
              <a:t>28</a:t>
            </a:fld>
            <a:endParaRPr lang="en-US"/>
          </a:p>
        </p:txBody>
      </p:sp>
    </p:spTree>
    <p:extLst>
      <p:ext uri="{BB962C8B-B14F-4D97-AF65-F5344CB8AC3E}">
        <p14:creationId xmlns:p14="http://schemas.microsoft.com/office/powerpoint/2010/main" val="2357226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4E7DA8-8C56-434C-A552-C46A250E4854}" type="slidenum">
              <a:rPr lang="en-US" smtClean="0"/>
              <a:t>29</a:t>
            </a:fld>
            <a:endParaRPr lang="en-US"/>
          </a:p>
        </p:txBody>
      </p:sp>
    </p:spTree>
    <p:extLst>
      <p:ext uri="{BB962C8B-B14F-4D97-AF65-F5344CB8AC3E}">
        <p14:creationId xmlns:p14="http://schemas.microsoft.com/office/powerpoint/2010/main" val="6605367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4E7DA8-8C56-434C-A552-C46A250E4854}" type="slidenum">
              <a:rPr lang="en-US" smtClean="0"/>
              <a:t>30</a:t>
            </a:fld>
            <a:endParaRPr lang="en-US"/>
          </a:p>
        </p:txBody>
      </p:sp>
    </p:spTree>
    <p:extLst>
      <p:ext uri="{BB962C8B-B14F-4D97-AF65-F5344CB8AC3E}">
        <p14:creationId xmlns:p14="http://schemas.microsoft.com/office/powerpoint/2010/main" val="32201481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4E7DA8-8C56-434C-A552-C46A250E4854}" type="slidenum">
              <a:rPr lang="en-US" smtClean="0"/>
              <a:t>4</a:t>
            </a:fld>
            <a:endParaRPr lang="en-US"/>
          </a:p>
        </p:txBody>
      </p:sp>
    </p:spTree>
    <p:extLst>
      <p:ext uri="{BB962C8B-B14F-4D97-AF65-F5344CB8AC3E}">
        <p14:creationId xmlns:p14="http://schemas.microsoft.com/office/powerpoint/2010/main" val="35079050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4E7DA8-8C56-434C-A552-C46A250E4854}" type="slidenum">
              <a:rPr lang="en-US" smtClean="0"/>
              <a:t>31</a:t>
            </a:fld>
            <a:endParaRPr lang="en-US"/>
          </a:p>
        </p:txBody>
      </p:sp>
    </p:spTree>
    <p:extLst>
      <p:ext uri="{BB962C8B-B14F-4D97-AF65-F5344CB8AC3E}">
        <p14:creationId xmlns:p14="http://schemas.microsoft.com/office/powerpoint/2010/main" val="15411783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4E7DA8-8C56-434C-A552-C46A250E4854}" type="slidenum">
              <a:rPr lang="en-US" smtClean="0"/>
              <a:t>32</a:t>
            </a:fld>
            <a:endParaRPr lang="en-US"/>
          </a:p>
        </p:txBody>
      </p:sp>
    </p:spTree>
    <p:extLst>
      <p:ext uri="{BB962C8B-B14F-4D97-AF65-F5344CB8AC3E}">
        <p14:creationId xmlns:p14="http://schemas.microsoft.com/office/powerpoint/2010/main" val="7553218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4E7DA8-8C56-434C-A552-C46A250E4854}" type="slidenum">
              <a:rPr lang="en-US" smtClean="0"/>
              <a:t>33</a:t>
            </a:fld>
            <a:endParaRPr lang="en-US"/>
          </a:p>
        </p:txBody>
      </p:sp>
    </p:spTree>
    <p:extLst>
      <p:ext uri="{BB962C8B-B14F-4D97-AF65-F5344CB8AC3E}">
        <p14:creationId xmlns:p14="http://schemas.microsoft.com/office/powerpoint/2010/main" val="39333795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4E7DA8-8C56-434C-A552-C46A250E4854}" type="slidenum">
              <a:rPr lang="en-US" smtClean="0"/>
              <a:t>34</a:t>
            </a:fld>
            <a:endParaRPr lang="en-US"/>
          </a:p>
        </p:txBody>
      </p:sp>
    </p:spTree>
    <p:extLst>
      <p:ext uri="{BB962C8B-B14F-4D97-AF65-F5344CB8AC3E}">
        <p14:creationId xmlns:p14="http://schemas.microsoft.com/office/powerpoint/2010/main" val="30188922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4E7DA8-8C56-434C-A552-C46A250E4854}" type="slidenum">
              <a:rPr lang="en-US" smtClean="0"/>
              <a:t>35</a:t>
            </a:fld>
            <a:endParaRPr lang="en-US"/>
          </a:p>
        </p:txBody>
      </p:sp>
    </p:spTree>
    <p:extLst>
      <p:ext uri="{BB962C8B-B14F-4D97-AF65-F5344CB8AC3E}">
        <p14:creationId xmlns:p14="http://schemas.microsoft.com/office/powerpoint/2010/main" val="1653392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4E7DA8-8C56-434C-A552-C46A250E4854}" type="slidenum">
              <a:rPr lang="en-US" smtClean="0"/>
              <a:t>5</a:t>
            </a:fld>
            <a:endParaRPr lang="en-US"/>
          </a:p>
        </p:txBody>
      </p:sp>
    </p:spTree>
    <p:extLst>
      <p:ext uri="{BB962C8B-B14F-4D97-AF65-F5344CB8AC3E}">
        <p14:creationId xmlns:p14="http://schemas.microsoft.com/office/powerpoint/2010/main" val="3181580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 name="Slide preview"/>
          <p:cNvSpPr>
            <a:spLocks noGrp="1" noRot="1" noChangeAspect="1"/>
          </p:cNvSpPr>
          <p:nvPr>
            <p:ph type="sldImg"/>
          </p:nvPr>
        </p:nvSpPr>
        <p:spPr/>
      </p:sp>
      <p:sp>
        <p:nvSpPr>
          <p:cNvPr id="10107" name="Notes"/>
          <p:cNvSpPr>
            <a:spLocks noGrp="1"/>
          </p:cNvSpPr>
          <p:nvPr>
            <p:ph type="body" idx="1"/>
          </p:nvPr>
        </p:nvSpPr>
        <p:spPr/>
        <p:txBody>
          <a:bodyPr wrap="square" rtlCol="0"/>
          <a:lstStyle/>
          <a:p>
            <a:pPr marL="0" lvl="0" indent="0">
              <a:spcBef>
                <a:spcPts val="0"/>
              </a:spcBef>
              <a:spcAft>
                <a:spcPts val="0"/>
              </a:spcAft>
              <a:buNone/>
            </a:pPr>
            <a:r>
              <a:rPr lang="en-US" sz="2000" dirty="0">
                <a:solidFill>
                  <a:schemeClr val="tx2"/>
                </a:solidFill>
                <a:cs typeface="Calibri" pitchFamily="34" charset="0"/>
              </a:rPr>
              <a:t>The Kubernetes architecture includes the following components:</a:t>
            </a:r>
          </a:p>
          <a:p>
            <a:pPr>
              <a:buFont typeface="Arial" pitchFamily="34" charset="0"/>
              <a:buChar char="•"/>
            </a:pPr>
            <a:r>
              <a:rPr lang="en-US" dirty="0" err="1"/>
              <a:t>kubectl</a:t>
            </a:r>
            <a:r>
              <a:rPr dirty="0"/>
              <a:t>: The command-line interface (CLI) to the Kubernetes API</a:t>
            </a:r>
          </a:p>
          <a:p>
            <a:pPr>
              <a:buFont typeface="Arial" pitchFamily="34" charset="0"/>
              <a:buChar char="•"/>
            </a:pPr>
            <a:r>
              <a:rPr dirty="0"/>
              <a:t>Kubernetes master</a:t>
            </a:r>
            <a:r>
              <a:rPr lang="en-US" dirty="0"/>
              <a:t> or control plane</a:t>
            </a:r>
            <a:r>
              <a:rPr dirty="0"/>
              <a:t> VM:</a:t>
            </a:r>
          </a:p>
          <a:p>
            <a:pPr lvl="1">
              <a:buFont typeface="Calibri" pitchFamily="34" charset="0"/>
              <a:buChar char="–"/>
            </a:pPr>
            <a:r>
              <a:rPr dirty="0"/>
              <a:t>API server: The entry point into the Kubernetes platform</a:t>
            </a:r>
          </a:p>
          <a:p>
            <a:pPr lvl="1">
              <a:buFont typeface="Calibri" pitchFamily="34" charset="0"/>
              <a:buChar char="–"/>
            </a:pPr>
            <a:r>
              <a:rPr lang="en-US" dirty="0" err="1"/>
              <a:t>etcd</a:t>
            </a:r>
            <a:r>
              <a:rPr dirty="0"/>
              <a:t>: The key/value </a:t>
            </a:r>
            <a:r>
              <a:rPr dirty="0" err="1"/>
              <a:t>datastore</a:t>
            </a:r>
            <a:r>
              <a:rPr dirty="0"/>
              <a:t> used to store the configuration and current state of the system</a:t>
            </a:r>
          </a:p>
          <a:p>
            <a:pPr lvl="1">
              <a:buFont typeface="Calibri" pitchFamily="34" charset="0"/>
              <a:buChar char="–"/>
            </a:pPr>
            <a:r>
              <a:rPr dirty="0"/>
              <a:t>Controller manager: Runs various controllers that watch the API for changes and take appropriate action</a:t>
            </a:r>
          </a:p>
          <a:p>
            <a:pPr lvl="1">
              <a:buFont typeface="Calibri" pitchFamily="34" charset="0"/>
              <a:buChar char="–"/>
            </a:pPr>
            <a:r>
              <a:rPr dirty="0"/>
              <a:t>Scheduler: Balances pods across nodes</a:t>
            </a:r>
          </a:p>
          <a:p>
            <a:pPr>
              <a:buFont typeface="Arial" pitchFamily="34" charset="0"/>
              <a:buChar char="•"/>
            </a:pPr>
            <a:r>
              <a:rPr dirty="0"/>
              <a:t>Kubernetes </a:t>
            </a:r>
            <a:r>
              <a:rPr lang="en-US" dirty="0"/>
              <a:t>worker </a:t>
            </a:r>
            <a:r>
              <a:rPr dirty="0"/>
              <a:t>node:</a:t>
            </a:r>
          </a:p>
          <a:p>
            <a:pPr lvl="1">
              <a:buFont typeface="Calibri" pitchFamily="34" charset="0"/>
              <a:buChar char="–"/>
            </a:pPr>
            <a:r>
              <a:rPr lang="en-US" dirty="0" err="1"/>
              <a:t>kubelet</a:t>
            </a:r>
            <a:r>
              <a:rPr dirty="0"/>
              <a:t>: Watches the API for work assigned to it</a:t>
            </a:r>
          </a:p>
          <a:p>
            <a:pPr lvl="1">
              <a:buFont typeface="Calibri" pitchFamily="34" charset="0"/>
              <a:buChar char="–"/>
            </a:pPr>
            <a:r>
              <a:rPr lang="en-US" dirty="0" err="1"/>
              <a:t>kube</a:t>
            </a:r>
            <a:r>
              <a:rPr dirty="0"/>
              <a:t>-proxy: Configures networking rules to route traffic to containers</a:t>
            </a:r>
          </a:p>
          <a:p>
            <a:pPr lvl="1">
              <a:buFont typeface="Calibri" pitchFamily="34" charset="0"/>
              <a:buChar char="–"/>
            </a:pPr>
            <a:r>
              <a:rPr dirty="0"/>
              <a:t>Docker: Runs pods when requested by </a:t>
            </a:r>
            <a:r>
              <a:rPr lang="en-US" dirty="0" err="1"/>
              <a:t>kubelet</a:t>
            </a:r>
            <a:endParaRPr dirty="0"/>
          </a:p>
          <a:p>
            <a:pPr marL="0" indent="0">
              <a:buNone/>
            </a:pPr>
            <a:r>
              <a:rPr lang="en-GB" sz="1200" dirty="0">
                <a:solidFill>
                  <a:srgbClr val="000000"/>
                </a:solidFill>
                <a:latin typeface="Times New Roman" panose="02020603050405020304" pitchFamily="18" charset="0"/>
                <a:cs typeface="Times New Roman" panose="02020603050405020304" pitchFamily="18" charset="0"/>
              </a:rPr>
              <a:t>Kubernetes automates many key operational responsibilities, providing the developer with a reliable environment.</a:t>
            </a:r>
          </a:p>
          <a:p>
            <a:pPr marL="0" indent="0">
              <a:buNone/>
            </a:pPr>
            <a:r>
              <a:rPr lang="en-GB" sz="1200" dirty="0">
                <a:solidFill>
                  <a:srgbClr val="000000"/>
                </a:solidFill>
                <a:latin typeface="Times New Roman" panose="02020603050405020304" pitchFamily="18" charset="0"/>
                <a:cs typeface="Times New Roman" panose="02020603050405020304" pitchFamily="18" charset="0"/>
              </a:rPr>
              <a:t>Each architectural component focuses on one task, increasing resource utilization, reliability, and consistency.</a:t>
            </a:r>
          </a:p>
        </p:txBody>
      </p:sp>
      <p:sp>
        <p:nvSpPr>
          <p:cNvPr id="10108" name="Slide number"/>
          <p:cNvSpPr>
            <a:spLocks noGrp="1"/>
          </p:cNvSpPr>
          <p:nvPr>
            <p:ph type="sldNum" sz="quarter" idx="10"/>
          </p:nvPr>
        </p:nvSpPr>
        <p:spPr/>
        <p:txBody>
          <a:bodyPr/>
          <a:lstStyle/>
          <a:p>
            <a:fld id="{C18812F0-6685-476B-B832-AFB48F091983}" type="slidenum">
              <a:t>6</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 name="Slide preview"/>
          <p:cNvSpPr>
            <a:spLocks noGrp="1" noRot="1" noChangeAspect="1"/>
          </p:cNvSpPr>
          <p:nvPr>
            <p:ph type="sldImg"/>
          </p:nvPr>
        </p:nvSpPr>
        <p:spPr/>
      </p:sp>
      <p:sp>
        <p:nvSpPr>
          <p:cNvPr id="10066" name="Notes"/>
          <p:cNvSpPr>
            <a:spLocks noGrp="1"/>
          </p:cNvSpPr>
          <p:nvPr>
            <p:ph type="body" idx="1"/>
          </p:nvPr>
        </p:nvSpPr>
        <p:spPr/>
        <p:txBody>
          <a:bodyPr wrap="square" rtlCol="0"/>
          <a:lstStyle/>
          <a:p>
            <a:pPr marL="0" indent="0">
              <a:buNone/>
            </a:pPr>
            <a:r>
              <a:rPr lang="en-GB" sz="1000">
                <a:solidFill>
                  <a:schemeClr val="tx2"/>
                </a:solidFill>
                <a:latin typeface="Metropolis" panose="00000500000000000000" pitchFamily="2" charset="0"/>
                <a:cs typeface="Times New Roman" panose="02020603050405020304" pitchFamily="18" charset="0"/>
              </a:rPr>
              <a:t>Previously, operations provided sets of VMs to support applications. Now, operations provides a dynamic set of container hosts that support a large architecture of containerized services.</a:t>
            </a:r>
          </a:p>
          <a:p>
            <a:pPr marL="0" indent="0">
              <a:buNone/>
            </a:pPr>
            <a:r>
              <a:rPr lang="en-GB" sz="1000">
                <a:solidFill>
                  <a:schemeClr val="tx2"/>
                </a:solidFill>
                <a:latin typeface="Metropolis" panose="00000500000000000000" pitchFamily="2" charset="0"/>
                <a:cs typeface="Times New Roman" panose="02020603050405020304" pitchFamily="18" charset="0"/>
              </a:rPr>
              <a:t>Providing a set of container hosts adds complexity to operational support, requiring solutions that automate the delivery of operational requirements. Each application is a now set of containers.</a:t>
            </a:r>
          </a:p>
        </p:txBody>
      </p:sp>
      <p:sp>
        <p:nvSpPr>
          <p:cNvPr id="10067" name="Slide numbe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18812F0-6685-476B-B832-AFB48F091983}" type="slidenum">
              <a:rPr kumimoji="0" sz="1300" b="0" i="0" u="none" strike="noStrike" kern="1200" cap="none" spc="0" normalizeH="0" baseline="0" noProof="0">
                <a:ln>
                  <a:noFill/>
                </a:ln>
                <a:solidFill>
                  <a:srgbClr val="717074"/>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sz="1300" b="0" i="0" u="none" strike="noStrike" kern="1200" cap="none" spc="0" normalizeH="0" baseline="0" noProof="0">
              <a:ln>
                <a:noFill/>
              </a:ln>
              <a:solidFill>
                <a:srgbClr val="717074"/>
              </a:solidFill>
              <a:effectLst/>
              <a:uLnTx/>
              <a:uFillTx/>
              <a:latin typeface="Arial"/>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3" name="Slide preview"/>
          <p:cNvSpPr>
            <a:spLocks noGrp="1" noRot="1" noChangeAspect="1"/>
          </p:cNvSpPr>
          <p:nvPr>
            <p:ph type="sldImg"/>
          </p:nvPr>
        </p:nvSpPr>
        <p:spPr/>
      </p:sp>
      <p:sp>
        <p:nvSpPr>
          <p:cNvPr id="10114" name="Notes"/>
          <p:cNvSpPr>
            <a:spLocks noGrp="1"/>
          </p:cNvSpPr>
          <p:nvPr>
            <p:ph type="body" idx="1"/>
          </p:nvPr>
        </p:nvSpPr>
        <p:spPr/>
        <p:txBody>
          <a:bodyPr wrap="square" rtlCol="0"/>
          <a:lstStyle/>
          <a:p>
            <a:pPr marL="0" indent="0">
              <a:buNone/>
            </a:pPr>
            <a:r>
              <a:rPr lang="en-GB" sz="1200">
                <a:solidFill>
                  <a:srgbClr val="000000"/>
                </a:solidFill>
                <a:latin typeface="Times New Roman" panose="02020603050405020304" pitchFamily="18" charset="0"/>
                <a:cs typeface="Times New Roman" panose="02020603050405020304" pitchFamily="18" charset="0"/>
              </a:rPr>
              <a:t>Manifest files are the new shared language between the developer and the operator. They act as the single source of truth for the configuration of a set of application components (containers).</a:t>
            </a:r>
            <a:r>
              <a:rPr/>
              <a:t/>
            </a:r>
            <a:br>
              <a:rPr/>
            </a:br>
            <a:r>
              <a:rPr lang="en-GB" sz="1200">
                <a:solidFill>
                  <a:srgbClr val="000000"/>
                </a:solidFill>
                <a:latin typeface="Times New Roman" panose="02020603050405020304" pitchFamily="18" charset="0"/>
                <a:cs typeface="Times New Roman" panose="02020603050405020304" pitchFamily="18" charset="0"/>
              </a:rPr>
              <a:t>For more information about YAML, see "Yet Another Markup Language" at https://yaml.org/spec/history/2001-05-26.html.</a:t>
            </a:r>
          </a:p>
        </p:txBody>
      </p:sp>
      <p:sp>
        <p:nvSpPr>
          <p:cNvPr id="10115" name="Slide number"/>
          <p:cNvSpPr>
            <a:spLocks noGrp="1"/>
          </p:cNvSpPr>
          <p:nvPr>
            <p:ph type="sldNum" sz="quarter" idx="10"/>
          </p:nvPr>
        </p:nvSpPr>
        <p:spPr/>
        <p:txBody>
          <a:bodyPr/>
          <a:lstStyle/>
          <a:p>
            <a:fld id="{C18812F0-6685-476B-B832-AFB48F091983}" type="slidenum">
              <a:t>8</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 name="Slide preview"/>
          <p:cNvSpPr>
            <a:spLocks noGrp="1" noRot="1" noChangeAspect="1"/>
          </p:cNvSpPr>
          <p:nvPr>
            <p:ph type="sldImg"/>
          </p:nvPr>
        </p:nvSpPr>
        <p:spPr/>
      </p:sp>
      <p:sp>
        <p:nvSpPr>
          <p:cNvPr id="10118" name="Notes"/>
          <p:cNvSpPr>
            <a:spLocks noGrp="1"/>
          </p:cNvSpPr>
          <p:nvPr>
            <p:ph type="body" idx="1"/>
          </p:nvPr>
        </p:nvSpPr>
        <p:spPr/>
        <p:txBody>
          <a:bodyPr wrap="square" rtlCol="0"/>
          <a:lstStyle/>
          <a:p>
            <a:pPr marL="0" indent="0">
              <a:buNone/>
            </a:pPr>
            <a:r>
              <a:rPr lang="en-GB" sz="1200">
                <a:solidFill>
                  <a:srgbClr val="000000"/>
                </a:solidFill>
                <a:latin typeface="Times New Roman" panose="02020603050405020304" pitchFamily="18" charset="0"/>
                <a:cs typeface="Times New Roman" panose="02020603050405020304" pitchFamily="18" charset="0"/>
              </a:rPr>
              <a:t>For more information about Kubernetes pods, see the Kubernetes website at https://kubernetes.io/docs/concepts/workloads/pods/pod/</a:t>
            </a:r>
          </a:p>
          <a:p>
            <a:pPr marL="0" indent="0">
              <a:buNone/>
            </a:pPr>
            <a:r>
              <a:rPr lang="en-GB" sz="1200">
                <a:solidFill>
                  <a:srgbClr val="000000"/>
                </a:solidFill>
                <a:latin typeface="Times New Roman" panose="02020603050405020304" pitchFamily="18" charset="0"/>
                <a:cs typeface="Times New Roman" panose="02020603050405020304" pitchFamily="18" charset="0"/>
              </a:rPr>
              <a:t>The Kubernetes architecture has many objects and other conceptual primitives..</a:t>
            </a:r>
          </a:p>
        </p:txBody>
      </p:sp>
      <p:sp>
        <p:nvSpPr>
          <p:cNvPr id="10119" name="Slide number"/>
          <p:cNvSpPr>
            <a:spLocks noGrp="1"/>
          </p:cNvSpPr>
          <p:nvPr>
            <p:ph type="sldNum" sz="quarter" idx="10"/>
          </p:nvPr>
        </p:nvSpPr>
        <p:spPr/>
        <p:txBody>
          <a:bodyPr/>
          <a:lstStyle/>
          <a:p>
            <a:fld id="{C18812F0-6685-476B-B832-AFB48F091983}" type="slidenum">
              <a:t>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4E7DA8-8C56-434C-A552-C46A250E4854}" type="slidenum">
              <a:rPr lang="en-US" smtClean="0"/>
              <a:t>10</a:t>
            </a:fld>
            <a:endParaRPr lang="en-US"/>
          </a:p>
        </p:txBody>
      </p:sp>
    </p:spTree>
    <p:extLst>
      <p:ext uri="{BB962C8B-B14F-4D97-AF65-F5344CB8AC3E}">
        <p14:creationId xmlns:p14="http://schemas.microsoft.com/office/powerpoint/2010/main" val="6607164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2.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23.xml"/></Relationships>
</file>

<file path=ppt/slideLayouts/_rels/slideLayout3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slideMaster" Target="../slideMasters/slideMaster3.xml"/><Relationship Id="rId1" Type="http://schemas.openxmlformats.org/officeDocument/2006/relationships/tags" Target="../tags/tag25.xml"/><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3.xml"/><Relationship Id="rId1" Type="http://schemas.openxmlformats.org/officeDocument/2006/relationships/tags" Target="../tags/tag2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7.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8.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9.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0.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1.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2.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3.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4.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5.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6.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7.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8.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39.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40.xml"/></Relationships>
</file>

<file path=ppt/slideLayouts/_rels/slideLayout5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41.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42.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43.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4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slideMaster" Target="../slideMasters/slideMaster4.xml"/><Relationship Id="rId1" Type="http://schemas.openxmlformats.org/officeDocument/2006/relationships/tags" Target="../tags/tag46.xml"/><Relationship Id="rId4" Type="http://schemas.openxmlformats.org/officeDocument/2006/relationships/image" Target="../media/image3.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4.xml"/><Relationship Id="rId1" Type="http://schemas.openxmlformats.org/officeDocument/2006/relationships/tags" Target="../tags/tag4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8.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49.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50.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51.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52.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53.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54.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55.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56.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57.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5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59.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60.xml"/></Relationships>
</file>

<file path=ppt/slideLayouts/_rels/slideLayout72.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61.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62.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63.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64.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6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Slid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058BA9F4-A63E-4752-8BB7-88DF3705F57A}"/>
              </a:ext>
            </a:extLst>
          </p:cNvPr>
          <p:cNvSpPr/>
          <p:nvPr userDrawn="1"/>
        </p:nvSpPr>
        <p:spPr>
          <a:xfrm rot="2700000">
            <a:off x="1530975" y="-2580079"/>
            <a:ext cx="3206987" cy="9623529"/>
          </a:xfrm>
          <a:custGeom>
            <a:avLst/>
            <a:gdLst>
              <a:gd name="connsiteX0" fmla="*/ 3621 w 3204432"/>
              <a:gd name="connsiteY0" fmla="*/ 3200811 h 9623529"/>
              <a:gd name="connsiteX1" fmla="*/ 3204432 w 3204432"/>
              <a:gd name="connsiteY1" fmla="*/ 0 h 9623529"/>
              <a:gd name="connsiteX2" fmla="*/ 3204432 w 3204432"/>
              <a:gd name="connsiteY2" fmla="*/ 8389488 h 9623529"/>
              <a:gd name="connsiteX3" fmla="*/ 3197162 w 3204432"/>
              <a:gd name="connsiteY3" fmla="*/ 8389488 h 9623529"/>
              <a:gd name="connsiteX4" fmla="*/ 3201565 w 3204432"/>
              <a:gd name="connsiteY4" fmla="*/ 8393890 h 9623529"/>
              <a:gd name="connsiteX5" fmla="*/ 1971926 w 3204432"/>
              <a:gd name="connsiteY5" fmla="*/ 9623529 h 9623529"/>
              <a:gd name="connsiteX6" fmla="*/ 0 w 3204432"/>
              <a:gd name="connsiteY6" fmla="*/ 7651603 h 9623529"/>
              <a:gd name="connsiteX7" fmla="*/ 3621 w 3204432"/>
              <a:gd name="connsiteY7" fmla="*/ 7647982 h 9623529"/>
              <a:gd name="connsiteX8" fmla="*/ 3621 w 3204432"/>
              <a:gd name="connsiteY8" fmla="*/ 3200811 h 9623529"/>
              <a:gd name="connsiteX0" fmla="*/ 3621 w 3206055"/>
              <a:gd name="connsiteY0" fmla="*/ 3200811 h 9623529"/>
              <a:gd name="connsiteX1" fmla="*/ 3204432 w 3206055"/>
              <a:gd name="connsiteY1" fmla="*/ 0 h 9623529"/>
              <a:gd name="connsiteX2" fmla="*/ 3204432 w 3206055"/>
              <a:gd name="connsiteY2" fmla="*/ 8389488 h 9623529"/>
              <a:gd name="connsiteX3" fmla="*/ 3197162 w 3206055"/>
              <a:gd name="connsiteY3" fmla="*/ 8389488 h 9623529"/>
              <a:gd name="connsiteX4" fmla="*/ 3206055 w 3206055"/>
              <a:gd name="connsiteY4" fmla="*/ 9386208 h 9623529"/>
              <a:gd name="connsiteX5" fmla="*/ 1971926 w 3206055"/>
              <a:gd name="connsiteY5" fmla="*/ 9623529 h 9623529"/>
              <a:gd name="connsiteX6" fmla="*/ 0 w 3206055"/>
              <a:gd name="connsiteY6" fmla="*/ 7651603 h 9623529"/>
              <a:gd name="connsiteX7" fmla="*/ 3621 w 3206055"/>
              <a:gd name="connsiteY7" fmla="*/ 7647982 h 9623529"/>
              <a:gd name="connsiteX8" fmla="*/ 3621 w 3206055"/>
              <a:gd name="connsiteY8" fmla="*/ 3200811 h 9623529"/>
              <a:gd name="connsiteX0" fmla="*/ 3621 w 3206987"/>
              <a:gd name="connsiteY0" fmla="*/ 3200811 h 9623529"/>
              <a:gd name="connsiteX1" fmla="*/ 3204432 w 3206987"/>
              <a:gd name="connsiteY1" fmla="*/ 0 h 9623529"/>
              <a:gd name="connsiteX2" fmla="*/ 3204432 w 3206987"/>
              <a:gd name="connsiteY2" fmla="*/ 8389488 h 9623529"/>
              <a:gd name="connsiteX3" fmla="*/ 3206142 w 3206987"/>
              <a:gd name="connsiteY3" fmla="*/ 8407448 h 9623529"/>
              <a:gd name="connsiteX4" fmla="*/ 3206055 w 3206987"/>
              <a:gd name="connsiteY4" fmla="*/ 9386208 h 9623529"/>
              <a:gd name="connsiteX5" fmla="*/ 1971926 w 3206987"/>
              <a:gd name="connsiteY5" fmla="*/ 9623529 h 9623529"/>
              <a:gd name="connsiteX6" fmla="*/ 0 w 3206987"/>
              <a:gd name="connsiteY6" fmla="*/ 7651603 h 9623529"/>
              <a:gd name="connsiteX7" fmla="*/ 3621 w 3206987"/>
              <a:gd name="connsiteY7" fmla="*/ 7647982 h 9623529"/>
              <a:gd name="connsiteX8" fmla="*/ 3621 w 3206987"/>
              <a:gd name="connsiteY8" fmla="*/ 3200811 h 962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6987" h="9623529">
                <a:moveTo>
                  <a:pt x="3621" y="3200811"/>
                </a:moveTo>
                <a:lnTo>
                  <a:pt x="3204432" y="0"/>
                </a:lnTo>
                <a:lnTo>
                  <a:pt x="3204432" y="8389488"/>
                </a:lnTo>
                <a:lnTo>
                  <a:pt x="3206142" y="8407448"/>
                </a:lnTo>
                <a:cubicBezTo>
                  <a:pt x="3209106" y="8739688"/>
                  <a:pt x="3203091" y="9053968"/>
                  <a:pt x="3206055" y="9386208"/>
                </a:cubicBezTo>
                <a:lnTo>
                  <a:pt x="1971926" y="9623529"/>
                </a:lnTo>
                <a:lnTo>
                  <a:pt x="0" y="7651603"/>
                </a:lnTo>
                <a:lnTo>
                  <a:pt x="3621" y="7647982"/>
                </a:lnTo>
                <a:lnTo>
                  <a:pt x="3621" y="3200811"/>
                </a:lnTo>
                <a:close/>
              </a:path>
            </a:pathLst>
          </a:custGeom>
          <a:gradFill>
            <a:gsLst>
              <a:gs pos="24000">
                <a:schemeClr val="accent4"/>
              </a:gs>
              <a:gs pos="87000">
                <a:schemeClr val="accent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8" name="Freeform: Shape 17">
            <a:extLst>
              <a:ext uri="{FF2B5EF4-FFF2-40B4-BE49-F238E27FC236}">
                <a16:creationId xmlns:a16="http://schemas.microsoft.com/office/drawing/2014/main" id="{CDB058EE-90CF-4471-A238-65EFE7AFD7C7}"/>
              </a:ext>
            </a:extLst>
          </p:cNvPr>
          <p:cNvSpPr/>
          <p:nvPr userDrawn="1"/>
        </p:nvSpPr>
        <p:spPr>
          <a:xfrm rot="2700000">
            <a:off x="1632126" y="1230939"/>
            <a:ext cx="3535790" cy="7514148"/>
          </a:xfrm>
          <a:custGeom>
            <a:avLst/>
            <a:gdLst>
              <a:gd name="connsiteX0" fmla="*/ 0 w 3535790"/>
              <a:gd name="connsiteY0" fmla="*/ 0 h 7514148"/>
              <a:gd name="connsiteX1" fmla="*/ 3535790 w 3535790"/>
              <a:gd name="connsiteY1" fmla="*/ 0 h 7514148"/>
              <a:gd name="connsiteX2" fmla="*/ 3535790 w 3535790"/>
              <a:gd name="connsiteY2" fmla="*/ 4642648 h 7514148"/>
              <a:gd name="connsiteX3" fmla="*/ 706090 w 3535790"/>
              <a:gd name="connsiteY3" fmla="*/ 7514148 h 7514148"/>
              <a:gd name="connsiteX4" fmla="*/ 0 w 3535790"/>
              <a:gd name="connsiteY4" fmla="*/ 6808058 h 7514148"/>
              <a:gd name="connsiteX5" fmla="*/ 0 w 3535790"/>
              <a:gd name="connsiteY5" fmla="*/ 0 h 7514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5790" h="7514148">
                <a:moveTo>
                  <a:pt x="0" y="0"/>
                </a:moveTo>
                <a:lnTo>
                  <a:pt x="3535790" y="0"/>
                </a:lnTo>
                <a:lnTo>
                  <a:pt x="3535790" y="4642648"/>
                </a:lnTo>
                <a:lnTo>
                  <a:pt x="706090" y="7514148"/>
                </a:lnTo>
                <a:lnTo>
                  <a:pt x="0" y="6808058"/>
                </a:lnTo>
                <a:lnTo>
                  <a:pt x="0" y="0"/>
                </a:lnTo>
                <a:close/>
              </a:path>
            </a:pathLst>
          </a:custGeom>
          <a:gradFill>
            <a:gsLst>
              <a:gs pos="1143">
                <a:schemeClr val="bg1">
                  <a:alpha val="0"/>
                </a:schemeClr>
              </a:gs>
              <a:gs pos="14000">
                <a:schemeClr val="bg1">
                  <a:alpha val="0"/>
                </a:schemeClr>
              </a:gs>
              <a:gs pos="72000">
                <a:schemeClr val="accent1"/>
              </a:gs>
            </a:gsLst>
            <a:lin ang="42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6" name="Title 1">
            <a:extLst>
              <a:ext uri="{FF2B5EF4-FFF2-40B4-BE49-F238E27FC236}">
                <a16:creationId xmlns:a16="http://schemas.microsoft.com/office/drawing/2014/main" id="{2951C415-1758-4709-B881-2226BDD77675}"/>
              </a:ext>
            </a:extLst>
          </p:cNvPr>
          <p:cNvSpPr>
            <a:spLocks noGrp="1"/>
          </p:cNvSpPr>
          <p:nvPr>
            <p:ph type="title"/>
          </p:nvPr>
        </p:nvSpPr>
        <p:spPr>
          <a:xfrm>
            <a:off x="6096000" y="2215803"/>
            <a:ext cx="5187381" cy="1234440"/>
          </a:xfrm>
        </p:spPr>
        <p:txBody>
          <a:bodyPr wrap="square" anchor="b" anchorCtr="0"/>
          <a:lstStyle>
            <a:lvl1pPr algn="r">
              <a:lnSpc>
                <a:spcPts val="3400"/>
              </a:lnSpc>
              <a:defRPr sz="3200" b="0" cap="none" baseline="0"/>
            </a:lvl1pPr>
          </a:lstStyle>
          <a:p>
            <a:r>
              <a:rPr lang="en-US"/>
              <a:t>Click to edit Master title style</a:t>
            </a:r>
          </a:p>
        </p:txBody>
      </p:sp>
      <p:grpSp>
        <p:nvGrpSpPr>
          <p:cNvPr id="19" name="Group 18">
            <a:extLst>
              <a:ext uri="{FF2B5EF4-FFF2-40B4-BE49-F238E27FC236}">
                <a16:creationId xmlns:a16="http://schemas.microsoft.com/office/drawing/2014/main" id="{F662A218-7EC5-4C26-90F9-4C8166F3EF66}"/>
              </a:ext>
            </a:extLst>
          </p:cNvPr>
          <p:cNvGrpSpPr/>
          <p:nvPr userDrawn="1"/>
        </p:nvGrpSpPr>
        <p:grpSpPr>
          <a:xfrm>
            <a:off x="608171" y="6447600"/>
            <a:ext cx="1424756" cy="224518"/>
            <a:chOff x="863272" y="6563918"/>
            <a:chExt cx="861082" cy="135727"/>
          </a:xfrm>
          <a:solidFill>
            <a:schemeClr val="bg1"/>
          </a:solidFill>
        </p:grpSpPr>
        <p:sp>
          <p:nvSpPr>
            <p:cNvPr id="20" name="Freeform 6">
              <a:extLst>
                <a:ext uri="{FF2B5EF4-FFF2-40B4-BE49-F238E27FC236}">
                  <a16:creationId xmlns:a16="http://schemas.microsoft.com/office/drawing/2014/main" id="{D2B61455-20AC-4408-9D87-B04FFD7905DC}"/>
                </a:ext>
              </a:extLst>
            </p:cNvPr>
            <p:cNvSpPr>
              <a:spLocks/>
            </p:cNvSpPr>
            <p:nvPr userDrawn="1"/>
          </p:nvSpPr>
          <p:spPr bwMode="auto">
            <a:xfrm>
              <a:off x="1195963" y="6569284"/>
              <a:ext cx="181812" cy="128783"/>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1" name="Freeform 7">
              <a:extLst>
                <a:ext uri="{FF2B5EF4-FFF2-40B4-BE49-F238E27FC236}">
                  <a16:creationId xmlns:a16="http://schemas.microsoft.com/office/drawing/2014/main" id="{C8CD4FF6-3DC6-4615-AB39-3DF7C9ED209E}"/>
                </a:ext>
              </a:extLst>
            </p:cNvPr>
            <p:cNvSpPr>
              <a:spLocks/>
            </p:cNvSpPr>
            <p:nvPr userDrawn="1"/>
          </p:nvSpPr>
          <p:spPr bwMode="auto">
            <a:xfrm>
              <a:off x="1509084" y="6569284"/>
              <a:ext cx="70389" cy="128783"/>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2" name="Freeform 8">
              <a:extLst>
                <a:ext uri="{FF2B5EF4-FFF2-40B4-BE49-F238E27FC236}">
                  <a16:creationId xmlns:a16="http://schemas.microsoft.com/office/drawing/2014/main" id="{93ED9EF2-B0A3-4080-80FF-D8D0974E9498}"/>
                </a:ext>
              </a:extLst>
            </p:cNvPr>
            <p:cNvSpPr>
              <a:spLocks noEditPoints="1"/>
            </p:cNvSpPr>
            <p:nvPr userDrawn="1"/>
          </p:nvSpPr>
          <p:spPr bwMode="auto">
            <a:xfrm>
              <a:off x="1577894" y="6569284"/>
              <a:ext cx="115211" cy="130361"/>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3" name="Freeform 9">
              <a:extLst>
                <a:ext uri="{FF2B5EF4-FFF2-40B4-BE49-F238E27FC236}">
                  <a16:creationId xmlns:a16="http://schemas.microsoft.com/office/drawing/2014/main" id="{2AB7AA43-11EE-4E56-A876-EA235A60D5FC}"/>
                </a:ext>
              </a:extLst>
            </p:cNvPr>
            <p:cNvSpPr>
              <a:spLocks noEditPoints="1"/>
            </p:cNvSpPr>
            <p:nvPr userDrawn="1"/>
          </p:nvSpPr>
          <p:spPr bwMode="auto">
            <a:xfrm>
              <a:off x="1377775" y="6569284"/>
              <a:ext cx="108898" cy="130361"/>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4" name="Freeform 10">
              <a:extLst>
                <a:ext uri="{FF2B5EF4-FFF2-40B4-BE49-F238E27FC236}">
                  <a16:creationId xmlns:a16="http://schemas.microsoft.com/office/drawing/2014/main" id="{18C906CE-6B18-4A24-B6F3-37C2D07E9914}"/>
                </a:ext>
              </a:extLst>
            </p:cNvPr>
            <p:cNvSpPr>
              <a:spLocks/>
            </p:cNvSpPr>
            <p:nvPr userDrawn="1"/>
          </p:nvSpPr>
          <p:spPr bwMode="auto">
            <a:xfrm>
              <a:off x="863272" y="6563918"/>
              <a:ext cx="325115" cy="135727"/>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5" name="Freeform 11">
              <a:extLst>
                <a:ext uri="{FF2B5EF4-FFF2-40B4-BE49-F238E27FC236}">
                  <a16:creationId xmlns:a16="http://schemas.microsoft.com/office/drawing/2014/main" id="{43859B0A-3053-4B1E-BBEF-AD11EABDF4CF}"/>
                </a:ext>
              </a:extLst>
            </p:cNvPr>
            <p:cNvSpPr>
              <a:spLocks noEditPoints="1"/>
            </p:cNvSpPr>
            <p:nvPr userDrawn="1"/>
          </p:nvSpPr>
          <p:spPr bwMode="auto">
            <a:xfrm>
              <a:off x="1694683" y="6569284"/>
              <a:ext cx="29671" cy="31249"/>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6" name="Freeform 12">
              <a:extLst>
                <a:ext uri="{FF2B5EF4-FFF2-40B4-BE49-F238E27FC236}">
                  <a16:creationId xmlns:a16="http://schemas.microsoft.com/office/drawing/2014/main" id="{480957FB-BCF1-411D-91E8-D3CB10A9BBF6}"/>
                </a:ext>
              </a:extLst>
            </p:cNvPr>
            <p:cNvSpPr>
              <a:spLocks noEditPoints="1"/>
            </p:cNvSpPr>
            <p:nvPr userDrawn="1"/>
          </p:nvSpPr>
          <p:spPr bwMode="auto">
            <a:xfrm>
              <a:off x="1703521" y="6576859"/>
              <a:ext cx="12626" cy="15151"/>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grpSp>
      <p:sp>
        <p:nvSpPr>
          <p:cNvPr id="36" name="TextBox 35">
            <a:extLst>
              <a:ext uri="{FF2B5EF4-FFF2-40B4-BE49-F238E27FC236}">
                <a16:creationId xmlns:a16="http://schemas.microsoft.com/office/drawing/2014/main" id="{39FC8472-2F9C-4390-AD12-2DEC71630743}"/>
              </a:ext>
            </a:extLst>
          </p:cNvPr>
          <p:cNvSpPr txBox="1"/>
          <p:nvPr userDrawn="1"/>
        </p:nvSpPr>
        <p:spPr bwMode="white">
          <a:xfrm flipH="1">
            <a:off x="2301169" y="6513824"/>
            <a:ext cx="1729338" cy="186690"/>
          </a:xfrm>
          <a:prstGeom prst="rect">
            <a:avLst/>
          </a:prstGeom>
          <a:noFill/>
        </p:spPr>
        <p:txBody>
          <a:bodyPr wrap="none" lIns="0" tIns="0" rIns="0" bIns="0" rtlCol="0" anchor="ctr">
            <a:noAutofit/>
          </a:bodyPr>
          <a:lstStyle/>
          <a:p>
            <a:pPr>
              <a:lnSpc>
                <a:spcPct val="90000"/>
              </a:lnSpc>
            </a:pPr>
            <a:r>
              <a:rPr lang="en-US" sz="1000">
                <a:solidFill>
                  <a:schemeClr val="bg1"/>
                </a:solidFill>
                <a:latin typeface="+mj-lt"/>
                <a:ea typeface="Verdana" panose="020B0604030504040204" pitchFamily="34" charset="0"/>
                <a:cs typeface="Verdana" panose="020B0604030504040204" pitchFamily="34" charset="0"/>
              </a:rPr>
              <a:t> © 2021 VMware, Inc.</a:t>
            </a:r>
          </a:p>
        </p:txBody>
      </p:sp>
      <mc:AlternateContent xmlns:mc="http://schemas.openxmlformats.org/markup-compatibility/2006" xmlns:p14="http://schemas.microsoft.com/office/powerpoint/2010/main">
        <mc:Choice Requires="p14">
          <p:contentPart p14:bwMode="auto" r:id="rId3">
            <p14:nvContentPartPr>
              <p14:cNvPr id="37" name="Ink 36">
                <a:extLst>
                  <a:ext uri="{FF2B5EF4-FFF2-40B4-BE49-F238E27FC236}">
                    <a16:creationId xmlns:a16="http://schemas.microsoft.com/office/drawing/2014/main" id="{CFEB676F-F7B5-4486-A265-8D3830C84F4C}"/>
                  </a:ext>
                </a:extLst>
              </p14:cNvPr>
              <p14:cNvContentPartPr/>
              <p14:nvPr userDrawn="1"/>
            </p14:nvContentPartPr>
            <p14:xfrm>
              <a:off x="9862161" y="4881179"/>
              <a:ext cx="240" cy="240"/>
            </p14:xfrm>
          </p:contentPart>
        </mc:Choice>
        <mc:Fallback xmlns="">
          <p:pic>
            <p:nvPicPr>
              <p:cNvPr id="37" name="Ink 36">
                <a:extLst>
                  <a:ext uri="{FF2B5EF4-FFF2-40B4-BE49-F238E27FC236}">
                    <a16:creationId xmlns:a16="http://schemas.microsoft.com/office/drawing/2014/main" id="{CFEB676F-F7B5-4486-A265-8D3830C84F4C}"/>
                  </a:ext>
                </a:extLst>
              </p:cNvPr>
              <p:cNvPicPr/>
              <p:nvPr/>
            </p:nvPicPr>
            <p:blipFill>
              <a:blip r:embed="rId4"/>
              <a:stretch>
                <a:fillRect/>
              </a:stretch>
            </p:blipFill>
            <p:spPr>
              <a:xfrm>
                <a:off x="9858081" y="4877099"/>
                <a:ext cx="7920" cy="7920"/>
              </a:xfrm>
              <a:prstGeom prst="rect">
                <a:avLst/>
              </a:prstGeom>
            </p:spPr>
          </p:pic>
        </mc:Fallback>
      </mc:AlternateContent>
      <p:sp>
        <p:nvSpPr>
          <p:cNvPr id="3" name="Content Placeholder 2"/>
          <p:cNvSpPr>
            <a:spLocks noGrp="1"/>
          </p:cNvSpPr>
          <p:nvPr>
            <p:ph sz="quarter" idx="11" hasCustomPrompt="1"/>
          </p:nvPr>
        </p:nvSpPr>
        <p:spPr>
          <a:xfrm>
            <a:off x="6096000" y="3965135"/>
            <a:ext cx="5181409" cy="692625"/>
          </a:xfrm>
          <a:prstGeom prst="rect">
            <a:avLst/>
          </a:prstGeom>
        </p:spPr>
        <p:txBody>
          <a:bodyPr anchor="b" anchorCtr="0"/>
          <a:lstStyle>
            <a:lvl1pPr marL="0" marR="0" indent="1614488" algn="r" defTabSz="808038" rtl="0" eaLnBrk="1" fontAlgn="auto" latinLnBrk="0" hangingPunct="1">
              <a:lnSpc>
                <a:spcPct val="90000"/>
              </a:lnSpc>
              <a:spcBef>
                <a:spcPts val="1200"/>
              </a:spcBef>
              <a:spcAft>
                <a:spcPts val="0"/>
              </a:spcAft>
              <a:buClrTx/>
              <a:buSzPct val="90000"/>
              <a:buFontTx/>
              <a:buNone/>
              <a:tabLst/>
              <a:defRPr lang="en-GB" sz="2400" kern="1200" baseline="0" dirty="0">
                <a:solidFill>
                  <a:schemeClr val="tx1"/>
                </a:solidFill>
                <a:latin typeface="+mj-lt"/>
                <a:ea typeface="+mn-ea"/>
                <a:cs typeface="+mn-cs"/>
              </a:defRPr>
            </a:lvl1pPr>
          </a:lstStyle>
          <a:p>
            <a:pPr marL="0" marR="0" lvl="0" indent="0" algn="l" defTabSz="914400" rtl="0" eaLnBrk="1" fontAlgn="auto" latinLnBrk="0" hangingPunct="1">
              <a:lnSpc>
                <a:spcPct val="90000"/>
              </a:lnSpc>
              <a:spcBef>
                <a:spcPts val="1200"/>
              </a:spcBef>
              <a:spcAft>
                <a:spcPts val="0"/>
              </a:spcAft>
              <a:buClrTx/>
              <a:buSzPct val="90000"/>
              <a:buFontTx/>
              <a:buNone/>
              <a:tabLst/>
              <a:defRPr/>
            </a:pPr>
            <a:r>
              <a:rPr lang="en-US"/>
              <a:t>Module #</a:t>
            </a:r>
            <a:endParaRPr lang="en-GB"/>
          </a:p>
        </p:txBody>
      </p:sp>
    </p:spTree>
    <p:custDataLst>
      <p:tags r:id="rId1"/>
    </p:custDataLst>
    <p:extLst>
      <p:ext uri="{BB962C8B-B14F-4D97-AF65-F5344CB8AC3E}">
        <p14:creationId xmlns:p14="http://schemas.microsoft.com/office/powerpoint/2010/main" val="7020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ixZ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9" name="Footer Placeholder 8">
            <a:extLst>
              <a:ext uri="{FF2B5EF4-FFF2-40B4-BE49-F238E27FC236}">
                <a16:creationId xmlns:a16="http://schemas.microsoft.com/office/drawing/2014/main" id="{10AAE179-ACC5-47B4-993F-CFFC46783022}"/>
              </a:ext>
            </a:extLst>
          </p:cNvPr>
          <p:cNvSpPr>
            <a:spLocks noGrp="1"/>
          </p:cNvSpPr>
          <p:nvPr>
            <p:ph type="ftr" sz="quarter" idx="14"/>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5" name="Content Placeholder 14">
            <a:extLst>
              <a:ext uri="{FF2B5EF4-FFF2-40B4-BE49-F238E27FC236}">
                <a16:creationId xmlns:a16="http://schemas.microsoft.com/office/drawing/2014/main" id="{BCCE028A-A024-47D3-A4FE-A7B77B0B8583}"/>
              </a:ext>
            </a:extLst>
          </p:cNvPr>
          <p:cNvSpPr>
            <a:spLocks noGrp="1"/>
          </p:cNvSpPr>
          <p:nvPr>
            <p:ph sz="quarter" idx="15"/>
          </p:nvPr>
        </p:nvSpPr>
        <p:spPr>
          <a:xfrm>
            <a:off x="609600" y="914400"/>
            <a:ext cx="3592513" cy="2454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a:extLst>
              <a:ext uri="{FF2B5EF4-FFF2-40B4-BE49-F238E27FC236}">
                <a16:creationId xmlns:a16="http://schemas.microsoft.com/office/drawing/2014/main" id="{077976A5-AB63-4421-B7C0-5E3B9DD2CBEF}"/>
              </a:ext>
            </a:extLst>
          </p:cNvPr>
          <p:cNvSpPr>
            <a:spLocks noGrp="1"/>
          </p:cNvSpPr>
          <p:nvPr>
            <p:ph sz="quarter" idx="16"/>
          </p:nvPr>
        </p:nvSpPr>
        <p:spPr>
          <a:xfrm>
            <a:off x="4340225" y="914400"/>
            <a:ext cx="3538537" cy="2454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a:extLst>
              <a:ext uri="{FF2B5EF4-FFF2-40B4-BE49-F238E27FC236}">
                <a16:creationId xmlns:a16="http://schemas.microsoft.com/office/drawing/2014/main" id="{6284450F-5DF1-4BE6-BCFB-D995651D84A8}"/>
              </a:ext>
            </a:extLst>
          </p:cNvPr>
          <p:cNvSpPr>
            <a:spLocks noGrp="1"/>
          </p:cNvSpPr>
          <p:nvPr>
            <p:ph sz="quarter" idx="17"/>
          </p:nvPr>
        </p:nvSpPr>
        <p:spPr>
          <a:xfrm>
            <a:off x="7999256" y="914400"/>
            <a:ext cx="3583144" cy="2454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0">
            <a:extLst>
              <a:ext uri="{FF2B5EF4-FFF2-40B4-BE49-F238E27FC236}">
                <a16:creationId xmlns:a16="http://schemas.microsoft.com/office/drawing/2014/main" id="{76C1DCA6-9676-4D2A-9A39-934A4CB5991C}"/>
              </a:ext>
            </a:extLst>
          </p:cNvPr>
          <p:cNvSpPr>
            <a:spLocks noGrp="1"/>
          </p:cNvSpPr>
          <p:nvPr>
            <p:ph sz="quarter" idx="18"/>
          </p:nvPr>
        </p:nvSpPr>
        <p:spPr>
          <a:xfrm>
            <a:off x="609600" y="3507200"/>
            <a:ext cx="3592512" cy="2874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23">
            <a:extLst>
              <a:ext uri="{FF2B5EF4-FFF2-40B4-BE49-F238E27FC236}">
                <a16:creationId xmlns:a16="http://schemas.microsoft.com/office/drawing/2014/main" id="{124739A5-AC9B-435B-84D5-3C3D5606F3A9}"/>
              </a:ext>
            </a:extLst>
          </p:cNvPr>
          <p:cNvSpPr>
            <a:spLocks noGrp="1"/>
          </p:cNvSpPr>
          <p:nvPr>
            <p:ph sz="quarter" idx="19"/>
          </p:nvPr>
        </p:nvSpPr>
        <p:spPr>
          <a:xfrm>
            <a:off x="4340225" y="3506788"/>
            <a:ext cx="3538538" cy="2874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a:extLst>
              <a:ext uri="{FF2B5EF4-FFF2-40B4-BE49-F238E27FC236}">
                <a16:creationId xmlns:a16="http://schemas.microsoft.com/office/drawing/2014/main" id="{9F49D82A-1E28-425B-B8CF-AC94311AB72F}"/>
              </a:ext>
            </a:extLst>
          </p:cNvPr>
          <p:cNvSpPr>
            <a:spLocks noGrp="1"/>
          </p:cNvSpPr>
          <p:nvPr>
            <p:ph sz="quarter" idx="20"/>
          </p:nvPr>
        </p:nvSpPr>
        <p:spPr>
          <a:xfrm>
            <a:off x="7966075" y="3506788"/>
            <a:ext cx="3616325" cy="2874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689322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FourZ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7" name="Footer Placeholder 6">
            <a:extLst>
              <a:ext uri="{FF2B5EF4-FFF2-40B4-BE49-F238E27FC236}">
                <a16:creationId xmlns:a16="http://schemas.microsoft.com/office/drawing/2014/main" id="{FEF8E274-A9A5-414C-9A38-2C70B85B4A76}"/>
              </a:ext>
            </a:extLst>
          </p:cNvPr>
          <p:cNvSpPr>
            <a:spLocks noGrp="1"/>
          </p:cNvSpPr>
          <p:nvPr>
            <p:ph type="ftr" sz="quarter" idx="12"/>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2" name="Content Placeholder 11">
            <a:extLst>
              <a:ext uri="{FF2B5EF4-FFF2-40B4-BE49-F238E27FC236}">
                <a16:creationId xmlns:a16="http://schemas.microsoft.com/office/drawing/2014/main" id="{2E346702-588E-4F03-9EEB-E703ACD3CA2D}"/>
              </a:ext>
            </a:extLst>
          </p:cNvPr>
          <p:cNvSpPr>
            <a:spLocks noGrp="1"/>
          </p:cNvSpPr>
          <p:nvPr>
            <p:ph sz="quarter" idx="13"/>
          </p:nvPr>
        </p:nvSpPr>
        <p:spPr>
          <a:xfrm>
            <a:off x="609600" y="918583"/>
            <a:ext cx="5421689" cy="24505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EF30A3E4-39ED-4B95-8078-DADA4A648770}"/>
              </a:ext>
            </a:extLst>
          </p:cNvPr>
          <p:cNvSpPr>
            <a:spLocks noGrp="1"/>
          </p:cNvSpPr>
          <p:nvPr>
            <p:ph sz="quarter" idx="14"/>
          </p:nvPr>
        </p:nvSpPr>
        <p:spPr>
          <a:xfrm>
            <a:off x="6169401" y="919162"/>
            <a:ext cx="5412999" cy="2449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053813AD-733A-4F6A-8177-2E6613C04BF8}"/>
              </a:ext>
            </a:extLst>
          </p:cNvPr>
          <p:cNvSpPr>
            <a:spLocks noGrp="1"/>
          </p:cNvSpPr>
          <p:nvPr>
            <p:ph sz="quarter" idx="15"/>
          </p:nvPr>
        </p:nvSpPr>
        <p:spPr>
          <a:xfrm>
            <a:off x="609600" y="3506788"/>
            <a:ext cx="5421688" cy="2874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FB1B0973-6DD0-4BAA-9E78-D1951C2DC08C}"/>
              </a:ext>
            </a:extLst>
          </p:cNvPr>
          <p:cNvSpPr>
            <a:spLocks noGrp="1"/>
          </p:cNvSpPr>
          <p:nvPr>
            <p:ph sz="quarter" idx="16"/>
          </p:nvPr>
        </p:nvSpPr>
        <p:spPr>
          <a:xfrm>
            <a:off x="6169025" y="3506788"/>
            <a:ext cx="5413375" cy="2874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27765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woObj" preserve="1">
  <p:cSld name="OneThirdTwo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77837" y="914400"/>
            <a:ext cx="7204563" cy="5467350"/>
          </a:xfrm>
        </p:spPr>
        <p:txBody>
          <a:bodyPr/>
          <a:lstStyle>
            <a:lvl1pPr>
              <a:defRPr sz="1800"/>
            </a:lvl1pPr>
            <a:lvl2pPr>
              <a:defRPr sz="1800"/>
            </a:lvl2pPr>
            <a:lvl3pPr>
              <a:defRPr sz="1800"/>
            </a:lvl3pPr>
            <a:lvl4pPr>
              <a:defRPr sz="1800"/>
            </a:lvl4pPr>
            <a:lvl5pPr>
              <a:defRPr sz="1800"/>
            </a:lvl5pPr>
            <a:lvl6pPr>
              <a:defRPr sz="1400"/>
            </a:lvl6pPr>
            <a:lvl7pPr>
              <a:defRPr sz="20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914400"/>
            <a:ext cx="3592800" cy="5467350"/>
          </a:xfrm>
        </p:spPr>
        <p:txBody>
          <a:bodyPr/>
          <a:lstStyle>
            <a:lvl1pPr>
              <a:defRPr sz="1800"/>
            </a:lvl1pPr>
            <a:lvl2pPr>
              <a:defRPr sz="1800"/>
            </a:lvl2pPr>
            <a:lvl3pPr>
              <a:defRPr sz="1800"/>
            </a:lvl3pPr>
            <a:lvl4pPr>
              <a:defRPr sz="1800"/>
            </a:lvl4pPr>
            <a:lvl5pPr>
              <a:defRPr sz="1800"/>
            </a:lvl5pPr>
            <a:lvl6pPr>
              <a:defRPr sz="1400"/>
            </a:lvl6pPr>
            <a:lvl7pPr>
              <a:defRPr sz="20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48F23CA-9C87-4559-89F8-42A3CC9D03F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Tree>
    <p:custDataLst>
      <p:tags r:id="rId1"/>
    </p:custDataLst>
    <p:extLst>
      <p:ext uri="{BB962C8B-B14F-4D97-AF65-F5344CB8AC3E}">
        <p14:creationId xmlns:p14="http://schemas.microsoft.com/office/powerpoint/2010/main" val="37450536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woThirdOne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5" name="Footer Placeholder 4">
            <a:extLst>
              <a:ext uri="{FF2B5EF4-FFF2-40B4-BE49-F238E27FC236}">
                <a16:creationId xmlns:a16="http://schemas.microsoft.com/office/drawing/2014/main" id="{F58FAB0E-4E3B-4A40-BCA8-03219A34BD9D}"/>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2" name="Content Placeholder 11">
            <a:extLst>
              <a:ext uri="{FF2B5EF4-FFF2-40B4-BE49-F238E27FC236}">
                <a16:creationId xmlns:a16="http://schemas.microsoft.com/office/drawing/2014/main" id="{A4A39F82-4F84-4F7C-A7E0-574DD4A2D2EF}"/>
              </a:ext>
            </a:extLst>
          </p:cNvPr>
          <p:cNvSpPr>
            <a:spLocks noGrp="1"/>
          </p:cNvSpPr>
          <p:nvPr>
            <p:ph sz="quarter" idx="11"/>
          </p:nvPr>
        </p:nvSpPr>
        <p:spPr>
          <a:xfrm>
            <a:off x="609600" y="914400"/>
            <a:ext cx="7264400"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A5807AFE-9169-4709-B0F3-68880FE5EBF5}"/>
              </a:ext>
            </a:extLst>
          </p:cNvPr>
          <p:cNvSpPr>
            <a:spLocks noGrp="1"/>
          </p:cNvSpPr>
          <p:nvPr>
            <p:ph sz="quarter" idx="12"/>
          </p:nvPr>
        </p:nvSpPr>
        <p:spPr>
          <a:xfrm>
            <a:off x="8011855" y="914400"/>
            <a:ext cx="3570545"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824264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AndIc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5" name="Footer Placeholder 4">
            <a:extLst>
              <a:ext uri="{FF2B5EF4-FFF2-40B4-BE49-F238E27FC236}">
                <a16:creationId xmlns:a16="http://schemas.microsoft.com/office/drawing/2014/main" id="{F58FAB0E-4E3B-4A40-BCA8-03219A34BD9D}"/>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1" name="Content Placeholder 10">
            <a:extLst>
              <a:ext uri="{FF2B5EF4-FFF2-40B4-BE49-F238E27FC236}">
                <a16:creationId xmlns:a16="http://schemas.microsoft.com/office/drawing/2014/main" id="{459E8C1A-0B0D-49C0-B0FA-E7519E73C77C}"/>
              </a:ext>
            </a:extLst>
          </p:cNvPr>
          <p:cNvSpPr>
            <a:spLocks noGrp="1"/>
          </p:cNvSpPr>
          <p:nvPr>
            <p:ph sz="quarter" idx="11"/>
          </p:nvPr>
        </p:nvSpPr>
        <p:spPr>
          <a:xfrm>
            <a:off x="609600" y="914400"/>
            <a:ext cx="7981144"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a:extLst>
              <a:ext uri="{FF2B5EF4-FFF2-40B4-BE49-F238E27FC236}">
                <a16:creationId xmlns:a16="http://schemas.microsoft.com/office/drawing/2014/main" id="{F006E961-0735-4D61-9836-6F2D3FB72447}"/>
              </a:ext>
            </a:extLst>
          </p:cNvPr>
          <p:cNvSpPr>
            <a:spLocks noGrp="1"/>
          </p:cNvSpPr>
          <p:nvPr>
            <p:ph sz="quarter" idx="14"/>
          </p:nvPr>
        </p:nvSpPr>
        <p:spPr>
          <a:xfrm>
            <a:off x="8750809" y="914400"/>
            <a:ext cx="2831592"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850230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VertTextAndTwoImage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F113682-DB3B-41F9-9E40-9743882FDAB3}"/>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6" name="Footer Placeholder 4">
            <a:extLst>
              <a:ext uri="{FF2B5EF4-FFF2-40B4-BE49-F238E27FC236}">
                <a16:creationId xmlns:a16="http://schemas.microsoft.com/office/drawing/2014/main" id="{9FA4EACB-49C2-416E-B993-25DB8CB2D458}"/>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2" name="Content Placeholder 11">
            <a:extLst>
              <a:ext uri="{FF2B5EF4-FFF2-40B4-BE49-F238E27FC236}">
                <a16:creationId xmlns:a16="http://schemas.microsoft.com/office/drawing/2014/main" id="{F9B60763-18B5-48EC-B33D-D7068C9A9941}"/>
              </a:ext>
            </a:extLst>
          </p:cNvPr>
          <p:cNvSpPr>
            <a:spLocks noGrp="1"/>
          </p:cNvSpPr>
          <p:nvPr>
            <p:ph sz="quarter" idx="11"/>
          </p:nvPr>
        </p:nvSpPr>
        <p:spPr>
          <a:xfrm>
            <a:off x="609600" y="914401"/>
            <a:ext cx="10972800" cy="6061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5ECCAB4E-AD7D-4739-B86C-ADAC5395DDD8}"/>
              </a:ext>
            </a:extLst>
          </p:cNvPr>
          <p:cNvSpPr>
            <a:spLocks noGrp="1"/>
          </p:cNvSpPr>
          <p:nvPr>
            <p:ph sz="quarter" idx="12"/>
          </p:nvPr>
        </p:nvSpPr>
        <p:spPr>
          <a:xfrm>
            <a:off x="609600" y="1670050"/>
            <a:ext cx="109728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C85FD018-B5ED-41A7-B9D1-3D7BB3AA188A}"/>
              </a:ext>
            </a:extLst>
          </p:cNvPr>
          <p:cNvSpPr>
            <a:spLocks noGrp="1"/>
          </p:cNvSpPr>
          <p:nvPr>
            <p:ph sz="quarter" idx="13"/>
          </p:nvPr>
        </p:nvSpPr>
        <p:spPr>
          <a:xfrm>
            <a:off x="609600" y="4094924"/>
            <a:ext cx="109728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831046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VertDoubleTextAndImag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C866F9-C46F-4FAC-BD0F-64A8B64BA1F6}"/>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7" name="Footer Placeholder 4">
            <a:extLst>
              <a:ext uri="{FF2B5EF4-FFF2-40B4-BE49-F238E27FC236}">
                <a16:creationId xmlns:a16="http://schemas.microsoft.com/office/drawing/2014/main" id="{F5717891-C086-478F-80C7-829FA89B5E45}"/>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3" name="Content Placeholder 12">
            <a:extLst>
              <a:ext uri="{FF2B5EF4-FFF2-40B4-BE49-F238E27FC236}">
                <a16:creationId xmlns:a16="http://schemas.microsoft.com/office/drawing/2014/main" id="{E03BDCEB-7DE3-41AD-8CB7-3DE4D8A0E3F1}"/>
              </a:ext>
            </a:extLst>
          </p:cNvPr>
          <p:cNvSpPr>
            <a:spLocks noGrp="1"/>
          </p:cNvSpPr>
          <p:nvPr>
            <p:ph sz="quarter" idx="11"/>
          </p:nvPr>
        </p:nvSpPr>
        <p:spPr>
          <a:xfrm>
            <a:off x="609600" y="914400"/>
            <a:ext cx="10972800" cy="595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0">
            <a:extLst>
              <a:ext uri="{FF2B5EF4-FFF2-40B4-BE49-F238E27FC236}">
                <a16:creationId xmlns:a16="http://schemas.microsoft.com/office/drawing/2014/main" id="{C62B7808-8002-4C0D-83F6-9268D0875CA4}"/>
              </a:ext>
            </a:extLst>
          </p:cNvPr>
          <p:cNvSpPr>
            <a:spLocks noGrp="1"/>
          </p:cNvSpPr>
          <p:nvPr>
            <p:ph sz="quarter" idx="12"/>
          </p:nvPr>
        </p:nvSpPr>
        <p:spPr>
          <a:xfrm>
            <a:off x="609600" y="1681163"/>
            <a:ext cx="10972800" cy="19052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2">
            <a:extLst>
              <a:ext uri="{FF2B5EF4-FFF2-40B4-BE49-F238E27FC236}">
                <a16:creationId xmlns:a16="http://schemas.microsoft.com/office/drawing/2014/main" id="{261C5819-0F16-4F70-B5C1-8018B6FE3D95}"/>
              </a:ext>
            </a:extLst>
          </p:cNvPr>
          <p:cNvSpPr>
            <a:spLocks noGrp="1"/>
          </p:cNvSpPr>
          <p:nvPr>
            <p:ph sz="quarter" idx="13"/>
          </p:nvPr>
        </p:nvSpPr>
        <p:spPr>
          <a:xfrm>
            <a:off x="609600" y="3744151"/>
            <a:ext cx="10972800" cy="594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Content Placeholder 24">
            <a:extLst>
              <a:ext uri="{FF2B5EF4-FFF2-40B4-BE49-F238E27FC236}">
                <a16:creationId xmlns:a16="http://schemas.microsoft.com/office/drawing/2014/main" id="{F91C310B-1E1B-489D-BE58-5A26F49ACBC8}"/>
              </a:ext>
            </a:extLst>
          </p:cNvPr>
          <p:cNvSpPr>
            <a:spLocks noGrp="1"/>
          </p:cNvSpPr>
          <p:nvPr>
            <p:ph sz="quarter" idx="14"/>
          </p:nvPr>
        </p:nvSpPr>
        <p:spPr>
          <a:xfrm>
            <a:off x="609600" y="4483730"/>
            <a:ext cx="10972800" cy="1898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735789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VertHalfHalf">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E00445-D9A2-4DE6-9028-E5C6963BD15C}"/>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5" name="Footer Placeholder 4">
            <a:extLst>
              <a:ext uri="{FF2B5EF4-FFF2-40B4-BE49-F238E27FC236}">
                <a16:creationId xmlns:a16="http://schemas.microsoft.com/office/drawing/2014/main" id="{690CD7B5-1413-4504-818E-42D4BAAF2CD8}"/>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5" name="Content Placeholder 14">
            <a:extLst>
              <a:ext uri="{FF2B5EF4-FFF2-40B4-BE49-F238E27FC236}">
                <a16:creationId xmlns:a16="http://schemas.microsoft.com/office/drawing/2014/main" id="{24EBDB0D-B085-4510-8561-DD5222D13F40}"/>
              </a:ext>
            </a:extLst>
          </p:cNvPr>
          <p:cNvSpPr>
            <a:spLocks noGrp="1"/>
          </p:cNvSpPr>
          <p:nvPr>
            <p:ph sz="quarter" idx="11"/>
          </p:nvPr>
        </p:nvSpPr>
        <p:spPr>
          <a:xfrm>
            <a:off x="609600" y="914399"/>
            <a:ext cx="10972800" cy="26742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a:extLst>
              <a:ext uri="{FF2B5EF4-FFF2-40B4-BE49-F238E27FC236}">
                <a16:creationId xmlns:a16="http://schemas.microsoft.com/office/drawing/2014/main" id="{F1A5B1A8-ACF7-44A1-92DB-AE8378552D9F}"/>
              </a:ext>
            </a:extLst>
          </p:cNvPr>
          <p:cNvSpPr>
            <a:spLocks noGrp="1"/>
          </p:cNvSpPr>
          <p:nvPr>
            <p:ph sz="quarter" idx="12"/>
          </p:nvPr>
        </p:nvSpPr>
        <p:spPr>
          <a:xfrm>
            <a:off x="609600" y="3702622"/>
            <a:ext cx="10972800" cy="267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2103261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VertThreeThir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7182B34-166A-48D1-B388-A2DD16484A09}"/>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7" name="Footer Placeholder 4">
            <a:extLst>
              <a:ext uri="{FF2B5EF4-FFF2-40B4-BE49-F238E27FC236}">
                <a16:creationId xmlns:a16="http://schemas.microsoft.com/office/drawing/2014/main" id="{0CC7F86C-CCF9-4A61-8C8E-920BE2046849}"/>
              </a:ext>
            </a:extLst>
          </p:cNvPr>
          <p:cNvSpPr>
            <a:spLocks noGrp="1"/>
          </p:cNvSpPr>
          <p:nvPr>
            <p:ph type="ftr" sz="quarter" idx="12"/>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1" name="Content Placeholder 10">
            <a:extLst>
              <a:ext uri="{FF2B5EF4-FFF2-40B4-BE49-F238E27FC236}">
                <a16:creationId xmlns:a16="http://schemas.microsoft.com/office/drawing/2014/main" id="{54681421-1C2B-4972-8A91-5D2D5F512DE9}"/>
              </a:ext>
            </a:extLst>
          </p:cNvPr>
          <p:cNvSpPr>
            <a:spLocks noGrp="1"/>
          </p:cNvSpPr>
          <p:nvPr>
            <p:ph sz="quarter" idx="13"/>
          </p:nvPr>
        </p:nvSpPr>
        <p:spPr>
          <a:xfrm>
            <a:off x="609600" y="922908"/>
            <a:ext cx="10972800" cy="1737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a:extLst>
              <a:ext uri="{FF2B5EF4-FFF2-40B4-BE49-F238E27FC236}">
                <a16:creationId xmlns:a16="http://schemas.microsoft.com/office/drawing/2014/main" id="{19D7906B-E895-427A-A8F5-57E31ACBDC91}"/>
              </a:ext>
            </a:extLst>
          </p:cNvPr>
          <p:cNvSpPr>
            <a:spLocks noGrp="1"/>
          </p:cNvSpPr>
          <p:nvPr>
            <p:ph sz="quarter" idx="14"/>
          </p:nvPr>
        </p:nvSpPr>
        <p:spPr>
          <a:xfrm>
            <a:off x="609600" y="2770632"/>
            <a:ext cx="10972800" cy="1737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a:extLst>
              <a:ext uri="{FF2B5EF4-FFF2-40B4-BE49-F238E27FC236}">
                <a16:creationId xmlns:a16="http://schemas.microsoft.com/office/drawing/2014/main" id="{1E18F22C-42FD-4648-ADBC-39FDD715FFF6}"/>
              </a:ext>
            </a:extLst>
          </p:cNvPr>
          <p:cNvSpPr>
            <a:spLocks noGrp="1"/>
          </p:cNvSpPr>
          <p:nvPr>
            <p:ph sz="quarter" idx="15"/>
          </p:nvPr>
        </p:nvSpPr>
        <p:spPr>
          <a:xfrm>
            <a:off x="609600" y="4635056"/>
            <a:ext cx="10972800" cy="1737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3667463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VertFourQuarte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76C10B7-3BB1-4683-8642-FF4CB4B5728E}"/>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9" name="Footer Placeholder 4">
            <a:extLst>
              <a:ext uri="{FF2B5EF4-FFF2-40B4-BE49-F238E27FC236}">
                <a16:creationId xmlns:a16="http://schemas.microsoft.com/office/drawing/2014/main" id="{FF92C2E2-FA32-4759-B4F4-998062C13EA9}"/>
              </a:ext>
            </a:extLst>
          </p:cNvPr>
          <p:cNvSpPr>
            <a:spLocks noGrp="1"/>
          </p:cNvSpPr>
          <p:nvPr>
            <p:ph type="ftr" sz="quarter" idx="13"/>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4" name="Content Placeholder 3">
            <a:extLst>
              <a:ext uri="{FF2B5EF4-FFF2-40B4-BE49-F238E27FC236}">
                <a16:creationId xmlns:a16="http://schemas.microsoft.com/office/drawing/2014/main" id="{DE4E6B00-792F-49BE-8FF6-D49384268034}"/>
              </a:ext>
            </a:extLst>
          </p:cNvPr>
          <p:cNvSpPr>
            <a:spLocks noGrp="1"/>
          </p:cNvSpPr>
          <p:nvPr>
            <p:ph sz="quarter" idx="14"/>
          </p:nvPr>
        </p:nvSpPr>
        <p:spPr>
          <a:xfrm>
            <a:off x="609600" y="914400"/>
            <a:ext cx="10972800" cy="1261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77EF4169-2F64-476B-8F0C-43510F30C78F}"/>
              </a:ext>
            </a:extLst>
          </p:cNvPr>
          <p:cNvSpPr>
            <a:spLocks noGrp="1"/>
          </p:cNvSpPr>
          <p:nvPr>
            <p:ph sz="quarter" idx="15"/>
          </p:nvPr>
        </p:nvSpPr>
        <p:spPr>
          <a:xfrm>
            <a:off x="609600" y="2322767"/>
            <a:ext cx="10972800" cy="1261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BA65D799-E8A0-439D-9734-6C7C59C9A668}"/>
              </a:ext>
            </a:extLst>
          </p:cNvPr>
          <p:cNvSpPr>
            <a:spLocks noGrp="1"/>
          </p:cNvSpPr>
          <p:nvPr>
            <p:ph sz="quarter" idx="16"/>
          </p:nvPr>
        </p:nvSpPr>
        <p:spPr>
          <a:xfrm>
            <a:off x="609600" y="3730371"/>
            <a:ext cx="10972800" cy="1261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416CBAB3-EED4-4258-9876-66DD07DCD980}"/>
              </a:ext>
            </a:extLst>
          </p:cNvPr>
          <p:cNvSpPr>
            <a:spLocks noGrp="1"/>
          </p:cNvSpPr>
          <p:nvPr>
            <p:ph sz="quarter" idx="17"/>
          </p:nvPr>
        </p:nvSpPr>
        <p:spPr>
          <a:xfrm>
            <a:off x="609600" y="5120386"/>
            <a:ext cx="10972800" cy="1261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772321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C0B194-305E-4C52-A3BC-D1DEDF46186A}"/>
              </a:ext>
            </a:extLst>
          </p:cNvPr>
          <p:cNvSpPr>
            <a:spLocks noGrp="1"/>
          </p:cNvSpPr>
          <p:nvPr>
            <p:ph type="title"/>
          </p:nvPr>
        </p:nvSpPr>
        <p:spPr>
          <a:xfrm>
            <a:off x="616855" y="1676400"/>
            <a:ext cx="7257143" cy="1752600"/>
          </a:xfrm>
        </p:spPr>
        <p:txBody>
          <a:bodyPr anchor="b"/>
          <a:lstStyle>
            <a:lvl1pPr algn="l">
              <a:lnSpc>
                <a:spcPts val="3000"/>
              </a:lnSpc>
              <a:defRPr sz="2800" b="0" cap="none" baseline="0"/>
            </a:lvl1pPr>
          </a:lstStyle>
          <a:p>
            <a:r>
              <a:rPr lang="en-US"/>
              <a:t>Click to edit Master title style</a:t>
            </a:r>
          </a:p>
        </p:txBody>
      </p:sp>
      <p:sp>
        <p:nvSpPr>
          <p:cNvPr id="8" name="TextBox 7">
            <a:extLst>
              <a:ext uri="{FF2B5EF4-FFF2-40B4-BE49-F238E27FC236}">
                <a16:creationId xmlns:a16="http://schemas.microsoft.com/office/drawing/2014/main" id="{220D0FA5-0FE7-4E63-8184-468E1E542227}"/>
              </a:ext>
            </a:extLst>
          </p:cNvPr>
          <p:cNvSpPr txBox="1"/>
          <p:nvPr userDrawn="1"/>
        </p:nvSpPr>
        <p:spPr>
          <a:xfrm>
            <a:off x="10031883" y="6530269"/>
            <a:ext cx="2335608" cy="210979"/>
          </a:xfrm>
          <a:prstGeom prst="rect">
            <a:avLst/>
          </a:prstGeom>
          <a:noFill/>
        </p:spPr>
        <p:txBody>
          <a:bodyPr wrap="square" lIns="0" tIns="0" rIns="0" bIns="0" rtlCol="0">
            <a:noAutofit/>
          </a:bodyPr>
          <a:lstStyle/>
          <a:p>
            <a:pPr algn="l">
              <a:lnSpc>
                <a:spcPct val="90000"/>
              </a:lnSpc>
            </a:pPr>
            <a:r>
              <a:rPr lang="en-US" sz="700">
                <a:solidFill>
                  <a:schemeClr val="bg1"/>
                </a:solidFill>
              </a:rPr>
              <a:t>© 2021</a:t>
            </a:r>
            <a:r>
              <a:rPr lang="en-US" sz="700" baseline="0">
                <a:solidFill>
                  <a:schemeClr val="bg1"/>
                </a:solidFill>
              </a:rPr>
              <a:t> VMware Inc. All rights reserved.</a:t>
            </a:r>
            <a:endParaRPr lang="en-US" sz="700">
              <a:solidFill>
                <a:schemeClr val="bg1"/>
              </a:solidFill>
            </a:endParaRPr>
          </a:p>
        </p:txBody>
      </p:sp>
      <p:pic>
        <p:nvPicPr>
          <p:cNvPr id="10" name="Picture 4" descr="C:\Users\jmaltese\AppData\Local\Temp\6\SNAGHTML1ac7bba0.PNG">
            <a:extLst>
              <a:ext uri="{FF2B5EF4-FFF2-40B4-BE49-F238E27FC236}">
                <a16:creationId xmlns:a16="http://schemas.microsoft.com/office/drawing/2014/main" id="{3E92330F-F74F-4FC0-A158-D8A6B4F52B66}"/>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09600" y="6447600"/>
            <a:ext cx="1408739" cy="262702"/>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8201A2E8-7C2E-49AE-A43B-80E0C11CCAA6}"/>
              </a:ext>
            </a:extLst>
          </p:cNvPr>
          <p:cNvSpPr/>
          <p:nvPr userDrawn="1"/>
        </p:nvSpPr>
        <p:spPr>
          <a:xfrm rot="2700000">
            <a:off x="7247491" y="-1003602"/>
            <a:ext cx="3505682" cy="10673146"/>
          </a:xfrm>
          <a:custGeom>
            <a:avLst/>
            <a:gdLst>
              <a:gd name="connsiteX0" fmla="*/ 0 w 3505682"/>
              <a:gd name="connsiteY0" fmla="*/ 925479 h 10673146"/>
              <a:gd name="connsiteX1" fmla="*/ 925478 w 3505682"/>
              <a:gd name="connsiteY1" fmla="*/ 0 h 10673146"/>
              <a:gd name="connsiteX2" fmla="*/ 3505682 w 3505682"/>
              <a:gd name="connsiteY2" fmla="*/ 2580205 h 10673146"/>
              <a:gd name="connsiteX3" fmla="*/ 3505682 w 3505682"/>
              <a:gd name="connsiteY3" fmla="*/ 7167464 h 10673146"/>
              <a:gd name="connsiteX4" fmla="*/ 0 w 3505682"/>
              <a:gd name="connsiteY4" fmla="*/ 10673146 h 10673146"/>
              <a:gd name="connsiteX5" fmla="*/ 0 w 3505682"/>
              <a:gd name="connsiteY5" fmla="*/ 925479 h 1067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5682" h="10673146">
                <a:moveTo>
                  <a:pt x="0" y="925479"/>
                </a:moveTo>
                <a:lnTo>
                  <a:pt x="925478" y="0"/>
                </a:lnTo>
                <a:lnTo>
                  <a:pt x="3505682" y="2580205"/>
                </a:lnTo>
                <a:lnTo>
                  <a:pt x="3505682" y="7167464"/>
                </a:lnTo>
                <a:lnTo>
                  <a:pt x="0" y="10673146"/>
                </a:lnTo>
                <a:lnTo>
                  <a:pt x="0" y="925479"/>
                </a:lnTo>
                <a:close/>
              </a:path>
            </a:pathLst>
          </a:custGeom>
          <a:gradFill>
            <a:gsLst>
              <a:gs pos="24000">
                <a:schemeClr val="accent4"/>
              </a:gs>
              <a:gs pos="87000">
                <a:schemeClr val="accent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a:solidFill>
                <a:schemeClr val="bg1"/>
              </a:solidFill>
            </a:endParaRPr>
          </a:p>
        </p:txBody>
      </p:sp>
      <p:sp>
        <p:nvSpPr>
          <p:cNvPr id="12" name="Freeform: Shape 11">
            <a:extLst>
              <a:ext uri="{FF2B5EF4-FFF2-40B4-BE49-F238E27FC236}">
                <a16:creationId xmlns:a16="http://schemas.microsoft.com/office/drawing/2014/main" id="{3902D2C2-E024-4EC2-B3ED-4ACD027C0DC3}"/>
              </a:ext>
            </a:extLst>
          </p:cNvPr>
          <p:cNvSpPr/>
          <p:nvPr userDrawn="1"/>
        </p:nvSpPr>
        <p:spPr>
          <a:xfrm rot="2700000">
            <a:off x="9753830" y="1674737"/>
            <a:ext cx="970552" cy="6485190"/>
          </a:xfrm>
          <a:custGeom>
            <a:avLst/>
            <a:gdLst>
              <a:gd name="connsiteX0" fmla="*/ 1 w 970552"/>
              <a:gd name="connsiteY0" fmla="*/ 0 h 6485190"/>
              <a:gd name="connsiteX1" fmla="*/ 970552 w 970552"/>
              <a:gd name="connsiteY1" fmla="*/ 970551 h 6485190"/>
              <a:gd name="connsiteX2" fmla="*/ 970552 w 970552"/>
              <a:gd name="connsiteY2" fmla="*/ 5514638 h 6485190"/>
              <a:gd name="connsiteX3" fmla="*/ 0 w 970552"/>
              <a:gd name="connsiteY3" fmla="*/ 6485190 h 6485190"/>
            </a:gdLst>
            <a:ahLst/>
            <a:cxnLst>
              <a:cxn ang="0">
                <a:pos x="connsiteX0" y="connsiteY0"/>
              </a:cxn>
              <a:cxn ang="0">
                <a:pos x="connsiteX1" y="connsiteY1"/>
              </a:cxn>
              <a:cxn ang="0">
                <a:pos x="connsiteX2" y="connsiteY2"/>
              </a:cxn>
              <a:cxn ang="0">
                <a:pos x="connsiteX3" y="connsiteY3"/>
              </a:cxn>
            </a:cxnLst>
            <a:rect l="l" t="t" r="r" b="b"/>
            <a:pathLst>
              <a:path w="970552" h="6485190">
                <a:moveTo>
                  <a:pt x="1" y="0"/>
                </a:moveTo>
                <a:lnTo>
                  <a:pt x="970552" y="970551"/>
                </a:lnTo>
                <a:lnTo>
                  <a:pt x="970552" y="5514638"/>
                </a:lnTo>
                <a:lnTo>
                  <a:pt x="0" y="6485190"/>
                </a:lnTo>
                <a:close/>
              </a:path>
            </a:pathLst>
          </a:custGeom>
          <a:gradFill>
            <a:gsLst>
              <a:gs pos="94000">
                <a:schemeClr val="bg1"/>
              </a:gs>
              <a:gs pos="16000">
                <a:schemeClr val="accent4"/>
              </a:gs>
              <a:gs pos="76000">
                <a:schemeClr val="bg1">
                  <a:alpha val="91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a:solidFill>
                <a:schemeClr val="bg1"/>
              </a:solidFill>
            </a:endParaRPr>
          </a:p>
        </p:txBody>
      </p:sp>
    </p:spTree>
    <p:custDataLst>
      <p:tags r:id="rId1"/>
    </p:custDataLst>
    <p:extLst>
      <p:ext uri="{BB962C8B-B14F-4D97-AF65-F5344CB8AC3E}">
        <p14:creationId xmlns:p14="http://schemas.microsoft.com/office/powerpoint/2010/main" val="22121070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VertOneThirdTwo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76C10B7-3BB1-4683-8642-FF4CB4B5728E}"/>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9" name="Footer Placeholder 4">
            <a:extLst>
              <a:ext uri="{FF2B5EF4-FFF2-40B4-BE49-F238E27FC236}">
                <a16:creationId xmlns:a16="http://schemas.microsoft.com/office/drawing/2014/main" id="{FF92C2E2-FA32-4759-B4F4-998062C13EA9}"/>
              </a:ext>
            </a:extLst>
          </p:cNvPr>
          <p:cNvSpPr>
            <a:spLocks noGrp="1"/>
          </p:cNvSpPr>
          <p:nvPr>
            <p:ph type="ftr" sz="quarter" idx="13"/>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4" name="Content Placeholder 3">
            <a:extLst>
              <a:ext uri="{FF2B5EF4-FFF2-40B4-BE49-F238E27FC236}">
                <a16:creationId xmlns:a16="http://schemas.microsoft.com/office/drawing/2014/main" id="{CF2E4B06-25AF-457F-B679-291337716B14}"/>
              </a:ext>
            </a:extLst>
          </p:cNvPr>
          <p:cNvSpPr>
            <a:spLocks noGrp="1"/>
          </p:cNvSpPr>
          <p:nvPr>
            <p:ph sz="quarter" idx="14"/>
          </p:nvPr>
        </p:nvSpPr>
        <p:spPr>
          <a:xfrm>
            <a:off x="609600" y="914400"/>
            <a:ext cx="10972800" cy="17647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E6091F57-CD45-4EFB-9930-8D47B12D4AD8}"/>
              </a:ext>
            </a:extLst>
          </p:cNvPr>
          <p:cNvSpPr>
            <a:spLocks noGrp="1"/>
          </p:cNvSpPr>
          <p:nvPr>
            <p:ph sz="quarter" idx="15"/>
          </p:nvPr>
        </p:nvSpPr>
        <p:spPr>
          <a:xfrm>
            <a:off x="609600" y="2788920"/>
            <a:ext cx="1097280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484261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escriptionWithFourZo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8019B4-5AAA-456E-A9DD-12ED4799FC86}"/>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9" name="Footer Placeholder 4">
            <a:extLst>
              <a:ext uri="{FF2B5EF4-FFF2-40B4-BE49-F238E27FC236}">
                <a16:creationId xmlns:a16="http://schemas.microsoft.com/office/drawing/2014/main" id="{4DD94C64-0C87-480D-B2D7-3FE6DC333606}"/>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3" name="Content Placeholder 12">
            <a:extLst>
              <a:ext uri="{FF2B5EF4-FFF2-40B4-BE49-F238E27FC236}">
                <a16:creationId xmlns:a16="http://schemas.microsoft.com/office/drawing/2014/main" id="{9D412ED3-656C-487F-BC98-51A477296576}"/>
              </a:ext>
            </a:extLst>
          </p:cNvPr>
          <p:cNvSpPr>
            <a:spLocks noGrp="1"/>
          </p:cNvSpPr>
          <p:nvPr>
            <p:ph sz="quarter" idx="11"/>
          </p:nvPr>
        </p:nvSpPr>
        <p:spPr>
          <a:xfrm>
            <a:off x="609600" y="923544"/>
            <a:ext cx="10972800" cy="60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a:extLst>
              <a:ext uri="{FF2B5EF4-FFF2-40B4-BE49-F238E27FC236}">
                <a16:creationId xmlns:a16="http://schemas.microsoft.com/office/drawing/2014/main" id="{78984C72-A26A-41BE-B6E1-303B687E911E}"/>
              </a:ext>
            </a:extLst>
          </p:cNvPr>
          <p:cNvSpPr>
            <a:spLocks noGrp="1"/>
          </p:cNvSpPr>
          <p:nvPr>
            <p:ph sz="quarter" idx="12"/>
          </p:nvPr>
        </p:nvSpPr>
        <p:spPr>
          <a:xfrm>
            <a:off x="609600" y="1664208"/>
            <a:ext cx="5417472" cy="230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9">
            <a:extLst>
              <a:ext uri="{FF2B5EF4-FFF2-40B4-BE49-F238E27FC236}">
                <a16:creationId xmlns:a16="http://schemas.microsoft.com/office/drawing/2014/main" id="{CD865366-0962-4AF8-9FBF-B657D8EEA79D}"/>
              </a:ext>
            </a:extLst>
          </p:cNvPr>
          <p:cNvSpPr>
            <a:spLocks noGrp="1"/>
          </p:cNvSpPr>
          <p:nvPr>
            <p:ph sz="quarter" idx="13"/>
          </p:nvPr>
        </p:nvSpPr>
        <p:spPr>
          <a:xfrm>
            <a:off x="6164928" y="1664208"/>
            <a:ext cx="5417472" cy="230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21">
            <a:extLst>
              <a:ext uri="{FF2B5EF4-FFF2-40B4-BE49-F238E27FC236}">
                <a16:creationId xmlns:a16="http://schemas.microsoft.com/office/drawing/2014/main" id="{03D454DF-6CCB-4FD8-B865-EE170768B696}"/>
              </a:ext>
            </a:extLst>
          </p:cNvPr>
          <p:cNvSpPr>
            <a:spLocks noGrp="1"/>
          </p:cNvSpPr>
          <p:nvPr>
            <p:ph sz="quarter" idx="14"/>
          </p:nvPr>
        </p:nvSpPr>
        <p:spPr>
          <a:xfrm>
            <a:off x="609600" y="4087368"/>
            <a:ext cx="5418138" cy="230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23">
            <a:extLst>
              <a:ext uri="{FF2B5EF4-FFF2-40B4-BE49-F238E27FC236}">
                <a16:creationId xmlns:a16="http://schemas.microsoft.com/office/drawing/2014/main" id="{62D6DFB4-A536-44A9-A8AF-D5824D7B025B}"/>
              </a:ext>
            </a:extLst>
          </p:cNvPr>
          <p:cNvSpPr>
            <a:spLocks noGrp="1"/>
          </p:cNvSpPr>
          <p:nvPr>
            <p:ph sz="quarter" idx="15"/>
          </p:nvPr>
        </p:nvSpPr>
        <p:spPr>
          <a:xfrm>
            <a:off x="6167026" y="4088093"/>
            <a:ext cx="5422392" cy="230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42131797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5A02180-679B-46FB-9C32-EA90058BD978}"/>
              </a:ext>
            </a:extLst>
          </p:cNvPr>
          <p:cNvPicPr>
            <a:picLocks noChangeAspect="1"/>
          </p:cNvPicPr>
          <p:nvPr userDrawn="1"/>
        </p:nvPicPr>
        <p:blipFill>
          <a:blip r:embed="rId2"/>
          <a:stretch>
            <a:fillRect/>
          </a:stretch>
        </p:blipFill>
        <p:spPr bwMode="ltGray">
          <a:xfrm>
            <a:off x="1" y="0"/>
            <a:ext cx="8061012" cy="6858000"/>
          </a:xfrm>
          <a:prstGeom prst="rect">
            <a:avLst/>
          </a:prstGeom>
        </p:spPr>
      </p:pic>
      <p:sp>
        <p:nvSpPr>
          <p:cNvPr id="16" name="Title 1">
            <a:extLst>
              <a:ext uri="{FF2B5EF4-FFF2-40B4-BE49-F238E27FC236}">
                <a16:creationId xmlns:a16="http://schemas.microsoft.com/office/drawing/2014/main" id="{2951C415-1758-4709-B881-2226BDD77675}"/>
              </a:ext>
            </a:extLst>
          </p:cNvPr>
          <p:cNvSpPr>
            <a:spLocks noGrp="1"/>
          </p:cNvSpPr>
          <p:nvPr>
            <p:ph type="title"/>
          </p:nvPr>
        </p:nvSpPr>
        <p:spPr>
          <a:xfrm>
            <a:off x="4880914" y="2215803"/>
            <a:ext cx="6402467" cy="1234440"/>
          </a:xfrm>
        </p:spPr>
        <p:txBody>
          <a:bodyPr wrap="square" anchor="b"/>
          <a:lstStyle>
            <a:lvl1pPr algn="r">
              <a:defRPr sz="3200" b="0" cap="none" baseline="0"/>
            </a:lvl1pPr>
          </a:lstStyle>
          <a:p>
            <a:r>
              <a:rPr lang="en-US"/>
              <a:t>Click to edit Master title style</a:t>
            </a:r>
          </a:p>
        </p:txBody>
      </p:sp>
      <p:sp>
        <p:nvSpPr>
          <p:cNvPr id="18" name="Subtitle 2">
            <a:extLst>
              <a:ext uri="{FF2B5EF4-FFF2-40B4-BE49-F238E27FC236}">
                <a16:creationId xmlns:a16="http://schemas.microsoft.com/office/drawing/2014/main" id="{D3E7AD3F-3FDE-4507-9220-21B91DF9C015}"/>
              </a:ext>
            </a:extLst>
          </p:cNvPr>
          <p:cNvSpPr>
            <a:spLocks noGrp="1"/>
          </p:cNvSpPr>
          <p:nvPr>
            <p:ph type="subTitle" idx="10" hasCustomPrompt="1"/>
          </p:nvPr>
        </p:nvSpPr>
        <p:spPr>
          <a:xfrm>
            <a:off x="6705838" y="3965136"/>
            <a:ext cx="4571570" cy="692625"/>
          </a:xfrm>
        </p:spPr>
        <p:txBody>
          <a:bodyPr/>
          <a:lstStyle>
            <a:lvl1pPr marL="0" indent="0" algn="r">
              <a:buNone/>
              <a:defRPr sz="240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Module #</a:t>
            </a:r>
          </a:p>
        </p:txBody>
      </p:sp>
      <p:grpSp>
        <p:nvGrpSpPr>
          <p:cNvPr id="19" name="Group 18">
            <a:extLst>
              <a:ext uri="{FF2B5EF4-FFF2-40B4-BE49-F238E27FC236}">
                <a16:creationId xmlns:a16="http://schemas.microsoft.com/office/drawing/2014/main" id="{F662A218-7EC5-4C26-90F9-4C8166F3EF66}"/>
              </a:ext>
            </a:extLst>
          </p:cNvPr>
          <p:cNvGrpSpPr/>
          <p:nvPr userDrawn="1"/>
        </p:nvGrpSpPr>
        <p:grpSpPr>
          <a:xfrm>
            <a:off x="608171" y="6447600"/>
            <a:ext cx="1424756" cy="224518"/>
            <a:chOff x="863272" y="6563918"/>
            <a:chExt cx="861082" cy="135727"/>
          </a:xfrm>
          <a:solidFill>
            <a:schemeClr val="bg1"/>
          </a:solidFill>
        </p:grpSpPr>
        <p:sp>
          <p:nvSpPr>
            <p:cNvPr id="20" name="Freeform 6">
              <a:extLst>
                <a:ext uri="{FF2B5EF4-FFF2-40B4-BE49-F238E27FC236}">
                  <a16:creationId xmlns:a16="http://schemas.microsoft.com/office/drawing/2014/main" id="{D2B61455-20AC-4408-9D87-B04FFD7905DC}"/>
                </a:ext>
              </a:extLst>
            </p:cNvPr>
            <p:cNvSpPr>
              <a:spLocks/>
            </p:cNvSpPr>
            <p:nvPr userDrawn="1"/>
          </p:nvSpPr>
          <p:spPr bwMode="auto">
            <a:xfrm>
              <a:off x="1195963" y="6569284"/>
              <a:ext cx="181812" cy="128783"/>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1" name="Freeform 7">
              <a:extLst>
                <a:ext uri="{FF2B5EF4-FFF2-40B4-BE49-F238E27FC236}">
                  <a16:creationId xmlns:a16="http://schemas.microsoft.com/office/drawing/2014/main" id="{C8CD4FF6-3DC6-4615-AB39-3DF7C9ED209E}"/>
                </a:ext>
              </a:extLst>
            </p:cNvPr>
            <p:cNvSpPr>
              <a:spLocks/>
            </p:cNvSpPr>
            <p:nvPr userDrawn="1"/>
          </p:nvSpPr>
          <p:spPr bwMode="auto">
            <a:xfrm>
              <a:off x="1509084" y="6569284"/>
              <a:ext cx="70389" cy="128783"/>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2" name="Freeform 8">
              <a:extLst>
                <a:ext uri="{FF2B5EF4-FFF2-40B4-BE49-F238E27FC236}">
                  <a16:creationId xmlns:a16="http://schemas.microsoft.com/office/drawing/2014/main" id="{93ED9EF2-B0A3-4080-80FF-D8D0974E9498}"/>
                </a:ext>
              </a:extLst>
            </p:cNvPr>
            <p:cNvSpPr>
              <a:spLocks noEditPoints="1"/>
            </p:cNvSpPr>
            <p:nvPr userDrawn="1"/>
          </p:nvSpPr>
          <p:spPr bwMode="auto">
            <a:xfrm>
              <a:off x="1577894" y="6569284"/>
              <a:ext cx="115211" cy="130361"/>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3" name="Freeform 9">
              <a:extLst>
                <a:ext uri="{FF2B5EF4-FFF2-40B4-BE49-F238E27FC236}">
                  <a16:creationId xmlns:a16="http://schemas.microsoft.com/office/drawing/2014/main" id="{2AB7AA43-11EE-4E56-A876-EA235A60D5FC}"/>
                </a:ext>
              </a:extLst>
            </p:cNvPr>
            <p:cNvSpPr>
              <a:spLocks noEditPoints="1"/>
            </p:cNvSpPr>
            <p:nvPr userDrawn="1"/>
          </p:nvSpPr>
          <p:spPr bwMode="auto">
            <a:xfrm>
              <a:off x="1377775" y="6569284"/>
              <a:ext cx="108898" cy="130361"/>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4" name="Freeform 10">
              <a:extLst>
                <a:ext uri="{FF2B5EF4-FFF2-40B4-BE49-F238E27FC236}">
                  <a16:creationId xmlns:a16="http://schemas.microsoft.com/office/drawing/2014/main" id="{18C906CE-6B18-4A24-B6F3-37C2D07E9914}"/>
                </a:ext>
              </a:extLst>
            </p:cNvPr>
            <p:cNvSpPr>
              <a:spLocks/>
            </p:cNvSpPr>
            <p:nvPr userDrawn="1"/>
          </p:nvSpPr>
          <p:spPr bwMode="auto">
            <a:xfrm>
              <a:off x="863272" y="6563918"/>
              <a:ext cx="325115" cy="135727"/>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5" name="Freeform 11">
              <a:extLst>
                <a:ext uri="{FF2B5EF4-FFF2-40B4-BE49-F238E27FC236}">
                  <a16:creationId xmlns:a16="http://schemas.microsoft.com/office/drawing/2014/main" id="{43859B0A-3053-4B1E-BBEF-AD11EABDF4CF}"/>
                </a:ext>
              </a:extLst>
            </p:cNvPr>
            <p:cNvSpPr>
              <a:spLocks noEditPoints="1"/>
            </p:cNvSpPr>
            <p:nvPr userDrawn="1"/>
          </p:nvSpPr>
          <p:spPr bwMode="auto">
            <a:xfrm>
              <a:off x="1694683" y="6569284"/>
              <a:ext cx="29671" cy="31249"/>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6" name="Freeform 12">
              <a:extLst>
                <a:ext uri="{FF2B5EF4-FFF2-40B4-BE49-F238E27FC236}">
                  <a16:creationId xmlns:a16="http://schemas.microsoft.com/office/drawing/2014/main" id="{480957FB-BCF1-411D-91E8-D3CB10A9BBF6}"/>
                </a:ext>
              </a:extLst>
            </p:cNvPr>
            <p:cNvSpPr>
              <a:spLocks noEditPoints="1"/>
            </p:cNvSpPr>
            <p:nvPr userDrawn="1"/>
          </p:nvSpPr>
          <p:spPr bwMode="auto">
            <a:xfrm>
              <a:off x="1703521" y="6576859"/>
              <a:ext cx="12626" cy="15151"/>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grpSp>
      <p:sp>
        <p:nvSpPr>
          <p:cNvPr id="36" name="TextBox 35">
            <a:extLst>
              <a:ext uri="{FF2B5EF4-FFF2-40B4-BE49-F238E27FC236}">
                <a16:creationId xmlns:a16="http://schemas.microsoft.com/office/drawing/2014/main" id="{39FC8472-2F9C-4390-AD12-2DEC71630743}"/>
              </a:ext>
            </a:extLst>
          </p:cNvPr>
          <p:cNvSpPr txBox="1"/>
          <p:nvPr userDrawn="1"/>
        </p:nvSpPr>
        <p:spPr bwMode="white">
          <a:xfrm flipH="1">
            <a:off x="2301169" y="6513824"/>
            <a:ext cx="1729338" cy="186690"/>
          </a:xfrm>
          <a:prstGeom prst="rect">
            <a:avLst/>
          </a:prstGeom>
          <a:noFill/>
        </p:spPr>
        <p:txBody>
          <a:bodyPr wrap="none" lIns="0" tIns="0" rIns="0" bIns="0" rtlCol="0" anchor="ctr">
            <a:noAutofit/>
          </a:bodyPr>
          <a:lstStyle/>
          <a:p>
            <a:pPr>
              <a:lnSpc>
                <a:spcPct val="90000"/>
              </a:lnSpc>
            </a:pPr>
            <a:r>
              <a:rPr lang="en-US" sz="800">
                <a:solidFill>
                  <a:schemeClr val="bg1"/>
                </a:solidFill>
                <a:latin typeface="+mj-lt"/>
                <a:ea typeface="Verdana" panose="020B0604030504040204" pitchFamily="34" charset="0"/>
                <a:cs typeface="Verdana" panose="020B0604030504040204" pitchFamily="34" charset="0"/>
              </a:rPr>
              <a:t> © 2021 VMware, Inc.</a:t>
            </a:r>
          </a:p>
        </p:txBody>
      </p:sp>
      <mc:AlternateContent xmlns:mc="http://schemas.openxmlformats.org/markup-compatibility/2006" xmlns:p14="http://schemas.microsoft.com/office/powerpoint/2010/main">
        <mc:Choice Requires="p14">
          <p:contentPart p14:bwMode="auto" r:id="rId3">
            <p14:nvContentPartPr>
              <p14:cNvPr id="37" name="Ink 36">
                <a:extLst>
                  <a:ext uri="{FF2B5EF4-FFF2-40B4-BE49-F238E27FC236}">
                    <a16:creationId xmlns:a16="http://schemas.microsoft.com/office/drawing/2014/main" id="{CFEB676F-F7B5-4486-A265-8D3830C84F4C}"/>
                  </a:ext>
                </a:extLst>
              </p14:cNvPr>
              <p14:cNvContentPartPr/>
              <p14:nvPr userDrawn="1"/>
            </p14:nvContentPartPr>
            <p14:xfrm>
              <a:off x="9862161" y="4881179"/>
              <a:ext cx="240" cy="240"/>
            </p14:xfrm>
          </p:contentPart>
        </mc:Choice>
        <mc:Fallback xmlns="">
          <p:pic>
            <p:nvPicPr>
              <p:cNvPr id="37" name="Ink 36">
                <a:extLst>
                  <a:ext uri="{FF2B5EF4-FFF2-40B4-BE49-F238E27FC236}">
                    <a16:creationId xmlns:a16="http://schemas.microsoft.com/office/drawing/2014/main" id="{CFEB676F-F7B5-4486-A265-8D3830C84F4C}"/>
                  </a:ext>
                </a:extLst>
              </p:cNvPr>
              <p:cNvPicPr/>
              <p:nvPr/>
            </p:nvPicPr>
            <p:blipFill>
              <a:blip r:embed="rId4"/>
              <a:stretch>
                <a:fillRect/>
              </a:stretch>
            </p:blipFill>
            <p:spPr>
              <a:xfrm>
                <a:off x="9858081" y="4877099"/>
                <a:ext cx="7920" cy="7920"/>
              </a:xfrm>
              <a:prstGeom prst="rect">
                <a:avLst/>
              </a:prstGeom>
            </p:spPr>
          </p:pic>
        </mc:Fallback>
      </mc:AlternateContent>
    </p:spTree>
    <p:extLst>
      <p:ext uri="{BB962C8B-B14F-4D97-AF65-F5344CB8AC3E}">
        <p14:creationId xmlns:p14="http://schemas.microsoft.com/office/powerpoint/2010/main" val="2471657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30200"/>
            <a:ext cx="10972800" cy="355600"/>
          </a:xfrm>
        </p:spPr>
        <p:txBody>
          <a:bodyPr/>
          <a:lstStyle/>
          <a:p>
            <a:r>
              <a:rPr lang="en-US"/>
              <a:t>Click to edit Master title style</a:t>
            </a:r>
          </a:p>
        </p:txBody>
      </p:sp>
      <p:sp>
        <p:nvSpPr>
          <p:cNvPr id="3" name="Content Placeholder 2"/>
          <p:cNvSpPr>
            <a:spLocks noGrp="1"/>
          </p:cNvSpPr>
          <p:nvPr>
            <p:ph idx="1"/>
          </p:nvPr>
        </p:nvSpPr>
        <p:spPr/>
        <p:txBody>
          <a:bodyPr/>
          <a:lstStyle>
            <a:lvl3pPr marL="914400" indent="-457200">
              <a:defRPr/>
            </a:lvl3pPr>
            <a:lvl4pPr marL="1371600" indent="-457200">
              <a:defRPr/>
            </a:lvl4pPr>
            <a:lvl5pPr marL="1828800" indent="-457200">
              <a:defRPr/>
            </a:lvl5pPr>
            <a:lvl7pPr marL="2286000" indent="-457200">
              <a:defRPr/>
            </a:lvl7pPr>
          </a:lstStyle>
          <a:p>
            <a:pPr lvl="0"/>
            <a:r>
              <a:rPr lang="en-US"/>
              <a:t>Click to edit Master text styles</a:t>
            </a:r>
          </a:p>
          <a:p>
            <a:pPr lvl="1"/>
            <a:r>
              <a:rPr lang="en-US"/>
              <a:t>First level</a:t>
            </a:r>
          </a:p>
          <a:p>
            <a:pPr lvl="2"/>
            <a:r>
              <a:rPr lang="en-US"/>
              <a:t>Second level</a:t>
            </a:r>
          </a:p>
          <a:p>
            <a:pPr lvl="3"/>
            <a:r>
              <a:rPr lang="en-US"/>
              <a:t>Third level</a:t>
            </a:r>
          </a:p>
          <a:p>
            <a:pPr lvl="4"/>
            <a:r>
              <a:rPr lang="en-US"/>
              <a:t>Fourth level</a:t>
            </a:r>
          </a:p>
          <a:p>
            <a:pPr lvl="6"/>
            <a:r>
              <a:rPr lang="en-US"/>
              <a:t>Fifth level</a:t>
            </a:r>
          </a:p>
        </p:txBody>
      </p:sp>
    </p:spTree>
    <p:extLst>
      <p:ext uri="{BB962C8B-B14F-4D97-AF65-F5344CB8AC3E}">
        <p14:creationId xmlns:p14="http://schemas.microsoft.com/office/powerpoint/2010/main" val="40833154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125006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You Are Here - 1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a:p>
        </p:txBody>
      </p:sp>
      <p:sp>
        <p:nvSpPr>
          <p:cNvPr id="9" name="Text Placeholder 8"/>
          <p:cNvSpPr>
            <a:spLocks noGrp="1"/>
          </p:cNvSpPr>
          <p:nvPr>
            <p:ph type="body" sz="quarter" idx="10"/>
          </p:nvPr>
        </p:nvSpPr>
        <p:spPr>
          <a:xfrm>
            <a:off x="635000" y="914400"/>
            <a:ext cx="7823200" cy="4800600"/>
          </a:xfrm>
        </p:spPr>
        <p:txBody>
          <a:bodyPr>
            <a:noAutofit/>
          </a:bodyPr>
          <a:lstStyle>
            <a:lvl1pPr marL="457200" indent="-457200">
              <a:buClr>
                <a:schemeClr val="accent1"/>
              </a:buClr>
              <a:buSzPct val="100000"/>
              <a:buFont typeface="+mj-lt"/>
              <a:buAutoNum type="arabicPeriod"/>
              <a:defRPr sz="2000" baseline="0">
                <a:solidFill>
                  <a:schemeClr val="tx2"/>
                </a:solidFill>
              </a:defRPr>
            </a:lvl1pPr>
          </a:lstStyle>
          <a:p>
            <a:pPr lvl="0"/>
            <a:endParaRPr lang="en-US"/>
          </a:p>
        </p:txBody>
      </p:sp>
    </p:spTree>
    <p:extLst>
      <p:ext uri="{BB962C8B-B14F-4D97-AF65-F5344CB8AC3E}">
        <p14:creationId xmlns:p14="http://schemas.microsoft.com/office/powerpoint/2010/main" val="32517461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You Are Here 2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a:p>
        </p:txBody>
      </p:sp>
      <p:sp>
        <p:nvSpPr>
          <p:cNvPr id="3" name="Text Placeholder 8"/>
          <p:cNvSpPr>
            <a:spLocks noGrp="1"/>
          </p:cNvSpPr>
          <p:nvPr>
            <p:ph type="body" sz="quarter" idx="10"/>
          </p:nvPr>
        </p:nvSpPr>
        <p:spPr>
          <a:xfrm>
            <a:off x="628650" y="914400"/>
            <a:ext cx="4876800" cy="5338688"/>
          </a:xfrm>
        </p:spPr>
        <p:txBody>
          <a:bodyPr>
            <a:noAutofit/>
          </a:bodyPr>
          <a:lstStyle>
            <a:lvl1pPr marL="457200" indent="-457200">
              <a:buClr>
                <a:schemeClr val="accent1"/>
              </a:buClr>
              <a:buSzPct val="100000"/>
              <a:buFont typeface="+mj-lt"/>
              <a:buAutoNum type="arabicPeriod"/>
              <a:defRPr sz="2000">
                <a:solidFill>
                  <a:schemeClr val="tx2"/>
                </a:solidFill>
              </a:defRPr>
            </a:lvl1pPr>
          </a:lstStyle>
          <a:p>
            <a:pPr lvl="0"/>
            <a:endParaRPr lang="en-US"/>
          </a:p>
        </p:txBody>
      </p:sp>
      <p:sp>
        <p:nvSpPr>
          <p:cNvPr id="4" name="Text Placeholder 8"/>
          <p:cNvSpPr>
            <a:spLocks noGrp="1"/>
          </p:cNvSpPr>
          <p:nvPr>
            <p:ph type="body" sz="quarter" idx="11"/>
          </p:nvPr>
        </p:nvSpPr>
        <p:spPr>
          <a:xfrm>
            <a:off x="6115050" y="914400"/>
            <a:ext cx="4876800" cy="5338688"/>
          </a:xfrm>
        </p:spPr>
        <p:txBody>
          <a:bodyPr>
            <a:noAutofit/>
          </a:bodyPr>
          <a:lstStyle>
            <a:lvl1pPr marL="457200" indent="-457200">
              <a:buClr>
                <a:schemeClr val="accent1"/>
              </a:buClr>
              <a:buSzPct val="100000"/>
              <a:buFont typeface="+mj-lt"/>
              <a:buAutoNum type="arabicPeriod" startAt="9"/>
              <a:defRPr sz="2000" baseline="0">
                <a:solidFill>
                  <a:schemeClr val="tx2"/>
                </a:solidFill>
              </a:defRPr>
            </a:lvl1pPr>
          </a:lstStyle>
          <a:p>
            <a:pPr lvl="0"/>
            <a:endParaRPr lang="en-US"/>
          </a:p>
        </p:txBody>
      </p:sp>
    </p:spTree>
    <p:extLst>
      <p:ext uri="{BB962C8B-B14F-4D97-AF65-F5344CB8AC3E}">
        <p14:creationId xmlns:p14="http://schemas.microsoft.com/office/powerpoint/2010/main" val="17902004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Numbered List">
    <p:spTree>
      <p:nvGrpSpPr>
        <p:cNvPr id="1" name=""/>
        <p:cNvGrpSpPr/>
        <p:nvPr/>
      </p:nvGrpSpPr>
      <p:grpSpPr>
        <a:xfrm>
          <a:off x="0" y="0"/>
          <a:ext cx="0" cy="0"/>
          <a:chOff x="0" y="0"/>
          <a:chExt cx="0" cy="0"/>
        </a:xfrm>
      </p:grpSpPr>
      <p:sp>
        <p:nvSpPr>
          <p:cNvPr id="2" name="Title 1"/>
          <p:cNvSpPr>
            <a:spLocks noGrp="1"/>
          </p:cNvSpPr>
          <p:nvPr>
            <p:ph type="title"/>
          </p:nvPr>
        </p:nvSpPr>
        <p:spPr>
          <a:xfrm>
            <a:off x="609600" y="330200"/>
            <a:ext cx="10972800" cy="355600"/>
          </a:xfrm>
        </p:spPr>
        <p:txBody>
          <a:bodyPr/>
          <a:lstStyle/>
          <a:p>
            <a:r>
              <a:rPr lang="en-US"/>
              <a:t>Click to edit Master title style</a:t>
            </a:r>
          </a:p>
        </p:txBody>
      </p:sp>
      <p:sp>
        <p:nvSpPr>
          <p:cNvPr id="3" name="Content Placeholder 2"/>
          <p:cNvSpPr>
            <a:spLocks noGrp="1"/>
          </p:cNvSpPr>
          <p:nvPr>
            <p:ph idx="1" hasCustomPrompt="1"/>
          </p:nvPr>
        </p:nvSpPr>
        <p:spPr/>
        <p:txBody>
          <a:bodyPr>
            <a:noAutofit/>
          </a:bodyPr>
          <a:lstStyle>
            <a:lvl1pPr marL="0" marR="0" indent="0" algn="l" defTabSz="914400" rtl="0" eaLnBrk="1" fontAlgn="auto" latinLnBrk="0" hangingPunct="1">
              <a:lnSpc>
                <a:spcPct val="90000"/>
              </a:lnSpc>
              <a:spcBef>
                <a:spcPts val="1200"/>
              </a:spcBef>
              <a:spcAft>
                <a:spcPts val="0"/>
              </a:spcAft>
              <a:buClrTx/>
              <a:buSzPct val="90000"/>
              <a:buFontTx/>
              <a:buNone/>
              <a:tabLst/>
              <a:defRPr sz="2000"/>
            </a:lvl1pPr>
            <a:lvl2pPr marL="457200" indent="-457200">
              <a:buFont typeface="+mj-lt"/>
              <a:buAutoNum type="arabicPeriod"/>
              <a:defRPr sz="2000"/>
            </a:lvl2pPr>
            <a:lvl3pPr marL="914400" indent="-457200">
              <a:buFont typeface="+mj-lt"/>
              <a:buAutoNum type="alphaLcPeriod"/>
              <a:defRPr sz="2000"/>
            </a:lvl3pPr>
            <a:lvl4pPr marL="1371600" indent="-457200">
              <a:buFont typeface="+mj-lt"/>
              <a:buAutoNum type="romanLcPeriod"/>
              <a:defRPr/>
            </a:lvl4pPr>
            <a:lvl6pPr marL="914400" indent="-231775">
              <a:buSzPct val="100000"/>
              <a:buFont typeface="Arial" panose="020B0604020202020204" pitchFamily="34" charset="0"/>
              <a:buChar char="•"/>
              <a:defRPr sz="2000"/>
            </a:lvl6pPr>
          </a:lstStyle>
          <a:p>
            <a:pPr lvl="0"/>
            <a:r>
              <a:rPr lang="en-US"/>
              <a:t>Click to edit Master text styles</a:t>
            </a:r>
          </a:p>
          <a:p>
            <a:pPr lvl="1"/>
            <a:r>
              <a:rPr lang="en-US"/>
              <a:t>Numbered List</a:t>
            </a:r>
          </a:p>
          <a:p>
            <a:pPr lvl="2"/>
            <a:r>
              <a:rPr lang="en-US"/>
              <a:t>Item</a:t>
            </a:r>
          </a:p>
          <a:p>
            <a:pPr lvl="3"/>
            <a:r>
              <a:rPr lang="en-US"/>
              <a:t>Item</a:t>
            </a:r>
          </a:p>
          <a:p>
            <a:pPr lvl="1"/>
            <a:r>
              <a:rPr lang="en-US"/>
              <a:t>Numbered List</a:t>
            </a:r>
          </a:p>
          <a:p>
            <a:pPr lvl="2"/>
            <a:r>
              <a:rPr lang="en-US"/>
              <a:t>Bullet</a:t>
            </a:r>
          </a:p>
          <a:p>
            <a:pPr lvl="3"/>
            <a:r>
              <a:rPr lang="en-US"/>
              <a:t>Item</a:t>
            </a:r>
          </a:p>
          <a:p>
            <a:pPr lvl="1"/>
            <a:r>
              <a:rPr lang="en-US"/>
              <a:t>Numbered List</a:t>
            </a:r>
          </a:p>
        </p:txBody>
      </p:sp>
    </p:spTree>
    <p:extLst>
      <p:ext uri="{BB962C8B-B14F-4D97-AF65-F5344CB8AC3E}">
        <p14:creationId xmlns:p14="http://schemas.microsoft.com/office/powerpoint/2010/main" val="11191685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Lesson 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DEF188E-2869-48D8-ABE0-0400E8619CD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4772"/>
          <a:stretch/>
        </p:blipFill>
        <p:spPr bwMode="ltGray">
          <a:xfrm>
            <a:off x="4239675" y="0"/>
            <a:ext cx="7951444" cy="6858000"/>
          </a:xfrm>
          <a:prstGeom prst="rect">
            <a:avLst/>
          </a:prstGeom>
        </p:spPr>
      </p:pic>
      <p:sp>
        <p:nvSpPr>
          <p:cNvPr id="7" name="Title 1">
            <a:extLst>
              <a:ext uri="{FF2B5EF4-FFF2-40B4-BE49-F238E27FC236}">
                <a16:creationId xmlns:a16="http://schemas.microsoft.com/office/drawing/2014/main" id="{7EC0B194-305E-4C52-A3BC-D1DEDF46186A}"/>
              </a:ext>
            </a:extLst>
          </p:cNvPr>
          <p:cNvSpPr>
            <a:spLocks noGrp="1"/>
          </p:cNvSpPr>
          <p:nvPr>
            <p:ph type="title"/>
          </p:nvPr>
        </p:nvSpPr>
        <p:spPr>
          <a:xfrm>
            <a:off x="609601" y="1676400"/>
            <a:ext cx="7620000" cy="1752600"/>
          </a:xfrm>
        </p:spPr>
        <p:txBody>
          <a:bodyPr anchor="b"/>
          <a:lstStyle>
            <a:lvl1pPr algn="l">
              <a:defRPr sz="2800" b="0" cap="none" baseline="0"/>
            </a:lvl1pPr>
          </a:lstStyle>
          <a:p>
            <a:r>
              <a:rPr lang="en-US"/>
              <a:t>Click to edit Master title style</a:t>
            </a:r>
          </a:p>
        </p:txBody>
      </p:sp>
      <p:sp>
        <p:nvSpPr>
          <p:cNvPr id="8" name="TextBox 7">
            <a:extLst>
              <a:ext uri="{FF2B5EF4-FFF2-40B4-BE49-F238E27FC236}">
                <a16:creationId xmlns:a16="http://schemas.microsoft.com/office/drawing/2014/main" id="{220D0FA5-0FE7-4E63-8184-468E1E542227}"/>
              </a:ext>
            </a:extLst>
          </p:cNvPr>
          <p:cNvSpPr txBox="1"/>
          <p:nvPr userDrawn="1"/>
        </p:nvSpPr>
        <p:spPr>
          <a:xfrm>
            <a:off x="10031883" y="6530269"/>
            <a:ext cx="2335608" cy="210979"/>
          </a:xfrm>
          <a:prstGeom prst="rect">
            <a:avLst/>
          </a:prstGeom>
          <a:noFill/>
        </p:spPr>
        <p:txBody>
          <a:bodyPr wrap="square" lIns="0" tIns="0" rIns="0" bIns="0" rtlCol="0">
            <a:noAutofit/>
          </a:bodyPr>
          <a:lstStyle/>
          <a:p>
            <a:pPr algn="l">
              <a:lnSpc>
                <a:spcPct val="90000"/>
              </a:lnSpc>
            </a:pPr>
            <a:r>
              <a:rPr lang="en-US" sz="800">
                <a:solidFill>
                  <a:schemeClr val="bg1"/>
                </a:solidFill>
              </a:rPr>
              <a:t>© 2021</a:t>
            </a:r>
            <a:r>
              <a:rPr lang="en-US" sz="800" baseline="0">
                <a:solidFill>
                  <a:schemeClr val="bg1"/>
                </a:solidFill>
              </a:rPr>
              <a:t> VMware Inc. All rights reserved.</a:t>
            </a:r>
            <a:endParaRPr lang="en-US" sz="800">
              <a:solidFill>
                <a:schemeClr val="bg1"/>
              </a:solidFill>
            </a:endParaRPr>
          </a:p>
        </p:txBody>
      </p:sp>
      <p:pic>
        <p:nvPicPr>
          <p:cNvPr id="10" name="Picture 4" descr="C:\Users\jmaltese\AppData\Local\Temp\6\SNAGHTML1ac7bba0.PNG">
            <a:extLst>
              <a:ext uri="{FF2B5EF4-FFF2-40B4-BE49-F238E27FC236}">
                <a16:creationId xmlns:a16="http://schemas.microsoft.com/office/drawing/2014/main" id="{3E92330F-F74F-4FC0-A158-D8A6B4F52B66}"/>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09600" y="6447600"/>
            <a:ext cx="1408739" cy="262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6351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14400"/>
            <a:ext cx="5242560" cy="5105400"/>
          </a:xfrm>
        </p:spPr>
        <p:txBody>
          <a:bodyPr/>
          <a:lstStyle>
            <a:lvl1pPr>
              <a:defRPr sz="2000"/>
            </a:lvl1pPr>
            <a:lvl2pPr>
              <a:defRPr sz="2000"/>
            </a:lvl2pPr>
            <a:lvl3pPr marL="914400" indent="-457200">
              <a:defRPr sz="2000"/>
            </a:lvl3pPr>
            <a:lvl4pPr marL="1371600" indent="-457200">
              <a:defRPr sz="2000"/>
            </a:lvl4pPr>
            <a:lvl5pPr marL="1828800" indent="-457200">
              <a:defRPr sz="2000"/>
            </a:lvl5pPr>
            <a:lvl6pPr>
              <a:defRPr sz="1400"/>
            </a:lvl6pPr>
            <a:lvl7pPr marL="2286000" indent="-457200">
              <a:defRPr sz="2000"/>
            </a:lvl7pPr>
            <a:lvl8pPr>
              <a:defRPr sz="1400"/>
            </a:lvl8pPr>
            <a:lvl9pPr>
              <a:defRPr sz="1400"/>
            </a:lvl9pPr>
          </a:lstStyle>
          <a:p>
            <a:pPr lvl="0"/>
            <a:r>
              <a:rPr lang="en-US"/>
              <a:t>Click to edit Master text styles</a:t>
            </a:r>
          </a:p>
          <a:p>
            <a:pPr lvl="1"/>
            <a:r>
              <a:rPr lang="en-US"/>
              <a:t>First level</a:t>
            </a:r>
          </a:p>
          <a:p>
            <a:pPr lvl="2"/>
            <a:r>
              <a:rPr lang="en-US"/>
              <a:t>Second level</a:t>
            </a:r>
          </a:p>
          <a:p>
            <a:pPr lvl="3"/>
            <a:r>
              <a:rPr lang="en-US"/>
              <a:t>Third level</a:t>
            </a:r>
          </a:p>
          <a:p>
            <a:pPr lvl="4"/>
            <a:r>
              <a:rPr lang="en-US"/>
              <a:t>Fourth level</a:t>
            </a:r>
          </a:p>
          <a:p>
            <a:pPr lvl="6"/>
            <a:r>
              <a:rPr lang="en-US"/>
              <a:t>Fifth level</a:t>
            </a:r>
          </a:p>
        </p:txBody>
      </p:sp>
      <p:sp>
        <p:nvSpPr>
          <p:cNvPr id="4" name="Content Placeholder 3"/>
          <p:cNvSpPr>
            <a:spLocks noGrp="1"/>
          </p:cNvSpPr>
          <p:nvPr>
            <p:ph sz="half" idx="2"/>
          </p:nvPr>
        </p:nvSpPr>
        <p:spPr>
          <a:xfrm>
            <a:off x="6339840" y="914400"/>
            <a:ext cx="5242560" cy="5105400"/>
          </a:xfrm>
        </p:spPr>
        <p:txBody>
          <a:bodyPr/>
          <a:lstStyle>
            <a:lvl1pPr>
              <a:defRPr sz="2000"/>
            </a:lvl1pPr>
            <a:lvl2pPr>
              <a:defRPr sz="2000"/>
            </a:lvl2pPr>
            <a:lvl3pPr marL="914400" indent="-457200">
              <a:defRPr sz="2000"/>
            </a:lvl3pPr>
            <a:lvl4pPr marL="1371600" indent="-457200">
              <a:defRPr sz="2000"/>
            </a:lvl4pPr>
            <a:lvl5pPr marL="1828800" indent="-457200">
              <a:defRPr sz="2000"/>
            </a:lvl5pPr>
            <a:lvl6pPr>
              <a:defRPr sz="1400"/>
            </a:lvl6pPr>
            <a:lvl7pPr marL="2286000" indent="-457200">
              <a:defRPr sz="2000"/>
            </a:lvl7pPr>
            <a:lvl8pPr>
              <a:defRPr sz="1400"/>
            </a:lvl8pPr>
            <a:lvl9pPr>
              <a:defRPr sz="1400"/>
            </a:lvl9pPr>
          </a:lstStyle>
          <a:p>
            <a:pPr lvl="0"/>
            <a:r>
              <a:rPr lang="en-US"/>
              <a:t>Click to edit Master text styles</a:t>
            </a:r>
          </a:p>
          <a:p>
            <a:pPr lvl="1"/>
            <a:r>
              <a:rPr lang="en-US"/>
              <a:t>First level</a:t>
            </a:r>
          </a:p>
          <a:p>
            <a:pPr lvl="2"/>
            <a:r>
              <a:rPr lang="en-US"/>
              <a:t>Second level</a:t>
            </a:r>
          </a:p>
          <a:p>
            <a:pPr lvl="3"/>
            <a:r>
              <a:rPr lang="en-US"/>
              <a:t>Third level</a:t>
            </a:r>
          </a:p>
          <a:p>
            <a:pPr lvl="4"/>
            <a:r>
              <a:rPr lang="en-US"/>
              <a:t>Fourth level</a:t>
            </a:r>
          </a:p>
          <a:p>
            <a:pPr lvl="6"/>
            <a:r>
              <a:rPr lang="en-US"/>
              <a:t>Fifth level</a:t>
            </a:r>
          </a:p>
        </p:txBody>
      </p:sp>
    </p:spTree>
    <p:extLst>
      <p:ext uri="{BB962C8B-B14F-4D97-AF65-F5344CB8AC3E}">
        <p14:creationId xmlns:p14="http://schemas.microsoft.com/office/powerpoint/2010/main" val="132509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8923-D2E2-4677-A54B-37B7C98B9474}"/>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5B8AA77A-6A9C-4C61-BBA0-0DBA6EEFE20D}"/>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6" name="Content Placeholder 5">
            <a:extLst>
              <a:ext uri="{FF2B5EF4-FFF2-40B4-BE49-F238E27FC236}">
                <a16:creationId xmlns:a16="http://schemas.microsoft.com/office/drawing/2014/main" id="{A3D9C313-9D74-4417-9CE5-3067F940B13A}"/>
              </a:ext>
            </a:extLst>
          </p:cNvPr>
          <p:cNvSpPr>
            <a:spLocks noGrp="1"/>
          </p:cNvSpPr>
          <p:nvPr>
            <p:ph sz="quarter" idx="12"/>
          </p:nvPr>
        </p:nvSpPr>
        <p:spPr>
          <a:xfrm>
            <a:off x="609600" y="914400"/>
            <a:ext cx="10972800" cy="5467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89703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2_Two Column _image on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914400"/>
            <a:ext cx="5242560" cy="5105400"/>
          </a:xfrm>
        </p:spPr>
        <p:txBody>
          <a:bodyPr/>
          <a:lstStyle>
            <a:lvl1pPr>
              <a:defRPr sz="2000"/>
            </a:lvl1pPr>
            <a:lvl2pPr>
              <a:defRPr sz="2000"/>
            </a:lvl2pPr>
            <a:lvl3pPr marL="914400" indent="-457200">
              <a:defRPr sz="2000"/>
            </a:lvl3pPr>
            <a:lvl4pPr marL="1371600" indent="-457200">
              <a:defRPr sz="2000"/>
            </a:lvl4pPr>
            <a:lvl5pPr marL="1828800" indent="-457200">
              <a:defRPr sz="2000"/>
            </a:lvl5pPr>
            <a:lvl6pPr>
              <a:defRPr sz="1400"/>
            </a:lvl6pPr>
            <a:lvl7pPr marL="2286000" indent="-457200">
              <a:defRPr sz="2000"/>
            </a:lvl7pPr>
            <a:lvl8pPr>
              <a:defRPr sz="1400"/>
            </a:lvl8pPr>
            <a:lvl9pPr>
              <a:defRPr sz="1400"/>
            </a:lvl9pPr>
          </a:lstStyle>
          <a:p>
            <a:pPr lvl="0"/>
            <a:r>
              <a:rPr lang="en-US"/>
              <a:t>Click to edit Master text styles</a:t>
            </a:r>
          </a:p>
          <a:p>
            <a:pPr lvl="1"/>
            <a:r>
              <a:rPr lang="en-US"/>
              <a:t>First level</a:t>
            </a:r>
          </a:p>
          <a:p>
            <a:pPr lvl="2"/>
            <a:r>
              <a:rPr lang="en-US"/>
              <a:t>Second level</a:t>
            </a:r>
          </a:p>
          <a:p>
            <a:pPr lvl="3"/>
            <a:r>
              <a:rPr lang="en-US"/>
              <a:t>Third level</a:t>
            </a:r>
          </a:p>
          <a:p>
            <a:pPr lvl="4"/>
            <a:r>
              <a:rPr lang="en-US"/>
              <a:t>Fourth level</a:t>
            </a:r>
          </a:p>
          <a:p>
            <a:pPr lvl="6"/>
            <a:r>
              <a:rPr lang="en-US"/>
              <a:t>Fifth level</a:t>
            </a:r>
          </a:p>
        </p:txBody>
      </p:sp>
    </p:spTree>
    <p:extLst>
      <p:ext uri="{BB962C8B-B14F-4D97-AF65-F5344CB8AC3E}">
        <p14:creationId xmlns:p14="http://schemas.microsoft.com/office/powerpoint/2010/main" val="23464652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Revision P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362B06-B13B-49AD-8B35-2D2AC7CA5B80}"/>
              </a:ext>
            </a:extLst>
          </p:cNvPr>
          <p:cNvSpPr/>
          <p:nvPr userDrawn="1"/>
        </p:nvSpPr>
        <p:spPr>
          <a:xfrm>
            <a:off x="0" y="0"/>
            <a:ext cx="12192000" cy="6858000"/>
          </a:xfrm>
          <a:prstGeom prst="rect">
            <a:avLst/>
          </a:prstGeom>
          <a:solidFill>
            <a:srgbClr val="F898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endParaRPr lang="en-GB">
              <a:solidFill>
                <a:schemeClr val="tx2"/>
              </a:solidFill>
            </a:endParaRPr>
          </a:p>
        </p:txBody>
      </p:sp>
      <p:sp>
        <p:nvSpPr>
          <p:cNvPr id="2" name="Title 1"/>
          <p:cNvSpPr>
            <a:spLocks noGrp="1"/>
          </p:cNvSpPr>
          <p:nvPr>
            <p:ph type="title" hasCustomPrompt="1"/>
          </p:nvPr>
        </p:nvSpPr>
        <p:spPr/>
        <p:txBody>
          <a:bodyPr/>
          <a:lstStyle>
            <a:lvl1pPr>
              <a:defRPr/>
            </a:lvl1pPr>
          </a:lstStyle>
          <a:p>
            <a:r>
              <a:rPr lang="en-US"/>
              <a:t>DO NOT USE THIS PAGE IN LAYOUTS</a:t>
            </a:r>
          </a:p>
        </p:txBody>
      </p:sp>
      <p:sp>
        <p:nvSpPr>
          <p:cNvPr id="5" name="TextBox 4"/>
          <p:cNvSpPr txBox="1"/>
          <p:nvPr userDrawn="1"/>
        </p:nvSpPr>
        <p:spPr>
          <a:xfrm>
            <a:off x="673100" y="1421398"/>
            <a:ext cx="10871201" cy="2585323"/>
          </a:xfrm>
          <a:prstGeom prst="rect">
            <a:avLst/>
          </a:prstGeom>
          <a:noFill/>
        </p:spPr>
        <p:txBody>
          <a:bodyPr wrap="square" rtlCol="0">
            <a:spAutoFit/>
          </a:bodyPr>
          <a:lstStyle/>
          <a:p>
            <a:pPr algn="l"/>
            <a:r>
              <a:rPr lang="en-US" sz="1800" b="1">
                <a:solidFill>
                  <a:srgbClr val="000000"/>
                </a:solidFill>
                <a:latin typeface="+mn-lt"/>
                <a:ea typeface="+mn-ea"/>
              </a:rPr>
              <a:t>Revision Status:</a:t>
            </a:r>
          </a:p>
          <a:p>
            <a:pPr algn="l"/>
            <a:r>
              <a:rPr lang="en-US" sz="1600">
                <a:solidFill>
                  <a:srgbClr val="000000"/>
                </a:solidFill>
                <a:latin typeface="+mn-lt"/>
                <a:ea typeface="+mn-ea"/>
              </a:rPr>
              <a:t>February 10, 2015 –  Added animation symbol to footer</a:t>
            </a:r>
          </a:p>
          <a:p>
            <a:pPr algn="l"/>
            <a:r>
              <a:rPr lang="en-US" sz="1600" kern="1200" baseline="0">
                <a:solidFill>
                  <a:srgbClr val="000000"/>
                </a:solidFill>
                <a:latin typeface="+mn-lt"/>
                <a:ea typeface="+mn-ea"/>
                <a:cs typeface="+mn-cs"/>
              </a:rPr>
              <a:t>April 1, 2015 – Added VMware Education Overview slide</a:t>
            </a:r>
          </a:p>
          <a:p>
            <a:pPr algn="l"/>
            <a:r>
              <a:rPr lang="en-US" sz="1600" kern="1200" baseline="0">
                <a:solidFill>
                  <a:srgbClr val="000000"/>
                </a:solidFill>
                <a:latin typeface="+mn-lt"/>
                <a:ea typeface="+mn-ea"/>
                <a:cs typeface="+mn-cs"/>
              </a:rPr>
              <a:t>February 12, 2016 – Updated copyright date and removed animation bug click</a:t>
            </a:r>
          </a:p>
          <a:p>
            <a:pPr algn="l"/>
            <a:r>
              <a:rPr lang="en-US" sz="1600" kern="1200" baseline="0">
                <a:solidFill>
                  <a:srgbClr val="000000"/>
                </a:solidFill>
                <a:latin typeface="+mn-lt"/>
                <a:ea typeface="+mn-ea"/>
                <a:cs typeface="+mn-cs"/>
              </a:rPr>
              <a:t>October 2017 – no decreasing subordination in text size. All text black (not grey) moved copyright info from underneath logo.</a:t>
            </a:r>
          </a:p>
          <a:p>
            <a:pPr algn="l"/>
            <a:r>
              <a:rPr lang="en-US" sz="1600" kern="1200" baseline="0">
                <a:solidFill>
                  <a:srgbClr val="000000"/>
                </a:solidFill>
                <a:latin typeface="+mn-lt"/>
                <a:ea typeface="+mn-ea"/>
                <a:cs typeface="+mn-cs"/>
              </a:rPr>
              <a:t>March 2021 – Applied new 2021 corporate template graphical elements. Amended footers</a:t>
            </a:r>
          </a:p>
          <a:p>
            <a:pPr algn="l"/>
            <a:r>
              <a:rPr lang="en-US" sz="1600" kern="1200" baseline="0">
                <a:solidFill>
                  <a:srgbClr val="000000"/>
                </a:solidFill>
                <a:latin typeface="+mn-lt"/>
                <a:ea typeface="+mn-ea"/>
                <a:cs typeface="+mn-cs"/>
              </a:rPr>
              <a:t>June 2021  – Adjusted list indents to better support numbered lists that exceed 9 items. Normalized copyright font size. Set body text boxes on all slides to start at the same location. Removed unnecessary slide layouts. Set Proofing Language to US English.</a:t>
            </a:r>
            <a:endParaRPr lang="en-US" sz="1600" kern="1200" baseline="0">
              <a:solidFill>
                <a:srgbClr val="000000"/>
              </a:solidFill>
              <a:latin typeface="Arial" charset="0"/>
              <a:ea typeface="ＭＳ Ｐゴシック" pitchFamily="34" charset="-128"/>
              <a:cs typeface="+mn-cs"/>
            </a:endParaRPr>
          </a:p>
        </p:txBody>
      </p:sp>
      <p:sp>
        <p:nvSpPr>
          <p:cNvPr id="6" name="Title 1">
            <a:extLst>
              <a:ext uri="{FF2B5EF4-FFF2-40B4-BE49-F238E27FC236}">
                <a16:creationId xmlns:a16="http://schemas.microsoft.com/office/drawing/2014/main" id="{E006C69A-A6EC-424E-B690-C47AC32D1DDB}"/>
              </a:ext>
            </a:extLst>
          </p:cNvPr>
          <p:cNvSpPr txBox="1">
            <a:spLocks/>
          </p:cNvSpPr>
          <p:nvPr userDrawn="1"/>
        </p:nvSpPr>
        <p:spPr>
          <a:xfrm>
            <a:off x="622300" y="838200"/>
            <a:ext cx="10972800" cy="355600"/>
          </a:xfrm>
          <a:prstGeom prst="rect">
            <a:avLst/>
          </a:prstGeom>
        </p:spPr>
        <p:txBody>
          <a:bodyPr vert="horz" lIns="0" tIns="0" rIns="0" bIns="0" rtlCol="0" anchor="b">
            <a:noAutofit/>
          </a:bodyPr>
          <a:lstStyle>
            <a:lvl1pPr algn="l" defTabSz="914400" rtl="0" eaLnBrk="1" latinLnBrk="0" hangingPunct="1">
              <a:lnSpc>
                <a:spcPct val="90000"/>
              </a:lnSpc>
              <a:spcBef>
                <a:spcPct val="0"/>
              </a:spcBef>
              <a:buNone/>
              <a:defRPr sz="2400" b="0" kern="1200">
                <a:solidFill>
                  <a:srgbClr val="003D79"/>
                </a:solidFill>
                <a:latin typeface="+mj-lt"/>
                <a:ea typeface="+mj-ea"/>
                <a:cs typeface="+mj-cs"/>
              </a:defRPr>
            </a:lvl1pPr>
          </a:lstStyle>
          <a:p>
            <a:pPr algn="ctr">
              <a:lnSpc>
                <a:spcPct val="90000"/>
              </a:lnSpc>
            </a:pPr>
            <a:r>
              <a:rPr lang="en-US" sz="2400" spc="300">
                <a:solidFill>
                  <a:schemeClr val="bg1"/>
                </a:solidFill>
              </a:rPr>
              <a:t>ALL LAYOUTS PAST THIS ARE NOT PART OF THIS TEMPLATE</a:t>
            </a:r>
          </a:p>
        </p:txBody>
      </p:sp>
    </p:spTree>
    <p:extLst>
      <p:ext uri="{BB962C8B-B14F-4D97-AF65-F5344CB8AC3E}">
        <p14:creationId xmlns:p14="http://schemas.microsoft.com/office/powerpoint/2010/main" val="313586268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VertHalfHalf">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E00445-D9A2-4DE6-9028-E5C6963BD15C}"/>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etropolis" panose="00000500000000000000" pitchFamily="50" charset="0"/>
                <a:ea typeface="+mj-ea"/>
                <a:cs typeface="+mj-cs"/>
              </a:defRPr>
            </a:lvl1pPr>
          </a:lstStyle>
          <a:p>
            <a:r>
              <a:rPr lang="en-US"/>
              <a:t>Click to edit Master title style</a:t>
            </a:r>
          </a:p>
        </p:txBody>
      </p:sp>
      <p:sp>
        <p:nvSpPr>
          <p:cNvPr id="5" name="Footer Placeholder 4">
            <a:extLst>
              <a:ext uri="{FF2B5EF4-FFF2-40B4-BE49-F238E27FC236}">
                <a16:creationId xmlns:a16="http://schemas.microsoft.com/office/drawing/2014/main" id="{690CD7B5-1413-4504-818E-42D4BAAF2CD8}"/>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5" name="Content Placeholder 14">
            <a:extLst>
              <a:ext uri="{FF2B5EF4-FFF2-40B4-BE49-F238E27FC236}">
                <a16:creationId xmlns:a16="http://schemas.microsoft.com/office/drawing/2014/main" id="{24EBDB0D-B085-4510-8561-DD5222D13F40}"/>
              </a:ext>
            </a:extLst>
          </p:cNvPr>
          <p:cNvSpPr>
            <a:spLocks noGrp="1"/>
          </p:cNvSpPr>
          <p:nvPr>
            <p:ph sz="quarter" idx="11"/>
          </p:nvPr>
        </p:nvSpPr>
        <p:spPr>
          <a:xfrm>
            <a:off x="609600" y="914399"/>
            <a:ext cx="10972800" cy="26742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a:extLst>
              <a:ext uri="{FF2B5EF4-FFF2-40B4-BE49-F238E27FC236}">
                <a16:creationId xmlns:a16="http://schemas.microsoft.com/office/drawing/2014/main" id="{F1A5B1A8-ACF7-44A1-92DB-AE8378552D9F}"/>
              </a:ext>
            </a:extLst>
          </p:cNvPr>
          <p:cNvSpPr>
            <a:spLocks noGrp="1"/>
          </p:cNvSpPr>
          <p:nvPr>
            <p:ph sz="quarter" idx="12"/>
          </p:nvPr>
        </p:nvSpPr>
        <p:spPr>
          <a:xfrm>
            <a:off x="609600" y="3702622"/>
            <a:ext cx="10972800" cy="267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6231672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TextAnd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30200"/>
            <a:ext cx="10972800" cy="355600"/>
          </a:xfrm>
        </p:spPr>
        <p:txBody>
          <a:bodyPr/>
          <a:lstStyle>
            <a:lvl1pPr algn="l" defTabSz="914400" rtl="0" eaLnBrk="1" latinLnBrk="0" hangingPunct="1">
              <a:lnSpc>
                <a:spcPts val="2400"/>
              </a:lnSpc>
              <a:spcBef>
                <a:spcPct val="0"/>
              </a:spcBef>
              <a:buNone/>
              <a:defRPr lang="en-US" sz="2200" b="0" kern="1200" baseline="0" dirty="0">
                <a:solidFill>
                  <a:srgbClr val="003D79"/>
                </a:solidFill>
                <a:latin typeface="Metropolis" panose="00000500000000000000" pitchFamily="50" charset="0"/>
                <a:ea typeface="+mj-ea"/>
                <a:cs typeface="+mj-cs"/>
              </a:defRPr>
            </a:lvl1pPr>
          </a:lstStyle>
          <a:p>
            <a:r>
              <a:rPr lang="en-US"/>
              <a:t>Click to edit Master title style</a:t>
            </a:r>
          </a:p>
        </p:txBody>
      </p:sp>
      <p:sp>
        <p:nvSpPr>
          <p:cNvPr id="3" name="Content Placeholder 2"/>
          <p:cNvSpPr>
            <a:spLocks noGrp="1"/>
          </p:cNvSpPr>
          <p:nvPr>
            <p:ph idx="1"/>
          </p:nvPr>
        </p:nvSpPr>
        <p:spPr>
          <a:xfrm>
            <a:off x="609600" y="914400"/>
            <a:ext cx="10972800" cy="587830"/>
          </a:xfrm>
          <a:prstGeom prst="rect">
            <a:avLst/>
          </a:prstGeom>
        </p:spPr>
        <p:txBody>
          <a:bodyPr>
            <a:noAutofit/>
          </a:bodyPr>
          <a:lstStyle>
            <a:lvl1pPr>
              <a:defRPr/>
            </a:lvl1pPr>
          </a:lstStyle>
          <a:p>
            <a:pPr lvl="0"/>
            <a:r>
              <a:rPr lang="en-US"/>
              <a:t>Click to edit Master text styles</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8" name="Content Placeholder 7">
            <a:extLst>
              <a:ext uri="{FF2B5EF4-FFF2-40B4-BE49-F238E27FC236}">
                <a16:creationId xmlns:a16="http://schemas.microsoft.com/office/drawing/2014/main" id="{7BED48D6-5E08-4BBE-A22B-926F5CAE8633}"/>
              </a:ext>
            </a:extLst>
          </p:cNvPr>
          <p:cNvSpPr>
            <a:spLocks noGrp="1"/>
          </p:cNvSpPr>
          <p:nvPr>
            <p:ph sz="quarter" idx="12"/>
          </p:nvPr>
        </p:nvSpPr>
        <p:spPr>
          <a:xfrm>
            <a:off x="609600" y="1582738"/>
            <a:ext cx="10972800" cy="4799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8055387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Slid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058BA9F4-A63E-4752-8BB7-88DF3705F57A}"/>
              </a:ext>
            </a:extLst>
          </p:cNvPr>
          <p:cNvSpPr/>
          <p:nvPr userDrawn="1"/>
        </p:nvSpPr>
        <p:spPr>
          <a:xfrm rot="2700000">
            <a:off x="1530975" y="-2580079"/>
            <a:ext cx="3206987" cy="9623529"/>
          </a:xfrm>
          <a:custGeom>
            <a:avLst/>
            <a:gdLst>
              <a:gd name="connsiteX0" fmla="*/ 3621 w 3204432"/>
              <a:gd name="connsiteY0" fmla="*/ 3200811 h 9623529"/>
              <a:gd name="connsiteX1" fmla="*/ 3204432 w 3204432"/>
              <a:gd name="connsiteY1" fmla="*/ 0 h 9623529"/>
              <a:gd name="connsiteX2" fmla="*/ 3204432 w 3204432"/>
              <a:gd name="connsiteY2" fmla="*/ 8389488 h 9623529"/>
              <a:gd name="connsiteX3" fmla="*/ 3197162 w 3204432"/>
              <a:gd name="connsiteY3" fmla="*/ 8389488 h 9623529"/>
              <a:gd name="connsiteX4" fmla="*/ 3201565 w 3204432"/>
              <a:gd name="connsiteY4" fmla="*/ 8393890 h 9623529"/>
              <a:gd name="connsiteX5" fmla="*/ 1971926 w 3204432"/>
              <a:gd name="connsiteY5" fmla="*/ 9623529 h 9623529"/>
              <a:gd name="connsiteX6" fmla="*/ 0 w 3204432"/>
              <a:gd name="connsiteY6" fmla="*/ 7651603 h 9623529"/>
              <a:gd name="connsiteX7" fmla="*/ 3621 w 3204432"/>
              <a:gd name="connsiteY7" fmla="*/ 7647982 h 9623529"/>
              <a:gd name="connsiteX8" fmla="*/ 3621 w 3204432"/>
              <a:gd name="connsiteY8" fmla="*/ 3200811 h 9623529"/>
              <a:gd name="connsiteX0" fmla="*/ 3621 w 3206055"/>
              <a:gd name="connsiteY0" fmla="*/ 3200811 h 9623529"/>
              <a:gd name="connsiteX1" fmla="*/ 3204432 w 3206055"/>
              <a:gd name="connsiteY1" fmla="*/ 0 h 9623529"/>
              <a:gd name="connsiteX2" fmla="*/ 3204432 w 3206055"/>
              <a:gd name="connsiteY2" fmla="*/ 8389488 h 9623529"/>
              <a:gd name="connsiteX3" fmla="*/ 3197162 w 3206055"/>
              <a:gd name="connsiteY3" fmla="*/ 8389488 h 9623529"/>
              <a:gd name="connsiteX4" fmla="*/ 3206055 w 3206055"/>
              <a:gd name="connsiteY4" fmla="*/ 9386208 h 9623529"/>
              <a:gd name="connsiteX5" fmla="*/ 1971926 w 3206055"/>
              <a:gd name="connsiteY5" fmla="*/ 9623529 h 9623529"/>
              <a:gd name="connsiteX6" fmla="*/ 0 w 3206055"/>
              <a:gd name="connsiteY6" fmla="*/ 7651603 h 9623529"/>
              <a:gd name="connsiteX7" fmla="*/ 3621 w 3206055"/>
              <a:gd name="connsiteY7" fmla="*/ 7647982 h 9623529"/>
              <a:gd name="connsiteX8" fmla="*/ 3621 w 3206055"/>
              <a:gd name="connsiteY8" fmla="*/ 3200811 h 9623529"/>
              <a:gd name="connsiteX0" fmla="*/ 3621 w 3206987"/>
              <a:gd name="connsiteY0" fmla="*/ 3200811 h 9623529"/>
              <a:gd name="connsiteX1" fmla="*/ 3204432 w 3206987"/>
              <a:gd name="connsiteY1" fmla="*/ 0 h 9623529"/>
              <a:gd name="connsiteX2" fmla="*/ 3204432 w 3206987"/>
              <a:gd name="connsiteY2" fmla="*/ 8389488 h 9623529"/>
              <a:gd name="connsiteX3" fmla="*/ 3206142 w 3206987"/>
              <a:gd name="connsiteY3" fmla="*/ 8407448 h 9623529"/>
              <a:gd name="connsiteX4" fmla="*/ 3206055 w 3206987"/>
              <a:gd name="connsiteY4" fmla="*/ 9386208 h 9623529"/>
              <a:gd name="connsiteX5" fmla="*/ 1971926 w 3206987"/>
              <a:gd name="connsiteY5" fmla="*/ 9623529 h 9623529"/>
              <a:gd name="connsiteX6" fmla="*/ 0 w 3206987"/>
              <a:gd name="connsiteY6" fmla="*/ 7651603 h 9623529"/>
              <a:gd name="connsiteX7" fmla="*/ 3621 w 3206987"/>
              <a:gd name="connsiteY7" fmla="*/ 7647982 h 9623529"/>
              <a:gd name="connsiteX8" fmla="*/ 3621 w 3206987"/>
              <a:gd name="connsiteY8" fmla="*/ 3200811 h 962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6987" h="9623529">
                <a:moveTo>
                  <a:pt x="3621" y="3200811"/>
                </a:moveTo>
                <a:lnTo>
                  <a:pt x="3204432" y="0"/>
                </a:lnTo>
                <a:lnTo>
                  <a:pt x="3204432" y="8389488"/>
                </a:lnTo>
                <a:lnTo>
                  <a:pt x="3206142" y="8407448"/>
                </a:lnTo>
                <a:cubicBezTo>
                  <a:pt x="3209106" y="8739688"/>
                  <a:pt x="3203091" y="9053968"/>
                  <a:pt x="3206055" y="9386208"/>
                </a:cubicBezTo>
                <a:lnTo>
                  <a:pt x="1971926" y="9623529"/>
                </a:lnTo>
                <a:lnTo>
                  <a:pt x="0" y="7651603"/>
                </a:lnTo>
                <a:lnTo>
                  <a:pt x="3621" y="7647982"/>
                </a:lnTo>
                <a:lnTo>
                  <a:pt x="3621" y="3200811"/>
                </a:lnTo>
                <a:close/>
              </a:path>
            </a:pathLst>
          </a:custGeom>
          <a:gradFill>
            <a:gsLst>
              <a:gs pos="24000">
                <a:schemeClr val="accent4"/>
              </a:gs>
              <a:gs pos="87000">
                <a:schemeClr val="accent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8" name="Freeform: Shape 17">
            <a:extLst>
              <a:ext uri="{FF2B5EF4-FFF2-40B4-BE49-F238E27FC236}">
                <a16:creationId xmlns:a16="http://schemas.microsoft.com/office/drawing/2014/main" id="{CDB058EE-90CF-4471-A238-65EFE7AFD7C7}"/>
              </a:ext>
            </a:extLst>
          </p:cNvPr>
          <p:cNvSpPr/>
          <p:nvPr userDrawn="1"/>
        </p:nvSpPr>
        <p:spPr>
          <a:xfrm rot="2700000">
            <a:off x="1632126" y="1230939"/>
            <a:ext cx="3535790" cy="7514148"/>
          </a:xfrm>
          <a:custGeom>
            <a:avLst/>
            <a:gdLst>
              <a:gd name="connsiteX0" fmla="*/ 0 w 3535790"/>
              <a:gd name="connsiteY0" fmla="*/ 0 h 7514148"/>
              <a:gd name="connsiteX1" fmla="*/ 3535790 w 3535790"/>
              <a:gd name="connsiteY1" fmla="*/ 0 h 7514148"/>
              <a:gd name="connsiteX2" fmla="*/ 3535790 w 3535790"/>
              <a:gd name="connsiteY2" fmla="*/ 4642648 h 7514148"/>
              <a:gd name="connsiteX3" fmla="*/ 706090 w 3535790"/>
              <a:gd name="connsiteY3" fmla="*/ 7514148 h 7514148"/>
              <a:gd name="connsiteX4" fmla="*/ 0 w 3535790"/>
              <a:gd name="connsiteY4" fmla="*/ 6808058 h 7514148"/>
              <a:gd name="connsiteX5" fmla="*/ 0 w 3535790"/>
              <a:gd name="connsiteY5" fmla="*/ 0 h 7514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5790" h="7514148">
                <a:moveTo>
                  <a:pt x="0" y="0"/>
                </a:moveTo>
                <a:lnTo>
                  <a:pt x="3535790" y="0"/>
                </a:lnTo>
                <a:lnTo>
                  <a:pt x="3535790" y="4642648"/>
                </a:lnTo>
                <a:lnTo>
                  <a:pt x="706090" y="7514148"/>
                </a:lnTo>
                <a:lnTo>
                  <a:pt x="0" y="6808058"/>
                </a:lnTo>
                <a:lnTo>
                  <a:pt x="0" y="0"/>
                </a:lnTo>
                <a:close/>
              </a:path>
            </a:pathLst>
          </a:custGeom>
          <a:gradFill>
            <a:gsLst>
              <a:gs pos="1143">
                <a:schemeClr val="bg1">
                  <a:alpha val="0"/>
                </a:schemeClr>
              </a:gs>
              <a:gs pos="14000">
                <a:schemeClr val="bg1">
                  <a:alpha val="0"/>
                </a:schemeClr>
              </a:gs>
              <a:gs pos="72000">
                <a:schemeClr val="accent1"/>
              </a:gs>
            </a:gsLst>
            <a:lin ang="42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6" name="Title 1">
            <a:extLst>
              <a:ext uri="{FF2B5EF4-FFF2-40B4-BE49-F238E27FC236}">
                <a16:creationId xmlns:a16="http://schemas.microsoft.com/office/drawing/2014/main" id="{2951C415-1758-4709-B881-2226BDD77675}"/>
              </a:ext>
            </a:extLst>
          </p:cNvPr>
          <p:cNvSpPr>
            <a:spLocks noGrp="1"/>
          </p:cNvSpPr>
          <p:nvPr>
            <p:ph type="title"/>
          </p:nvPr>
        </p:nvSpPr>
        <p:spPr>
          <a:xfrm>
            <a:off x="6096000" y="2215803"/>
            <a:ext cx="5187381" cy="1234440"/>
          </a:xfrm>
        </p:spPr>
        <p:txBody>
          <a:bodyPr wrap="square" anchor="b" anchorCtr="0"/>
          <a:lstStyle>
            <a:lvl1pPr algn="r">
              <a:lnSpc>
                <a:spcPts val="3400"/>
              </a:lnSpc>
              <a:defRPr sz="3200" b="0" cap="none" baseline="0"/>
            </a:lvl1pPr>
          </a:lstStyle>
          <a:p>
            <a:r>
              <a:rPr lang="en-US"/>
              <a:t>Click to edit Master title style</a:t>
            </a:r>
          </a:p>
        </p:txBody>
      </p:sp>
      <p:grpSp>
        <p:nvGrpSpPr>
          <p:cNvPr id="19" name="Group 18">
            <a:extLst>
              <a:ext uri="{FF2B5EF4-FFF2-40B4-BE49-F238E27FC236}">
                <a16:creationId xmlns:a16="http://schemas.microsoft.com/office/drawing/2014/main" id="{F662A218-7EC5-4C26-90F9-4C8166F3EF66}"/>
              </a:ext>
            </a:extLst>
          </p:cNvPr>
          <p:cNvGrpSpPr/>
          <p:nvPr userDrawn="1"/>
        </p:nvGrpSpPr>
        <p:grpSpPr>
          <a:xfrm>
            <a:off x="608171" y="6447600"/>
            <a:ext cx="1424756" cy="224518"/>
            <a:chOff x="863272" y="6563918"/>
            <a:chExt cx="861082" cy="135727"/>
          </a:xfrm>
          <a:solidFill>
            <a:schemeClr val="bg1"/>
          </a:solidFill>
        </p:grpSpPr>
        <p:sp>
          <p:nvSpPr>
            <p:cNvPr id="20" name="Freeform 6">
              <a:extLst>
                <a:ext uri="{FF2B5EF4-FFF2-40B4-BE49-F238E27FC236}">
                  <a16:creationId xmlns:a16="http://schemas.microsoft.com/office/drawing/2014/main" id="{D2B61455-20AC-4408-9D87-B04FFD7905DC}"/>
                </a:ext>
              </a:extLst>
            </p:cNvPr>
            <p:cNvSpPr>
              <a:spLocks/>
            </p:cNvSpPr>
            <p:nvPr userDrawn="1"/>
          </p:nvSpPr>
          <p:spPr bwMode="auto">
            <a:xfrm>
              <a:off x="1195963" y="6569284"/>
              <a:ext cx="181812" cy="128783"/>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1" name="Freeform 7">
              <a:extLst>
                <a:ext uri="{FF2B5EF4-FFF2-40B4-BE49-F238E27FC236}">
                  <a16:creationId xmlns:a16="http://schemas.microsoft.com/office/drawing/2014/main" id="{C8CD4FF6-3DC6-4615-AB39-3DF7C9ED209E}"/>
                </a:ext>
              </a:extLst>
            </p:cNvPr>
            <p:cNvSpPr>
              <a:spLocks/>
            </p:cNvSpPr>
            <p:nvPr userDrawn="1"/>
          </p:nvSpPr>
          <p:spPr bwMode="auto">
            <a:xfrm>
              <a:off x="1509084" y="6569284"/>
              <a:ext cx="70389" cy="128783"/>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2" name="Freeform 8">
              <a:extLst>
                <a:ext uri="{FF2B5EF4-FFF2-40B4-BE49-F238E27FC236}">
                  <a16:creationId xmlns:a16="http://schemas.microsoft.com/office/drawing/2014/main" id="{93ED9EF2-B0A3-4080-80FF-D8D0974E9498}"/>
                </a:ext>
              </a:extLst>
            </p:cNvPr>
            <p:cNvSpPr>
              <a:spLocks noEditPoints="1"/>
            </p:cNvSpPr>
            <p:nvPr userDrawn="1"/>
          </p:nvSpPr>
          <p:spPr bwMode="auto">
            <a:xfrm>
              <a:off x="1577894" y="6569284"/>
              <a:ext cx="115211" cy="130361"/>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3" name="Freeform 9">
              <a:extLst>
                <a:ext uri="{FF2B5EF4-FFF2-40B4-BE49-F238E27FC236}">
                  <a16:creationId xmlns:a16="http://schemas.microsoft.com/office/drawing/2014/main" id="{2AB7AA43-11EE-4E56-A876-EA235A60D5FC}"/>
                </a:ext>
              </a:extLst>
            </p:cNvPr>
            <p:cNvSpPr>
              <a:spLocks noEditPoints="1"/>
            </p:cNvSpPr>
            <p:nvPr userDrawn="1"/>
          </p:nvSpPr>
          <p:spPr bwMode="auto">
            <a:xfrm>
              <a:off x="1377775" y="6569284"/>
              <a:ext cx="108898" cy="130361"/>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4" name="Freeform 10">
              <a:extLst>
                <a:ext uri="{FF2B5EF4-FFF2-40B4-BE49-F238E27FC236}">
                  <a16:creationId xmlns:a16="http://schemas.microsoft.com/office/drawing/2014/main" id="{18C906CE-6B18-4A24-B6F3-37C2D07E9914}"/>
                </a:ext>
              </a:extLst>
            </p:cNvPr>
            <p:cNvSpPr>
              <a:spLocks/>
            </p:cNvSpPr>
            <p:nvPr userDrawn="1"/>
          </p:nvSpPr>
          <p:spPr bwMode="auto">
            <a:xfrm>
              <a:off x="863272" y="6563918"/>
              <a:ext cx="325115" cy="135727"/>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5" name="Freeform 11">
              <a:extLst>
                <a:ext uri="{FF2B5EF4-FFF2-40B4-BE49-F238E27FC236}">
                  <a16:creationId xmlns:a16="http://schemas.microsoft.com/office/drawing/2014/main" id="{43859B0A-3053-4B1E-BBEF-AD11EABDF4CF}"/>
                </a:ext>
              </a:extLst>
            </p:cNvPr>
            <p:cNvSpPr>
              <a:spLocks noEditPoints="1"/>
            </p:cNvSpPr>
            <p:nvPr userDrawn="1"/>
          </p:nvSpPr>
          <p:spPr bwMode="auto">
            <a:xfrm>
              <a:off x="1694683" y="6569284"/>
              <a:ext cx="29671" cy="31249"/>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6" name="Freeform 12">
              <a:extLst>
                <a:ext uri="{FF2B5EF4-FFF2-40B4-BE49-F238E27FC236}">
                  <a16:creationId xmlns:a16="http://schemas.microsoft.com/office/drawing/2014/main" id="{480957FB-BCF1-411D-91E8-D3CB10A9BBF6}"/>
                </a:ext>
              </a:extLst>
            </p:cNvPr>
            <p:cNvSpPr>
              <a:spLocks noEditPoints="1"/>
            </p:cNvSpPr>
            <p:nvPr userDrawn="1"/>
          </p:nvSpPr>
          <p:spPr bwMode="auto">
            <a:xfrm>
              <a:off x="1703521" y="6576859"/>
              <a:ext cx="12626" cy="15151"/>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grpSp>
      <p:sp>
        <p:nvSpPr>
          <p:cNvPr id="36" name="TextBox 35">
            <a:extLst>
              <a:ext uri="{FF2B5EF4-FFF2-40B4-BE49-F238E27FC236}">
                <a16:creationId xmlns:a16="http://schemas.microsoft.com/office/drawing/2014/main" id="{39FC8472-2F9C-4390-AD12-2DEC71630743}"/>
              </a:ext>
            </a:extLst>
          </p:cNvPr>
          <p:cNvSpPr txBox="1"/>
          <p:nvPr userDrawn="1"/>
        </p:nvSpPr>
        <p:spPr bwMode="white">
          <a:xfrm flipH="1">
            <a:off x="2301169" y="6513824"/>
            <a:ext cx="1729338" cy="186690"/>
          </a:xfrm>
          <a:prstGeom prst="rect">
            <a:avLst/>
          </a:prstGeom>
          <a:noFill/>
        </p:spPr>
        <p:txBody>
          <a:bodyPr wrap="none" lIns="0" tIns="0" rIns="0" bIns="0" rtlCol="0" anchor="ctr">
            <a:noAutofit/>
          </a:bodyPr>
          <a:lstStyle/>
          <a:p>
            <a:pPr>
              <a:lnSpc>
                <a:spcPct val="90000"/>
              </a:lnSpc>
            </a:pPr>
            <a:r>
              <a:rPr lang="en-US" sz="1000">
                <a:solidFill>
                  <a:schemeClr val="bg1"/>
                </a:solidFill>
                <a:latin typeface="+mj-lt"/>
                <a:ea typeface="Verdana" panose="020B0604030504040204" pitchFamily="34" charset="0"/>
                <a:cs typeface="Verdana" panose="020B0604030504040204" pitchFamily="34" charset="0"/>
              </a:rPr>
              <a:t> © 2021 VMware, Inc.</a:t>
            </a:r>
          </a:p>
        </p:txBody>
      </p:sp>
      <mc:AlternateContent xmlns:mc="http://schemas.openxmlformats.org/markup-compatibility/2006" xmlns:p14="http://schemas.microsoft.com/office/powerpoint/2010/main">
        <mc:Choice Requires="p14">
          <p:contentPart p14:bwMode="auto" r:id="rId3">
            <p14:nvContentPartPr>
              <p14:cNvPr id="37" name="Ink 36">
                <a:extLst>
                  <a:ext uri="{FF2B5EF4-FFF2-40B4-BE49-F238E27FC236}">
                    <a16:creationId xmlns:a16="http://schemas.microsoft.com/office/drawing/2014/main" id="{CFEB676F-F7B5-4486-A265-8D3830C84F4C}"/>
                  </a:ext>
                </a:extLst>
              </p14:cNvPr>
              <p14:cNvContentPartPr/>
              <p14:nvPr userDrawn="1"/>
            </p14:nvContentPartPr>
            <p14:xfrm>
              <a:off x="9862161" y="4881179"/>
              <a:ext cx="240" cy="240"/>
            </p14:xfrm>
          </p:contentPart>
        </mc:Choice>
        <mc:Fallback xmlns="">
          <p:pic>
            <p:nvPicPr>
              <p:cNvPr id="37" name="Ink 36">
                <a:extLst>
                  <a:ext uri="{FF2B5EF4-FFF2-40B4-BE49-F238E27FC236}">
                    <a16:creationId xmlns:a16="http://schemas.microsoft.com/office/drawing/2014/main" id="{CFEB676F-F7B5-4486-A265-8D3830C84F4C}"/>
                  </a:ext>
                </a:extLst>
              </p:cNvPr>
              <p:cNvPicPr/>
              <p:nvPr/>
            </p:nvPicPr>
            <p:blipFill>
              <a:blip r:embed="rId4"/>
              <a:stretch>
                <a:fillRect/>
              </a:stretch>
            </p:blipFill>
            <p:spPr>
              <a:xfrm>
                <a:off x="9858081" y="4877099"/>
                <a:ext cx="7920" cy="7920"/>
              </a:xfrm>
              <a:prstGeom prst="rect">
                <a:avLst/>
              </a:prstGeom>
            </p:spPr>
          </p:pic>
        </mc:Fallback>
      </mc:AlternateContent>
      <p:sp>
        <p:nvSpPr>
          <p:cNvPr id="3" name="Content Placeholder 2"/>
          <p:cNvSpPr>
            <a:spLocks noGrp="1"/>
          </p:cNvSpPr>
          <p:nvPr>
            <p:ph sz="quarter" idx="11" hasCustomPrompt="1"/>
          </p:nvPr>
        </p:nvSpPr>
        <p:spPr>
          <a:xfrm>
            <a:off x="6096000" y="3965135"/>
            <a:ext cx="5181409" cy="692625"/>
          </a:xfrm>
          <a:prstGeom prst="rect">
            <a:avLst/>
          </a:prstGeom>
        </p:spPr>
        <p:txBody>
          <a:bodyPr anchor="b" anchorCtr="0"/>
          <a:lstStyle>
            <a:lvl1pPr marL="0" marR="0" indent="1614488" algn="r" defTabSz="808038" rtl="0" eaLnBrk="1" fontAlgn="auto" latinLnBrk="0" hangingPunct="1">
              <a:lnSpc>
                <a:spcPct val="90000"/>
              </a:lnSpc>
              <a:spcBef>
                <a:spcPts val="1200"/>
              </a:spcBef>
              <a:spcAft>
                <a:spcPts val="0"/>
              </a:spcAft>
              <a:buClrTx/>
              <a:buSzPct val="90000"/>
              <a:buFontTx/>
              <a:buNone/>
              <a:tabLst/>
              <a:defRPr lang="en-GB" sz="2400" kern="1200" baseline="0" dirty="0">
                <a:solidFill>
                  <a:schemeClr val="tx1"/>
                </a:solidFill>
                <a:latin typeface="+mj-lt"/>
                <a:ea typeface="+mn-ea"/>
                <a:cs typeface="+mn-cs"/>
              </a:defRPr>
            </a:lvl1pPr>
          </a:lstStyle>
          <a:p>
            <a:pPr marL="0" marR="0" lvl="0" indent="0" algn="l" defTabSz="914400" rtl="0" eaLnBrk="1" fontAlgn="auto" latinLnBrk="0" hangingPunct="1">
              <a:lnSpc>
                <a:spcPct val="90000"/>
              </a:lnSpc>
              <a:spcBef>
                <a:spcPts val="1200"/>
              </a:spcBef>
              <a:spcAft>
                <a:spcPts val="0"/>
              </a:spcAft>
              <a:buClrTx/>
              <a:buSzPct val="90000"/>
              <a:buFontTx/>
              <a:buNone/>
              <a:tabLst/>
              <a:defRPr/>
            </a:pPr>
            <a:r>
              <a:rPr lang="en-US"/>
              <a:t>Module #</a:t>
            </a:r>
            <a:endParaRPr lang="en-GB"/>
          </a:p>
        </p:txBody>
      </p:sp>
    </p:spTree>
    <p:custDataLst>
      <p:tags r:id="rId1"/>
    </p:custDataLst>
    <p:extLst>
      <p:ext uri="{BB962C8B-B14F-4D97-AF65-F5344CB8AC3E}">
        <p14:creationId xmlns:p14="http://schemas.microsoft.com/office/powerpoint/2010/main" val="10733414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C0B194-305E-4C52-A3BC-D1DEDF46186A}"/>
              </a:ext>
            </a:extLst>
          </p:cNvPr>
          <p:cNvSpPr>
            <a:spLocks noGrp="1"/>
          </p:cNvSpPr>
          <p:nvPr>
            <p:ph type="title"/>
          </p:nvPr>
        </p:nvSpPr>
        <p:spPr>
          <a:xfrm>
            <a:off x="616855" y="1676400"/>
            <a:ext cx="7257143" cy="1752600"/>
          </a:xfrm>
        </p:spPr>
        <p:txBody>
          <a:bodyPr anchor="b"/>
          <a:lstStyle>
            <a:lvl1pPr algn="l">
              <a:lnSpc>
                <a:spcPts val="3000"/>
              </a:lnSpc>
              <a:defRPr sz="2800" b="0" cap="none" baseline="0"/>
            </a:lvl1pPr>
          </a:lstStyle>
          <a:p>
            <a:r>
              <a:rPr lang="en-US"/>
              <a:t>Click to edit Master title style</a:t>
            </a:r>
          </a:p>
        </p:txBody>
      </p:sp>
      <p:sp>
        <p:nvSpPr>
          <p:cNvPr id="8" name="TextBox 7">
            <a:extLst>
              <a:ext uri="{FF2B5EF4-FFF2-40B4-BE49-F238E27FC236}">
                <a16:creationId xmlns:a16="http://schemas.microsoft.com/office/drawing/2014/main" id="{220D0FA5-0FE7-4E63-8184-468E1E542227}"/>
              </a:ext>
            </a:extLst>
          </p:cNvPr>
          <p:cNvSpPr txBox="1"/>
          <p:nvPr userDrawn="1"/>
        </p:nvSpPr>
        <p:spPr>
          <a:xfrm>
            <a:off x="10031883" y="6530269"/>
            <a:ext cx="2335608" cy="210979"/>
          </a:xfrm>
          <a:prstGeom prst="rect">
            <a:avLst/>
          </a:prstGeom>
          <a:noFill/>
        </p:spPr>
        <p:txBody>
          <a:bodyPr wrap="square" lIns="0" tIns="0" rIns="0" bIns="0" rtlCol="0">
            <a:noAutofit/>
          </a:bodyPr>
          <a:lstStyle/>
          <a:p>
            <a:pPr algn="l">
              <a:lnSpc>
                <a:spcPct val="90000"/>
              </a:lnSpc>
            </a:pPr>
            <a:r>
              <a:rPr lang="en-US" sz="700">
                <a:solidFill>
                  <a:schemeClr val="bg1"/>
                </a:solidFill>
              </a:rPr>
              <a:t>© 2021</a:t>
            </a:r>
            <a:r>
              <a:rPr lang="en-US" sz="700" baseline="0">
                <a:solidFill>
                  <a:schemeClr val="bg1"/>
                </a:solidFill>
              </a:rPr>
              <a:t> VMware Inc. All rights reserved.</a:t>
            </a:r>
            <a:endParaRPr lang="en-US" sz="700">
              <a:solidFill>
                <a:schemeClr val="bg1"/>
              </a:solidFill>
            </a:endParaRPr>
          </a:p>
        </p:txBody>
      </p:sp>
      <p:pic>
        <p:nvPicPr>
          <p:cNvPr id="10" name="Picture 4" descr="C:\Users\jmaltese\AppData\Local\Temp\6\SNAGHTML1ac7bba0.PNG">
            <a:extLst>
              <a:ext uri="{FF2B5EF4-FFF2-40B4-BE49-F238E27FC236}">
                <a16:creationId xmlns:a16="http://schemas.microsoft.com/office/drawing/2014/main" id="{3E92330F-F74F-4FC0-A158-D8A6B4F52B66}"/>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09600" y="6447600"/>
            <a:ext cx="1408739" cy="262702"/>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8201A2E8-7C2E-49AE-A43B-80E0C11CCAA6}"/>
              </a:ext>
            </a:extLst>
          </p:cNvPr>
          <p:cNvSpPr/>
          <p:nvPr userDrawn="1"/>
        </p:nvSpPr>
        <p:spPr>
          <a:xfrm rot="2700000">
            <a:off x="7247491" y="-1003602"/>
            <a:ext cx="3505682" cy="10673146"/>
          </a:xfrm>
          <a:custGeom>
            <a:avLst/>
            <a:gdLst>
              <a:gd name="connsiteX0" fmla="*/ 0 w 3505682"/>
              <a:gd name="connsiteY0" fmla="*/ 925479 h 10673146"/>
              <a:gd name="connsiteX1" fmla="*/ 925478 w 3505682"/>
              <a:gd name="connsiteY1" fmla="*/ 0 h 10673146"/>
              <a:gd name="connsiteX2" fmla="*/ 3505682 w 3505682"/>
              <a:gd name="connsiteY2" fmla="*/ 2580205 h 10673146"/>
              <a:gd name="connsiteX3" fmla="*/ 3505682 w 3505682"/>
              <a:gd name="connsiteY3" fmla="*/ 7167464 h 10673146"/>
              <a:gd name="connsiteX4" fmla="*/ 0 w 3505682"/>
              <a:gd name="connsiteY4" fmla="*/ 10673146 h 10673146"/>
              <a:gd name="connsiteX5" fmla="*/ 0 w 3505682"/>
              <a:gd name="connsiteY5" fmla="*/ 925479 h 1067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5682" h="10673146">
                <a:moveTo>
                  <a:pt x="0" y="925479"/>
                </a:moveTo>
                <a:lnTo>
                  <a:pt x="925478" y="0"/>
                </a:lnTo>
                <a:lnTo>
                  <a:pt x="3505682" y="2580205"/>
                </a:lnTo>
                <a:lnTo>
                  <a:pt x="3505682" y="7167464"/>
                </a:lnTo>
                <a:lnTo>
                  <a:pt x="0" y="10673146"/>
                </a:lnTo>
                <a:lnTo>
                  <a:pt x="0" y="925479"/>
                </a:lnTo>
                <a:close/>
              </a:path>
            </a:pathLst>
          </a:custGeom>
          <a:gradFill>
            <a:gsLst>
              <a:gs pos="24000">
                <a:schemeClr val="accent4"/>
              </a:gs>
              <a:gs pos="87000">
                <a:schemeClr val="accent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a:solidFill>
                <a:schemeClr val="bg1"/>
              </a:solidFill>
            </a:endParaRPr>
          </a:p>
        </p:txBody>
      </p:sp>
      <p:sp>
        <p:nvSpPr>
          <p:cNvPr id="12" name="Freeform: Shape 11">
            <a:extLst>
              <a:ext uri="{FF2B5EF4-FFF2-40B4-BE49-F238E27FC236}">
                <a16:creationId xmlns:a16="http://schemas.microsoft.com/office/drawing/2014/main" id="{3902D2C2-E024-4EC2-B3ED-4ACD027C0DC3}"/>
              </a:ext>
            </a:extLst>
          </p:cNvPr>
          <p:cNvSpPr/>
          <p:nvPr userDrawn="1"/>
        </p:nvSpPr>
        <p:spPr>
          <a:xfrm rot="2700000">
            <a:off x="9753830" y="1674737"/>
            <a:ext cx="970552" cy="6485190"/>
          </a:xfrm>
          <a:custGeom>
            <a:avLst/>
            <a:gdLst>
              <a:gd name="connsiteX0" fmla="*/ 1 w 970552"/>
              <a:gd name="connsiteY0" fmla="*/ 0 h 6485190"/>
              <a:gd name="connsiteX1" fmla="*/ 970552 w 970552"/>
              <a:gd name="connsiteY1" fmla="*/ 970551 h 6485190"/>
              <a:gd name="connsiteX2" fmla="*/ 970552 w 970552"/>
              <a:gd name="connsiteY2" fmla="*/ 5514638 h 6485190"/>
              <a:gd name="connsiteX3" fmla="*/ 0 w 970552"/>
              <a:gd name="connsiteY3" fmla="*/ 6485190 h 6485190"/>
            </a:gdLst>
            <a:ahLst/>
            <a:cxnLst>
              <a:cxn ang="0">
                <a:pos x="connsiteX0" y="connsiteY0"/>
              </a:cxn>
              <a:cxn ang="0">
                <a:pos x="connsiteX1" y="connsiteY1"/>
              </a:cxn>
              <a:cxn ang="0">
                <a:pos x="connsiteX2" y="connsiteY2"/>
              </a:cxn>
              <a:cxn ang="0">
                <a:pos x="connsiteX3" y="connsiteY3"/>
              </a:cxn>
            </a:cxnLst>
            <a:rect l="l" t="t" r="r" b="b"/>
            <a:pathLst>
              <a:path w="970552" h="6485190">
                <a:moveTo>
                  <a:pt x="1" y="0"/>
                </a:moveTo>
                <a:lnTo>
                  <a:pt x="970552" y="970551"/>
                </a:lnTo>
                <a:lnTo>
                  <a:pt x="970552" y="5514638"/>
                </a:lnTo>
                <a:lnTo>
                  <a:pt x="0" y="6485190"/>
                </a:lnTo>
                <a:close/>
              </a:path>
            </a:pathLst>
          </a:custGeom>
          <a:gradFill>
            <a:gsLst>
              <a:gs pos="94000">
                <a:schemeClr val="bg1"/>
              </a:gs>
              <a:gs pos="16000">
                <a:schemeClr val="accent4"/>
              </a:gs>
              <a:gs pos="76000">
                <a:schemeClr val="bg1">
                  <a:alpha val="91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a:solidFill>
                <a:schemeClr val="bg1"/>
              </a:solidFill>
            </a:endParaRPr>
          </a:p>
        </p:txBody>
      </p:sp>
    </p:spTree>
    <p:custDataLst>
      <p:tags r:id="rId1"/>
    </p:custDataLst>
    <p:extLst>
      <p:ext uri="{BB962C8B-B14F-4D97-AF65-F5344CB8AC3E}">
        <p14:creationId xmlns:p14="http://schemas.microsoft.com/office/powerpoint/2010/main" val="42867480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8923-D2E2-4677-A54B-37B7C98B9474}"/>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5B8AA77A-6A9C-4C61-BBA0-0DBA6EEFE20D}"/>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6" name="Content Placeholder 5">
            <a:extLst>
              <a:ext uri="{FF2B5EF4-FFF2-40B4-BE49-F238E27FC236}">
                <a16:creationId xmlns:a16="http://schemas.microsoft.com/office/drawing/2014/main" id="{A3D9C313-9D74-4417-9CE5-3067F940B13A}"/>
              </a:ext>
            </a:extLst>
          </p:cNvPr>
          <p:cNvSpPr>
            <a:spLocks noGrp="1"/>
          </p:cNvSpPr>
          <p:nvPr>
            <p:ph sz="quarter" idx="12"/>
          </p:nvPr>
        </p:nvSpPr>
        <p:spPr>
          <a:xfrm>
            <a:off x="609600" y="914400"/>
            <a:ext cx="10972800" cy="5467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2077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Image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gn="l" defTabSz="914400" rtl="0" eaLnBrk="1" latinLnBrk="0" hangingPunct="1">
              <a:lnSpc>
                <a:spcPts val="24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4" name="Content Placeholder 3">
            <a:extLst>
              <a:ext uri="{FF2B5EF4-FFF2-40B4-BE49-F238E27FC236}">
                <a16:creationId xmlns:a16="http://schemas.microsoft.com/office/drawing/2014/main" id="{B924104D-00F9-4719-866F-5EE42F625519}"/>
              </a:ext>
            </a:extLst>
          </p:cNvPr>
          <p:cNvSpPr>
            <a:spLocks noGrp="1"/>
          </p:cNvSpPr>
          <p:nvPr>
            <p:ph sz="quarter" idx="11"/>
          </p:nvPr>
        </p:nvSpPr>
        <p:spPr>
          <a:xfrm>
            <a:off x="609600" y="914400"/>
            <a:ext cx="10972800"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05794795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extAnd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30200"/>
            <a:ext cx="10972800" cy="355600"/>
          </a:xfrm>
        </p:spPr>
        <p:txBody>
          <a:bodyPr/>
          <a:lstStyle>
            <a:lvl1pPr algn="l" defTabSz="914400" rtl="0" eaLnBrk="1" latinLnBrk="0" hangingPunct="1">
              <a:lnSpc>
                <a:spcPts val="24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3" name="Content Placeholder 2"/>
          <p:cNvSpPr>
            <a:spLocks noGrp="1"/>
          </p:cNvSpPr>
          <p:nvPr>
            <p:ph idx="1"/>
          </p:nvPr>
        </p:nvSpPr>
        <p:spPr>
          <a:xfrm>
            <a:off x="609600" y="914400"/>
            <a:ext cx="10972800" cy="587830"/>
          </a:xfrm>
          <a:prstGeom prst="rect">
            <a:avLst/>
          </a:prstGeom>
        </p:spPr>
        <p:txBody>
          <a:bodyPr>
            <a:noAutofit/>
          </a:bodyPr>
          <a:lstStyle>
            <a:lvl1pPr>
              <a:defRPr/>
            </a:lvl1pPr>
          </a:lstStyle>
          <a:p>
            <a:pPr lvl="0"/>
            <a:r>
              <a:rPr lang="en-US"/>
              <a:t>Click to edit Master text styles</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8" name="Content Placeholder 7">
            <a:extLst>
              <a:ext uri="{FF2B5EF4-FFF2-40B4-BE49-F238E27FC236}">
                <a16:creationId xmlns:a16="http://schemas.microsoft.com/office/drawing/2014/main" id="{7BED48D6-5E08-4BBE-A22B-926F5CAE8633}"/>
              </a:ext>
            </a:extLst>
          </p:cNvPr>
          <p:cNvSpPr>
            <a:spLocks noGrp="1"/>
          </p:cNvSpPr>
          <p:nvPr>
            <p:ph sz="quarter" idx="12"/>
          </p:nvPr>
        </p:nvSpPr>
        <p:spPr>
          <a:xfrm>
            <a:off x="609600" y="1582738"/>
            <a:ext cx="10972800" cy="4799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66705865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ingleContent_Anima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330200"/>
            <a:ext cx="10972800" cy="355600"/>
          </a:xfrm>
        </p:spPr>
        <p:txBody>
          <a:bodyPr/>
          <a:lstStyle>
            <a:lvl1pPr algn="l" defTabSz="914400" rtl="0" eaLnBrk="1" latinLnBrk="0" hangingPunct="1">
              <a:lnSpc>
                <a:spcPts val="24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3" name="Content Placeholder 2"/>
          <p:cNvSpPr>
            <a:spLocks noGrp="1"/>
          </p:cNvSpPr>
          <p:nvPr>
            <p:ph idx="1"/>
          </p:nvPr>
        </p:nvSpPr>
        <p:spPr>
          <a:xfrm>
            <a:off x="609600" y="914400"/>
            <a:ext cx="10972800" cy="587830"/>
          </a:xfrm>
          <a:prstGeom prst="rect">
            <a:avLst/>
          </a:prstGeom>
        </p:spPr>
        <p:txBody>
          <a:bodyPr>
            <a:noAutofit/>
          </a:bodyPr>
          <a:lstStyle>
            <a:lvl1pPr>
              <a:defRPr/>
            </a:lvl1pPr>
          </a:lstStyle>
          <a:p>
            <a:pPr lvl="0"/>
            <a:r>
              <a:rPr lang="en-US"/>
              <a:t>Click to edit Master text styles</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8" name="Content Placeholder 7">
            <a:extLst>
              <a:ext uri="{FF2B5EF4-FFF2-40B4-BE49-F238E27FC236}">
                <a16:creationId xmlns:a16="http://schemas.microsoft.com/office/drawing/2014/main" id="{7BED48D6-5E08-4BBE-A22B-926F5CAE8633}"/>
              </a:ext>
            </a:extLst>
          </p:cNvPr>
          <p:cNvSpPr>
            <a:spLocks noGrp="1"/>
          </p:cNvSpPr>
          <p:nvPr>
            <p:ph sz="quarter" idx="12"/>
          </p:nvPr>
        </p:nvSpPr>
        <p:spPr>
          <a:xfrm>
            <a:off x="609600" y="1582738"/>
            <a:ext cx="10972800" cy="4799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Graphic 4">
            <a:extLst>
              <a:ext uri="{FF2B5EF4-FFF2-40B4-BE49-F238E27FC236}">
                <a16:creationId xmlns:a16="http://schemas.microsoft.com/office/drawing/2014/main" id="{EC70DB90-F2D2-427E-A924-7587BC92BC19}"/>
              </a:ext>
            </a:extLst>
          </p:cNvPr>
          <p:cNvSpPr/>
          <p:nvPr userDrawn="1"/>
        </p:nvSpPr>
        <p:spPr>
          <a:xfrm>
            <a:off x="11707653" y="6387734"/>
            <a:ext cx="371010" cy="371010"/>
          </a:xfrm>
          <a:custGeom>
            <a:avLst/>
            <a:gdLst>
              <a:gd name="connsiteX0" fmla="*/ 185505 w 371010"/>
              <a:gd name="connsiteY0" fmla="*/ 0 h 371010"/>
              <a:gd name="connsiteX1" fmla="*/ 0 w 371010"/>
              <a:gd name="connsiteY1" fmla="*/ 185505 h 371010"/>
              <a:gd name="connsiteX2" fmla="*/ 185505 w 371010"/>
              <a:gd name="connsiteY2" fmla="*/ 371011 h 371010"/>
              <a:gd name="connsiteX3" fmla="*/ 371011 w 371010"/>
              <a:gd name="connsiteY3" fmla="*/ 185505 h 371010"/>
              <a:gd name="connsiteX4" fmla="*/ 185505 w 371010"/>
              <a:gd name="connsiteY4" fmla="*/ 0 h 371010"/>
              <a:gd name="connsiteX5" fmla="*/ 272050 w 371010"/>
              <a:gd name="connsiteY5" fmla="*/ 203458 h 371010"/>
              <a:gd name="connsiteX6" fmla="*/ 140401 w 371010"/>
              <a:gd name="connsiteY6" fmla="*/ 279006 h 371010"/>
              <a:gd name="connsiteX7" fmla="*/ 113697 w 371010"/>
              <a:gd name="connsiteY7" fmla="*/ 263298 h 371010"/>
              <a:gd name="connsiteX8" fmla="*/ 113697 w 371010"/>
              <a:gd name="connsiteY8" fmla="*/ 107713 h 371010"/>
              <a:gd name="connsiteX9" fmla="*/ 140401 w 371010"/>
              <a:gd name="connsiteY9" fmla="*/ 92005 h 371010"/>
              <a:gd name="connsiteX10" fmla="*/ 272050 w 371010"/>
              <a:gd name="connsiteY10" fmla="*/ 172041 h 371010"/>
              <a:gd name="connsiteX11" fmla="*/ 272050 w 371010"/>
              <a:gd name="connsiteY11" fmla="*/ 203458 h 371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010" h="371010">
                <a:moveTo>
                  <a:pt x="185505" y="0"/>
                </a:moveTo>
                <a:cubicBezTo>
                  <a:pt x="83029" y="0"/>
                  <a:pt x="0" y="83029"/>
                  <a:pt x="0" y="185505"/>
                </a:cubicBezTo>
                <a:cubicBezTo>
                  <a:pt x="0" y="287982"/>
                  <a:pt x="83029" y="371011"/>
                  <a:pt x="185505" y="371011"/>
                </a:cubicBezTo>
                <a:cubicBezTo>
                  <a:pt x="287982" y="371011"/>
                  <a:pt x="371011" y="287982"/>
                  <a:pt x="371011" y="185505"/>
                </a:cubicBezTo>
                <a:cubicBezTo>
                  <a:pt x="371011" y="83029"/>
                  <a:pt x="287982" y="0"/>
                  <a:pt x="185505" y="0"/>
                </a:cubicBezTo>
                <a:close/>
                <a:moveTo>
                  <a:pt x="272050" y="203458"/>
                </a:moveTo>
                <a:lnTo>
                  <a:pt x="140401" y="279006"/>
                </a:lnTo>
                <a:cubicBezTo>
                  <a:pt x="128582" y="285589"/>
                  <a:pt x="113697" y="277136"/>
                  <a:pt x="113697" y="263298"/>
                </a:cubicBezTo>
                <a:lnTo>
                  <a:pt x="113697" y="107713"/>
                </a:lnTo>
                <a:cubicBezTo>
                  <a:pt x="113697" y="93950"/>
                  <a:pt x="128507" y="85422"/>
                  <a:pt x="140401" y="92005"/>
                </a:cubicBezTo>
                <a:lnTo>
                  <a:pt x="272050" y="172041"/>
                </a:lnTo>
                <a:cubicBezTo>
                  <a:pt x="284317" y="178923"/>
                  <a:pt x="284317" y="196651"/>
                  <a:pt x="272050" y="203458"/>
                </a:cubicBezTo>
                <a:close/>
              </a:path>
            </a:pathLst>
          </a:custGeom>
          <a:solidFill>
            <a:schemeClr val="accent1"/>
          </a:solidFill>
          <a:ln w="744" cap="flat">
            <a:noFill/>
            <a:prstDash val="solid"/>
            <a:miter/>
          </a:ln>
        </p:spPr>
        <p:txBody>
          <a:bodyPr rtlCol="0" anchor="ctr"/>
          <a:lstStyle/>
          <a:p>
            <a:endParaRPr lang="en-GB"/>
          </a:p>
        </p:txBody>
      </p:sp>
    </p:spTree>
    <p:custDataLst>
      <p:tags r:id="rId1"/>
    </p:custDataLst>
    <p:extLst>
      <p:ext uri="{BB962C8B-B14F-4D97-AF65-F5344CB8AC3E}">
        <p14:creationId xmlns:p14="http://schemas.microsoft.com/office/powerpoint/2010/main" val="406237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Image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gn="l" defTabSz="914400" rtl="0" eaLnBrk="1" latinLnBrk="0" hangingPunct="1">
              <a:lnSpc>
                <a:spcPts val="24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4" name="Content Placeholder 3">
            <a:extLst>
              <a:ext uri="{FF2B5EF4-FFF2-40B4-BE49-F238E27FC236}">
                <a16:creationId xmlns:a16="http://schemas.microsoft.com/office/drawing/2014/main" id="{B924104D-00F9-4719-866F-5EE42F625519}"/>
              </a:ext>
            </a:extLst>
          </p:cNvPr>
          <p:cNvSpPr>
            <a:spLocks noGrp="1"/>
          </p:cNvSpPr>
          <p:nvPr>
            <p:ph sz="quarter" idx="11"/>
          </p:nvPr>
        </p:nvSpPr>
        <p:spPr>
          <a:xfrm>
            <a:off x="609600" y="914400"/>
            <a:ext cx="10972800"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42575218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ideBy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200"/>
              </a:lnSpc>
              <a:defRPr/>
            </a:lvl1pPr>
          </a:lstStyle>
          <a:p>
            <a:r>
              <a:rPr lang="en-US"/>
              <a:t>Click to edit Master title style</a:t>
            </a:r>
          </a:p>
        </p:txBody>
      </p:sp>
      <p:sp>
        <p:nvSpPr>
          <p:cNvPr id="5" name="Footer Placeholder 4">
            <a:extLst>
              <a:ext uri="{FF2B5EF4-FFF2-40B4-BE49-F238E27FC236}">
                <a16:creationId xmlns:a16="http://schemas.microsoft.com/office/drawing/2014/main" id="{40A1BD94-730B-4E88-AB87-7EC608A844C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1" name="Content Placeholder 10">
            <a:extLst>
              <a:ext uri="{FF2B5EF4-FFF2-40B4-BE49-F238E27FC236}">
                <a16:creationId xmlns:a16="http://schemas.microsoft.com/office/drawing/2014/main" id="{03C94062-1286-4C6A-8575-A88C141666A3}"/>
              </a:ext>
            </a:extLst>
          </p:cNvPr>
          <p:cNvSpPr>
            <a:spLocks noGrp="1"/>
          </p:cNvSpPr>
          <p:nvPr>
            <p:ph sz="quarter" idx="11"/>
          </p:nvPr>
        </p:nvSpPr>
        <p:spPr>
          <a:xfrm>
            <a:off x="609600" y="914400"/>
            <a:ext cx="5414963"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a:extLst>
              <a:ext uri="{FF2B5EF4-FFF2-40B4-BE49-F238E27FC236}">
                <a16:creationId xmlns:a16="http://schemas.microsoft.com/office/drawing/2014/main" id="{4E9B68EA-4A98-4398-BBF4-205E456744B4}"/>
              </a:ext>
            </a:extLst>
          </p:cNvPr>
          <p:cNvSpPr>
            <a:spLocks noGrp="1"/>
          </p:cNvSpPr>
          <p:nvPr>
            <p:ph sz="quarter" idx="12"/>
          </p:nvPr>
        </p:nvSpPr>
        <p:spPr>
          <a:xfrm>
            <a:off x="6162675" y="914400"/>
            <a:ext cx="5419725"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4456642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Text&amp;SideBy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200"/>
              </a:lnSpc>
              <a:defRPr/>
            </a:lvl1pPr>
          </a:lstStyle>
          <a:p>
            <a:r>
              <a:rPr lang="en-US"/>
              <a:t>Click to edit Master title style</a:t>
            </a:r>
          </a:p>
        </p:txBody>
      </p:sp>
      <p:sp>
        <p:nvSpPr>
          <p:cNvPr id="5" name="Footer Placeholder 4">
            <a:extLst>
              <a:ext uri="{FF2B5EF4-FFF2-40B4-BE49-F238E27FC236}">
                <a16:creationId xmlns:a16="http://schemas.microsoft.com/office/drawing/2014/main" id="{40A1BD94-730B-4E88-AB87-7EC608A844C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6" name="Content Placeholder 2"/>
          <p:cNvSpPr>
            <a:spLocks noGrp="1"/>
          </p:cNvSpPr>
          <p:nvPr>
            <p:ph idx="11" hasCustomPrompt="1"/>
          </p:nvPr>
        </p:nvSpPr>
        <p:spPr>
          <a:xfrm>
            <a:off x="609600" y="914400"/>
            <a:ext cx="10972800" cy="587830"/>
          </a:xfrm>
          <a:prstGeom prst="rect">
            <a:avLst/>
          </a:prstGeom>
        </p:spPr>
        <p:txBody>
          <a:bodyPr>
            <a:noAutofit/>
          </a:bodyPr>
          <a:lstStyle/>
          <a:p>
            <a:pPr lvl="0"/>
            <a:r>
              <a:rPr lang="en-US"/>
              <a:t>Click to edit Master text styles</a:t>
            </a:r>
          </a:p>
        </p:txBody>
      </p:sp>
      <p:sp>
        <p:nvSpPr>
          <p:cNvPr id="16" name="Content Placeholder 15">
            <a:extLst>
              <a:ext uri="{FF2B5EF4-FFF2-40B4-BE49-F238E27FC236}">
                <a16:creationId xmlns:a16="http://schemas.microsoft.com/office/drawing/2014/main" id="{32859F83-E3E3-4345-83AB-12C9183F59E8}"/>
              </a:ext>
            </a:extLst>
          </p:cNvPr>
          <p:cNvSpPr>
            <a:spLocks noGrp="1"/>
          </p:cNvSpPr>
          <p:nvPr>
            <p:ph sz="quarter" idx="12"/>
          </p:nvPr>
        </p:nvSpPr>
        <p:spPr>
          <a:xfrm>
            <a:off x="609600" y="1687513"/>
            <a:ext cx="5407025" cy="4694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4A9AFF7D-D413-42E0-86B9-4049720DFF42}"/>
              </a:ext>
            </a:extLst>
          </p:cNvPr>
          <p:cNvSpPr>
            <a:spLocks noGrp="1"/>
          </p:cNvSpPr>
          <p:nvPr>
            <p:ph sz="quarter" idx="13"/>
          </p:nvPr>
        </p:nvSpPr>
        <p:spPr>
          <a:xfrm>
            <a:off x="6180524" y="1687513"/>
            <a:ext cx="5401872" cy="4694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35932044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hreeThird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6" name="Footer Placeholder 5">
            <a:extLst>
              <a:ext uri="{FF2B5EF4-FFF2-40B4-BE49-F238E27FC236}">
                <a16:creationId xmlns:a16="http://schemas.microsoft.com/office/drawing/2014/main" id="{5CFB6980-3CA4-4D02-A538-B650413C5B6E}"/>
              </a:ext>
            </a:extLst>
          </p:cNvPr>
          <p:cNvSpPr>
            <a:spLocks noGrp="1"/>
          </p:cNvSpPr>
          <p:nvPr>
            <p:ph type="ftr" sz="quarter" idx="11"/>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4" name="Content Placeholder 13">
            <a:extLst>
              <a:ext uri="{FF2B5EF4-FFF2-40B4-BE49-F238E27FC236}">
                <a16:creationId xmlns:a16="http://schemas.microsoft.com/office/drawing/2014/main" id="{FE1A6142-64E7-4352-A1A3-F600DC870167}"/>
              </a:ext>
            </a:extLst>
          </p:cNvPr>
          <p:cNvSpPr>
            <a:spLocks noGrp="1"/>
          </p:cNvSpPr>
          <p:nvPr>
            <p:ph sz="quarter" idx="12"/>
          </p:nvPr>
        </p:nvSpPr>
        <p:spPr>
          <a:xfrm>
            <a:off x="609599" y="914400"/>
            <a:ext cx="3592883"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F82B646F-90D1-4F9B-B639-A9DB2B375764}"/>
              </a:ext>
            </a:extLst>
          </p:cNvPr>
          <p:cNvSpPr>
            <a:spLocks noGrp="1"/>
          </p:cNvSpPr>
          <p:nvPr>
            <p:ph sz="quarter" idx="13"/>
          </p:nvPr>
        </p:nvSpPr>
        <p:spPr>
          <a:xfrm>
            <a:off x="4340225" y="914400"/>
            <a:ext cx="3540125"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ABC63A76-DFF4-4EAF-8DF3-9C8F57105027}"/>
              </a:ext>
            </a:extLst>
          </p:cNvPr>
          <p:cNvSpPr>
            <a:spLocks noGrp="1"/>
          </p:cNvSpPr>
          <p:nvPr>
            <p:ph sz="quarter" idx="14"/>
          </p:nvPr>
        </p:nvSpPr>
        <p:spPr>
          <a:xfrm>
            <a:off x="8018463" y="914400"/>
            <a:ext cx="3563937" cy="54784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02890238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ixZ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9" name="Footer Placeholder 8">
            <a:extLst>
              <a:ext uri="{FF2B5EF4-FFF2-40B4-BE49-F238E27FC236}">
                <a16:creationId xmlns:a16="http://schemas.microsoft.com/office/drawing/2014/main" id="{10AAE179-ACC5-47B4-993F-CFFC46783022}"/>
              </a:ext>
            </a:extLst>
          </p:cNvPr>
          <p:cNvSpPr>
            <a:spLocks noGrp="1"/>
          </p:cNvSpPr>
          <p:nvPr>
            <p:ph type="ftr" sz="quarter" idx="14"/>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5" name="Content Placeholder 14">
            <a:extLst>
              <a:ext uri="{FF2B5EF4-FFF2-40B4-BE49-F238E27FC236}">
                <a16:creationId xmlns:a16="http://schemas.microsoft.com/office/drawing/2014/main" id="{BCCE028A-A024-47D3-A4FE-A7B77B0B8583}"/>
              </a:ext>
            </a:extLst>
          </p:cNvPr>
          <p:cNvSpPr>
            <a:spLocks noGrp="1"/>
          </p:cNvSpPr>
          <p:nvPr>
            <p:ph sz="quarter" idx="15"/>
          </p:nvPr>
        </p:nvSpPr>
        <p:spPr>
          <a:xfrm>
            <a:off x="609600" y="914400"/>
            <a:ext cx="3592513" cy="2454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a:extLst>
              <a:ext uri="{FF2B5EF4-FFF2-40B4-BE49-F238E27FC236}">
                <a16:creationId xmlns:a16="http://schemas.microsoft.com/office/drawing/2014/main" id="{077976A5-AB63-4421-B7C0-5E3B9DD2CBEF}"/>
              </a:ext>
            </a:extLst>
          </p:cNvPr>
          <p:cNvSpPr>
            <a:spLocks noGrp="1"/>
          </p:cNvSpPr>
          <p:nvPr>
            <p:ph sz="quarter" idx="16"/>
          </p:nvPr>
        </p:nvSpPr>
        <p:spPr>
          <a:xfrm>
            <a:off x="4340225" y="914400"/>
            <a:ext cx="3538537" cy="2454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a:extLst>
              <a:ext uri="{FF2B5EF4-FFF2-40B4-BE49-F238E27FC236}">
                <a16:creationId xmlns:a16="http://schemas.microsoft.com/office/drawing/2014/main" id="{6284450F-5DF1-4BE6-BCFB-D995651D84A8}"/>
              </a:ext>
            </a:extLst>
          </p:cNvPr>
          <p:cNvSpPr>
            <a:spLocks noGrp="1"/>
          </p:cNvSpPr>
          <p:nvPr>
            <p:ph sz="quarter" idx="17"/>
          </p:nvPr>
        </p:nvSpPr>
        <p:spPr>
          <a:xfrm>
            <a:off x="7999256" y="914400"/>
            <a:ext cx="3583144" cy="2454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0">
            <a:extLst>
              <a:ext uri="{FF2B5EF4-FFF2-40B4-BE49-F238E27FC236}">
                <a16:creationId xmlns:a16="http://schemas.microsoft.com/office/drawing/2014/main" id="{76C1DCA6-9676-4D2A-9A39-934A4CB5991C}"/>
              </a:ext>
            </a:extLst>
          </p:cNvPr>
          <p:cNvSpPr>
            <a:spLocks noGrp="1"/>
          </p:cNvSpPr>
          <p:nvPr>
            <p:ph sz="quarter" idx="18"/>
          </p:nvPr>
        </p:nvSpPr>
        <p:spPr>
          <a:xfrm>
            <a:off x="609600" y="3507200"/>
            <a:ext cx="3592512" cy="2874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23">
            <a:extLst>
              <a:ext uri="{FF2B5EF4-FFF2-40B4-BE49-F238E27FC236}">
                <a16:creationId xmlns:a16="http://schemas.microsoft.com/office/drawing/2014/main" id="{124739A5-AC9B-435B-84D5-3C3D5606F3A9}"/>
              </a:ext>
            </a:extLst>
          </p:cNvPr>
          <p:cNvSpPr>
            <a:spLocks noGrp="1"/>
          </p:cNvSpPr>
          <p:nvPr>
            <p:ph sz="quarter" idx="19"/>
          </p:nvPr>
        </p:nvSpPr>
        <p:spPr>
          <a:xfrm>
            <a:off x="4340225" y="3506788"/>
            <a:ext cx="3538538" cy="2874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a:extLst>
              <a:ext uri="{FF2B5EF4-FFF2-40B4-BE49-F238E27FC236}">
                <a16:creationId xmlns:a16="http://schemas.microsoft.com/office/drawing/2014/main" id="{9F49D82A-1E28-425B-B8CF-AC94311AB72F}"/>
              </a:ext>
            </a:extLst>
          </p:cNvPr>
          <p:cNvSpPr>
            <a:spLocks noGrp="1"/>
          </p:cNvSpPr>
          <p:nvPr>
            <p:ph sz="quarter" idx="20"/>
          </p:nvPr>
        </p:nvSpPr>
        <p:spPr>
          <a:xfrm>
            <a:off x="7966075" y="3506788"/>
            <a:ext cx="3616325" cy="2874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40894547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FourZ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7" name="Footer Placeholder 6">
            <a:extLst>
              <a:ext uri="{FF2B5EF4-FFF2-40B4-BE49-F238E27FC236}">
                <a16:creationId xmlns:a16="http://schemas.microsoft.com/office/drawing/2014/main" id="{FEF8E274-A9A5-414C-9A38-2C70B85B4A76}"/>
              </a:ext>
            </a:extLst>
          </p:cNvPr>
          <p:cNvSpPr>
            <a:spLocks noGrp="1"/>
          </p:cNvSpPr>
          <p:nvPr>
            <p:ph type="ftr" sz="quarter" idx="12"/>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2" name="Content Placeholder 11">
            <a:extLst>
              <a:ext uri="{FF2B5EF4-FFF2-40B4-BE49-F238E27FC236}">
                <a16:creationId xmlns:a16="http://schemas.microsoft.com/office/drawing/2014/main" id="{2E346702-588E-4F03-9EEB-E703ACD3CA2D}"/>
              </a:ext>
            </a:extLst>
          </p:cNvPr>
          <p:cNvSpPr>
            <a:spLocks noGrp="1"/>
          </p:cNvSpPr>
          <p:nvPr>
            <p:ph sz="quarter" idx="13"/>
          </p:nvPr>
        </p:nvSpPr>
        <p:spPr>
          <a:xfrm>
            <a:off x="609600" y="918583"/>
            <a:ext cx="5421689" cy="24505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EF30A3E4-39ED-4B95-8078-DADA4A648770}"/>
              </a:ext>
            </a:extLst>
          </p:cNvPr>
          <p:cNvSpPr>
            <a:spLocks noGrp="1"/>
          </p:cNvSpPr>
          <p:nvPr>
            <p:ph sz="quarter" idx="14"/>
          </p:nvPr>
        </p:nvSpPr>
        <p:spPr>
          <a:xfrm>
            <a:off x="6169401" y="919162"/>
            <a:ext cx="5412999" cy="2449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053813AD-733A-4F6A-8177-2E6613C04BF8}"/>
              </a:ext>
            </a:extLst>
          </p:cNvPr>
          <p:cNvSpPr>
            <a:spLocks noGrp="1"/>
          </p:cNvSpPr>
          <p:nvPr>
            <p:ph sz="quarter" idx="15"/>
          </p:nvPr>
        </p:nvSpPr>
        <p:spPr>
          <a:xfrm>
            <a:off x="609600" y="3506788"/>
            <a:ext cx="5421688" cy="2874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FB1B0973-6DD0-4BAA-9E78-D1951C2DC08C}"/>
              </a:ext>
            </a:extLst>
          </p:cNvPr>
          <p:cNvSpPr>
            <a:spLocks noGrp="1"/>
          </p:cNvSpPr>
          <p:nvPr>
            <p:ph sz="quarter" idx="16"/>
          </p:nvPr>
        </p:nvSpPr>
        <p:spPr>
          <a:xfrm>
            <a:off x="6169025" y="3506788"/>
            <a:ext cx="5413375" cy="2874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8214713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Obj" preserve="1">
  <p:cSld name="OneThirdTwo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77837" y="914400"/>
            <a:ext cx="7204563" cy="5467350"/>
          </a:xfrm>
        </p:spPr>
        <p:txBody>
          <a:bodyPr/>
          <a:lstStyle>
            <a:lvl1pPr>
              <a:defRPr sz="1800"/>
            </a:lvl1pPr>
            <a:lvl2pPr>
              <a:defRPr sz="1800"/>
            </a:lvl2pPr>
            <a:lvl3pPr>
              <a:defRPr sz="1800"/>
            </a:lvl3pPr>
            <a:lvl4pPr>
              <a:defRPr sz="1800"/>
            </a:lvl4pPr>
            <a:lvl5pPr>
              <a:defRPr sz="1800"/>
            </a:lvl5pPr>
            <a:lvl6pPr>
              <a:defRPr sz="1400"/>
            </a:lvl6pPr>
            <a:lvl7pPr>
              <a:defRPr sz="20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914400"/>
            <a:ext cx="3592800" cy="5467350"/>
          </a:xfrm>
        </p:spPr>
        <p:txBody>
          <a:bodyPr/>
          <a:lstStyle>
            <a:lvl1pPr>
              <a:defRPr sz="1800"/>
            </a:lvl1pPr>
            <a:lvl2pPr>
              <a:defRPr sz="1800"/>
            </a:lvl2pPr>
            <a:lvl3pPr>
              <a:defRPr sz="1800"/>
            </a:lvl3pPr>
            <a:lvl4pPr>
              <a:defRPr sz="1800"/>
            </a:lvl4pPr>
            <a:lvl5pPr>
              <a:defRPr sz="1800"/>
            </a:lvl5pPr>
            <a:lvl6pPr>
              <a:defRPr sz="1400"/>
            </a:lvl6pPr>
            <a:lvl7pPr>
              <a:defRPr sz="20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48F23CA-9C87-4559-89F8-42A3CC9D03F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Tree>
    <p:custDataLst>
      <p:tags r:id="rId1"/>
    </p:custDataLst>
    <p:extLst>
      <p:ext uri="{BB962C8B-B14F-4D97-AF65-F5344CB8AC3E}">
        <p14:creationId xmlns:p14="http://schemas.microsoft.com/office/powerpoint/2010/main" val="35658201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woThirdOne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5" name="Footer Placeholder 4">
            <a:extLst>
              <a:ext uri="{FF2B5EF4-FFF2-40B4-BE49-F238E27FC236}">
                <a16:creationId xmlns:a16="http://schemas.microsoft.com/office/drawing/2014/main" id="{F58FAB0E-4E3B-4A40-BCA8-03219A34BD9D}"/>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2" name="Content Placeholder 11">
            <a:extLst>
              <a:ext uri="{FF2B5EF4-FFF2-40B4-BE49-F238E27FC236}">
                <a16:creationId xmlns:a16="http://schemas.microsoft.com/office/drawing/2014/main" id="{A4A39F82-4F84-4F7C-A7E0-574DD4A2D2EF}"/>
              </a:ext>
            </a:extLst>
          </p:cNvPr>
          <p:cNvSpPr>
            <a:spLocks noGrp="1"/>
          </p:cNvSpPr>
          <p:nvPr>
            <p:ph sz="quarter" idx="11"/>
          </p:nvPr>
        </p:nvSpPr>
        <p:spPr>
          <a:xfrm>
            <a:off x="609600" y="914400"/>
            <a:ext cx="7264400"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A5807AFE-9169-4709-B0F3-68880FE5EBF5}"/>
              </a:ext>
            </a:extLst>
          </p:cNvPr>
          <p:cNvSpPr>
            <a:spLocks noGrp="1"/>
          </p:cNvSpPr>
          <p:nvPr>
            <p:ph sz="quarter" idx="12"/>
          </p:nvPr>
        </p:nvSpPr>
        <p:spPr>
          <a:xfrm>
            <a:off x="8011855" y="914400"/>
            <a:ext cx="3570545"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9952211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ontentAndIc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5" name="Footer Placeholder 4">
            <a:extLst>
              <a:ext uri="{FF2B5EF4-FFF2-40B4-BE49-F238E27FC236}">
                <a16:creationId xmlns:a16="http://schemas.microsoft.com/office/drawing/2014/main" id="{F58FAB0E-4E3B-4A40-BCA8-03219A34BD9D}"/>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1" name="Content Placeholder 10">
            <a:extLst>
              <a:ext uri="{FF2B5EF4-FFF2-40B4-BE49-F238E27FC236}">
                <a16:creationId xmlns:a16="http://schemas.microsoft.com/office/drawing/2014/main" id="{459E8C1A-0B0D-49C0-B0FA-E7519E73C77C}"/>
              </a:ext>
            </a:extLst>
          </p:cNvPr>
          <p:cNvSpPr>
            <a:spLocks noGrp="1"/>
          </p:cNvSpPr>
          <p:nvPr>
            <p:ph sz="quarter" idx="11"/>
          </p:nvPr>
        </p:nvSpPr>
        <p:spPr>
          <a:xfrm>
            <a:off x="609600" y="914400"/>
            <a:ext cx="7981144"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a:extLst>
              <a:ext uri="{FF2B5EF4-FFF2-40B4-BE49-F238E27FC236}">
                <a16:creationId xmlns:a16="http://schemas.microsoft.com/office/drawing/2014/main" id="{F006E961-0735-4D61-9836-6F2D3FB72447}"/>
              </a:ext>
            </a:extLst>
          </p:cNvPr>
          <p:cNvSpPr>
            <a:spLocks noGrp="1"/>
          </p:cNvSpPr>
          <p:nvPr>
            <p:ph sz="quarter" idx="14"/>
          </p:nvPr>
        </p:nvSpPr>
        <p:spPr>
          <a:xfrm>
            <a:off x="8750809" y="914400"/>
            <a:ext cx="2831592"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421889105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VertTextAndTwoImage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F113682-DB3B-41F9-9E40-9743882FDAB3}"/>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6" name="Footer Placeholder 4">
            <a:extLst>
              <a:ext uri="{FF2B5EF4-FFF2-40B4-BE49-F238E27FC236}">
                <a16:creationId xmlns:a16="http://schemas.microsoft.com/office/drawing/2014/main" id="{9FA4EACB-49C2-416E-B993-25DB8CB2D458}"/>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2" name="Content Placeholder 11">
            <a:extLst>
              <a:ext uri="{FF2B5EF4-FFF2-40B4-BE49-F238E27FC236}">
                <a16:creationId xmlns:a16="http://schemas.microsoft.com/office/drawing/2014/main" id="{F9B60763-18B5-48EC-B33D-D7068C9A9941}"/>
              </a:ext>
            </a:extLst>
          </p:cNvPr>
          <p:cNvSpPr>
            <a:spLocks noGrp="1"/>
          </p:cNvSpPr>
          <p:nvPr>
            <p:ph sz="quarter" idx="11"/>
          </p:nvPr>
        </p:nvSpPr>
        <p:spPr>
          <a:xfrm>
            <a:off x="609600" y="914401"/>
            <a:ext cx="10972800" cy="6061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5ECCAB4E-AD7D-4739-B86C-ADAC5395DDD8}"/>
              </a:ext>
            </a:extLst>
          </p:cNvPr>
          <p:cNvSpPr>
            <a:spLocks noGrp="1"/>
          </p:cNvSpPr>
          <p:nvPr>
            <p:ph sz="quarter" idx="12"/>
          </p:nvPr>
        </p:nvSpPr>
        <p:spPr>
          <a:xfrm>
            <a:off x="609600" y="1670050"/>
            <a:ext cx="109728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C85FD018-B5ED-41A7-B9D1-3D7BB3AA188A}"/>
              </a:ext>
            </a:extLst>
          </p:cNvPr>
          <p:cNvSpPr>
            <a:spLocks noGrp="1"/>
          </p:cNvSpPr>
          <p:nvPr>
            <p:ph sz="quarter" idx="13"/>
          </p:nvPr>
        </p:nvSpPr>
        <p:spPr>
          <a:xfrm>
            <a:off x="609600" y="4094924"/>
            <a:ext cx="109728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4242454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VertDoubleTextAndImag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C866F9-C46F-4FAC-BD0F-64A8B64BA1F6}"/>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7" name="Footer Placeholder 4">
            <a:extLst>
              <a:ext uri="{FF2B5EF4-FFF2-40B4-BE49-F238E27FC236}">
                <a16:creationId xmlns:a16="http://schemas.microsoft.com/office/drawing/2014/main" id="{F5717891-C086-478F-80C7-829FA89B5E45}"/>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3" name="Content Placeholder 12">
            <a:extLst>
              <a:ext uri="{FF2B5EF4-FFF2-40B4-BE49-F238E27FC236}">
                <a16:creationId xmlns:a16="http://schemas.microsoft.com/office/drawing/2014/main" id="{E03BDCEB-7DE3-41AD-8CB7-3DE4D8A0E3F1}"/>
              </a:ext>
            </a:extLst>
          </p:cNvPr>
          <p:cNvSpPr>
            <a:spLocks noGrp="1"/>
          </p:cNvSpPr>
          <p:nvPr>
            <p:ph sz="quarter" idx="11"/>
          </p:nvPr>
        </p:nvSpPr>
        <p:spPr>
          <a:xfrm>
            <a:off x="609600" y="914400"/>
            <a:ext cx="10972800" cy="595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0">
            <a:extLst>
              <a:ext uri="{FF2B5EF4-FFF2-40B4-BE49-F238E27FC236}">
                <a16:creationId xmlns:a16="http://schemas.microsoft.com/office/drawing/2014/main" id="{C62B7808-8002-4C0D-83F6-9268D0875CA4}"/>
              </a:ext>
            </a:extLst>
          </p:cNvPr>
          <p:cNvSpPr>
            <a:spLocks noGrp="1"/>
          </p:cNvSpPr>
          <p:nvPr>
            <p:ph sz="quarter" idx="12"/>
          </p:nvPr>
        </p:nvSpPr>
        <p:spPr>
          <a:xfrm>
            <a:off x="609600" y="1681163"/>
            <a:ext cx="10972800" cy="19052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2">
            <a:extLst>
              <a:ext uri="{FF2B5EF4-FFF2-40B4-BE49-F238E27FC236}">
                <a16:creationId xmlns:a16="http://schemas.microsoft.com/office/drawing/2014/main" id="{261C5819-0F16-4F70-B5C1-8018B6FE3D95}"/>
              </a:ext>
            </a:extLst>
          </p:cNvPr>
          <p:cNvSpPr>
            <a:spLocks noGrp="1"/>
          </p:cNvSpPr>
          <p:nvPr>
            <p:ph sz="quarter" idx="13"/>
          </p:nvPr>
        </p:nvSpPr>
        <p:spPr>
          <a:xfrm>
            <a:off x="609600" y="3744151"/>
            <a:ext cx="10972800" cy="594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Content Placeholder 24">
            <a:extLst>
              <a:ext uri="{FF2B5EF4-FFF2-40B4-BE49-F238E27FC236}">
                <a16:creationId xmlns:a16="http://schemas.microsoft.com/office/drawing/2014/main" id="{F91C310B-1E1B-489D-BE58-5A26F49ACBC8}"/>
              </a:ext>
            </a:extLst>
          </p:cNvPr>
          <p:cNvSpPr>
            <a:spLocks noGrp="1"/>
          </p:cNvSpPr>
          <p:nvPr>
            <p:ph sz="quarter" idx="14"/>
          </p:nvPr>
        </p:nvSpPr>
        <p:spPr>
          <a:xfrm>
            <a:off x="609600" y="4483730"/>
            <a:ext cx="10972800" cy="1898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739124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extAnd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30200"/>
            <a:ext cx="10972800" cy="355600"/>
          </a:xfrm>
        </p:spPr>
        <p:txBody>
          <a:bodyPr/>
          <a:lstStyle>
            <a:lvl1pPr algn="l" defTabSz="914400" rtl="0" eaLnBrk="1" latinLnBrk="0" hangingPunct="1">
              <a:lnSpc>
                <a:spcPts val="24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3" name="Content Placeholder 2"/>
          <p:cNvSpPr>
            <a:spLocks noGrp="1"/>
          </p:cNvSpPr>
          <p:nvPr>
            <p:ph idx="1"/>
          </p:nvPr>
        </p:nvSpPr>
        <p:spPr>
          <a:xfrm>
            <a:off x="609600" y="914400"/>
            <a:ext cx="10972800" cy="587830"/>
          </a:xfrm>
          <a:prstGeom prst="rect">
            <a:avLst/>
          </a:prstGeom>
        </p:spPr>
        <p:txBody>
          <a:bodyPr>
            <a:noAutofit/>
          </a:bodyPr>
          <a:lstStyle>
            <a:lvl1pPr>
              <a:defRPr/>
            </a:lvl1pPr>
          </a:lstStyle>
          <a:p>
            <a:pPr lvl="0"/>
            <a:r>
              <a:rPr lang="en-US"/>
              <a:t>Click to edit Master text styles</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8" name="Content Placeholder 7">
            <a:extLst>
              <a:ext uri="{FF2B5EF4-FFF2-40B4-BE49-F238E27FC236}">
                <a16:creationId xmlns:a16="http://schemas.microsoft.com/office/drawing/2014/main" id="{7BED48D6-5E08-4BBE-A22B-926F5CAE8633}"/>
              </a:ext>
            </a:extLst>
          </p:cNvPr>
          <p:cNvSpPr>
            <a:spLocks noGrp="1"/>
          </p:cNvSpPr>
          <p:nvPr>
            <p:ph sz="quarter" idx="12"/>
          </p:nvPr>
        </p:nvSpPr>
        <p:spPr>
          <a:xfrm>
            <a:off x="609600" y="1582738"/>
            <a:ext cx="10972800" cy="4799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418820166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VertHalfHalf">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E00445-D9A2-4DE6-9028-E5C6963BD15C}"/>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5" name="Footer Placeholder 4">
            <a:extLst>
              <a:ext uri="{FF2B5EF4-FFF2-40B4-BE49-F238E27FC236}">
                <a16:creationId xmlns:a16="http://schemas.microsoft.com/office/drawing/2014/main" id="{690CD7B5-1413-4504-818E-42D4BAAF2CD8}"/>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5" name="Content Placeholder 14">
            <a:extLst>
              <a:ext uri="{FF2B5EF4-FFF2-40B4-BE49-F238E27FC236}">
                <a16:creationId xmlns:a16="http://schemas.microsoft.com/office/drawing/2014/main" id="{24EBDB0D-B085-4510-8561-DD5222D13F40}"/>
              </a:ext>
            </a:extLst>
          </p:cNvPr>
          <p:cNvSpPr>
            <a:spLocks noGrp="1"/>
          </p:cNvSpPr>
          <p:nvPr>
            <p:ph sz="quarter" idx="11"/>
          </p:nvPr>
        </p:nvSpPr>
        <p:spPr>
          <a:xfrm>
            <a:off x="609600" y="914399"/>
            <a:ext cx="10972800" cy="26742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a:extLst>
              <a:ext uri="{FF2B5EF4-FFF2-40B4-BE49-F238E27FC236}">
                <a16:creationId xmlns:a16="http://schemas.microsoft.com/office/drawing/2014/main" id="{F1A5B1A8-ACF7-44A1-92DB-AE8378552D9F}"/>
              </a:ext>
            </a:extLst>
          </p:cNvPr>
          <p:cNvSpPr>
            <a:spLocks noGrp="1"/>
          </p:cNvSpPr>
          <p:nvPr>
            <p:ph sz="quarter" idx="12"/>
          </p:nvPr>
        </p:nvSpPr>
        <p:spPr>
          <a:xfrm>
            <a:off x="609600" y="3702622"/>
            <a:ext cx="10972800" cy="267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1535568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VertThreeThir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7182B34-166A-48D1-B388-A2DD16484A09}"/>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7" name="Footer Placeholder 4">
            <a:extLst>
              <a:ext uri="{FF2B5EF4-FFF2-40B4-BE49-F238E27FC236}">
                <a16:creationId xmlns:a16="http://schemas.microsoft.com/office/drawing/2014/main" id="{0CC7F86C-CCF9-4A61-8C8E-920BE2046849}"/>
              </a:ext>
            </a:extLst>
          </p:cNvPr>
          <p:cNvSpPr>
            <a:spLocks noGrp="1"/>
          </p:cNvSpPr>
          <p:nvPr>
            <p:ph type="ftr" sz="quarter" idx="12"/>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1" name="Content Placeholder 10">
            <a:extLst>
              <a:ext uri="{FF2B5EF4-FFF2-40B4-BE49-F238E27FC236}">
                <a16:creationId xmlns:a16="http://schemas.microsoft.com/office/drawing/2014/main" id="{54681421-1C2B-4972-8A91-5D2D5F512DE9}"/>
              </a:ext>
            </a:extLst>
          </p:cNvPr>
          <p:cNvSpPr>
            <a:spLocks noGrp="1"/>
          </p:cNvSpPr>
          <p:nvPr>
            <p:ph sz="quarter" idx="13"/>
          </p:nvPr>
        </p:nvSpPr>
        <p:spPr>
          <a:xfrm>
            <a:off x="609600" y="922908"/>
            <a:ext cx="10972800" cy="1737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a:extLst>
              <a:ext uri="{FF2B5EF4-FFF2-40B4-BE49-F238E27FC236}">
                <a16:creationId xmlns:a16="http://schemas.microsoft.com/office/drawing/2014/main" id="{19D7906B-E895-427A-A8F5-57E31ACBDC91}"/>
              </a:ext>
            </a:extLst>
          </p:cNvPr>
          <p:cNvSpPr>
            <a:spLocks noGrp="1"/>
          </p:cNvSpPr>
          <p:nvPr>
            <p:ph sz="quarter" idx="14"/>
          </p:nvPr>
        </p:nvSpPr>
        <p:spPr>
          <a:xfrm>
            <a:off x="609600" y="2770632"/>
            <a:ext cx="10972800" cy="1737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a:extLst>
              <a:ext uri="{FF2B5EF4-FFF2-40B4-BE49-F238E27FC236}">
                <a16:creationId xmlns:a16="http://schemas.microsoft.com/office/drawing/2014/main" id="{1E18F22C-42FD-4648-ADBC-39FDD715FFF6}"/>
              </a:ext>
            </a:extLst>
          </p:cNvPr>
          <p:cNvSpPr>
            <a:spLocks noGrp="1"/>
          </p:cNvSpPr>
          <p:nvPr>
            <p:ph sz="quarter" idx="15"/>
          </p:nvPr>
        </p:nvSpPr>
        <p:spPr>
          <a:xfrm>
            <a:off x="609600" y="4635056"/>
            <a:ext cx="10972800" cy="1737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1937486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VertFourQuarte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76C10B7-3BB1-4683-8642-FF4CB4B5728E}"/>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9" name="Footer Placeholder 4">
            <a:extLst>
              <a:ext uri="{FF2B5EF4-FFF2-40B4-BE49-F238E27FC236}">
                <a16:creationId xmlns:a16="http://schemas.microsoft.com/office/drawing/2014/main" id="{FF92C2E2-FA32-4759-B4F4-998062C13EA9}"/>
              </a:ext>
            </a:extLst>
          </p:cNvPr>
          <p:cNvSpPr>
            <a:spLocks noGrp="1"/>
          </p:cNvSpPr>
          <p:nvPr>
            <p:ph type="ftr" sz="quarter" idx="13"/>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4" name="Content Placeholder 3">
            <a:extLst>
              <a:ext uri="{FF2B5EF4-FFF2-40B4-BE49-F238E27FC236}">
                <a16:creationId xmlns:a16="http://schemas.microsoft.com/office/drawing/2014/main" id="{DE4E6B00-792F-49BE-8FF6-D49384268034}"/>
              </a:ext>
            </a:extLst>
          </p:cNvPr>
          <p:cNvSpPr>
            <a:spLocks noGrp="1"/>
          </p:cNvSpPr>
          <p:nvPr>
            <p:ph sz="quarter" idx="14"/>
          </p:nvPr>
        </p:nvSpPr>
        <p:spPr>
          <a:xfrm>
            <a:off x="609600" y="914400"/>
            <a:ext cx="10972800" cy="1261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77EF4169-2F64-476B-8F0C-43510F30C78F}"/>
              </a:ext>
            </a:extLst>
          </p:cNvPr>
          <p:cNvSpPr>
            <a:spLocks noGrp="1"/>
          </p:cNvSpPr>
          <p:nvPr>
            <p:ph sz="quarter" idx="15"/>
          </p:nvPr>
        </p:nvSpPr>
        <p:spPr>
          <a:xfrm>
            <a:off x="609600" y="2322767"/>
            <a:ext cx="10972800" cy="1261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BA65D799-E8A0-439D-9734-6C7C59C9A668}"/>
              </a:ext>
            </a:extLst>
          </p:cNvPr>
          <p:cNvSpPr>
            <a:spLocks noGrp="1"/>
          </p:cNvSpPr>
          <p:nvPr>
            <p:ph sz="quarter" idx="16"/>
          </p:nvPr>
        </p:nvSpPr>
        <p:spPr>
          <a:xfrm>
            <a:off x="609600" y="3730371"/>
            <a:ext cx="10972800" cy="1261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416CBAB3-EED4-4258-9876-66DD07DCD980}"/>
              </a:ext>
            </a:extLst>
          </p:cNvPr>
          <p:cNvSpPr>
            <a:spLocks noGrp="1"/>
          </p:cNvSpPr>
          <p:nvPr>
            <p:ph sz="quarter" idx="17"/>
          </p:nvPr>
        </p:nvSpPr>
        <p:spPr>
          <a:xfrm>
            <a:off x="609600" y="5120386"/>
            <a:ext cx="10972800" cy="1261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2431002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VertOneThirdTwo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76C10B7-3BB1-4683-8642-FF4CB4B5728E}"/>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9" name="Footer Placeholder 4">
            <a:extLst>
              <a:ext uri="{FF2B5EF4-FFF2-40B4-BE49-F238E27FC236}">
                <a16:creationId xmlns:a16="http://schemas.microsoft.com/office/drawing/2014/main" id="{FF92C2E2-FA32-4759-B4F4-998062C13EA9}"/>
              </a:ext>
            </a:extLst>
          </p:cNvPr>
          <p:cNvSpPr>
            <a:spLocks noGrp="1"/>
          </p:cNvSpPr>
          <p:nvPr>
            <p:ph type="ftr" sz="quarter" idx="13"/>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4" name="Content Placeholder 3">
            <a:extLst>
              <a:ext uri="{FF2B5EF4-FFF2-40B4-BE49-F238E27FC236}">
                <a16:creationId xmlns:a16="http://schemas.microsoft.com/office/drawing/2014/main" id="{CF2E4B06-25AF-457F-B679-291337716B14}"/>
              </a:ext>
            </a:extLst>
          </p:cNvPr>
          <p:cNvSpPr>
            <a:spLocks noGrp="1"/>
          </p:cNvSpPr>
          <p:nvPr>
            <p:ph sz="quarter" idx="14"/>
          </p:nvPr>
        </p:nvSpPr>
        <p:spPr>
          <a:xfrm>
            <a:off x="609600" y="914400"/>
            <a:ext cx="10972800" cy="17647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E6091F57-CD45-4EFB-9930-8D47B12D4AD8}"/>
              </a:ext>
            </a:extLst>
          </p:cNvPr>
          <p:cNvSpPr>
            <a:spLocks noGrp="1"/>
          </p:cNvSpPr>
          <p:nvPr>
            <p:ph sz="quarter" idx="15"/>
          </p:nvPr>
        </p:nvSpPr>
        <p:spPr>
          <a:xfrm>
            <a:off x="609600" y="2788920"/>
            <a:ext cx="1097280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80859091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DescriptionWithFourZo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8019B4-5AAA-456E-A9DD-12ED4799FC86}"/>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9" name="Footer Placeholder 4">
            <a:extLst>
              <a:ext uri="{FF2B5EF4-FFF2-40B4-BE49-F238E27FC236}">
                <a16:creationId xmlns:a16="http://schemas.microsoft.com/office/drawing/2014/main" id="{4DD94C64-0C87-480D-B2D7-3FE6DC333606}"/>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3" name="Content Placeholder 12">
            <a:extLst>
              <a:ext uri="{FF2B5EF4-FFF2-40B4-BE49-F238E27FC236}">
                <a16:creationId xmlns:a16="http://schemas.microsoft.com/office/drawing/2014/main" id="{9D412ED3-656C-487F-BC98-51A477296576}"/>
              </a:ext>
            </a:extLst>
          </p:cNvPr>
          <p:cNvSpPr>
            <a:spLocks noGrp="1"/>
          </p:cNvSpPr>
          <p:nvPr>
            <p:ph sz="quarter" idx="11"/>
          </p:nvPr>
        </p:nvSpPr>
        <p:spPr>
          <a:xfrm>
            <a:off x="609600" y="923544"/>
            <a:ext cx="10972800" cy="60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a:extLst>
              <a:ext uri="{FF2B5EF4-FFF2-40B4-BE49-F238E27FC236}">
                <a16:creationId xmlns:a16="http://schemas.microsoft.com/office/drawing/2014/main" id="{78984C72-A26A-41BE-B6E1-303B687E911E}"/>
              </a:ext>
            </a:extLst>
          </p:cNvPr>
          <p:cNvSpPr>
            <a:spLocks noGrp="1"/>
          </p:cNvSpPr>
          <p:nvPr>
            <p:ph sz="quarter" idx="12"/>
          </p:nvPr>
        </p:nvSpPr>
        <p:spPr>
          <a:xfrm>
            <a:off x="609600" y="1664208"/>
            <a:ext cx="5417472" cy="230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9">
            <a:extLst>
              <a:ext uri="{FF2B5EF4-FFF2-40B4-BE49-F238E27FC236}">
                <a16:creationId xmlns:a16="http://schemas.microsoft.com/office/drawing/2014/main" id="{CD865366-0962-4AF8-9FBF-B657D8EEA79D}"/>
              </a:ext>
            </a:extLst>
          </p:cNvPr>
          <p:cNvSpPr>
            <a:spLocks noGrp="1"/>
          </p:cNvSpPr>
          <p:nvPr>
            <p:ph sz="quarter" idx="13"/>
          </p:nvPr>
        </p:nvSpPr>
        <p:spPr>
          <a:xfrm>
            <a:off x="6164928" y="1664208"/>
            <a:ext cx="5417472" cy="230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21">
            <a:extLst>
              <a:ext uri="{FF2B5EF4-FFF2-40B4-BE49-F238E27FC236}">
                <a16:creationId xmlns:a16="http://schemas.microsoft.com/office/drawing/2014/main" id="{03D454DF-6CCB-4FD8-B865-EE170768B696}"/>
              </a:ext>
            </a:extLst>
          </p:cNvPr>
          <p:cNvSpPr>
            <a:spLocks noGrp="1"/>
          </p:cNvSpPr>
          <p:nvPr>
            <p:ph sz="quarter" idx="14"/>
          </p:nvPr>
        </p:nvSpPr>
        <p:spPr>
          <a:xfrm>
            <a:off x="609600" y="4087368"/>
            <a:ext cx="5418138" cy="230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23">
            <a:extLst>
              <a:ext uri="{FF2B5EF4-FFF2-40B4-BE49-F238E27FC236}">
                <a16:creationId xmlns:a16="http://schemas.microsoft.com/office/drawing/2014/main" id="{62D6DFB4-A536-44A9-A8AF-D5824D7B025B}"/>
              </a:ext>
            </a:extLst>
          </p:cNvPr>
          <p:cNvSpPr>
            <a:spLocks noGrp="1"/>
          </p:cNvSpPr>
          <p:nvPr>
            <p:ph sz="quarter" idx="15"/>
          </p:nvPr>
        </p:nvSpPr>
        <p:spPr>
          <a:xfrm>
            <a:off x="6167026" y="4088093"/>
            <a:ext cx="5422392" cy="230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28497565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Holder 2"/>
          <p:cNvSpPr>
            <a:spLocks noGrp="1"/>
          </p:cNvSpPr>
          <p:nvPr>
            <p:ph type="title" hasCustomPrompt="1"/>
          </p:nvPr>
        </p:nvSpPr>
        <p:spPr/>
        <p:txBody>
          <a:bodyPr lIns="0" tIns="0" rIns="0" bIns="0"/>
          <a:lstStyle>
            <a:lvl1pPr>
              <a:defRPr sz="2200" b="0" i="0">
                <a:solidFill>
                  <a:srgbClr val="1A428A"/>
                </a:solidFill>
                <a:latin typeface="Metropolis Light"/>
                <a:cs typeface="Metropolis Light"/>
              </a:defRPr>
            </a:lvl1pPr>
          </a:lstStyle>
          <a:p>
            <a:r>
              <a:rPr lang="en-IE"/>
              <a:t>title</a:t>
            </a:r>
            <a:endParaRPr/>
          </a:p>
        </p:txBody>
      </p:sp>
      <p:sp>
        <p:nvSpPr>
          <p:cNvPr id="3" name="Holder 3"/>
          <p:cNvSpPr>
            <a:spLocks noGrp="1"/>
          </p:cNvSpPr>
          <p:nvPr>
            <p:ph type="body" idx="1"/>
          </p:nvPr>
        </p:nvSpPr>
        <p:spPr/>
        <p:txBody>
          <a:bodyPr lIns="0" tIns="0" rIns="0" bIns="0"/>
          <a:lstStyle>
            <a:lvl1pPr>
              <a:defRPr sz="3200" b="0" i="0">
                <a:solidFill>
                  <a:srgbClr val="3F3F3F"/>
                </a:solidFill>
                <a:latin typeface="Metropolis"/>
                <a:cs typeface="Metropolis"/>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717074"/>
                </a:solidFill>
                <a:latin typeface="Metropolis Light"/>
                <a:cs typeface="Metropolis Light"/>
              </a:defRPr>
            </a:lvl1pPr>
          </a:lstStyle>
          <a:p>
            <a:pPr marL="12700">
              <a:lnSpc>
                <a:spcPts val="944"/>
              </a:lnSpc>
            </a:pPr>
            <a:r>
              <a:t>Confidential </a:t>
            </a:r>
            <a:r>
              <a:rPr b="0">
                <a:latin typeface="MS Gothic"/>
                <a:cs typeface="MS Gothic"/>
              </a:rPr>
              <a:t>│ </a:t>
            </a:r>
            <a:r>
              <a:rPr spc="95"/>
              <a:t>©</a:t>
            </a:r>
            <a:r>
              <a:rPr lang="en-IE" spc="95"/>
              <a:t>2021</a:t>
            </a:r>
            <a:r>
              <a:rPr spc="95"/>
              <a:t> </a:t>
            </a:r>
            <a:r>
              <a:rPr spc="-5"/>
              <a:t>VMware,</a:t>
            </a:r>
            <a:r>
              <a:rPr spc="-114"/>
              <a:t> </a:t>
            </a:r>
            <a:r>
              <a:rPr spc="-85"/>
              <a:t>Inc.</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9/30/2025</a:t>
            </a:fld>
            <a:endParaRPr lang="en-US"/>
          </a:p>
        </p:txBody>
      </p:sp>
      <p:sp>
        <p:nvSpPr>
          <p:cNvPr id="6" name="Holder 6"/>
          <p:cNvSpPr>
            <a:spLocks noGrp="1"/>
          </p:cNvSpPr>
          <p:nvPr>
            <p:ph type="sldNum" sz="quarter" idx="7"/>
          </p:nvPr>
        </p:nvSpPr>
        <p:spPr/>
        <p:txBody>
          <a:bodyPr lIns="0" tIns="0" rIns="0" bIns="0"/>
          <a:lstStyle>
            <a:lvl1pPr>
              <a:defRPr sz="800" b="0" i="0">
                <a:solidFill>
                  <a:srgbClr val="717074"/>
                </a:solidFill>
                <a:latin typeface="Metropolis Light"/>
                <a:cs typeface="Metropolis Light"/>
              </a:defRPr>
            </a:lvl1pPr>
          </a:lstStyle>
          <a:p>
            <a:pPr marL="38100">
              <a:lnSpc>
                <a:spcPts val="894"/>
              </a:lnSpc>
            </a:pPr>
            <a:fld id="{81D60167-4931-47E6-BA6A-407CBD079E47}" type="slidenum">
              <a:rPr dirty="0"/>
              <a:t>‹#›</a:t>
            </a:fld>
            <a:endParaRPr/>
          </a:p>
        </p:txBody>
      </p:sp>
    </p:spTree>
    <p:extLst>
      <p:ext uri="{BB962C8B-B14F-4D97-AF65-F5344CB8AC3E}">
        <p14:creationId xmlns:p14="http://schemas.microsoft.com/office/powerpoint/2010/main" val="109194161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TitleSlide">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058BA9F4-A63E-4752-8BB7-88DF3705F57A}"/>
              </a:ext>
            </a:extLst>
          </p:cNvPr>
          <p:cNvSpPr/>
          <p:nvPr userDrawn="1"/>
        </p:nvSpPr>
        <p:spPr>
          <a:xfrm rot="2700000">
            <a:off x="1530975" y="-2580079"/>
            <a:ext cx="3206987" cy="9623529"/>
          </a:xfrm>
          <a:custGeom>
            <a:avLst/>
            <a:gdLst>
              <a:gd name="connsiteX0" fmla="*/ 3621 w 3204432"/>
              <a:gd name="connsiteY0" fmla="*/ 3200811 h 9623529"/>
              <a:gd name="connsiteX1" fmla="*/ 3204432 w 3204432"/>
              <a:gd name="connsiteY1" fmla="*/ 0 h 9623529"/>
              <a:gd name="connsiteX2" fmla="*/ 3204432 w 3204432"/>
              <a:gd name="connsiteY2" fmla="*/ 8389488 h 9623529"/>
              <a:gd name="connsiteX3" fmla="*/ 3197162 w 3204432"/>
              <a:gd name="connsiteY3" fmla="*/ 8389488 h 9623529"/>
              <a:gd name="connsiteX4" fmla="*/ 3201565 w 3204432"/>
              <a:gd name="connsiteY4" fmla="*/ 8393890 h 9623529"/>
              <a:gd name="connsiteX5" fmla="*/ 1971926 w 3204432"/>
              <a:gd name="connsiteY5" fmla="*/ 9623529 h 9623529"/>
              <a:gd name="connsiteX6" fmla="*/ 0 w 3204432"/>
              <a:gd name="connsiteY6" fmla="*/ 7651603 h 9623529"/>
              <a:gd name="connsiteX7" fmla="*/ 3621 w 3204432"/>
              <a:gd name="connsiteY7" fmla="*/ 7647982 h 9623529"/>
              <a:gd name="connsiteX8" fmla="*/ 3621 w 3204432"/>
              <a:gd name="connsiteY8" fmla="*/ 3200811 h 9623529"/>
              <a:gd name="connsiteX0" fmla="*/ 3621 w 3206055"/>
              <a:gd name="connsiteY0" fmla="*/ 3200811 h 9623529"/>
              <a:gd name="connsiteX1" fmla="*/ 3204432 w 3206055"/>
              <a:gd name="connsiteY1" fmla="*/ 0 h 9623529"/>
              <a:gd name="connsiteX2" fmla="*/ 3204432 w 3206055"/>
              <a:gd name="connsiteY2" fmla="*/ 8389488 h 9623529"/>
              <a:gd name="connsiteX3" fmla="*/ 3197162 w 3206055"/>
              <a:gd name="connsiteY3" fmla="*/ 8389488 h 9623529"/>
              <a:gd name="connsiteX4" fmla="*/ 3206055 w 3206055"/>
              <a:gd name="connsiteY4" fmla="*/ 9386208 h 9623529"/>
              <a:gd name="connsiteX5" fmla="*/ 1971926 w 3206055"/>
              <a:gd name="connsiteY5" fmla="*/ 9623529 h 9623529"/>
              <a:gd name="connsiteX6" fmla="*/ 0 w 3206055"/>
              <a:gd name="connsiteY6" fmla="*/ 7651603 h 9623529"/>
              <a:gd name="connsiteX7" fmla="*/ 3621 w 3206055"/>
              <a:gd name="connsiteY7" fmla="*/ 7647982 h 9623529"/>
              <a:gd name="connsiteX8" fmla="*/ 3621 w 3206055"/>
              <a:gd name="connsiteY8" fmla="*/ 3200811 h 9623529"/>
              <a:gd name="connsiteX0" fmla="*/ 3621 w 3206987"/>
              <a:gd name="connsiteY0" fmla="*/ 3200811 h 9623529"/>
              <a:gd name="connsiteX1" fmla="*/ 3204432 w 3206987"/>
              <a:gd name="connsiteY1" fmla="*/ 0 h 9623529"/>
              <a:gd name="connsiteX2" fmla="*/ 3204432 w 3206987"/>
              <a:gd name="connsiteY2" fmla="*/ 8389488 h 9623529"/>
              <a:gd name="connsiteX3" fmla="*/ 3206142 w 3206987"/>
              <a:gd name="connsiteY3" fmla="*/ 8407448 h 9623529"/>
              <a:gd name="connsiteX4" fmla="*/ 3206055 w 3206987"/>
              <a:gd name="connsiteY4" fmla="*/ 9386208 h 9623529"/>
              <a:gd name="connsiteX5" fmla="*/ 1971926 w 3206987"/>
              <a:gd name="connsiteY5" fmla="*/ 9623529 h 9623529"/>
              <a:gd name="connsiteX6" fmla="*/ 0 w 3206987"/>
              <a:gd name="connsiteY6" fmla="*/ 7651603 h 9623529"/>
              <a:gd name="connsiteX7" fmla="*/ 3621 w 3206987"/>
              <a:gd name="connsiteY7" fmla="*/ 7647982 h 9623529"/>
              <a:gd name="connsiteX8" fmla="*/ 3621 w 3206987"/>
              <a:gd name="connsiteY8" fmla="*/ 3200811 h 962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06987" h="9623529">
                <a:moveTo>
                  <a:pt x="3621" y="3200811"/>
                </a:moveTo>
                <a:lnTo>
                  <a:pt x="3204432" y="0"/>
                </a:lnTo>
                <a:lnTo>
                  <a:pt x="3204432" y="8389488"/>
                </a:lnTo>
                <a:lnTo>
                  <a:pt x="3206142" y="8407448"/>
                </a:lnTo>
                <a:cubicBezTo>
                  <a:pt x="3209106" y="8739688"/>
                  <a:pt x="3203091" y="9053968"/>
                  <a:pt x="3206055" y="9386208"/>
                </a:cubicBezTo>
                <a:lnTo>
                  <a:pt x="1971926" y="9623529"/>
                </a:lnTo>
                <a:lnTo>
                  <a:pt x="0" y="7651603"/>
                </a:lnTo>
                <a:lnTo>
                  <a:pt x="3621" y="7647982"/>
                </a:lnTo>
                <a:lnTo>
                  <a:pt x="3621" y="3200811"/>
                </a:lnTo>
                <a:close/>
              </a:path>
            </a:pathLst>
          </a:custGeom>
          <a:gradFill>
            <a:gsLst>
              <a:gs pos="24000">
                <a:schemeClr val="accent4"/>
              </a:gs>
              <a:gs pos="87000">
                <a:schemeClr val="accent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8" name="Freeform: Shape 17">
            <a:extLst>
              <a:ext uri="{FF2B5EF4-FFF2-40B4-BE49-F238E27FC236}">
                <a16:creationId xmlns:a16="http://schemas.microsoft.com/office/drawing/2014/main" id="{CDB058EE-90CF-4471-A238-65EFE7AFD7C7}"/>
              </a:ext>
            </a:extLst>
          </p:cNvPr>
          <p:cNvSpPr/>
          <p:nvPr userDrawn="1"/>
        </p:nvSpPr>
        <p:spPr>
          <a:xfrm rot="2700000">
            <a:off x="1632126" y="1230939"/>
            <a:ext cx="3535790" cy="7514148"/>
          </a:xfrm>
          <a:custGeom>
            <a:avLst/>
            <a:gdLst>
              <a:gd name="connsiteX0" fmla="*/ 0 w 3535790"/>
              <a:gd name="connsiteY0" fmla="*/ 0 h 7514148"/>
              <a:gd name="connsiteX1" fmla="*/ 3535790 w 3535790"/>
              <a:gd name="connsiteY1" fmla="*/ 0 h 7514148"/>
              <a:gd name="connsiteX2" fmla="*/ 3535790 w 3535790"/>
              <a:gd name="connsiteY2" fmla="*/ 4642648 h 7514148"/>
              <a:gd name="connsiteX3" fmla="*/ 706090 w 3535790"/>
              <a:gd name="connsiteY3" fmla="*/ 7514148 h 7514148"/>
              <a:gd name="connsiteX4" fmla="*/ 0 w 3535790"/>
              <a:gd name="connsiteY4" fmla="*/ 6808058 h 7514148"/>
              <a:gd name="connsiteX5" fmla="*/ 0 w 3535790"/>
              <a:gd name="connsiteY5" fmla="*/ 0 h 7514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5790" h="7514148">
                <a:moveTo>
                  <a:pt x="0" y="0"/>
                </a:moveTo>
                <a:lnTo>
                  <a:pt x="3535790" y="0"/>
                </a:lnTo>
                <a:lnTo>
                  <a:pt x="3535790" y="4642648"/>
                </a:lnTo>
                <a:lnTo>
                  <a:pt x="706090" y="7514148"/>
                </a:lnTo>
                <a:lnTo>
                  <a:pt x="0" y="6808058"/>
                </a:lnTo>
                <a:lnTo>
                  <a:pt x="0" y="0"/>
                </a:lnTo>
                <a:close/>
              </a:path>
            </a:pathLst>
          </a:custGeom>
          <a:gradFill>
            <a:gsLst>
              <a:gs pos="1143">
                <a:schemeClr val="bg1">
                  <a:alpha val="0"/>
                </a:schemeClr>
              </a:gs>
              <a:gs pos="14000">
                <a:schemeClr val="bg1">
                  <a:alpha val="0"/>
                </a:schemeClr>
              </a:gs>
              <a:gs pos="72000">
                <a:schemeClr val="accent1"/>
              </a:gs>
            </a:gsLst>
            <a:lin ang="42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6" name="Title 1">
            <a:extLst>
              <a:ext uri="{FF2B5EF4-FFF2-40B4-BE49-F238E27FC236}">
                <a16:creationId xmlns:a16="http://schemas.microsoft.com/office/drawing/2014/main" id="{2951C415-1758-4709-B881-2226BDD77675}"/>
              </a:ext>
            </a:extLst>
          </p:cNvPr>
          <p:cNvSpPr>
            <a:spLocks noGrp="1"/>
          </p:cNvSpPr>
          <p:nvPr>
            <p:ph type="title"/>
          </p:nvPr>
        </p:nvSpPr>
        <p:spPr>
          <a:xfrm>
            <a:off x="6096000" y="2215803"/>
            <a:ext cx="5187381" cy="1234440"/>
          </a:xfrm>
        </p:spPr>
        <p:txBody>
          <a:bodyPr wrap="square" anchor="b" anchorCtr="0"/>
          <a:lstStyle>
            <a:lvl1pPr algn="r">
              <a:lnSpc>
                <a:spcPts val="3400"/>
              </a:lnSpc>
              <a:defRPr sz="3200" b="0" cap="none" baseline="0"/>
            </a:lvl1pPr>
          </a:lstStyle>
          <a:p>
            <a:r>
              <a:rPr lang="en-US"/>
              <a:t>Click to edit Master title style</a:t>
            </a:r>
          </a:p>
        </p:txBody>
      </p:sp>
      <p:grpSp>
        <p:nvGrpSpPr>
          <p:cNvPr id="19" name="Group 18">
            <a:extLst>
              <a:ext uri="{FF2B5EF4-FFF2-40B4-BE49-F238E27FC236}">
                <a16:creationId xmlns:a16="http://schemas.microsoft.com/office/drawing/2014/main" id="{F662A218-7EC5-4C26-90F9-4C8166F3EF66}"/>
              </a:ext>
            </a:extLst>
          </p:cNvPr>
          <p:cNvGrpSpPr/>
          <p:nvPr userDrawn="1"/>
        </p:nvGrpSpPr>
        <p:grpSpPr>
          <a:xfrm>
            <a:off x="608171" y="6447600"/>
            <a:ext cx="1424756" cy="224518"/>
            <a:chOff x="863272" y="6563918"/>
            <a:chExt cx="861082" cy="135727"/>
          </a:xfrm>
          <a:solidFill>
            <a:schemeClr val="bg1"/>
          </a:solidFill>
        </p:grpSpPr>
        <p:sp>
          <p:nvSpPr>
            <p:cNvPr id="20" name="Freeform 6">
              <a:extLst>
                <a:ext uri="{FF2B5EF4-FFF2-40B4-BE49-F238E27FC236}">
                  <a16:creationId xmlns:a16="http://schemas.microsoft.com/office/drawing/2014/main" id="{D2B61455-20AC-4408-9D87-B04FFD7905DC}"/>
                </a:ext>
              </a:extLst>
            </p:cNvPr>
            <p:cNvSpPr>
              <a:spLocks/>
            </p:cNvSpPr>
            <p:nvPr userDrawn="1"/>
          </p:nvSpPr>
          <p:spPr bwMode="auto">
            <a:xfrm>
              <a:off x="1195963" y="6569284"/>
              <a:ext cx="181812" cy="128783"/>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1" name="Freeform 7">
              <a:extLst>
                <a:ext uri="{FF2B5EF4-FFF2-40B4-BE49-F238E27FC236}">
                  <a16:creationId xmlns:a16="http://schemas.microsoft.com/office/drawing/2014/main" id="{C8CD4FF6-3DC6-4615-AB39-3DF7C9ED209E}"/>
                </a:ext>
              </a:extLst>
            </p:cNvPr>
            <p:cNvSpPr>
              <a:spLocks/>
            </p:cNvSpPr>
            <p:nvPr userDrawn="1"/>
          </p:nvSpPr>
          <p:spPr bwMode="auto">
            <a:xfrm>
              <a:off x="1509084" y="6569284"/>
              <a:ext cx="70389" cy="128783"/>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2" name="Freeform 8">
              <a:extLst>
                <a:ext uri="{FF2B5EF4-FFF2-40B4-BE49-F238E27FC236}">
                  <a16:creationId xmlns:a16="http://schemas.microsoft.com/office/drawing/2014/main" id="{93ED9EF2-B0A3-4080-80FF-D8D0974E9498}"/>
                </a:ext>
              </a:extLst>
            </p:cNvPr>
            <p:cNvSpPr>
              <a:spLocks noEditPoints="1"/>
            </p:cNvSpPr>
            <p:nvPr userDrawn="1"/>
          </p:nvSpPr>
          <p:spPr bwMode="auto">
            <a:xfrm>
              <a:off x="1577894" y="6569284"/>
              <a:ext cx="115211" cy="130361"/>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3" name="Freeform 9">
              <a:extLst>
                <a:ext uri="{FF2B5EF4-FFF2-40B4-BE49-F238E27FC236}">
                  <a16:creationId xmlns:a16="http://schemas.microsoft.com/office/drawing/2014/main" id="{2AB7AA43-11EE-4E56-A876-EA235A60D5FC}"/>
                </a:ext>
              </a:extLst>
            </p:cNvPr>
            <p:cNvSpPr>
              <a:spLocks noEditPoints="1"/>
            </p:cNvSpPr>
            <p:nvPr userDrawn="1"/>
          </p:nvSpPr>
          <p:spPr bwMode="auto">
            <a:xfrm>
              <a:off x="1377775" y="6569284"/>
              <a:ext cx="108898" cy="130361"/>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4" name="Freeform 10">
              <a:extLst>
                <a:ext uri="{FF2B5EF4-FFF2-40B4-BE49-F238E27FC236}">
                  <a16:creationId xmlns:a16="http://schemas.microsoft.com/office/drawing/2014/main" id="{18C906CE-6B18-4A24-B6F3-37C2D07E9914}"/>
                </a:ext>
              </a:extLst>
            </p:cNvPr>
            <p:cNvSpPr>
              <a:spLocks/>
            </p:cNvSpPr>
            <p:nvPr userDrawn="1"/>
          </p:nvSpPr>
          <p:spPr bwMode="auto">
            <a:xfrm>
              <a:off x="863272" y="6563918"/>
              <a:ext cx="325115" cy="135727"/>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5" name="Freeform 11">
              <a:extLst>
                <a:ext uri="{FF2B5EF4-FFF2-40B4-BE49-F238E27FC236}">
                  <a16:creationId xmlns:a16="http://schemas.microsoft.com/office/drawing/2014/main" id="{43859B0A-3053-4B1E-BBEF-AD11EABDF4CF}"/>
                </a:ext>
              </a:extLst>
            </p:cNvPr>
            <p:cNvSpPr>
              <a:spLocks noEditPoints="1"/>
            </p:cNvSpPr>
            <p:nvPr userDrawn="1"/>
          </p:nvSpPr>
          <p:spPr bwMode="auto">
            <a:xfrm>
              <a:off x="1694683" y="6569284"/>
              <a:ext cx="29671" cy="31249"/>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sp>
          <p:nvSpPr>
            <p:cNvPr id="26" name="Freeform 12">
              <a:extLst>
                <a:ext uri="{FF2B5EF4-FFF2-40B4-BE49-F238E27FC236}">
                  <a16:creationId xmlns:a16="http://schemas.microsoft.com/office/drawing/2014/main" id="{480957FB-BCF1-411D-91E8-D3CB10A9BBF6}"/>
                </a:ext>
              </a:extLst>
            </p:cNvPr>
            <p:cNvSpPr>
              <a:spLocks noEditPoints="1"/>
            </p:cNvSpPr>
            <p:nvPr userDrawn="1"/>
          </p:nvSpPr>
          <p:spPr bwMode="auto">
            <a:xfrm>
              <a:off x="1703521" y="6576859"/>
              <a:ext cx="12626" cy="15151"/>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solidFill>
                  <a:schemeClr val="tx2"/>
                </a:solidFill>
              </a:endParaRPr>
            </a:p>
          </p:txBody>
        </p:sp>
      </p:grpSp>
      <p:sp>
        <p:nvSpPr>
          <p:cNvPr id="36" name="TextBox 35">
            <a:extLst>
              <a:ext uri="{FF2B5EF4-FFF2-40B4-BE49-F238E27FC236}">
                <a16:creationId xmlns:a16="http://schemas.microsoft.com/office/drawing/2014/main" id="{39FC8472-2F9C-4390-AD12-2DEC71630743}"/>
              </a:ext>
            </a:extLst>
          </p:cNvPr>
          <p:cNvSpPr txBox="1"/>
          <p:nvPr userDrawn="1"/>
        </p:nvSpPr>
        <p:spPr bwMode="white">
          <a:xfrm flipH="1">
            <a:off x="2301169" y="6513824"/>
            <a:ext cx="1729338" cy="186690"/>
          </a:xfrm>
          <a:prstGeom prst="rect">
            <a:avLst/>
          </a:prstGeom>
          <a:noFill/>
        </p:spPr>
        <p:txBody>
          <a:bodyPr wrap="none" lIns="0" tIns="0" rIns="0" bIns="0" rtlCol="0" anchor="ctr">
            <a:noAutofit/>
          </a:bodyPr>
          <a:lstStyle/>
          <a:p>
            <a:pPr>
              <a:lnSpc>
                <a:spcPct val="90000"/>
              </a:lnSpc>
            </a:pPr>
            <a:r>
              <a:rPr lang="en-US" sz="1000">
                <a:solidFill>
                  <a:schemeClr val="bg1"/>
                </a:solidFill>
                <a:latin typeface="+mj-lt"/>
                <a:ea typeface="Verdana" panose="020B0604030504040204" pitchFamily="34" charset="0"/>
                <a:cs typeface="Verdana" panose="020B0604030504040204" pitchFamily="34" charset="0"/>
              </a:rPr>
              <a:t> © 2021 VMware, Inc.</a:t>
            </a:r>
          </a:p>
        </p:txBody>
      </p:sp>
      <mc:AlternateContent xmlns:mc="http://schemas.openxmlformats.org/markup-compatibility/2006" xmlns:p14="http://schemas.microsoft.com/office/powerpoint/2010/main">
        <mc:Choice Requires="p14">
          <p:contentPart p14:bwMode="auto" r:id="rId3">
            <p14:nvContentPartPr>
              <p14:cNvPr id="37" name="Ink 36">
                <a:extLst>
                  <a:ext uri="{FF2B5EF4-FFF2-40B4-BE49-F238E27FC236}">
                    <a16:creationId xmlns:a16="http://schemas.microsoft.com/office/drawing/2014/main" id="{CFEB676F-F7B5-4486-A265-8D3830C84F4C}"/>
                  </a:ext>
                </a:extLst>
              </p14:cNvPr>
              <p14:cNvContentPartPr/>
              <p14:nvPr userDrawn="1"/>
            </p14:nvContentPartPr>
            <p14:xfrm>
              <a:off x="9862161" y="4881179"/>
              <a:ext cx="240" cy="240"/>
            </p14:xfrm>
          </p:contentPart>
        </mc:Choice>
        <mc:Fallback xmlns="">
          <p:pic>
            <p:nvPicPr>
              <p:cNvPr id="37" name="Ink 36">
                <a:extLst>
                  <a:ext uri="{FF2B5EF4-FFF2-40B4-BE49-F238E27FC236}">
                    <a16:creationId xmlns:a16="http://schemas.microsoft.com/office/drawing/2014/main" id="{CFEB676F-F7B5-4486-A265-8D3830C84F4C}"/>
                  </a:ext>
                </a:extLst>
              </p:cNvPr>
              <p:cNvPicPr/>
              <p:nvPr/>
            </p:nvPicPr>
            <p:blipFill>
              <a:blip r:embed="rId4"/>
              <a:stretch>
                <a:fillRect/>
              </a:stretch>
            </p:blipFill>
            <p:spPr>
              <a:xfrm>
                <a:off x="9858081" y="4877099"/>
                <a:ext cx="7920" cy="7920"/>
              </a:xfrm>
              <a:prstGeom prst="rect">
                <a:avLst/>
              </a:prstGeom>
            </p:spPr>
          </p:pic>
        </mc:Fallback>
      </mc:AlternateContent>
      <p:sp>
        <p:nvSpPr>
          <p:cNvPr id="3" name="Content Placeholder 2"/>
          <p:cNvSpPr>
            <a:spLocks noGrp="1"/>
          </p:cNvSpPr>
          <p:nvPr>
            <p:ph sz="quarter" idx="11" hasCustomPrompt="1"/>
          </p:nvPr>
        </p:nvSpPr>
        <p:spPr>
          <a:xfrm>
            <a:off x="6096000" y="3965135"/>
            <a:ext cx="5181409" cy="692625"/>
          </a:xfrm>
          <a:prstGeom prst="rect">
            <a:avLst/>
          </a:prstGeom>
        </p:spPr>
        <p:txBody>
          <a:bodyPr anchor="b" anchorCtr="0"/>
          <a:lstStyle>
            <a:lvl1pPr marL="0" marR="0" indent="1614488" algn="r" defTabSz="808038" rtl="0" eaLnBrk="1" fontAlgn="auto" latinLnBrk="0" hangingPunct="1">
              <a:lnSpc>
                <a:spcPct val="90000"/>
              </a:lnSpc>
              <a:spcBef>
                <a:spcPts val="1200"/>
              </a:spcBef>
              <a:spcAft>
                <a:spcPts val="0"/>
              </a:spcAft>
              <a:buClrTx/>
              <a:buSzPct val="90000"/>
              <a:buFontTx/>
              <a:buNone/>
              <a:tabLst/>
              <a:defRPr lang="en-GB" sz="2400" kern="1200" baseline="0" dirty="0">
                <a:solidFill>
                  <a:schemeClr val="tx1"/>
                </a:solidFill>
                <a:latin typeface="+mj-lt"/>
                <a:ea typeface="+mn-ea"/>
                <a:cs typeface="+mn-cs"/>
              </a:defRPr>
            </a:lvl1pPr>
          </a:lstStyle>
          <a:p>
            <a:pPr marL="0" marR="0" lvl="0" indent="0" algn="l" defTabSz="914400" rtl="0" eaLnBrk="1" fontAlgn="auto" latinLnBrk="0" hangingPunct="1">
              <a:lnSpc>
                <a:spcPct val="90000"/>
              </a:lnSpc>
              <a:spcBef>
                <a:spcPts val="1200"/>
              </a:spcBef>
              <a:spcAft>
                <a:spcPts val="0"/>
              </a:spcAft>
              <a:buClrTx/>
              <a:buSzPct val="90000"/>
              <a:buFontTx/>
              <a:buNone/>
              <a:tabLst/>
              <a:defRPr/>
            </a:pPr>
            <a:r>
              <a:rPr lang="en-US"/>
              <a:t>Module #</a:t>
            </a:r>
            <a:endParaRPr lang="en-GB"/>
          </a:p>
        </p:txBody>
      </p:sp>
    </p:spTree>
    <p:custDataLst>
      <p:tags r:id="rId1"/>
    </p:custDataLst>
    <p:extLst>
      <p:ext uri="{BB962C8B-B14F-4D97-AF65-F5344CB8AC3E}">
        <p14:creationId xmlns:p14="http://schemas.microsoft.com/office/powerpoint/2010/main" val="105390013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ransitio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C0B194-305E-4C52-A3BC-D1DEDF46186A}"/>
              </a:ext>
            </a:extLst>
          </p:cNvPr>
          <p:cNvSpPr>
            <a:spLocks noGrp="1"/>
          </p:cNvSpPr>
          <p:nvPr>
            <p:ph type="title"/>
          </p:nvPr>
        </p:nvSpPr>
        <p:spPr>
          <a:xfrm>
            <a:off x="616855" y="1676400"/>
            <a:ext cx="7257143" cy="1752600"/>
          </a:xfrm>
        </p:spPr>
        <p:txBody>
          <a:bodyPr anchor="b"/>
          <a:lstStyle>
            <a:lvl1pPr algn="l">
              <a:lnSpc>
                <a:spcPts val="3000"/>
              </a:lnSpc>
              <a:defRPr sz="2800" b="0" cap="none" baseline="0"/>
            </a:lvl1pPr>
          </a:lstStyle>
          <a:p>
            <a:r>
              <a:rPr lang="en-US"/>
              <a:t>Click to edit Master title style</a:t>
            </a:r>
          </a:p>
        </p:txBody>
      </p:sp>
      <p:sp>
        <p:nvSpPr>
          <p:cNvPr id="8" name="TextBox 7">
            <a:extLst>
              <a:ext uri="{FF2B5EF4-FFF2-40B4-BE49-F238E27FC236}">
                <a16:creationId xmlns:a16="http://schemas.microsoft.com/office/drawing/2014/main" id="{220D0FA5-0FE7-4E63-8184-468E1E542227}"/>
              </a:ext>
            </a:extLst>
          </p:cNvPr>
          <p:cNvSpPr txBox="1"/>
          <p:nvPr userDrawn="1"/>
        </p:nvSpPr>
        <p:spPr>
          <a:xfrm>
            <a:off x="10031883" y="6530269"/>
            <a:ext cx="2335608" cy="210979"/>
          </a:xfrm>
          <a:prstGeom prst="rect">
            <a:avLst/>
          </a:prstGeom>
          <a:noFill/>
        </p:spPr>
        <p:txBody>
          <a:bodyPr wrap="square" lIns="0" tIns="0" rIns="0" bIns="0" rtlCol="0">
            <a:noAutofit/>
          </a:bodyPr>
          <a:lstStyle/>
          <a:p>
            <a:pPr algn="l">
              <a:lnSpc>
                <a:spcPct val="90000"/>
              </a:lnSpc>
            </a:pPr>
            <a:r>
              <a:rPr lang="en-US" sz="700">
                <a:solidFill>
                  <a:schemeClr val="bg1"/>
                </a:solidFill>
              </a:rPr>
              <a:t>© 2021</a:t>
            </a:r>
            <a:r>
              <a:rPr lang="en-US" sz="700" baseline="0">
                <a:solidFill>
                  <a:schemeClr val="bg1"/>
                </a:solidFill>
              </a:rPr>
              <a:t> VMware Inc. All rights reserved.</a:t>
            </a:r>
            <a:endParaRPr lang="en-US" sz="700">
              <a:solidFill>
                <a:schemeClr val="bg1"/>
              </a:solidFill>
            </a:endParaRPr>
          </a:p>
        </p:txBody>
      </p:sp>
      <p:pic>
        <p:nvPicPr>
          <p:cNvPr id="10" name="Picture 4" descr="C:\Users\jmaltese\AppData\Local\Temp\6\SNAGHTML1ac7bba0.PNG">
            <a:extLst>
              <a:ext uri="{FF2B5EF4-FFF2-40B4-BE49-F238E27FC236}">
                <a16:creationId xmlns:a16="http://schemas.microsoft.com/office/drawing/2014/main" id="{3E92330F-F74F-4FC0-A158-D8A6B4F52B66}"/>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09600" y="6447600"/>
            <a:ext cx="1408739" cy="262702"/>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8201A2E8-7C2E-49AE-A43B-80E0C11CCAA6}"/>
              </a:ext>
            </a:extLst>
          </p:cNvPr>
          <p:cNvSpPr/>
          <p:nvPr userDrawn="1"/>
        </p:nvSpPr>
        <p:spPr>
          <a:xfrm rot="2700000">
            <a:off x="7247491" y="-1003602"/>
            <a:ext cx="3505682" cy="10673146"/>
          </a:xfrm>
          <a:custGeom>
            <a:avLst/>
            <a:gdLst>
              <a:gd name="connsiteX0" fmla="*/ 0 w 3505682"/>
              <a:gd name="connsiteY0" fmla="*/ 925479 h 10673146"/>
              <a:gd name="connsiteX1" fmla="*/ 925478 w 3505682"/>
              <a:gd name="connsiteY1" fmla="*/ 0 h 10673146"/>
              <a:gd name="connsiteX2" fmla="*/ 3505682 w 3505682"/>
              <a:gd name="connsiteY2" fmla="*/ 2580205 h 10673146"/>
              <a:gd name="connsiteX3" fmla="*/ 3505682 w 3505682"/>
              <a:gd name="connsiteY3" fmla="*/ 7167464 h 10673146"/>
              <a:gd name="connsiteX4" fmla="*/ 0 w 3505682"/>
              <a:gd name="connsiteY4" fmla="*/ 10673146 h 10673146"/>
              <a:gd name="connsiteX5" fmla="*/ 0 w 3505682"/>
              <a:gd name="connsiteY5" fmla="*/ 925479 h 1067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5682" h="10673146">
                <a:moveTo>
                  <a:pt x="0" y="925479"/>
                </a:moveTo>
                <a:lnTo>
                  <a:pt x="925478" y="0"/>
                </a:lnTo>
                <a:lnTo>
                  <a:pt x="3505682" y="2580205"/>
                </a:lnTo>
                <a:lnTo>
                  <a:pt x="3505682" y="7167464"/>
                </a:lnTo>
                <a:lnTo>
                  <a:pt x="0" y="10673146"/>
                </a:lnTo>
                <a:lnTo>
                  <a:pt x="0" y="925479"/>
                </a:lnTo>
                <a:close/>
              </a:path>
            </a:pathLst>
          </a:custGeom>
          <a:gradFill>
            <a:gsLst>
              <a:gs pos="24000">
                <a:schemeClr val="accent4"/>
              </a:gs>
              <a:gs pos="87000">
                <a:schemeClr val="accent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a:solidFill>
                <a:schemeClr val="bg1"/>
              </a:solidFill>
            </a:endParaRPr>
          </a:p>
        </p:txBody>
      </p:sp>
      <p:sp>
        <p:nvSpPr>
          <p:cNvPr id="12" name="Freeform: Shape 11">
            <a:extLst>
              <a:ext uri="{FF2B5EF4-FFF2-40B4-BE49-F238E27FC236}">
                <a16:creationId xmlns:a16="http://schemas.microsoft.com/office/drawing/2014/main" id="{3902D2C2-E024-4EC2-B3ED-4ACD027C0DC3}"/>
              </a:ext>
            </a:extLst>
          </p:cNvPr>
          <p:cNvSpPr/>
          <p:nvPr userDrawn="1"/>
        </p:nvSpPr>
        <p:spPr>
          <a:xfrm rot="2700000">
            <a:off x="9753830" y="1674737"/>
            <a:ext cx="970552" cy="6485190"/>
          </a:xfrm>
          <a:custGeom>
            <a:avLst/>
            <a:gdLst>
              <a:gd name="connsiteX0" fmla="*/ 1 w 970552"/>
              <a:gd name="connsiteY0" fmla="*/ 0 h 6485190"/>
              <a:gd name="connsiteX1" fmla="*/ 970552 w 970552"/>
              <a:gd name="connsiteY1" fmla="*/ 970551 h 6485190"/>
              <a:gd name="connsiteX2" fmla="*/ 970552 w 970552"/>
              <a:gd name="connsiteY2" fmla="*/ 5514638 h 6485190"/>
              <a:gd name="connsiteX3" fmla="*/ 0 w 970552"/>
              <a:gd name="connsiteY3" fmla="*/ 6485190 h 6485190"/>
            </a:gdLst>
            <a:ahLst/>
            <a:cxnLst>
              <a:cxn ang="0">
                <a:pos x="connsiteX0" y="connsiteY0"/>
              </a:cxn>
              <a:cxn ang="0">
                <a:pos x="connsiteX1" y="connsiteY1"/>
              </a:cxn>
              <a:cxn ang="0">
                <a:pos x="connsiteX2" y="connsiteY2"/>
              </a:cxn>
              <a:cxn ang="0">
                <a:pos x="connsiteX3" y="connsiteY3"/>
              </a:cxn>
            </a:cxnLst>
            <a:rect l="l" t="t" r="r" b="b"/>
            <a:pathLst>
              <a:path w="970552" h="6485190">
                <a:moveTo>
                  <a:pt x="1" y="0"/>
                </a:moveTo>
                <a:lnTo>
                  <a:pt x="970552" y="970551"/>
                </a:lnTo>
                <a:lnTo>
                  <a:pt x="970552" y="5514638"/>
                </a:lnTo>
                <a:lnTo>
                  <a:pt x="0" y="6485190"/>
                </a:lnTo>
                <a:close/>
              </a:path>
            </a:pathLst>
          </a:custGeom>
          <a:gradFill>
            <a:gsLst>
              <a:gs pos="94000">
                <a:schemeClr val="bg1"/>
              </a:gs>
              <a:gs pos="16000">
                <a:schemeClr val="accent4"/>
              </a:gs>
              <a:gs pos="76000">
                <a:schemeClr val="bg1">
                  <a:alpha val="91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spcAft>
                <a:spcPts val="600"/>
              </a:spcAft>
            </a:pPr>
            <a:endParaRPr lang="en-US" sz="1200">
              <a:solidFill>
                <a:schemeClr val="bg1"/>
              </a:solidFill>
            </a:endParaRPr>
          </a:p>
        </p:txBody>
      </p:sp>
    </p:spTree>
    <p:custDataLst>
      <p:tags r:id="rId1"/>
    </p:custDataLst>
    <p:extLst>
      <p:ext uri="{BB962C8B-B14F-4D97-AF65-F5344CB8AC3E}">
        <p14:creationId xmlns:p14="http://schemas.microsoft.com/office/powerpoint/2010/main" val="20622757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Singl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8923-D2E2-4677-A54B-37B7C98B9474}"/>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5B8AA77A-6A9C-4C61-BBA0-0DBA6EEFE20D}"/>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6" name="Content Placeholder 5">
            <a:extLst>
              <a:ext uri="{FF2B5EF4-FFF2-40B4-BE49-F238E27FC236}">
                <a16:creationId xmlns:a16="http://schemas.microsoft.com/office/drawing/2014/main" id="{A3D9C313-9D74-4417-9CE5-3067F940B13A}"/>
              </a:ext>
            </a:extLst>
          </p:cNvPr>
          <p:cNvSpPr>
            <a:spLocks noGrp="1"/>
          </p:cNvSpPr>
          <p:nvPr>
            <p:ph sz="quarter" idx="12"/>
          </p:nvPr>
        </p:nvSpPr>
        <p:spPr>
          <a:xfrm>
            <a:off x="609600" y="914400"/>
            <a:ext cx="10972800" cy="5467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453034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Image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gn="l" defTabSz="914400" rtl="0" eaLnBrk="1" latinLnBrk="0" hangingPunct="1">
              <a:lnSpc>
                <a:spcPts val="24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7" name="Footer Placeholder 6">
            <a:extLst>
              <a:ext uri="{FF2B5EF4-FFF2-40B4-BE49-F238E27FC236}">
                <a16:creationId xmlns:a16="http://schemas.microsoft.com/office/drawing/2014/main" id="{D2F82163-5CBA-48E5-A22D-C030D5928FF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4" name="Content Placeholder 3">
            <a:extLst>
              <a:ext uri="{FF2B5EF4-FFF2-40B4-BE49-F238E27FC236}">
                <a16:creationId xmlns:a16="http://schemas.microsoft.com/office/drawing/2014/main" id="{B924104D-00F9-4719-866F-5EE42F625519}"/>
              </a:ext>
            </a:extLst>
          </p:cNvPr>
          <p:cNvSpPr>
            <a:spLocks noGrp="1"/>
          </p:cNvSpPr>
          <p:nvPr>
            <p:ph sz="quarter" idx="11"/>
          </p:nvPr>
        </p:nvSpPr>
        <p:spPr>
          <a:xfrm>
            <a:off x="609600" y="914400"/>
            <a:ext cx="10972800"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639352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ingleContent_Anima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330200"/>
            <a:ext cx="10972800" cy="355600"/>
          </a:xfrm>
        </p:spPr>
        <p:txBody>
          <a:bodyPr/>
          <a:lstStyle>
            <a:lvl1pPr algn="l" defTabSz="914400" rtl="0" eaLnBrk="1" latinLnBrk="0" hangingPunct="1">
              <a:lnSpc>
                <a:spcPts val="24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3" name="Content Placeholder 2"/>
          <p:cNvSpPr>
            <a:spLocks noGrp="1"/>
          </p:cNvSpPr>
          <p:nvPr>
            <p:ph idx="1"/>
          </p:nvPr>
        </p:nvSpPr>
        <p:spPr>
          <a:xfrm>
            <a:off x="609600" y="914400"/>
            <a:ext cx="10972800" cy="587830"/>
          </a:xfrm>
          <a:prstGeom prst="rect">
            <a:avLst/>
          </a:prstGeom>
        </p:spPr>
        <p:txBody>
          <a:bodyPr>
            <a:noAutofit/>
          </a:bodyPr>
          <a:lstStyle>
            <a:lvl1pPr>
              <a:defRPr/>
            </a:lvl1pPr>
          </a:lstStyle>
          <a:p>
            <a:pPr lvl="0"/>
            <a:r>
              <a:rPr lang="en-US"/>
              <a:t>Click to edit Master text styles</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8" name="Content Placeholder 7">
            <a:extLst>
              <a:ext uri="{FF2B5EF4-FFF2-40B4-BE49-F238E27FC236}">
                <a16:creationId xmlns:a16="http://schemas.microsoft.com/office/drawing/2014/main" id="{7BED48D6-5E08-4BBE-A22B-926F5CAE8633}"/>
              </a:ext>
            </a:extLst>
          </p:cNvPr>
          <p:cNvSpPr>
            <a:spLocks noGrp="1"/>
          </p:cNvSpPr>
          <p:nvPr>
            <p:ph sz="quarter" idx="12"/>
          </p:nvPr>
        </p:nvSpPr>
        <p:spPr>
          <a:xfrm>
            <a:off x="609600" y="1582738"/>
            <a:ext cx="10972800" cy="4799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Graphic 4">
            <a:extLst>
              <a:ext uri="{FF2B5EF4-FFF2-40B4-BE49-F238E27FC236}">
                <a16:creationId xmlns:a16="http://schemas.microsoft.com/office/drawing/2014/main" id="{EC70DB90-F2D2-427E-A924-7587BC92BC19}"/>
              </a:ext>
            </a:extLst>
          </p:cNvPr>
          <p:cNvSpPr/>
          <p:nvPr userDrawn="1"/>
        </p:nvSpPr>
        <p:spPr>
          <a:xfrm>
            <a:off x="11707653" y="6387734"/>
            <a:ext cx="371010" cy="371010"/>
          </a:xfrm>
          <a:custGeom>
            <a:avLst/>
            <a:gdLst>
              <a:gd name="connsiteX0" fmla="*/ 185505 w 371010"/>
              <a:gd name="connsiteY0" fmla="*/ 0 h 371010"/>
              <a:gd name="connsiteX1" fmla="*/ 0 w 371010"/>
              <a:gd name="connsiteY1" fmla="*/ 185505 h 371010"/>
              <a:gd name="connsiteX2" fmla="*/ 185505 w 371010"/>
              <a:gd name="connsiteY2" fmla="*/ 371011 h 371010"/>
              <a:gd name="connsiteX3" fmla="*/ 371011 w 371010"/>
              <a:gd name="connsiteY3" fmla="*/ 185505 h 371010"/>
              <a:gd name="connsiteX4" fmla="*/ 185505 w 371010"/>
              <a:gd name="connsiteY4" fmla="*/ 0 h 371010"/>
              <a:gd name="connsiteX5" fmla="*/ 272050 w 371010"/>
              <a:gd name="connsiteY5" fmla="*/ 203458 h 371010"/>
              <a:gd name="connsiteX6" fmla="*/ 140401 w 371010"/>
              <a:gd name="connsiteY6" fmla="*/ 279006 h 371010"/>
              <a:gd name="connsiteX7" fmla="*/ 113697 w 371010"/>
              <a:gd name="connsiteY7" fmla="*/ 263298 h 371010"/>
              <a:gd name="connsiteX8" fmla="*/ 113697 w 371010"/>
              <a:gd name="connsiteY8" fmla="*/ 107713 h 371010"/>
              <a:gd name="connsiteX9" fmla="*/ 140401 w 371010"/>
              <a:gd name="connsiteY9" fmla="*/ 92005 h 371010"/>
              <a:gd name="connsiteX10" fmla="*/ 272050 w 371010"/>
              <a:gd name="connsiteY10" fmla="*/ 172041 h 371010"/>
              <a:gd name="connsiteX11" fmla="*/ 272050 w 371010"/>
              <a:gd name="connsiteY11" fmla="*/ 203458 h 371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010" h="371010">
                <a:moveTo>
                  <a:pt x="185505" y="0"/>
                </a:moveTo>
                <a:cubicBezTo>
                  <a:pt x="83029" y="0"/>
                  <a:pt x="0" y="83029"/>
                  <a:pt x="0" y="185505"/>
                </a:cubicBezTo>
                <a:cubicBezTo>
                  <a:pt x="0" y="287982"/>
                  <a:pt x="83029" y="371011"/>
                  <a:pt x="185505" y="371011"/>
                </a:cubicBezTo>
                <a:cubicBezTo>
                  <a:pt x="287982" y="371011"/>
                  <a:pt x="371011" y="287982"/>
                  <a:pt x="371011" y="185505"/>
                </a:cubicBezTo>
                <a:cubicBezTo>
                  <a:pt x="371011" y="83029"/>
                  <a:pt x="287982" y="0"/>
                  <a:pt x="185505" y="0"/>
                </a:cubicBezTo>
                <a:close/>
                <a:moveTo>
                  <a:pt x="272050" y="203458"/>
                </a:moveTo>
                <a:lnTo>
                  <a:pt x="140401" y="279006"/>
                </a:lnTo>
                <a:cubicBezTo>
                  <a:pt x="128582" y="285589"/>
                  <a:pt x="113697" y="277136"/>
                  <a:pt x="113697" y="263298"/>
                </a:cubicBezTo>
                <a:lnTo>
                  <a:pt x="113697" y="107713"/>
                </a:lnTo>
                <a:cubicBezTo>
                  <a:pt x="113697" y="93950"/>
                  <a:pt x="128507" y="85422"/>
                  <a:pt x="140401" y="92005"/>
                </a:cubicBezTo>
                <a:lnTo>
                  <a:pt x="272050" y="172041"/>
                </a:lnTo>
                <a:cubicBezTo>
                  <a:pt x="284317" y="178923"/>
                  <a:pt x="284317" y="196651"/>
                  <a:pt x="272050" y="203458"/>
                </a:cubicBezTo>
                <a:close/>
              </a:path>
            </a:pathLst>
          </a:custGeom>
          <a:solidFill>
            <a:schemeClr val="accent1"/>
          </a:solidFill>
          <a:ln w="744" cap="flat">
            <a:noFill/>
            <a:prstDash val="solid"/>
            <a:miter/>
          </a:ln>
        </p:spPr>
        <p:txBody>
          <a:bodyPr rtlCol="0" anchor="ctr"/>
          <a:lstStyle/>
          <a:p>
            <a:endParaRPr lang="en-GB"/>
          </a:p>
        </p:txBody>
      </p:sp>
    </p:spTree>
    <p:custDataLst>
      <p:tags r:id="rId1"/>
    </p:custDataLst>
    <p:extLst>
      <p:ext uri="{BB962C8B-B14F-4D97-AF65-F5344CB8AC3E}">
        <p14:creationId xmlns:p14="http://schemas.microsoft.com/office/powerpoint/2010/main" val="110245203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TextAndImage">
    <p:spTree>
      <p:nvGrpSpPr>
        <p:cNvPr id="1" name=""/>
        <p:cNvGrpSpPr/>
        <p:nvPr/>
      </p:nvGrpSpPr>
      <p:grpSpPr>
        <a:xfrm>
          <a:off x="0" y="0"/>
          <a:ext cx="0" cy="0"/>
          <a:chOff x="0" y="0"/>
          <a:chExt cx="0" cy="0"/>
        </a:xfrm>
      </p:grpSpPr>
      <p:sp>
        <p:nvSpPr>
          <p:cNvPr id="2" name="Title 1"/>
          <p:cNvSpPr>
            <a:spLocks noGrp="1"/>
          </p:cNvSpPr>
          <p:nvPr>
            <p:ph type="title"/>
          </p:nvPr>
        </p:nvSpPr>
        <p:spPr>
          <a:xfrm>
            <a:off x="609600" y="330200"/>
            <a:ext cx="10972800" cy="355600"/>
          </a:xfrm>
        </p:spPr>
        <p:txBody>
          <a:bodyPr/>
          <a:lstStyle>
            <a:lvl1pPr algn="l" defTabSz="914400" rtl="0" eaLnBrk="1" latinLnBrk="0" hangingPunct="1">
              <a:lnSpc>
                <a:spcPts val="24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3" name="Content Placeholder 2"/>
          <p:cNvSpPr>
            <a:spLocks noGrp="1"/>
          </p:cNvSpPr>
          <p:nvPr>
            <p:ph idx="1"/>
          </p:nvPr>
        </p:nvSpPr>
        <p:spPr>
          <a:xfrm>
            <a:off x="609600" y="914400"/>
            <a:ext cx="10972800" cy="587830"/>
          </a:xfrm>
          <a:prstGeom prst="rect">
            <a:avLst/>
          </a:prstGeom>
        </p:spPr>
        <p:txBody>
          <a:bodyPr>
            <a:noAutofit/>
          </a:bodyPr>
          <a:lstStyle>
            <a:lvl1pPr>
              <a:defRPr/>
            </a:lvl1pPr>
          </a:lstStyle>
          <a:p>
            <a:pPr lvl="0"/>
            <a:r>
              <a:rPr lang="en-US"/>
              <a:t>Click to edit Master text styles</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8" name="Content Placeholder 7">
            <a:extLst>
              <a:ext uri="{FF2B5EF4-FFF2-40B4-BE49-F238E27FC236}">
                <a16:creationId xmlns:a16="http://schemas.microsoft.com/office/drawing/2014/main" id="{7BED48D6-5E08-4BBE-A22B-926F5CAE8633}"/>
              </a:ext>
            </a:extLst>
          </p:cNvPr>
          <p:cNvSpPr>
            <a:spLocks noGrp="1"/>
          </p:cNvSpPr>
          <p:nvPr>
            <p:ph sz="quarter" idx="12"/>
          </p:nvPr>
        </p:nvSpPr>
        <p:spPr>
          <a:xfrm>
            <a:off x="609600" y="1582738"/>
            <a:ext cx="10972800" cy="4799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36754486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SingleContent_Anima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330200"/>
            <a:ext cx="10972800" cy="355600"/>
          </a:xfrm>
        </p:spPr>
        <p:txBody>
          <a:bodyPr/>
          <a:lstStyle>
            <a:lvl1pPr algn="l" defTabSz="914400" rtl="0" eaLnBrk="1" latinLnBrk="0" hangingPunct="1">
              <a:lnSpc>
                <a:spcPts val="24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3" name="Content Placeholder 2"/>
          <p:cNvSpPr>
            <a:spLocks noGrp="1"/>
          </p:cNvSpPr>
          <p:nvPr>
            <p:ph idx="1"/>
          </p:nvPr>
        </p:nvSpPr>
        <p:spPr>
          <a:xfrm>
            <a:off x="609600" y="914400"/>
            <a:ext cx="10972800" cy="587830"/>
          </a:xfrm>
          <a:prstGeom prst="rect">
            <a:avLst/>
          </a:prstGeom>
        </p:spPr>
        <p:txBody>
          <a:bodyPr>
            <a:noAutofit/>
          </a:bodyPr>
          <a:lstStyle>
            <a:lvl1pPr>
              <a:defRPr/>
            </a:lvl1pPr>
          </a:lstStyle>
          <a:p>
            <a:pPr lvl="0"/>
            <a:r>
              <a:rPr lang="en-US"/>
              <a:t>Click to edit Master text styles</a:t>
            </a:r>
          </a:p>
        </p:txBody>
      </p:sp>
      <p:sp>
        <p:nvSpPr>
          <p:cNvPr id="7" name="Footer Placeholder 6">
            <a:extLst>
              <a:ext uri="{FF2B5EF4-FFF2-40B4-BE49-F238E27FC236}">
                <a16:creationId xmlns:a16="http://schemas.microsoft.com/office/drawing/2014/main" id="{3A98C190-4135-4A36-B60A-704147DB0E03}"/>
              </a:ext>
            </a:extLst>
          </p:cNvPr>
          <p:cNvSpPr>
            <a:spLocks noGrp="1"/>
          </p:cNvSpPr>
          <p:nvPr>
            <p:ph type="ftr" sz="quarter" idx="11"/>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8" name="Content Placeholder 7">
            <a:extLst>
              <a:ext uri="{FF2B5EF4-FFF2-40B4-BE49-F238E27FC236}">
                <a16:creationId xmlns:a16="http://schemas.microsoft.com/office/drawing/2014/main" id="{7BED48D6-5E08-4BBE-A22B-926F5CAE8633}"/>
              </a:ext>
            </a:extLst>
          </p:cNvPr>
          <p:cNvSpPr>
            <a:spLocks noGrp="1"/>
          </p:cNvSpPr>
          <p:nvPr>
            <p:ph sz="quarter" idx="12"/>
          </p:nvPr>
        </p:nvSpPr>
        <p:spPr>
          <a:xfrm>
            <a:off x="609600" y="1582738"/>
            <a:ext cx="10972800" cy="47990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Graphic 4">
            <a:extLst>
              <a:ext uri="{FF2B5EF4-FFF2-40B4-BE49-F238E27FC236}">
                <a16:creationId xmlns:a16="http://schemas.microsoft.com/office/drawing/2014/main" id="{EC70DB90-F2D2-427E-A924-7587BC92BC19}"/>
              </a:ext>
            </a:extLst>
          </p:cNvPr>
          <p:cNvSpPr/>
          <p:nvPr userDrawn="1"/>
        </p:nvSpPr>
        <p:spPr>
          <a:xfrm>
            <a:off x="11707653" y="6387734"/>
            <a:ext cx="371010" cy="371010"/>
          </a:xfrm>
          <a:custGeom>
            <a:avLst/>
            <a:gdLst>
              <a:gd name="connsiteX0" fmla="*/ 185505 w 371010"/>
              <a:gd name="connsiteY0" fmla="*/ 0 h 371010"/>
              <a:gd name="connsiteX1" fmla="*/ 0 w 371010"/>
              <a:gd name="connsiteY1" fmla="*/ 185505 h 371010"/>
              <a:gd name="connsiteX2" fmla="*/ 185505 w 371010"/>
              <a:gd name="connsiteY2" fmla="*/ 371011 h 371010"/>
              <a:gd name="connsiteX3" fmla="*/ 371011 w 371010"/>
              <a:gd name="connsiteY3" fmla="*/ 185505 h 371010"/>
              <a:gd name="connsiteX4" fmla="*/ 185505 w 371010"/>
              <a:gd name="connsiteY4" fmla="*/ 0 h 371010"/>
              <a:gd name="connsiteX5" fmla="*/ 272050 w 371010"/>
              <a:gd name="connsiteY5" fmla="*/ 203458 h 371010"/>
              <a:gd name="connsiteX6" fmla="*/ 140401 w 371010"/>
              <a:gd name="connsiteY6" fmla="*/ 279006 h 371010"/>
              <a:gd name="connsiteX7" fmla="*/ 113697 w 371010"/>
              <a:gd name="connsiteY7" fmla="*/ 263298 h 371010"/>
              <a:gd name="connsiteX8" fmla="*/ 113697 w 371010"/>
              <a:gd name="connsiteY8" fmla="*/ 107713 h 371010"/>
              <a:gd name="connsiteX9" fmla="*/ 140401 w 371010"/>
              <a:gd name="connsiteY9" fmla="*/ 92005 h 371010"/>
              <a:gd name="connsiteX10" fmla="*/ 272050 w 371010"/>
              <a:gd name="connsiteY10" fmla="*/ 172041 h 371010"/>
              <a:gd name="connsiteX11" fmla="*/ 272050 w 371010"/>
              <a:gd name="connsiteY11" fmla="*/ 203458 h 371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1010" h="371010">
                <a:moveTo>
                  <a:pt x="185505" y="0"/>
                </a:moveTo>
                <a:cubicBezTo>
                  <a:pt x="83029" y="0"/>
                  <a:pt x="0" y="83029"/>
                  <a:pt x="0" y="185505"/>
                </a:cubicBezTo>
                <a:cubicBezTo>
                  <a:pt x="0" y="287982"/>
                  <a:pt x="83029" y="371011"/>
                  <a:pt x="185505" y="371011"/>
                </a:cubicBezTo>
                <a:cubicBezTo>
                  <a:pt x="287982" y="371011"/>
                  <a:pt x="371011" y="287982"/>
                  <a:pt x="371011" y="185505"/>
                </a:cubicBezTo>
                <a:cubicBezTo>
                  <a:pt x="371011" y="83029"/>
                  <a:pt x="287982" y="0"/>
                  <a:pt x="185505" y="0"/>
                </a:cubicBezTo>
                <a:close/>
                <a:moveTo>
                  <a:pt x="272050" y="203458"/>
                </a:moveTo>
                <a:lnTo>
                  <a:pt x="140401" y="279006"/>
                </a:lnTo>
                <a:cubicBezTo>
                  <a:pt x="128582" y="285589"/>
                  <a:pt x="113697" y="277136"/>
                  <a:pt x="113697" y="263298"/>
                </a:cubicBezTo>
                <a:lnTo>
                  <a:pt x="113697" y="107713"/>
                </a:lnTo>
                <a:cubicBezTo>
                  <a:pt x="113697" y="93950"/>
                  <a:pt x="128507" y="85422"/>
                  <a:pt x="140401" y="92005"/>
                </a:cubicBezTo>
                <a:lnTo>
                  <a:pt x="272050" y="172041"/>
                </a:lnTo>
                <a:cubicBezTo>
                  <a:pt x="284317" y="178923"/>
                  <a:pt x="284317" y="196651"/>
                  <a:pt x="272050" y="203458"/>
                </a:cubicBezTo>
                <a:close/>
              </a:path>
            </a:pathLst>
          </a:custGeom>
          <a:solidFill>
            <a:schemeClr val="accent1"/>
          </a:solidFill>
          <a:ln w="744" cap="flat">
            <a:noFill/>
            <a:prstDash val="solid"/>
            <a:miter/>
          </a:ln>
        </p:spPr>
        <p:txBody>
          <a:bodyPr rtlCol="0" anchor="ctr"/>
          <a:lstStyle/>
          <a:p>
            <a:endParaRPr lang="en-GB"/>
          </a:p>
        </p:txBody>
      </p:sp>
    </p:spTree>
    <p:custDataLst>
      <p:tags r:id="rId1"/>
    </p:custDataLst>
    <p:extLst>
      <p:ext uri="{BB962C8B-B14F-4D97-AF65-F5344CB8AC3E}">
        <p14:creationId xmlns:p14="http://schemas.microsoft.com/office/powerpoint/2010/main" val="283599555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SideBy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200"/>
              </a:lnSpc>
              <a:defRPr/>
            </a:lvl1pPr>
          </a:lstStyle>
          <a:p>
            <a:r>
              <a:rPr lang="en-US"/>
              <a:t>Click to edit Master title style</a:t>
            </a:r>
          </a:p>
        </p:txBody>
      </p:sp>
      <p:sp>
        <p:nvSpPr>
          <p:cNvPr id="5" name="Footer Placeholder 4">
            <a:extLst>
              <a:ext uri="{FF2B5EF4-FFF2-40B4-BE49-F238E27FC236}">
                <a16:creationId xmlns:a16="http://schemas.microsoft.com/office/drawing/2014/main" id="{40A1BD94-730B-4E88-AB87-7EC608A844C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1" name="Content Placeholder 10">
            <a:extLst>
              <a:ext uri="{FF2B5EF4-FFF2-40B4-BE49-F238E27FC236}">
                <a16:creationId xmlns:a16="http://schemas.microsoft.com/office/drawing/2014/main" id="{03C94062-1286-4C6A-8575-A88C141666A3}"/>
              </a:ext>
            </a:extLst>
          </p:cNvPr>
          <p:cNvSpPr>
            <a:spLocks noGrp="1"/>
          </p:cNvSpPr>
          <p:nvPr>
            <p:ph sz="quarter" idx="11"/>
          </p:nvPr>
        </p:nvSpPr>
        <p:spPr>
          <a:xfrm>
            <a:off x="609600" y="914400"/>
            <a:ext cx="5414963"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a:extLst>
              <a:ext uri="{FF2B5EF4-FFF2-40B4-BE49-F238E27FC236}">
                <a16:creationId xmlns:a16="http://schemas.microsoft.com/office/drawing/2014/main" id="{4E9B68EA-4A98-4398-BBF4-205E456744B4}"/>
              </a:ext>
            </a:extLst>
          </p:cNvPr>
          <p:cNvSpPr>
            <a:spLocks noGrp="1"/>
          </p:cNvSpPr>
          <p:nvPr>
            <p:ph sz="quarter" idx="12"/>
          </p:nvPr>
        </p:nvSpPr>
        <p:spPr>
          <a:xfrm>
            <a:off x="6162675" y="914400"/>
            <a:ext cx="5419725"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93600930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ext&amp;SideBy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200"/>
              </a:lnSpc>
              <a:defRPr/>
            </a:lvl1pPr>
          </a:lstStyle>
          <a:p>
            <a:r>
              <a:rPr lang="en-US"/>
              <a:t>Click to edit Master title style</a:t>
            </a:r>
          </a:p>
        </p:txBody>
      </p:sp>
      <p:sp>
        <p:nvSpPr>
          <p:cNvPr id="5" name="Footer Placeholder 4">
            <a:extLst>
              <a:ext uri="{FF2B5EF4-FFF2-40B4-BE49-F238E27FC236}">
                <a16:creationId xmlns:a16="http://schemas.microsoft.com/office/drawing/2014/main" id="{40A1BD94-730B-4E88-AB87-7EC608A844C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6" name="Content Placeholder 2"/>
          <p:cNvSpPr>
            <a:spLocks noGrp="1"/>
          </p:cNvSpPr>
          <p:nvPr>
            <p:ph idx="11" hasCustomPrompt="1"/>
          </p:nvPr>
        </p:nvSpPr>
        <p:spPr>
          <a:xfrm>
            <a:off x="609600" y="914400"/>
            <a:ext cx="10972800" cy="587830"/>
          </a:xfrm>
          <a:prstGeom prst="rect">
            <a:avLst/>
          </a:prstGeom>
        </p:spPr>
        <p:txBody>
          <a:bodyPr>
            <a:noAutofit/>
          </a:bodyPr>
          <a:lstStyle/>
          <a:p>
            <a:pPr lvl="0"/>
            <a:r>
              <a:rPr lang="en-US"/>
              <a:t>Click to edit Master text styles</a:t>
            </a:r>
          </a:p>
        </p:txBody>
      </p:sp>
      <p:sp>
        <p:nvSpPr>
          <p:cNvPr id="16" name="Content Placeholder 15">
            <a:extLst>
              <a:ext uri="{FF2B5EF4-FFF2-40B4-BE49-F238E27FC236}">
                <a16:creationId xmlns:a16="http://schemas.microsoft.com/office/drawing/2014/main" id="{32859F83-E3E3-4345-83AB-12C9183F59E8}"/>
              </a:ext>
            </a:extLst>
          </p:cNvPr>
          <p:cNvSpPr>
            <a:spLocks noGrp="1"/>
          </p:cNvSpPr>
          <p:nvPr>
            <p:ph sz="quarter" idx="12"/>
          </p:nvPr>
        </p:nvSpPr>
        <p:spPr>
          <a:xfrm>
            <a:off x="609600" y="1687513"/>
            <a:ext cx="5407025" cy="4694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4A9AFF7D-D413-42E0-86B9-4049720DFF42}"/>
              </a:ext>
            </a:extLst>
          </p:cNvPr>
          <p:cNvSpPr>
            <a:spLocks noGrp="1"/>
          </p:cNvSpPr>
          <p:nvPr>
            <p:ph sz="quarter" idx="13"/>
          </p:nvPr>
        </p:nvSpPr>
        <p:spPr>
          <a:xfrm>
            <a:off x="6180524" y="1687513"/>
            <a:ext cx="5401872" cy="4694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37879745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hreeThird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6" name="Footer Placeholder 5">
            <a:extLst>
              <a:ext uri="{FF2B5EF4-FFF2-40B4-BE49-F238E27FC236}">
                <a16:creationId xmlns:a16="http://schemas.microsoft.com/office/drawing/2014/main" id="{5CFB6980-3CA4-4D02-A538-B650413C5B6E}"/>
              </a:ext>
            </a:extLst>
          </p:cNvPr>
          <p:cNvSpPr>
            <a:spLocks noGrp="1"/>
          </p:cNvSpPr>
          <p:nvPr>
            <p:ph type="ftr" sz="quarter" idx="11"/>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4" name="Content Placeholder 13">
            <a:extLst>
              <a:ext uri="{FF2B5EF4-FFF2-40B4-BE49-F238E27FC236}">
                <a16:creationId xmlns:a16="http://schemas.microsoft.com/office/drawing/2014/main" id="{FE1A6142-64E7-4352-A1A3-F600DC870167}"/>
              </a:ext>
            </a:extLst>
          </p:cNvPr>
          <p:cNvSpPr>
            <a:spLocks noGrp="1"/>
          </p:cNvSpPr>
          <p:nvPr>
            <p:ph sz="quarter" idx="12"/>
          </p:nvPr>
        </p:nvSpPr>
        <p:spPr>
          <a:xfrm>
            <a:off x="609599" y="914400"/>
            <a:ext cx="3592883"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F82B646F-90D1-4F9B-B639-A9DB2B375764}"/>
              </a:ext>
            </a:extLst>
          </p:cNvPr>
          <p:cNvSpPr>
            <a:spLocks noGrp="1"/>
          </p:cNvSpPr>
          <p:nvPr>
            <p:ph sz="quarter" idx="13"/>
          </p:nvPr>
        </p:nvSpPr>
        <p:spPr>
          <a:xfrm>
            <a:off x="4340225" y="914400"/>
            <a:ext cx="3540125"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ABC63A76-DFF4-4EAF-8DF3-9C8F57105027}"/>
              </a:ext>
            </a:extLst>
          </p:cNvPr>
          <p:cNvSpPr>
            <a:spLocks noGrp="1"/>
          </p:cNvSpPr>
          <p:nvPr>
            <p:ph sz="quarter" idx="14"/>
          </p:nvPr>
        </p:nvSpPr>
        <p:spPr>
          <a:xfrm>
            <a:off x="8018463" y="914400"/>
            <a:ext cx="3563937" cy="54784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40538710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SixZ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9" name="Footer Placeholder 8">
            <a:extLst>
              <a:ext uri="{FF2B5EF4-FFF2-40B4-BE49-F238E27FC236}">
                <a16:creationId xmlns:a16="http://schemas.microsoft.com/office/drawing/2014/main" id="{10AAE179-ACC5-47B4-993F-CFFC46783022}"/>
              </a:ext>
            </a:extLst>
          </p:cNvPr>
          <p:cNvSpPr>
            <a:spLocks noGrp="1"/>
          </p:cNvSpPr>
          <p:nvPr>
            <p:ph type="ftr" sz="quarter" idx="14"/>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5" name="Content Placeholder 14">
            <a:extLst>
              <a:ext uri="{FF2B5EF4-FFF2-40B4-BE49-F238E27FC236}">
                <a16:creationId xmlns:a16="http://schemas.microsoft.com/office/drawing/2014/main" id="{BCCE028A-A024-47D3-A4FE-A7B77B0B8583}"/>
              </a:ext>
            </a:extLst>
          </p:cNvPr>
          <p:cNvSpPr>
            <a:spLocks noGrp="1"/>
          </p:cNvSpPr>
          <p:nvPr>
            <p:ph sz="quarter" idx="15"/>
          </p:nvPr>
        </p:nvSpPr>
        <p:spPr>
          <a:xfrm>
            <a:off x="609600" y="914400"/>
            <a:ext cx="3592513" cy="2454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a:extLst>
              <a:ext uri="{FF2B5EF4-FFF2-40B4-BE49-F238E27FC236}">
                <a16:creationId xmlns:a16="http://schemas.microsoft.com/office/drawing/2014/main" id="{077976A5-AB63-4421-B7C0-5E3B9DD2CBEF}"/>
              </a:ext>
            </a:extLst>
          </p:cNvPr>
          <p:cNvSpPr>
            <a:spLocks noGrp="1"/>
          </p:cNvSpPr>
          <p:nvPr>
            <p:ph sz="quarter" idx="16"/>
          </p:nvPr>
        </p:nvSpPr>
        <p:spPr>
          <a:xfrm>
            <a:off x="4340225" y="914400"/>
            <a:ext cx="3538537" cy="2454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a:extLst>
              <a:ext uri="{FF2B5EF4-FFF2-40B4-BE49-F238E27FC236}">
                <a16:creationId xmlns:a16="http://schemas.microsoft.com/office/drawing/2014/main" id="{6284450F-5DF1-4BE6-BCFB-D995651D84A8}"/>
              </a:ext>
            </a:extLst>
          </p:cNvPr>
          <p:cNvSpPr>
            <a:spLocks noGrp="1"/>
          </p:cNvSpPr>
          <p:nvPr>
            <p:ph sz="quarter" idx="17"/>
          </p:nvPr>
        </p:nvSpPr>
        <p:spPr>
          <a:xfrm>
            <a:off x="7999256" y="914400"/>
            <a:ext cx="3583144" cy="24546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0">
            <a:extLst>
              <a:ext uri="{FF2B5EF4-FFF2-40B4-BE49-F238E27FC236}">
                <a16:creationId xmlns:a16="http://schemas.microsoft.com/office/drawing/2014/main" id="{76C1DCA6-9676-4D2A-9A39-934A4CB5991C}"/>
              </a:ext>
            </a:extLst>
          </p:cNvPr>
          <p:cNvSpPr>
            <a:spLocks noGrp="1"/>
          </p:cNvSpPr>
          <p:nvPr>
            <p:ph sz="quarter" idx="18"/>
          </p:nvPr>
        </p:nvSpPr>
        <p:spPr>
          <a:xfrm>
            <a:off x="609600" y="3507200"/>
            <a:ext cx="3592512" cy="2874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23">
            <a:extLst>
              <a:ext uri="{FF2B5EF4-FFF2-40B4-BE49-F238E27FC236}">
                <a16:creationId xmlns:a16="http://schemas.microsoft.com/office/drawing/2014/main" id="{124739A5-AC9B-435B-84D5-3C3D5606F3A9}"/>
              </a:ext>
            </a:extLst>
          </p:cNvPr>
          <p:cNvSpPr>
            <a:spLocks noGrp="1"/>
          </p:cNvSpPr>
          <p:nvPr>
            <p:ph sz="quarter" idx="19"/>
          </p:nvPr>
        </p:nvSpPr>
        <p:spPr>
          <a:xfrm>
            <a:off x="4340225" y="3506788"/>
            <a:ext cx="3538538" cy="2874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a:extLst>
              <a:ext uri="{FF2B5EF4-FFF2-40B4-BE49-F238E27FC236}">
                <a16:creationId xmlns:a16="http://schemas.microsoft.com/office/drawing/2014/main" id="{9F49D82A-1E28-425B-B8CF-AC94311AB72F}"/>
              </a:ext>
            </a:extLst>
          </p:cNvPr>
          <p:cNvSpPr>
            <a:spLocks noGrp="1"/>
          </p:cNvSpPr>
          <p:nvPr>
            <p:ph sz="quarter" idx="20"/>
          </p:nvPr>
        </p:nvSpPr>
        <p:spPr>
          <a:xfrm>
            <a:off x="7966075" y="3506788"/>
            <a:ext cx="3616325" cy="2874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8276014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FourZo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7" name="Footer Placeholder 6">
            <a:extLst>
              <a:ext uri="{FF2B5EF4-FFF2-40B4-BE49-F238E27FC236}">
                <a16:creationId xmlns:a16="http://schemas.microsoft.com/office/drawing/2014/main" id="{FEF8E274-A9A5-414C-9A38-2C70B85B4A76}"/>
              </a:ext>
            </a:extLst>
          </p:cNvPr>
          <p:cNvSpPr>
            <a:spLocks noGrp="1"/>
          </p:cNvSpPr>
          <p:nvPr>
            <p:ph type="ftr" sz="quarter" idx="12"/>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2" name="Content Placeholder 11">
            <a:extLst>
              <a:ext uri="{FF2B5EF4-FFF2-40B4-BE49-F238E27FC236}">
                <a16:creationId xmlns:a16="http://schemas.microsoft.com/office/drawing/2014/main" id="{2E346702-588E-4F03-9EEB-E703ACD3CA2D}"/>
              </a:ext>
            </a:extLst>
          </p:cNvPr>
          <p:cNvSpPr>
            <a:spLocks noGrp="1"/>
          </p:cNvSpPr>
          <p:nvPr>
            <p:ph sz="quarter" idx="13"/>
          </p:nvPr>
        </p:nvSpPr>
        <p:spPr>
          <a:xfrm>
            <a:off x="609600" y="918583"/>
            <a:ext cx="5421689" cy="24505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EF30A3E4-39ED-4B95-8078-DADA4A648770}"/>
              </a:ext>
            </a:extLst>
          </p:cNvPr>
          <p:cNvSpPr>
            <a:spLocks noGrp="1"/>
          </p:cNvSpPr>
          <p:nvPr>
            <p:ph sz="quarter" idx="14"/>
          </p:nvPr>
        </p:nvSpPr>
        <p:spPr>
          <a:xfrm>
            <a:off x="6169401" y="919162"/>
            <a:ext cx="5412999" cy="2449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053813AD-733A-4F6A-8177-2E6613C04BF8}"/>
              </a:ext>
            </a:extLst>
          </p:cNvPr>
          <p:cNvSpPr>
            <a:spLocks noGrp="1"/>
          </p:cNvSpPr>
          <p:nvPr>
            <p:ph sz="quarter" idx="15"/>
          </p:nvPr>
        </p:nvSpPr>
        <p:spPr>
          <a:xfrm>
            <a:off x="609600" y="3506788"/>
            <a:ext cx="5421688" cy="2874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FB1B0973-6DD0-4BAA-9E78-D1951C2DC08C}"/>
              </a:ext>
            </a:extLst>
          </p:cNvPr>
          <p:cNvSpPr>
            <a:spLocks noGrp="1"/>
          </p:cNvSpPr>
          <p:nvPr>
            <p:ph sz="quarter" idx="16"/>
          </p:nvPr>
        </p:nvSpPr>
        <p:spPr>
          <a:xfrm>
            <a:off x="6169025" y="3506788"/>
            <a:ext cx="5413375" cy="2874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08456247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woObj" preserve="1">
  <p:cSld name="OneThirdTwo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377837" y="914400"/>
            <a:ext cx="7204563" cy="5467350"/>
          </a:xfrm>
        </p:spPr>
        <p:txBody>
          <a:bodyPr/>
          <a:lstStyle>
            <a:lvl1pPr>
              <a:defRPr sz="1800"/>
            </a:lvl1pPr>
            <a:lvl2pPr>
              <a:defRPr sz="1800"/>
            </a:lvl2pPr>
            <a:lvl3pPr>
              <a:defRPr sz="1800"/>
            </a:lvl3pPr>
            <a:lvl4pPr>
              <a:defRPr sz="1800"/>
            </a:lvl4pPr>
            <a:lvl5pPr>
              <a:defRPr sz="1800"/>
            </a:lvl5pPr>
            <a:lvl6pPr>
              <a:defRPr sz="1400"/>
            </a:lvl6pPr>
            <a:lvl7pPr>
              <a:defRPr sz="20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 y="914400"/>
            <a:ext cx="3592800" cy="5467350"/>
          </a:xfrm>
        </p:spPr>
        <p:txBody>
          <a:bodyPr/>
          <a:lstStyle>
            <a:lvl1pPr>
              <a:defRPr sz="1800"/>
            </a:lvl1pPr>
            <a:lvl2pPr>
              <a:defRPr sz="1800"/>
            </a:lvl2pPr>
            <a:lvl3pPr>
              <a:defRPr sz="1800"/>
            </a:lvl3pPr>
            <a:lvl4pPr>
              <a:defRPr sz="1800"/>
            </a:lvl4pPr>
            <a:lvl5pPr>
              <a:defRPr sz="1800"/>
            </a:lvl5pPr>
            <a:lvl6pPr>
              <a:defRPr sz="1400"/>
            </a:lvl6pPr>
            <a:lvl7pPr>
              <a:defRPr sz="20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548F23CA-9C87-4559-89F8-42A3CC9D03F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Tree>
    <p:custDataLst>
      <p:tags r:id="rId1"/>
    </p:custDataLst>
    <p:extLst>
      <p:ext uri="{BB962C8B-B14F-4D97-AF65-F5344CB8AC3E}">
        <p14:creationId xmlns:p14="http://schemas.microsoft.com/office/powerpoint/2010/main" val="327531288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woThirdOneThir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5" name="Footer Placeholder 4">
            <a:extLst>
              <a:ext uri="{FF2B5EF4-FFF2-40B4-BE49-F238E27FC236}">
                <a16:creationId xmlns:a16="http://schemas.microsoft.com/office/drawing/2014/main" id="{F58FAB0E-4E3B-4A40-BCA8-03219A34BD9D}"/>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2" name="Content Placeholder 11">
            <a:extLst>
              <a:ext uri="{FF2B5EF4-FFF2-40B4-BE49-F238E27FC236}">
                <a16:creationId xmlns:a16="http://schemas.microsoft.com/office/drawing/2014/main" id="{A4A39F82-4F84-4F7C-A7E0-574DD4A2D2EF}"/>
              </a:ext>
            </a:extLst>
          </p:cNvPr>
          <p:cNvSpPr>
            <a:spLocks noGrp="1"/>
          </p:cNvSpPr>
          <p:nvPr>
            <p:ph sz="quarter" idx="11"/>
          </p:nvPr>
        </p:nvSpPr>
        <p:spPr>
          <a:xfrm>
            <a:off x="609600" y="914400"/>
            <a:ext cx="7264400"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A5807AFE-9169-4709-B0F3-68880FE5EBF5}"/>
              </a:ext>
            </a:extLst>
          </p:cNvPr>
          <p:cNvSpPr>
            <a:spLocks noGrp="1"/>
          </p:cNvSpPr>
          <p:nvPr>
            <p:ph sz="quarter" idx="12"/>
          </p:nvPr>
        </p:nvSpPr>
        <p:spPr>
          <a:xfrm>
            <a:off x="8011855" y="914400"/>
            <a:ext cx="3570545"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17908920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ContentAndIc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5" name="Footer Placeholder 4">
            <a:extLst>
              <a:ext uri="{FF2B5EF4-FFF2-40B4-BE49-F238E27FC236}">
                <a16:creationId xmlns:a16="http://schemas.microsoft.com/office/drawing/2014/main" id="{F58FAB0E-4E3B-4A40-BCA8-03219A34BD9D}"/>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1" name="Content Placeholder 10">
            <a:extLst>
              <a:ext uri="{FF2B5EF4-FFF2-40B4-BE49-F238E27FC236}">
                <a16:creationId xmlns:a16="http://schemas.microsoft.com/office/drawing/2014/main" id="{459E8C1A-0B0D-49C0-B0FA-E7519E73C77C}"/>
              </a:ext>
            </a:extLst>
          </p:cNvPr>
          <p:cNvSpPr>
            <a:spLocks noGrp="1"/>
          </p:cNvSpPr>
          <p:nvPr>
            <p:ph sz="quarter" idx="11"/>
          </p:nvPr>
        </p:nvSpPr>
        <p:spPr>
          <a:xfrm>
            <a:off x="609600" y="914400"/>
            <a:ext cx="7981144"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a:extLst>
              <a:ext uri="{FF2B5EF4-FFF2-40B4-BE49-F238E27FC236}">
                <a16:creationId xmlns:a16="http://schemas.microsoft.com/office/drawing/2014/main" id="{F006E961-0735-4D61-9836-6F2D3FB72447}"/>
              </a:ext>
            </a:extLst>
          </p:cNvPr>
          <p:cNvSpPr>
            <a:spLocks noGrp="1"/>
          </p:cNvSpPr>
          <p:nvPr>
            <p:ph sz="quarter" idx="14"/>
          </p:nvPr>
        </p:nvSpPr>
        <p:spPr>
          <a:xfrm>
            <a:off x="8750809" y="914400"/>
            <a:ext cx="2831592"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558381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ideBy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200"/>
              </a:lnSpc>
              <a:defRPr/>
            </a:lvl1pPr>
          </a:lstStyle>
          <a:p>
            <a:r>
              <a:rPr lang="en-US"/>
              <a:t>Click to edit Master title style</a:t>
            </a:r>
          </a:p>
        </p:txBody>
      </p:sp>
      <p:sp>
        <p:nvSpPr>
          <p:cNvPr id="5" name="Footer Placeholder 4">
            <a:extLst>
              <a:ext uri="{FF2B5EF4-FFF2-40B4-BE49-F238E27FC236}">
                <a16:creationId xmlns:a16="http://schemas.microsoft.com/office/drawing/2014/main" id="{40A1BD94-730B-4E88-AB87-7EC608A844C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1" name="Content Placeholder 10">
            <a:extLst>
              <a:ext uri="{FF2B5EF4-FFF2-40B4-BE49-F238E27FC236}">
                <a16:creationId xmlns:a16="http://schemas.microsoft.com/office/drawing/2014/main" id="{03C94062-1286-4C6A-8575-A88C141666A3}"/>
              </a:ext>
            </a:extLst>
          </p:cNvPr>
          <p:cNvSpPr>
            <a:spLocks noGrp="1"/>
          </p:cNvSpPr>
          <p:nvPr>
            <p:ph sz="quarter" idx="11"/>
          </p:nvPr>
        </p:nvSpPr>
        <p:spPr>
          <a:xfrm>
            <a:off x="609600" y="914400"/>
            <a:ext cx="5414963"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a:extLst>
              <a:ext uri="{FF2B5EF4-FFF2-40B4-BE49-F238E27FC236}">
                <a16:creationId xmlns:a16="http://schemas.microsoft.com/office/drawing/2014/main" id="{4E9B68EA-4A98-4398-BBF4-205E456744B4}"/>
              </a:ext>
            </a:extLst>
          </p:cNvPr>
          <p:cNvSpPr>
            <a:spLocks noGrp="1"/>
          </p:cNvSpPr>
          <p:nvPr>
            <p:ph sz="quarter" idx="12"/>
          </p:nvPr>
        </p:nvSpPr>
        <p:spPr>
          <a:xfrm>
            <a:off x="6162675" y="914400"/>
            <a:ext cx="5419725"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55716784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VertTextAndTwoImage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F113682-DB3B-41F9-9E40-9743882FDAB3}"/>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6" name="Footer Placeholder 4">
            <a:extLst>
              <a:ext uri="{FF2B5EF4-FFF2-40B4-BE49-F238E27FC236}">
                <a16:creationId xmlns:a16="http://schemas.microsoft.com/office/drawing/2014/main" id="{9FA4EACB-49C2-416E-B993-25DB8CB2D458}"/>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2" name="Content Placeholder 11">
            <a:extLst>
              <a:ext uri="{FF2B5EF4-FFF2-40B4-BE49-F238E27FC236}">
                <a16:creationId xmlns:a16="http://schemas.microsoft.com/office/drawing/2014/main" id="{F9B60763-18B5-48EC-B33D-D7068C9A9941}"/>
              </a:ext>
            </a:extLst>
          </p:cNvPr>
          <p:cNvSpPr>
            <a:spLocks noGrp="1"/>
          </p:cNvSpPr>
          <p:nvPr>
            <p:ph sz="quarter" idx="11"/>
          </p:nvPr>
        </p:nvSpPr>
        <p:spPr>
          <a:xfrm>
            <a:off x="609600" y="914401"/>
            <a:ext cx="10972800" cy="6061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5ECCAB4E-AD7D-4739-B86C-ADAC5395DDD8}"/>
              </a:ext>
            </a:extLst>
          </p:cNvPr>
          <p:cNvSpPr>
            <a:spLocks noGrp="1"/>
          </p:cNvSpPr>
          <p:nvPr>
            <p:ph sz="quarter" idx="12"/>
          </p:nvPr>
        </p:nvSpPr>
        <p:spPr>
          <a:xfrm>
            <a:off x="609600" y="1670050"/>
            <a:ext cx="109728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C85FD018-B5ED-41A7-B9D1-3D7BB3AA188A}"/>
              </a:ext>
            </a:extLst>
          </p:cNvPr>
          <p:cNvSpPr>
            <a:spLocks noGrp="1"/>
          </p:cNvSpPr>
          <p:nvPr>
            <p:ph sz="quarter" idx="13"/>
          </p:nvPr>
        </p:nvSpPr>
        <p:spPr>
          <a:xfrm>
            <a:off x="609600" y="4094924"/>
            <a:ext cx="10972800" cy="228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69375706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VertDoubleTextAndImag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6C866F9-C46F-4FAC-BD0F-64A8B64BA1F6}"/>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7" name="Footer Placeholder 4">
            <a:extLst>
              <a:ext uri="{FF2B5EF4-FFF2-40B4-BE49-F238E27FC236}">
                <a16:creationId xmlns:a16="http://schemas.microsoft.com/office/drawing/2014/main" id="{F5717891-C086-478F-80C7-829FA89B5E45}"/>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3" name="Content Placeholder 12">
            <a:extLst>
              <a:ext uri="{FF2B5EF4-FFF2-40B4-BE49-F238E27FC236}">
                <a16:creationId xmlns:a16="http://schemas.microsoft.com/office/drawing/2014/main" id="{E03BDCEB-7DE3-41AD-8CB7-3DE4D8A0E3F1}"/>
              </a:ext>
            </a:extLst>
          </p:cNvPr>
          <p:cNvSpPr>
            <a:spLocks noGrp="1"/>
          </p:cNvSpPr>
          <p:nvPr>
            <p:ph sz="quarter" idx="11"/>
          </p:nvPr>
        </p:nvSpPr>
        <p:spPr>
          <a:xfrm>
            <a:off x="609600" y="914400"/>
            <a:ext cx="10972800" cy="595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Content Placeholder 20">
            <a:extLst>
              <a:ext uri="{FF2B5EF4-FFF2-40B4-BE49-F238E27FC236}">
                <a16:creationId xmlns:a16="http://schemas.microsoft.com/office/drawing/2014/main" id="{C62B7808-8002-4C0D-83F6-9268D0875CA4}"/>
              </a:ext>
            </a:extLst>
          </p:cNvPr>
          <p:cNvSpPr>
            <a:spLocks noGrp="1"/>
          </p:cNvSpPr>
          <p:nvPr>
            <p:ph sz="quarter" idx="12"/>
          </p:nvPr>
        </p:nvSpPr>
        <p:spPr>
          <a:xfrm>
            <a:off x="609600" y="1681163"/>
            <a:ext cx="10972800" cy="19052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Content Placeholder 22">
            <a:extLst>
              <a:ext uri="{FF2B5EF4-FFF2-40B4-BE49-F238E27FC236}">
                <a16:creationId xmlns:a16="http://schemas.microsoft.com/office/drawing/2014/main" id="{261C5819-0F16-4F70-B5C1-8018B6FE3D95}"/>
              </a:ext>
            </a:extLst>
          </p:cNvPr>
          <p:cNvSpPr>
            <a:spLocks noGrp="1"/>
          </p:cNvSpPr>
          <p:nvPr>
            <p:ph sz="quarter" idx="13"/>
          </p:nvPr>
        </p:nvSpPr>
        <p:spPr>
          <a:xfrm>
            <a:off x="609600" y="3744151"/>
            <a:ext cx="10972800" cy="594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Content Placeholder 24">
            <a:extLst>
              <a:ext uri="{FF2B5EF4-FFF2-40B4-BE49-F238E27FC236}">
                <a16:creationId xmlns:a16="http://schemas.microsoft.com/office/drawing/2014/main" id="{F91C310B-1E1B-489D-BE58-5A26F49ACBC8}"/>
              </a:ext>
            </a:extLst>
          </p:cNvPr>
          <p:cNvSpPr>
            <a:spLocks noGrp="1"/>
          </p:cNvSpPr>
          <p:nvPr>
            <p:ph sz="quarter" idx="14"/>
          </p:nvPr>
        </p:nvSpPr>
        <p:spPr>
          <a:xfrm>
            <a:off x="609600" y="4483730"/>
            <a:ext cx="10972800" cy="1898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411816756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VertHalfHalf">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1E00445-D9A2-4DE6-9028-E5C6963BD15C}"/>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5" name="Footer Placeholder 4">
            <a:extLst>
              <a:ext uri="{FF2B5EF4-FFF2-40B4-BE49-F238E27FC236}">
                <a16:creationId xmlns:a16="http://schemas.microsoft.com/office/drawing/2014/main" id="{690CD7B5-1413-4504-818E-42D4BAAF2CD8}"/>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5" name="Content Placeholder 14">
            <a:extLst>
              <a:ext uri="{FF2B5EF4-FFF2-40B4-BE49-F238E27FC236}">
                <a16:creationId xmlns:a16="http://schemas.microsoft.com/office/drawing/2014/main" id="{24EBDB0D-B085-4510-8561-DD5222D13F40}"/>
              </a:ext>
            </a:extLst>
          </p:cNvPr>
          <p:cNvSpPr>
            <a:spLocks noGrp="1"/>
          </p:cNvSpPr>
          <p:nvPr>
            <p:ph sz="quarter" idx="11"/>
          </p:nvPr>
        </p:nvSpPr>
        <p:spPr>
          <a:xfrm>
            <a:off x="609600" y="914399"/>
            <a:ext cx="10972800" cy="26742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a:extLst>
              <a:ext uri="{FF2B5EF4-FFF2-40B4-BE49-F238E27FC236}">
                <a16:creationId xmlns:a16="http://schemas.microsoft.com/office/drawing/2014/main" id="{F1A5B1A8-ACF7-44A1-92DB-AE8378552D9F}"/>
              </a:ext>
            </a:extLst>
          </p:cNvPr>
          <p:cNvSpPr>
            <a:spLocks noGrp="1"/>
          </p:cNvSpPr>
          <p:nvPr>
            <p:ph sz="quarter" idx="12"/>
          </p:nvPr>
        </p:nvSpPr>
        <p:spPr>
          <a:xfrm>
            <a:off x="609600" y="3702622"/>
            <a:ext cx="10972800" cy="267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58512768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VertThreeThir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7182B34-166A-48D1-B388-A2DD16484A09}"/>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7" name="Footer Placeholder 4">
            <a:extLst>
              <a:ext uri="{FF2B5EF4-FFF2-40B4-BE49-F238E27FC236}">
                <a16:creationId xmlns:a16="http://schemas.microsoft.com/office/drawing/2014/main" id="{0CC7F86C-CCF9-4A61-8C8E-920BE2046849}"/>
              </a:ext>
            </a:extLst>
          </p:cNvPr>
          <p:cNvSpPr>
            <a:spLocks noGrp="1"/>
          </p:cNvSpPr>
          <p:nvPr>
            <p:ph type="ftr" sz="quarter" idx="12"/>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1" name="Content Placeholder 10">
            <a:extLst>
              <a:ext uri="{FF2B5EF4-FFF2-40B4-BE49-F238E27FC236}">
                <a16:creationId xmlns:a16="http://schemas.microsoft.com/office/drawing/2014/main" id="{54681421-1C2B-4972-8A91-5D2D5F512DE9}"/>
              </a:ext>
            </a:extLst>
          </p:cNvPr>
          <p:cNvSpPr>
            <a:spLocks noGrp="1"/>
          </p:cNvSpPr>
          <p:nvPr>
            <p:ph sz="quarter" idx="13"/>
          </p:nvPr>
        </p:nvSpPr>
        <p:spPr>
          <a:xfrm>
            <a:off x="609600" y="922908"/>
            <a:ext cx="10972800" cy="1737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a:extLst>
              <a:ext uri="{FF2B5EF4-FFF2-40B4-BE49-F238E27FC236}">
                <a16:creationId xmlns:a16="http://schemas.microsoft.com/office/drawing/2014/main" id="{19D7906B-E895-427A-A8F5-57E31ACBDC91}"/>
              </a:ext>
            </a:extLst>
          </p:cNvPr>
          <p:cNvSpPr>
            <a:spLocks noGrp="1"/>
          </p:cNvSpPr>
          <p:nvPr>
            <p:ph sz="quarter" idx="14"/>
          </p:nvPr>
        </p:nvSpPr>
        <p:spPr>
          <a:xfrm>
            <a:off x="609600" y="2770632"/>
            <a:ext cx="10972800" cy="1737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a:extLst>
              <a:ext uri="{FF2B5EF4-FFF2-40B4-BE49-F238E27FC236}">
                <a16:creationId xmlns:a16="http://schemas.microsoft.com/office/drawing/2014/main" id="{1E18F22C-42FD-4648-ADBC-39FDD715FFF6}"/>
              </a:ext>
            </a:extLst>
          </p:cNvPr>
          <p:cNvSpPr>
            <a:spLocks noGrp="1"/>
          </p:cNvSpPr>
          <p:nvPr>
            <p:ph sz="quarter" idx="15"/>
          </p:nvPr>
        </p:nvSpPr>
        <p:spPr>
          <a:xfrm>
            <a:off x="609600" y="4635056"/>
            <a:ext cx="10972800" cy="1737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99599996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VertFourQuarte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76C10B7-3BB1-4683-8642-FF4CB4B5728E}"/>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9" name="Footer Placeholder 4">
            <a:extLst>
              <a:ext uri="{FF2B5EF4-FFF2-40B4-BE49-F238E27FC236}">
                <a16:creationId xmlns:a16="http://schemas.microsoft.com/office/drawing/2014/main" id="{FF92C2E2-FA32-4759-B4F4-998062C13EA9}"/>
              </a:ext>
            </a:extLst>
          </p:cNvPr>
          <p:cNvSpPr>
            <a:spLocks noGrp="1"/>
          </p:cNvSpPr>
          <p:nvPr>
            <p:ph type="ftr" sz="quarter" idx="13"/>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4" name="Content Placeholder 3">
            <a:extLst>
              <a:ext uri="{FF2B5EF4-FFF2-40B4-BE49-F238E27FC236}">
                <a16:creationId xmlns:a16="http://schemas.microsoft.com/office/drawing/2014/main" id="{DE4E6B00-792F-49BE-8FF6-D49384268034}"/>
              </a:ext>
            </a:extLst>
          </p:cNvPr>
          <p:cNvSpPr>
            <a:spLocks noGrp="1"/>
          </p:cNvSpPr>
          <p:nvPr>
            <p:ph sz="quarter" idx="14"/>
          </p:nvPr>
        </p:nvSpPr>
        <p:spPr>
          <a:xfrm>
            <a:off x="609600" y="914400"/>
            <a:ext cx="10972800" cy="1261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77EF4169-2F64-476B-8F0C-43510F30C78F}"/>
              </a:ext>
            </a:extLst>
          </p:cNvPr>
          <p:cNvSpPr>
            <a:spLocks noGrp="1"/>
          </p:cNvSpPr>
          <p:nvPr>
            <p:ph sz="quarter" idx="15"/>
          </p:nvPr>
        </p:nvSpPr>
        <p:spPr>
          <a:xfrm>
            <a:off x="609600" y="2322767"/>
            <a:ext cx="10972800" cy="1261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BA65D799-E8A0-439D-9734-6C7C59C9A668}"/>
              </a:ext>
            </a:extLst>
          </p:cNvPr>
          <p:cNvSpPr>
            <a:spLocks noGrp="1"/>
          </p:cNvSpPr>
          <p:nvPr>
            <p:ph sz="quarter" idx="16"/>
          </p:nvPr>
        </p:nvSpPr>
        <p:spPr>
          <a:xfrm>
            <a:off x="609600" y="3730371"/>
            <a:ext cx="10972800" cy="1261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416CBAB3-EED4-4258-9876-66DD07DCD980}"/>
              </a:ext>
            </a:extLst>
          </p:cNvPr>
          <p:cNvSpPr>
            <a:spLocks noGrp="1"/>
          </p:cNvSpPr>
          <p:nvPr>
            <p:ph sz="quarter" idx="17"/>
          </p:nvPr>
        </p:nvSpPr>
        <p:spPr>
          <a:xfrm>
            <a:off x="609600" y="5120386"/>
            <a:ext cx="10972800" cy="12618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50156424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VertOneThirdTwo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76C10B7-3BB1-4683-8642-FF4CB4B5728E}"/>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9" name="Footer Placeholder 4">
            <a:extLst>
              <a:ext uri="{FF2B5EF4-FFF2-40B4-BE49-F238E27FC236}">
                <a16:creationId xmlns:a16="http://schemas.microsoft.com/office/drawing/2014/main" id="{FF92C2E2-FA32-4759-B4F4-998062C13EA9}"/>
              </a:ext>
            </a:extLst>
          </p:cNvPr>
          <p:cNvSpPr>
            <a:spLocks noGrp="1"/>
          </p:cNvSpPr>
          <p:nvPr>
            <p:ph type="ftr" sz="quarter" idx="13"/>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4" name="Content Placeholder 3">
            <a:extLst>
              <a:ext uri="{FF2B5EF4-FFF2-40B4-BE49-F238E27FC236}">
                <a16:creationId xmlns:a16="http://schemas.microsoft.com/office/drawing/2014/main" id="{CF2E4B06-25AF-457F-B679-291337716B14}"/>
              </a:ext>
            </a:extLst>
          </p:cNvPr>
          <p:cNvSpPr>
            <a:spLocks noGrp="1"/>
          </p:cNvSpPr>
          <p:nvPr>
            <p:ph sz="quarter" idx="14"/>
          </p:nvPr>
        </p:nvSpPr>
        <p:spPr>
          <a:xfrm>
            <a:off x="609600" y="914400"/>
            <a:ext cx="10972800" cy="17647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E6091F57-CD45-4EFB-9930-8D47B12D4AD8}"/>
              </a:ext>
            </a:extLst>
          </p:cNvPr>
          <p:cNvSpPr>
            <a:spLocks noGrp="1"/>
          </p:cNvSpPr>
          <p:nvPr>
            <p:ph sz="quarter" idx="15"/>
          </p:nvPr>
        </p:nvSpPr>
        <p:spPr>
          <a:xfrm>
            <a:off x="609600" y="2788920"/>
            <a:ext cx="1097280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94424711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DescriptionWithFourZo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98019B4-5AAA-456E-A9DD-12ED4799FC86}"/>
              </a:ext>
            </a:extLst>
          </p:cNvPr>
          <p:cNvSpPr>
            <a:spLocks noGrp="1"/>
          </p:cNvSpPr>
          <p:nvPr>
            <p:ph type="title"/>
          </p:nvPr>
        </p:nvSpPr>
        <p:spPr>
          <a:xfrm>
            <a:off x="609600" y="330200"/>
            <a:ext cx="10972800" cy="355600"/>
          </a:xfrm>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9" name="Footer Placeholder 4">
            <a:extLst>
              <a:ext uri="{FF2B5EF4-FFF2-40B4-BE49-F238E27FC236}">
                <a16:creationId xmlns:a16="http://schemas.microsoft.com/office/drawing/2014/main" id="{4DD94C64-0C87-480D-B2D7-3FE6DC333606}"/>
              </a:ext>
            </a:extLst>
          </p:cNvPr>
          <p:cNvSpPr>
            <a:spLocks noGrp="1"/>
          </p:cNvSpPr>
          <p:nvPr>
            <p:ph type="ftr" sz="quarter" idx="10"/>
          </p:nvPr>
        </p:nvSpPr>
        <p:spPr>
          <a:xfrm>
            <a:off x="3327662" y="6464899"/>
            <a:ext cx="8254738" cy="301661"/>
          </a:xfrm>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3" name="Content Placeholder 12">
            <a:extLst>
              <a:ext uri="{FF2B5EF4-FFF2-40B4-BE49-F238E27FC236}">
                <a16:creationId xmlns:a16="http://schemas.microsoft.com/office/drawing/2014/main" id="{9D412ED3-656C-487F-BC98-51A477296576}"/>
              </a:ext>
            </a:extLst>
          </p:cNvPr>
          <p:cNvSpPr>
            <a:spLocks noGrp="1"/>
          </p:cNvSpPr>
          <p:nvPr>
            <p:ph sz="quarter" idx="11"/>
          </p:nvPr>
        </p:nvSpPr>
        <p:spPr>
          <a:xfrm>
            <a:off x="609600" y="923544"/>
            <a:ext cx="10972800" cy="60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a:extLst>
              <a:ext uri="{FF2B5EF4-FFF2-40B4-BE49-F238E27FC236}">
                <a16:creationId xmlns:a16="http://schemas.microsoft.com/office/drawing/2014/main" id="{78984C72-A26A-41BE-B6E1-303B687E911E}"/>
              </a:ext>
            </a:extLst>
          </p:cNvPr>
          <p:cNvSpPr>
            <a:spLocks noGrp="1"/>
          </p:cNvSpPr>
          <p:nvPr>
            <p:ph sz="quarter" idx="12"/>
          </p:nvPr>
        </p:nvSpPr>
        <p:spPr>
          <a:xfrm>
            <a:off x="609600" y="1664208"/>
            <a:ext cx="5417472" cy="230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9">
            <a:extLst>
              <a:ext uri="{FF2B5EF4-FFF2-40B4-BE49-F238E27FC236}">
                <a16:creationId xmlns:a16="http://schemas.microsoft.com/office/drawing/2014/main" id="{CD865366-0962-4AF8-9FBF-B657D8EEA79D}"/>
              </a:ext>
            </a:extLst>
          </p:cNvPr>
          <p:cNvSpPr>
            <a:spLocks noGrp="1"/>
          </p:cNvSpPr>
          <p:nvPr>
            <p:ph sz="quarter" idx="13"/>
          </p:nvPr>
        </p:nvSpPr>
        <p:spPr>
          <a:xfrm>
            <a:off x="6164928" y="1664208"/>
            <a:ext cx="5417472" cy="230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21">
            <a:extLst>
              <a:ext uri="{FF2B5EF4-FFF2-40B4-BE49-F238E27FC236}">
                <a16:creationId xmlns:a16="http://schemas.microsoft.com/office/drawing/2014/main" id="{03D454DF-6CCB-4FD8-B865-EE170768B696}"/>
              </a:ext>
            </a:extLst>
          </p:cNvPr>
          <p:cNvSpPr>
            <a:spLocks noGrp="1"/>
          </p:cNvSpPr>
          <p:nvPr>
            <p:ph sz="quarter" idx="14"/>
          </p:nvPr>
        </p:nvSpPr>
        <p:spPr>
          <a:xfrm>
            <a:off x="609600" y="4087368"/>
            <a:ext cx="5418138" cy="230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Content Placeholder 23">
            <a:extLst>
              <a:ext uri="{FF2B5EF4-FFF2-40B4-BE49-F238E27FC236}">
                <a16:creationId xmlns:a16="http://schemas.microsoft.com/office/drawing/2014/main" id="{62D6DFB4-A536-44A9-A8AF-D5824D7B025B}"/>
              </a:ext>
            </a:extLst>
          </p:cNvPr>
          <p:cNvSpPr>
            <a:spLocks noGrp="1"/>
          </p:cNvSpPr>
          <p:nvPr>
            <p:ph sz="quarter" idx="15"/>
          </p:nvPr>
        </p:nvSpPr>
        <p:spPr>
          <a:xfrm>
            <a:off x="6167026" y="4088093"/>
            <a:ext cx="5422392" cy="2304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21133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xt&amp;SideBySi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ts val="2200"/>
              </a:lnSpc>
              <a:defRPr/>
            </a:lvl1pPr>
          </a:lstStyle>
          <a:p>
            <a:r>
              <a:rPr lang="en-US"/>
              <a:t>Click to edit Master title style</a:t>
            </a:r>
          </a:p>
        </p:txBody>
      </p:sp>
      <p:sp>
        <p:nvSpPr>
          <p:cNvPr id="5" name="Footer Placeholder 4">
            <a:extLst>
              <a:ext uri="{FF2B5EF4-FFF2-40B4-BE49-F238E27FC236}">
                <a16:creationId xmlns:a16="http://schemas.microsoft.com/office/drawing/2014/main" id="{40A1BD94-730B-4E88-AB87-7EC608A844C3}"/>
              </a:ext>
            </a:extLst>
          </p:cNvPr>
          <p:cNvSpPr>
            <a:spLocks noGrp="1"/>
          </p:cNvSpPr>
          <p:nvPr>
            <p:ph type="ftr" sz="quarter" idx="10"/>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6" name="Content Placeholder 2"/>
          <p:cNvSpPr>
            <a:spLocks noGrp="1"/>
          </p:cNvSpPr>
          <p:nvPr>
            <p:ph idx="11" hasCustomPrompt="1"/>
          </p:nvPr>
        </p:nvSpPr>
        <p:spPr>
          <a:xfrm>
            <a:off x="609600" y="914400"/>
            <a:ext cx="10972800" cy="587830"/>
          </a:xfrm>
          <a:prstGeom prst="rect">
            <a:avLst/>
          </a:prstGeom>
        </p:spPr>
        <p:txBody>
          <a:bodyPr>
            <a:noAutofit/>
          </a:bodyPr>
          <a:lstStyle/>
          <a:p>
            <a:pPr lvl="0"/>
            <a:r>
              <a:rPr lang="en-US"/>
              <a:t>Click to edit Master text styles</a:t>
            </a:r>
          </a:p>
        </p:txBody>
      </p:sp>
      <p:sp>
        <p:nvSpPr>
          <p:cNvPr id="16" name="Content Placeholder 15">
            <a:extLst>
              <a:ext uri="{FF2B5EF4-FFF2-40B4-BE49-F238E27FC236}">
                <a16:creationId xmlns:a16="http://schemas.microsoft.com/office/drawing/2014/main" id="{32859F83-E3E3-4345-83AB-12C9183F59E8}"/>
              </a:ext>
            </a:extLst>
          </p:cNvPr>
          <p:cNvSpPr>
            <a:spLocks noGrp="1"/>
          </p:cNvSpPr>
          <p:nvPr>
            <p:ph sz="quarter" idx="12"/>
          </p:nvPr>
        </p:nvSpPr>
        <p:spPr>
          <a:xfrm>
            <a:off x="609600" y="1687513"/>
            <a:ext cx="5407025" cy="4694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4A9AFF7D-D413-42E0-86B9-4049720DFF42}"/>
              </a:ext>
            </a:extLst>
          </p:cNvPr>
          <p:cNvSpPr>
            <a:spLocks noGrp="1"/>
          </p:cNvSpPr>
          <p:nvPr>
            <p:ph sz="quarter" idx="13"/>
          </p:nvPr>
        </p:nvSpPr>
        <p:spPr>
          <a:xfrm>
            <a:off x="6180524" y="1687513"/>
            <a:ext cx="5401872" cy="4694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750612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reeThird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Click to edit Master title style</a:t>
            </a:r>
          </a:p>
        </p:txBody>
      </p:sp>
      <p:sp>
        <p:nvSpPr>
          <p:cNvPr id="6" name="Footer Placeholder 5">
            <a:extLst>
              <a:ext uri="{FF2B5EF4-FFF2-40B4-BE49-F238E27FC236}">
                <a16:creationId xmlns:a16="http://schemas.microsoft.com/office/drawing/2014/main" id="{5CFB6980-3CA4-4D02-A538-B650413C5B6E}"/>
              </a:ext>
            </a:extLst>
          </p:cNvPr>
          <p:cNvSpPr>
            <a:spLocks noGrp="1"/>
          </p:cNvSpPr>
          <p:nvPr>
            <p:ph type="ftr" sz="quarter" idx="11"/>
          </p:nvPr>
        </p:nvSpPr>
        <p:spPr/>
        <p:txBody>
          <a:bodyPr/>
          <a:lstStyle/>
          <a:p>
            <a:pPr>
              <a:lnSpc>
                <a:spcPct val="90000"/>
              </a:lnSpc>
            </a:pPr>
            <a:r>
              <a:rPr lang="en-US"/>
              <a:t>{CoverPage-Title}</a:t>
            </a:r>
            <a:r>
              <a:rPr lang="en-US" altLang="en-US"/>
              <a:t>      </a:t>
            </a:r>
            <a:r>
              <a:rPr lang="en-US" altLang="en-US" b="1"/>
              <a:t>|</a:t>
            </a:r>
            <a:r>
              <a:rPr lang="en-US" altLang="en-US"/>
              <a:t>     </a:t>
            </a:r>
            <a:r>
              <a:rPr lang="en-US"/>
              <a:t>{Module-#} - {Slide-#Module}</a:t>
            </a:r>
          </a:p>
        </p:txBody>
      </p:sp>
      <p:sp>
        <p:nvSpPr>
          <p:cNvPr id="14" name="Content Placeholder 13">
            <a:extLst>
              <a:ext uri="{FF2B5EF4-FFF2-40B4-BE49-F238E27FC236}">
                <a16:creationId xmlns:a16="http://schemas.microsoft.com/office/drawing/2014/main" id="{FE1A6142-64E7-4352-A1A3-F600DC870167}"/>
              </a:ext>
            </a:extLst>
          </p:cNvPr>
          <p:cNvSpPr>
            <a:spLocks noGrp="1"/>
          </p:cNvSpPr>
          <p:nvPr>
            <p:ph sz="quarter" idx="12"/>
          </p:nvPr>
        </p:nvSpPr>
        <p:spPr>
          <a:xfrm>
            <a:off x="609599" y="914400"/>
            <a:ext cx="3592883"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F82B646F-90D1-4F9B-B639-A9DB2B375764}"/>
              </a:ext>
            </a:extLst>
          </p:cNvPr>
          <p:cNvSpPr>
            <a:spLocks noGrp="1"/>
          </p:cNvSpPr>
          <p:nvPr>
            <p:ph sz="quarter" idx="13"/>
          </p:nvPr>
        </p:nvSpPr>
        <p:spPr>
          <a:xfrm>
            <a:off x="4340225" y="914400"/>
            <a:ext cx="3540125" cy="5467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ABC63A76-DFF4-4EAF-8DF3-9C8F57105027}"/>
              </a:ext>
            </a:extLst>
          </p:cNvPr>
          <p:cNvSpPr>
            <a:spLocks noGrp="1"/>
          </p:cNvSpPr>
          <p:nvPr>
            <p:ph sz="quarter" idx="14"/>
          </p:nvPr>
        </p:nvSpPr>
        <p:spPr>
          <a:xfrm>
            <a:off x="8018463" y="914400"/>
            <a:ext cx="3563937" cy="54784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734154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sv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image" Target="../media/image2.png"/><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image" Target="../media/image1.png"/><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tags" Target="../tags/tag2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theme" Target="../theme/theme3.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image" Target="../media/image2.sv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slideLayout" Target="../slideLayouts/slideLayout68.xml"/><Relationship Id="rId18" Type="http://schemas.openxmlformats.org/officeDocument/2006/relationships/slideLayout" Target="../slideLayouts/slideLayout73.xml"/><Relationship Id="rId26" Type="http://schemas.openxmlformats.org/officeDocument/2006/relationships/image" Target="../media/image2.svg"/><Relationship Id="rId3" Type="http://schemas.openxmlformats.org/officeDocument/2006/relationships/slideLayout" Target="../slideLayouts/slideLayout58.xml"/><Relationship Id="rId21" Type="http://schemas.openxmlformats.org/officeDocument/2006/relationships/slideLayout" Target="../slideLayouts/slideLayout76.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17" Type="http://schemas.openxmlformats.org/officeDocument/2006/relationships/slideLayout" Target="../slideLayouts/slideLayout72.xml"/><Relationship Id="rId25" Type="http://schemas.openxmlformats.org/officeDocument/2006/relationships/image" Target="../media/image2.png"/><Relationship Id="rId2" Type="http://schemas.openxmlformats.org/officeDocument/2006/relationships/slideLayout" Target="../slideLayouts/slideLayout57.xml"/><Relationship Id="rId16" Type="http://schemas.openxmlformats.org/officeDocument/2006/relationships/slideLayout" Target="../slideLayouts/slideLayout71.xml"/><Relationship Id="rId20" Type="http://schemas.openxmlformats.org/officeDocument/2006/relationships/slideLayout" Target="../slideLayouts/slideLayout75.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24" Type="http://schemas.openxmlformats.org/officeDocument/2006/relationships/image" Target="../media/image1.png"/><Relationship Id="rId5" Type="http://schemas.openxmlformats.org/officeDocument/2006/relationships/slideLayout" Target="../slideLayouts/slideLayout60.xml"/><Relationship Id="rId15" Type="http://schemas.openxmlformats.org/officeDocument/2006/relationships/slideLayout" Target="../slideLayouts/slideLayout70.xml"/><Relationship Id="rId23" Type="http://schemas.openxmlformats.org/officeDocument/2006/relationships/tags" Target="../tags/tag45.xml"/><Relationship Id="rId10" Type="http://schemas.openxmlformats.org/officeDocument/2006/relationships/slideLayout" Target="../slideLayouts/slideLayout65.xml"/><Relationship Id="rId19" Type="http://schemas.openxmlformats.org/officeDocument/2006/relationships/slideLayout" Target="../slideLayouts/slideLayout74.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slideLayout" Target="../slideLayouts/slideLayout69.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30200"/>
            <a:ext cx="10972800" cy="355600"/>
          </a:xfrm>
          <a:prstGeom prst="rect">
            <a:avLst/>
          </a:prstGeom>
        </p:spPr>
        <p:txBody>
          <a:bodyPr vert="horz" lIns="0" tIns="0" rIns="0" bIns="0" rtlCol="0" anchor="ctr" anchorCtr="0">
            <a:noAutofit/>
          </a:bodyPr>
          <a:lstStyle/>
          <a:p>
            <a:r>
              <a:rPr lang="en-US"/>
              <a:t>Click to edit Master title style</a:t>
            </a:r>
          </a:p>
        </p:txBody>
      </p:sp>
      <p:grpSp>
        <p:nvGrpSpPr>
          <p:cNvPr id="10" name="Group 9">
            <a:extLst>
              <a:ext uri="{FF2B5EF4-FFF2-40B4-BE49-F238E27FC236}">
                <a16:creationId xmlns:a16="http://schemas.microsoft.com/office/drawing/2014/main" id="{C172C06D-1803-4C35-8D70-DF9CE41F4A81}"/>
              </a:ext>
            </a:extLst>
          </p:cNvPr>
          <p:cNvGrpSpPr/>
          <p:nvPr userDrawn="1"/>
        </p:nvGrpSpPr>
        <p:grpSpPr bwMode="black">
          <a:xfrm>
            <a:off x="617878" y="6446044"/>
            <a:ext cx="1099793" cy="173355"/>
            <a:chOff x="-84138" y="5622925"/>
            <a:chExt cx="4330701" cy="682626"/>
          </a:xfrm>
        </p:grpSpPr>
        <p:sp>
          <p:nvSpPr>
            <p:cNvPr id="11" name="Freeform 6">
              <a:extLst>
                <a:ext uri="{FF2B5EF4-FFF2-40B4-BE49-F238E27FC236}">
                  <a16:creationId xmlns:a16="http://schemas.microsoft.com/office/drawing/2014/main" id="{8306ADC8-842E-40E5-B464-274C206DC740}"/>
                </a:ext>
              </a:extLst>
            </p:cNvPr>
            <p:cNvSpPr>
              <a:spLocks/>
            </p:cNvSpPr>
            <p:nvPr userDrawn="1"/>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2" name="Freeform 7">
              <a:extLst>
                <a:ext uri="{FF2B5EF4-FFF2-40B4-BE49-F238E27FC236}">
                  <a16:creationId xmlns:a16="http://schemas.microsoft.com/office/drawing/2014/main" id="{F7629DED-7E51-4D04-A3DA-0948F7C0FC28}"/>
                </a:ext>
              </a:extLst>
            </p:cNvPr>
            <p:cNvSpPr>
              <a:spLocks/>
            </p:cNvSpPr>
            <p:nvPr userDrawn="1"/>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3" name="Freeform 8">
              <a:extLst>
                <a:ext uri="{FF2B5EF4-FFF2-40B4-BE49-F238E27FC236}">
                  <a16:creationId xmlns:a16="http://schemas.microsoft.com/office/drawing/2014/main" id="{8A899963-025E-474B-8372-FD0BE405DD57}"/>
                </a:ext>
              </a:extLst>
            </p:cNvPr>
            <p:cNvSpPr>
              <a:spLocks noEditPoints="1"/>
            </p:cNvSpPr>
            <p:nvPr userDrawn="1"/>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4" name="Freeform 9">
              <a:extLst>
                <a:ext uri="{FF2B5EF4-FFF2-40B4-BE49-F238E27FC236}">
                  <a16:creationId xmlns:a16="http://schemas.microsoft.com/office/drawing/2014/main" id="{F8A5C80C-D11D-4411-BBF4-7C4829D0129D}"/>
                </a:ext>
              </a:extLst>
            </p:cNvPr>
            <p:cNvSpPr>
              <a:spLocks noEditPoints="1"/>
            </p:cNvSpPr>
            <p:nvPr userDrawn="1"/>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5" name="Freeform 10">
              <a:extLst>
                <a:ext uri="{FF2B5EF4-FFF2-40B4-BE49-F238E27FC236}">
                  <a16:creationId xmlns:a16="http://schemas.microsoft.com/office/drawing/2014/main" id="{D59175B6-1C26-46D5-8425-7C21ADF9AFE2}"/>
                </a:ext>
              </a:extLst>
            </p:cNvPr>
            <p:cNvSpPr>
              <a:spLocks/>
            </p:cNvSpPr>
            <p:nvPr userDrawn="1"/>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6" name="Freeform 11">
              <a:extLst>
                <a:ext uri="{FF2B5EF4-FFF2-40B4-BE49-F238E27FC236}">
                  <a16:creationId xmlns:a16="http://schemas.microsoft.com/office/drawing/2014/main" id="{17C1EC96-57C2-4D48-A569-67D9D2B9F287}"/>
                </a:ext>
              </a:extLst>
            </p:cNvPr>
            <p:cNvSpPr>
              <a:spLocks noEditPoints="1"/>
            </p:cNvSpPr>
            <p:nvPr userDrawn="1"/>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9" name="Freeform 12">
              <a:extLst>
                <a:ext uri="{FF2B5EF4-FFF2-40B4-BE49-F238E27FC236}">
                  <a16:creationId xmlns:a16="http://schemas.microsoft.com/office/drawing/2014/main" id="{26644959-1D9B-4B11-815B-938665DB0544}"/>
                </a:ext>
              </a:extLst>
            </p:cNvPr>
            <p:cNvSpPr>
              <a:spLocks noEditPoints="1"/>
            </p:cNvSpPr>
            <p:nvPr userDrawn="1"/>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grpSp>
      <p:sp>
        <p:nvSpPr>
          <p:cNvPr id="23" name="TextBox 22">
            <a:extLst>
              <a:ext uri="{FF2B5EF4-FFF2-40B4-BE49-F238E27FC236}">
                <a16:creationId xmlns:a16="http://schemas.microsoft.com/office/drawing/2014/main" id="{922B5E2F-27D2-4ADB-A717-421A85D9158A}"/>
              </a:ext>
            </a:extLst>
          </p:cNvPr>
          <p:cNvSpPr txBox="1"/>
          <p:nvPr userDrawn="1"/>
        </p:nvSpPr>
        <p:spPr>
          <a:xfrm>
            <a:off x="2117556" y="6510278"/>
            <a:ext cx="1965493"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 </a:t>
            </a:r>
            <a:r>
              <a:rPr lang="is-IS" sz="800">
                <a:solidFill>
                  <a:schemeClr val="tx1"/>
                </a:solidFill>
                <a:latin typeface="+mj-lt"/>
              </a:rPr>
              <a:t>2021 </a:t>
            </a:r>
            <a:r>
              <a:rPr lang="en-US" sz="800">
                <a:solidFill>
                  <a:schemeClr val="tx1"/>
                </a:solidFill>
                <a:latin typeface="+mj-lt"/>
              </a:rPr>
              <a:t>VMware, Inc.</a:t>
            </a:r>
          </a:p>
          <a:p>
            <a:pPr>
              <a:lnSpc>
                <a:spcPct val="90000"/>
              </a:lnSpc>
            </a:pPr>
            <a:endParaRPr lang="en-US" sz="800">
              <a:solidFill>
                <a:schemeClr val="tx1"/>
              </a:solidFill>
              <a:latin typeface="+mj-lt"/>
            </a:endParaRPr>
          </a:p>
        </p:txBody>
      </p:sp>
      <p:sp>
        <p:nvSpPr>
          <p:cNvPr id="17" name="Footer Placeholder 4">
            <a:extLst>
              <a:ext uri="{FF2B5EF4-FFF2-40B4-BE49-F238E27FC236}">
                <a16:creationId xmlns:a16="http://schemas.microsoft.com/office/drawing/2014/main" id="{BD7F4BC5-315C-4E61-8376-A7B09E8D9DAB}"/>
              </a:ext>
            </a:extLst>
          </p:cNvPr>
          <p:cNvSpPr>
            <a:spLocks noGrp="1"/>
          </p:cNvSpPr>
          <p:nvPr>
            <p:ph type="ftr" sz="quarter" idx="3"/>
          </p:nvPr>
        </p:nvSpPr>
        <p:spPr>
          <a:xfrm>
            <a:off x="3327662" y="6464899"/>
            <a:ext cx="8254738" cy="301661"/>
          </a:xfrm>
          <a:prstGeom prst="rect">
            <a:avLst/>
          </a:prstGeom>
        </p:spPr>
        <p:txBody>
          <a:bodyPr/>
          <a:lstStyle>
            <a:lvl1pPr algn="r">
              <a:defRPr sz="800"/>
            </a:lvl1pPr>
          </a:lstStyle>
          <a:p>
            <a:pPr>
              <a:lnSpc>
                <a:spcPct val="90000"/>
              </a:lnSpc>
            </a:pPr>
            <a:r>
              <a:rPr lang="en-US"/>
              <a:t>{CoverPage-Title}</a:t>
            </a:r>
            <a:r>
              <a:rPr lang="en-US" altLang="en-US"/>
              <a:t>      </a:t>
            </a:r>
            <a:r>
              <a:rPr lang="en-US" altLang="en-US" b="1"/>
              <a:t>|</a:t>
            </a:r>
            <a:r>
              <a:rPr lang="en-US" altLang="en-US"/>
              <a:t>     </a:t>
            </a:r>
            <a:r>
              <a:rPr lang="en-US"/>
              <a:t>{Module-#} - {Slide-#Module}</a:t>
            </a:r>
          </a:p>
        </p:txBody>
      </p:sp>
      <p:pic>
        <p:nvPicPr>
          <p:cNvPr id="18" name="Graphic 17">
            <a:extLst>
              <a:ext uri="{FF2B5EF4-FFF2-40B4-BE49-F238E27FC236}">
                <a16:creationId xmlns:a16="http://schemas.microsoft.com/office/drawing/2014/main" id="{0B473E71-7832-483E-A392-EE5C16C7A4B3}"/>
              </a:ext>
            </a:extLst>
          </p:cNvPr>
          <p:cNvPicPr>
            <a:picLocks noChangeAspect="1"/>
          </p:cNvPicPr>
          <p:nvPr userDrawn="1"/>
        </p:nvPicPr>
        <p:blipFill>
          <a:blip r:embed="rId25">
            <a:extLst>
              <a:ext uri="{96DAC541-7B7A-43D3-8B79-37D633B846F1}">
                <asvg:svgBlip xmlns="" xmlns:asvg="http://schemas.microsoft.com/office/drawing/2016/SVG/main" r:embed="rId26"/>
              </a:ext>
            </a:extLst>
          </a:blip>
          <a:stretch>
            <a:fillRect/>
          </a:stretch>
        </p:blipFill>
        <p:spPr>
          <a:xfrm>
            <a:off x="-1" y="6766560"/>
            <a:ext cx="12188825" cy="95225"/>
          </a:xfrm>
          <a:prstGeom prst="rect">
            <a:avLst/>
          </a:prstGeom>
        </p:spPr>
      </p:pic>
      <p:sp>
        <p:nvSpPr>
          <p:cNvPr id="4" name="Text Placeholder 3">
            <a:extLst>
              <a:ext uri="{FF2B5EF4-FFF2-40B4-BE49-F238E27FC236}">
                <a16:creationId xmlns:a16="http://schemas.microsoft.com/office/drawing/2014/main" id="{B62C14BA-62A4-47F1-B37F-627F80BCE6F0}"/>
              </a:ext>
            </a:extLst>
          </p:cNvPr>
          <p:cNvSpPr>
            <a:spLocks noGrp="1"/>
          </p:cNvSpPr>
          <p:nvPr>
            <p:ph type="body" idx="1"/>
          </p:nvPr>
        </p:nvSpPr>
        <p:spPr>
          <a:xfrm>
            <a:off x="609600" y="911224"/>
            <a:ext cx="10972800" cy="5470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23"/>
    </p:custDataLst>
    <p:extLst>
      <p:ext uri="{BB962C8B-B14F-4D97-AF65-F5344CB8AC3E}">
        <p14:creationId xmlns:p14="http://schemas.microsoft.com/office/powerpoint/2010/main" val="12032708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86" r:id="rId20"/>
    <p:sldLayoutId id="2147483687" r:id="rId21"/>
  </p:sldLayoutIdLst>
  <p:hf hdr="0" ftr="0" dt="0"/>
  <p:txStyles>
    <p:titleStyle>
      <a:lvl1pPr algn="l" defTabSz="914400" rtl="0" eaLnBrk="1" latinLnBrk="0" hangingPunct="1">
        <a:lnSpc>
          <a:spcPts val="2400"/>
        </a:lnSpc>
        <a:spcBef>
          <a:spcPct val="0"/>
        </a:spcBef>
        <a:buNone/>
        <a:defRPr sz="2200" b="0" kern="1200" baseline="0">
          <a:solidFill>
            <a:srgbClr val="003D79"/>
          </a:solidFill>
          <a:latin typeface="+mj-lt"/>
          <a:ea typeface="+mj-ea"/>
          <a:cs typeface="+mj-cs"/>
        </a:defRPr>
      </a:lvl1pPr>
    </p:titleStyle>
    <p:bodyStyle>
      <a:lvl1pPr marL="292100" indent="-292100" algn="l" defTabSz="914400" rtl="0" eaLnBrk="1" latinLnBrk="0" hangingPunct="1">
        <a:lnSpc>
          <a:spcPts val="2000"/>
        </a:lnSpc>
        <a:spcBef>
          <a:spcPts val="1200"/>
        </a:spcBef>
        <a:buClrTx/>
        <a:buSzPct val="90000"/>
        <a:buFontTx/>
        <a:buNone/>
        <a:defRPr sz="1800" kern="1200" baseline="0">
          <a:solidFill>
            <a:schemeClr val="tx2"/>
          </a:solidFill>
          <a:latin typeface="Metropolis" panose="00000500000000000000" pitchFamily="2" charset="0"/>
          <a:ea typeface="+mn-ea"/>
          <a:cs typeface="+mn-cs"/>
        </a:defRPr>
      </a:lvl1pPr>
      <a:lvl2pPr marL="569913" indent="-277813" algn="l" defTabSz="914400" rtl="0" eaLnBrk="1" latinLnBrk="0" hangingPunct="1">
        <a:lnSpc>
          <a:spcPts val="2000"/>
        </a:lnSpc>
        <a:spcBef>
          <a:spcPts val="1200"/>
        </a:spcBef>
        <a:buClrTx/>
        <a:buSzPct val="100000"/>
        <a:buFont typeface="Arial" panose="020B0604020202020204" pitchFamily="34" charset="0"/>
        <a:buChar char="•"/>
        <a:defRPr sz="1800" kern="1200" baseline="0">
          <a:solidFill>
            <a:schemeClr val="tx2"/>
          </a:solidFill>
          <a:latin typeface="Metropolis" panose="00000500000000000000" pitchFamily="2" charset="0"/>
          <a:ea typeface="+mn-ea"/>
          <a:cs typeface="+mn-cs"/>
        </a:defRPr>
      </a:lvl2pPr>
      <a:lvl3pPr marL="862013" indent="-292100" algn="l" defTabSz="914400" rtl="0" eaLnBrk="1" latinLnBrk="0" hangingPunct="1">
        <a:lnSpc>
          <a:spcPts val="2000"/>
        </a:lnSpc>
        <a:spcBef>
          <a:spcPts val="1200"/>
        </a:spcBef>
        <a:buClr>
          <a:schemeClr val="tx2"/>
        </a:buClr>
        <a:buSzPct val="100000"/>
        <a:buFont typeface="Arial" panose="020B0604020202020204" pitchFamily="34" charset="0"/>
        <a:buChar char="–"/>
        <a:defRPr sz="1800" kern="1200" baseline="0">
          <a:solidFill>
            <a:schemeClr val="tx2"/>
          </a:solidFill>
          <a:latin typeface="Metropolis" panose="00000500000000000000" pitchFamily="2" charset="0"/>
          <a:ea typeface="+mn-ea"/>
          <a:cs typeface="+mn-cs"/>
        </a:defRPr>
      </a:lvl3pPr>
      <a:lvl4pPr marL="1139825" indent="-277813" algn="l" defTabSz="914400" rtl="0" eaLnBrk="1" latinLnBrk="0" hangingPunct="1">
        <a:lnSpc>
          <a:spcPts val="2000"/>
        </a:lnSpc>
        <a:spcBef>
          <a:spcPts val="1200"/>
        </a:spcBef>
        <a:buClr>
          <a:schemeClr val="tx2"/>
        </a:buClr>
        <a:buSzPct val="100000"/>
        <a:buFont typeface="Arial" panose="020B0604020202020204" pitchFamily="34" charset="0"/>
        <a:buChar char="•"/>
        <a:defRPr sz="1800" kern="1200">
          <a:solidFill>
            <a:schemeClr val="tx2"/>
          </a:solidFill>
          <a:latin typeface="Metropolis" panose="00000500000000000000" pitchFamily="2" charset="0"/>
          <a:ea typeface="+mn-ea"/>
          <a:cs typeface="+mn-cs"/>
        </a:defRPr>
      </a:lvl4pPr>
      <a:lvl5pPr marL="1431925" indent="-292100" algn="l" defTabSz="857250" rtl="0" eaLnBrk="1" latinLnBrk="0" hangingPunct="1">
        <a:lnSpc>
          <a:spcPts val="2000"/>
        </a:lnSpc>
        <a:spcBef>
          <a:spcPts val="1200"/>
        </a:spcBef>
        <a:buClr>
          <a:schemeClr val="tx2"/>
        </a:buClr>
        <a:buSzPct val="100000"/>
        <a:buFont typeface="Arial" panose="020B0604020202020204" pitchFamily="34" charset="0"/>
        <a:buChar char="–"/>
        <a:defRPr sz="1800" kern="1200" baseline="0">
          <a:solidFill>
            <a:schemeClr val="tx2"/>
          </a:solidFill>
          <a:latin typeface="Metropolis" panose="00000500000000000000" pitchFamily="2" charset="0"/>
          <a:ea typeface="+mn-ea"/>
          <a:cs typeface="+mn-cs"/>
        </a:defRPr>
      </a:lvl5pPr>
      <a:lvl6pPr marL="901700" indent="0" algn="l" defTabSz="914400" rtl="0" eaLnBrk="1" latinLnBrk="0" hangingPunct="1">
        <a:lnSpc>
          <a:spcPct val="90000"/>
        </a:lnSpc>
        <a:spcBef>
          <a:spcPts val="600"/>
        </a:spcBef>
        <a:buClr>
          <a:schemeClr val="tx2"/>
        </a:buClr>
        <a:buSzPct val="90000"/>
        <a:buFont typeface="Arial" panose="020B0604020202020204" pitchFamily="34" charset="0"/>
        <a:buNone/>
        <a:defRPr sz="1400" kern="1200">
          <a:solidFill>
            <a:schemeClr val="tx2"/>
          </a:solidFill>
          <a:latin typeface="+mn-lt"/>
          <a:ea typeface="+mn-ea"/>
          <a:cs typeface="+mn-cs"/>
        </a:defRPr>
      </a:lvl6pPr>
      <a:lvl7pPr marL="1709738" indent="-277813" algn="l" defTabSz="914400" rtl="0" eaLnBrk="1" latinLnBrk="0" hangingPunct="1">
        <a:lnSpc>
          <a:spcPct val="90000"/>
        </a:lnSpc>
        <a:spcBef>
          <a:spcPts val="1200"/>
        </a:spcBef>
        <a:buClrTx/>
        <a:buSzPct val="100000"/>
        <a:buFont typeface="Arial" panose="020B0604020202020204" pitchFamily="34" charset="0"/>
        <a:buChar char="•"/>
        <a:defRPr sz="2000" kern="1200">
          <a:solidFill>
            <a:schemeClr val="tx2"/>
          </a:solidFill>
          <a:latin typeface="+mn-lt"/>
          <a:ea typeface="+mn-ea"/>
          <a:cs typeface="+mn-cs"/>
        </a:defRPr>
      </a:lvl7pPr>
      <a:lvl8pPr marL="1874520" indent="-182880" algn="l" defTabSz="914400" rtl="0" eaLnBrk="1" latinLnBrk="0" hangingPunct="1">
        <a:lnSpc>
          <a:spcPct val="90000"/>
        </a:lnSpc>
        <a:spcBef>
          <a:spcPts val="600"/>
        </a:spcBef>
        <a:buClrTx/>
        <a:buSzPct val="90000"/>
        <a:buFont typeface="Calibri" panose="020F0502020204030204" pitchFamily="34" charset="0"/>
        <a:buChar char="–"/>
        <a:defRPr sz="1400" kern="1200">
          <a:solidFill>
            <a:schemeClr val="tx2"/>
          </a:solidFill>
          <a:latin typeface="+mn-lt"/>
          <a:ea typeface="+mn-ea"/>
          <a:cs typeface="+mn-cs"/>
        </a:defRPr>
      </a:lvl8pPr>
      <a:lvl9pPr marL="2103120" indent="-182880" algn="l" defTabSz="914400" rtl="0" eaLnBrk="1" latinLnBrk="0" hangingPunct="1">
        <a:lnSpc>
          <a:spcPct val="90000"/>
        </a:lnSpc>
        <a:spcBef>
          <a:spcPts val="600"/>
        </a:spcBef>
        <a:buClrTx/>
        <a:buSzPct val="90000"/>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20">
          <p15:clr>
            <a:srgbClr val="F26B43"/>
          </p15:clr>
        </p15:guide>
        <p15:guide id="2" orient="horz" pos="576">
          <p15:clr>
            <a:srgbClr val="F26B43"/>
          </p15:clr>
        </p15:guide>
        <p15:guide id="3" pos="3840">
          <p15:clr>
            <a:srgbClr val="F26B43"/>
          </p15:clr>
        </p15:guide>
        <p15:guide id="4" pos="384">
          <p15:clr>
            <a:srgbClr val="F26B43"/>
          </p15:clr>
        </p15:guide>
        <p15:guide id="5" pos="7296">
          <p15:clr>
            <a:srgbClr val="F26B43"/>
          </p15:clr>
        </p15:guide>
        <p15:guide id="6" orient="horz" pos="216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30200"/>
            <a:ext cx="10972800" cy="355600"/>
          </a:xfrm>
          <a:prstGeom prst="rect">
            <a:avLst/>
          </a:prstGeom>
        </p:spPr>
        <p:txBody>
          <a:bodyPr vert="horz" lIns="0" tIns="0" rIns="0" bIns="0" rtlCol="0" anchor="b">
            <a:noAutofit/>
          </a:bodyPr>
          <a:lstStyle/>
          <a:p>
            <a:r>
              <a:rPr lang="en-US"/>
              <a:t>Click to edit Master title style</a:t>
            </a:r>
          </a:p>
        </p:txBody>
      </p:sp>
      <p:sp>
        <p:nvSpPr>
          <p:cNvPr id="3" name="Text Placeholder 2"/>
          <p:cNvSpPr>
            <a:spLocks noGrp="1"/>
          </p:cNvSpPr>
          <p:nvPr>
            <p:ph type="body" idx="1"/>
          </p:nvPr>
        </p:nvSpPr>
        <p:spPr>
          <a:xfrm>
            <a:off x="609600" y="914400"/>
            <a:ext cx="10972800" cy="5467350"/>
          </a:xfrm>
          <a:prstGeom prst="rect">
            <a:avLst/>
          </a:prstGeom>
        </p:spPr>
        <p:txBody>
          <a:bodyPr vert="horz" lIns="0" tIns="0" rIns="0" bIns="0" rtlCol="0">
            <a:noAutofit/>
          </a:bodyPr>
          <a:lstStyle/>
          <a:p>
            <a:pPr lvl="0"/>
            <a:r>
              <a:rPr lang="en-US"/>
              <a:t>Click to edit Master text styles</a:t>
            </a:r>
          </a:p>
          <a:p>
            <a:pPr lvl="1"/>
            <a:r>
              <a:rPr lang="en-US"/>
              <a:t>First level</a:t>
            </a:r>
          </a:p>
          <a:p>
            <a:pPr lvl="2"/>
            <a:r>
              <a:rPr lang="en-US"/>
              <a:t>Second level</a:t>
            </a:r>
          </a:p>
          <a:p>
            <a:pPr lvl="3"/>
            <a:r>
              <a:rPr lang="en-US"/>
              <a:t>Third level</a:t>
            </a:r>
          </a:p>
          <a:p>
            <a:pPr lvl="4"/>
            <a:r>
              <a:rPr lang="en-US"/>
              <a:t>Fourth level</a:t>
            </a:r>
          </a:p>
          <a:p>
            <a:pPr lvl="6"/>
            <a:r>
              <a:rPr lang="en-US"/>
              <a:t>Fifth level</a:t>
            </a:r>
          </a:p>
        </p:txBody>
      </p:sp>
      <p:sp>
        <p:nvSpPr>
          <p:cNvPr id="9" name="Rectangle 8">
            <a:extLst>
              <a:ext uri="{FF2B5EF4-FFF2-40B4-BE49-F238E27FC236}">
                <a16:creationId xmlns:a16="http://schemas.microsoft.com/office/drawing/2014/main" id="{2FA71760-A6FE-490B-B489-8D196103AA89}"/>
              </a:ext>
            </a:extLst>
          </p:cNvPr>
          <p:cNvSpPr/>
          <p:nvPr userDrawn="1"/>
        </p:nvSpPr>
        <p:spPr bwMode="ltGray">
          <a:xfrm>
            <a:off x="-3443" y="6766560"/>
            <a:ext cx="12192265" cy="91440"/>
          </a:xfrm>
          <a:prstGeom prst="rect">
            <a:avLst/>
          </a:prstGeom>
          <a:gradFill flip="none" rotWithShape="1">
            <a:gsLst>
              <a:gs pos="0">
                <a:srgbClr val="AADB1E"/>
              </a:gs>
              <a:gs pos="25000">
                <a:schemeClr val="accent4"/>
              </a:gs>
              <a:gs pos="100000">
                <a:srgbClr val="003D79"/>
              </a:gs>
              <a:gs pos="50000">
                <a:schemeClr val="accent1"/>
              </a:gs>
              <a:gs pos="75000">
                <a:schemeClr val="accent3"/>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C172C06D-1803-4C35-8D70-DF9CE41F4A81}"/>
              </a:ext>
            </a:extLst>
          </p:cNvPr>
          <p:cNvGrpSpPr/>
          <p:nvPr userDrawn="1"/>
        </p:nvGrpSpPr>
        <p:grpSpPr bwMode="black">
          <a:xfrm>
            <a:off x="617878" y="6446044"/>
            <a:ext cx="1099793" cy="173355"/>
            <a:chOff x="-84138" y="5622925"/>
            <a:chExt cx="4330701" cy="682626"/>
          </a:xfrm>
        </p:grpSpPr>
        <p:sp>
          <p:nvSpPr>
            <p:cNvPr id="11" name="Freeform 6">
              <a:extLst>
                <a:ext uri="{FF2B5EF4-FFF2-40B4-BE49-F238E27FC236}">
                  <a16:creationId xmlns:a16="http://schemas.microsoft.com/office/drawing/2014/main" id="{8306ADC8-842E-40E5-B464-274C206DC740}"/>
                </a:ext>
              </a:extLst>
            </p:cNvPr>
            <p:cNvSpPr>
              <a:spLocks/>
            </p:cNvSpPr>
            <p:nvPr userDrawn="1"/>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2" name="Freeform 7">
              <a:extLst>
                <a:ext uri="{FF2B5EF4-FFF2-40B4-BE49-F238E27FC236}">
                  <a16:creationId xmlns:a16="http://schemas.microsoft.com/office/drawing/2014/main" id="{F7629DED-7E51-4D04-A3DA-0948F7C0FC28}"/>
                </a:ext>
              </a:extLst>
            </p:cNvPr>
            <p:cNvSpPr>
              <a:spLocks/>
            </p:cNvSpPr>
            <p:nvPr userDrawn="1"/>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3" name="Freeform 8">
              <a:extLst>
                <a:ext uri="{FF2B5EF4-FFF2-40B4-BE49-F238E27FC236}">
                  <a16:creationId xmlns:a16="http://schemas.microsoft.com/office/drawing/2014/main" id="{8A899963-025E-474B-8372-FD0BE405DD57}"/>
                </a:ext>
              </a:extLst>
            </p:cNvPr>
            <p:cNvSpPr>
              <a:spLocks noEditPoints="1"/>
            </p:cNvSpPr>
            <p:nvPr userDrawn="1"/>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4" name="Freeform 9">
              <a:extLst>
                <a:ext uri="{FF2B5EF4-FFF2-40B4-BE49-F238E27FC236}">
                  <a16:creationId xmlns:a16="http://schemas.microsoft.com/office/drawing/2014/main" id="{F8A5C80C-D11D-4411-BBF4-7C4829D0129D}"/>
                </a:ext>
              </a:extLst>
            </p:cNvPr>
            <p:cNvSpPr>
              <a:spLocks noEditPoints="1"/>
            </p:cNvSpPr>
            <p:nvPr userDrawn="1"/>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5" name="Freeform 10">
              <a:extLst>
                <a:ext uri="{FF2B5EF4-FFF2-40B4-BE49-F238E27FC236}">
                  <a16:creationId xmlns:a16="http://schemas.microsoft.com/office/drawing/2014/main" id="{D59175B6-1C26-46D5-8425-7C21ADF9AFE2}"/>
                </a:ext>
              </a:extLst>
            </p:cNvPr>
            <p:cNvSpPr>
              <a:spLocks/>
            </p:cNvSpPr>
            <p:nvPr userDrawn="1"/>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6" name="Freeform 11">
              <a:extLst>
                <a:ext uri="{FF2B5EF4-FFF2-40B4-BE49-F238E27FC236}">
                  <a16:creationId xmlns:a16="http://schemas.microsoft.com/office/drawing/2014/main" id="{17C1EC96-57C2-4D48-A569-67D9D2B9F287}"/>
                </a:ext>
              </a:extLst>
            </p:cNvPr>
            <p:cNvSpPr>
              <a:spLocks noEditPoints="1"/>
            </p:cNvSpPr>
            <p:nvPr userDrawn="1"/>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9" name="Freeform 12">
              <a:extLst>
                <a:ext uri="{FF2B5EF4-FFF2-40B4-BE49-F238E27FC236}">
                  <a16:creationId xmlns:a16="http://schemas.microsoft.com/office/drawing/2014/main" id="{26644959-1D9B-4B11-815B-938665DB0544}"/>
                </a:ext>
              </a:extLst>
            </p:cNvPr>
            <p:cNvSpPr>
              <a:spLocks noEditPoints="1"/>
            </p:cNvSpPr>
            <p:nvPr userDrawn="1"/>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grpSp>
      <p:sp>
        <p:nvSpPr>
          <p:cNvPr id="20" name="TextBox 19">
            <a:extLst>
              <a:ext uri="{FF2B5EF4-FFF2-40B4-BE49-F238E27FC236}">
                <a16:creationId xmlns:a16="http://schemas.microsoft.com/office/drawing/2014/main" id="{05AE3218-5E90-4916-A5F6-E8CD99C93472}"/>
              </a:ext>
            </a:extLst>
          </p:cNvPr>
          <p:cNvSpPr txBox="1"/>
          <p:nvPr userDrawn="1"/>
        </p:nvSpPr>
        <p:spPr>
          <a:xfrm>
            <a:off x="6872069" y="6510278"/>
            <a:ext cx="4717238" cy="214609"/>
          </a:xfrm>
          <a:prstGeom prst="rect">
            <a:avLst/>
          </a:prstGeom>
          <a:noFill/>
        </p:spPr>
        <p:txBody>
          <a:bodyPr wrap="square" lIns="0" tIns="0" rIns="0" bIns="0" rtlCol="0">
            <a:noAutofit/>
          </a:bodyPr>
          <a:lstStyle/>
          <a:p>
            <a:pPr marL="0" marR="0" lvl="0" indent="0" algn="r" defTabSz="914400" rtl="0" eaLnBrk="1" fontAlgn="auto" latinLnBrk="0" hangingPunct="1">
              <a:lnSpc>
                <a:spcPct val="90000"/>
              </a:lnSpc>
              <a:spcBef>
                <a:spcPts val="0"/>
              </a:spcBef>
              <a:spcAft>
                <a:spcPts val="0"/>
              </a:spcAft>
              <a:buClrTx/>
              <a:buSzTx/>
              <a:buFontTx/>
              <a:buNone/>
              <a:tabLst/>
              <a:defRPr/>
            </a:pPr>
            <a:r>
              <a:rPr lang="en-US" altLang="en-US" sz="800" kern="1200">
                <a:solidFill>
                  <a:schemeClr val="tx1"/>
                </a:solidFill>
                <a:latin typeface="+mj-lt"/>
                <a:ea typeface="+mn-ea"/>
                <a:cs typeface="+mn-cs"/>
              </a:rPr>
              <a:t>VMware PKS: Install, Configure, Manage Workshop      </a:t>
            </a:r>
            <a:r>
              <a:rPr lang="en-US" altLang="en-US" sz="800" b="1" kern="1200">
                <a:solidFill>
                  <a:schemeClr val="tx1"/>
                </a:solidFill>
                <a:latin typeface="+mj-lt"/>
                <a:ea typeface="+mn-ea"/>
                <a:cs typeface="+mn-cs"/>
              </a:rPr>
              <a:t>|</a:t>
            </a:r>
            <a:r>
              <a:rPr lang="en-US" altLang="en-US" sz="800" kern="1200">
                <a:solidFill>
                  <a:schemeClr val="tx1"/>
                </a:solidFill>
                <a:latin typeface="+mj-lt"/>
                <a:ea typeface="+mn-ea"/>
                <a:cs typeface="+mn-cs"/>
              </a:rPr>
              <a:t>     </a:t>
            </a:r>
            <a:r>
              <a:rPr lang="en-US" sz="800" kern="1200" noProof="0">
                <a:solidFill>
                  <a:schemeClr val="tx1"/>
                </a:solidFill>
                <a:latin typeface="+mj-lt"/>
                <a:ea typeface="+mn-ea"/>
                <a:cs typeface="+mn-cs"/>
              </a:rPr>
              <a:t>2-</a:t>
            </a:r>
            <a:fld id="{A0A03F51-2955-4EA9-BE4E-42B6F90C747F}" type="slidenum">
              <a:rPr lang="en-US" sz="800" kern="1200" noProof="0" smtClean="0">
                <a:solidFill>
                  <a:schemeClr val="tx1"/>
                </a:solidFill>
                <a:latin typeface="+mj-lt"/>
                <a:ea typeface="+mn-ea"/>
                <a:cs typeface="+mn-cs"/>
              </a:rPr>
              <a:pPr marL="0" marR="0" lvl="0" indent="0" algn="r" defTabSz="914400" rtl="0" eaLnBrk="1" fontAlgn="auto" latinLnBrk="0" hangingPunct="1">
                <a:lnSpc>
                  <a:spcPct val="90000"/>
                </a:lnSpc>
                <a:spcBef>
                  <a:spcPts val="0"/>
                </a:spcBef>
                <a:spcAft>
                  <a:spcPts val="0"/>
                </a:spcAft>
                <a:buClrTx/>
                <a:buSzTx/>
                <a:buFontTx/>
                <a:buNone/>
                <a:tabLst/>
                <a:defRPr/>
              </a:pPr>
              <a:t>‹#›</a:t>
            </a:fld>
            <a:endParaRPr lang="en-US" sz="800" kern="1200" noProof="0">
              <a:solidFill>
                <a:schemeClr val="tx1"/>
              </a:solidFill>
              <a:latin typeface="+mj-lt"/>
              <a:ea typeface="+mn-ea"/>
              <a:cs typeface="+mn-cs"/>
            </a:endParaRPr>
          </a:p>
        </p:txBody>
      </p:sp>
      <p:sp>
        <p:nvSpPr>
          <p:cNvPr id="23" name="TextBox 22">
            <a:extLst>
              <a:ext uri="{FF2B5EF4-FFF2-40B4-BE49-F238E27FC236}">
                <a16:creationId xmlns:a16="http://schemas.microsoft.com/office/drawing/2014/main" id="{922B5E2F-27D2-4ADB-A717-421A85D9158A}"/>
              </a:ext>
            </a:extLst>
          </p:cNvPr>
          <p:cNvSpPr txBox="1"/>
          <p:nvPr userDrawn="1"/>
        </p:nvSpPr>
        <p:spPr>
          <a:xfrm>
            <a:off x="2117556" y="6510278"/>
            <a:ext cx="1965493"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 </a:t>
            </a:r>
            <a:r>
              <a:rPr lang="is-IS" sz="800">
                <a:solidFill>
                  <a:schemeClr val="tx1"/>
                </a:solidFill>
                <a:latin typeface="+mj-lt"/>
              </a:rPr>
              <a:t>2021</a:t>
            </a:r>
            <a:r>
              <a:rPr lang="en-US" sz="800">
                <a:solidFill>
                  <a:schemeClr val="tx1"/>
                </a:solidFill>
                <a:latin typeface="+mj-lt"/>
              </a:rPr>
              <a:t> VMware, Inc.</a:t>
            </a:r>
          </a:p>
          <a:p>
            <a:pPr>
              <a:lnSpc>
                <a:spcPct val="90000"/>
              </a:lnSpc>
            </a:pPr>
            <a:endParaRPr lang="en-US" sz="800">
              <a:solidFill>
                <a:schemeClr val="tx1"/>
              </a:solidFill>
              <a:latin typeface="+mj-lt"/>
            </a:endParaRPr>
          </a:p>
        </p:txBody>
      </p:sp>
    </p:spTree>
    <p:extLst>
      <p:ext uri="{BB962C8B-B14F-4D97-AF65-F5344CB8AC3E}">
        <p14:creationId xmlns:p14="http://schemas.microsoft.com/office/powerpoint/2010/main" val="3550624596"/>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732" r:id="rId11"/>
    <p:sldLayoutId id="2147483733" r:id="rId12"/>
  </p:sldLayoutIdLst>
  <p:hf sldNum="0" hdr="0" ftr="0" dt="0"/>
  <p:txStyles>
    <p:titleStyle>
      <a:lvl1pPr algn="l" defTabSz="914400" rtl="0" eaLnBrk="1" latinLnBrk="0" hangingPunct="1">
        <a:lnSpc>
          <a:spcPct val="90000"/>
        </a:lnSpc>
        <a:spcBef>
          <a:spcPct val="0"/>
        </a:spcBef>
        <a:buNone/>
        <a:defRPr sz="2200" b="0" kern="1200">
          <a:solidFill>
            <a:srgbClr val="003D79"/>
          </a:solidFill>
          <a:latin typeface="Metropolis" panose="00000500000000000000" pitchFamily="50" charset="0"/>
          <a:ea typeface="+mj-ea"/>
          <a:cs typeface="+mj-cs"/>
        </a:defRPr>
      </a:lvl1pPr>
    </p:titleStyle>
    <p:bodyStyle>
      <a:lvl1pPr marL="0" indent="0" algn="l" defTabSz="914400" rtl="0" eaLnBrk="1" latinLnBrk="0" hangingPunct="1">
        <a:lnSpc>
          <a:spcPct val="90000"/>
        </a:lnSpc>
        <a:spcBef>
          <a:spcPts val="1200"/>
        </a:spcBef>
        <a:buClrTx/>
        <a:buSzPct val="90000"/>
        <a:buFontTx/>
        <a:buNone/>
        <a:defRPr sz="2000" kern="1200" baseline="0">
          <a:solidFill>
            <a:schemeClr val="tx2"/>
          </a:solidFill>
          <a:latin typeface="+mn-lt"/>
          <a:ea typeface="+mn-ea"/>
          <a:cs typeface="+mn-cs"/>
        </a:defRPr>
      </a:lvl1pPr>
      <a:lvl2pPr marL="457200" indent="-457200" algn="l" defTabSz="914400" rtl="0" eaLnBrk="1" latinLnBrk="0" hangingPunct="1">
        <a:lnSpc>
          <a:spcPct val="90000"/>
        </a:lnSpc>
        <a:spcBef>
          <a:spcPts val="1200"/>
        </a:spcBef>
        <a:buClrTx/>
        <a:buSzPct val="100000"/>
        <a:buFont typeface="Arial" panose="020B0604020202020204" pitchFamily="34" charset="0"/>
        <a:buChar char="•"/>
        <a:defRPr sz="2000" kern="1200" baseline="0">
          <a:solidFill>
            <a:schemeClr val="tx2"/>
          </a:solidFill>
          <a:latin typeface="+mn-lt"/>
          <a:ea typeface="+mn-ea"/>
          <a:cs typeface="+mn-cs"/>
        </a:defRPr>
      </a:lvl2pPr>
      <a:lvl3pPr marL="914400" indent="-457200" algn="l" defTabSz="914400" rtl="0" eaLnBrk="1" latinLnBrk="0" hangingPunct="1">
        <a:lnSpc>
          <a:spcPct val="90000"/>
        </a:lnSpc>
        <a:spcBef>
          <a:spcPts val="1200"/>
        </a:spcBef>
        <a:buClr>
          <a:schemeClr val="tx2"/>
        </a:buClr>
        <a:buSzPct val="100000"/>
        <a:buFont typeface="Arial" panose="020B0604020202020204" pitchFamily="34" charset="0"/>
        <a:buChar char="–"/>
        <a:defRPr sz="2000" kern="1200" baseline="0">
          <a:solidFill>
            <a:schemeClr val="tx2"/>
          </a:solidFill>
          <a:latin typeface="+mn-lt"/>
          <a:ea typeface="+mn-ea"/>
          <a:cs typeface="+mn-cs"/>
        </a:defRPr>
      </a:lvl3pPr>
      <a:lvl4pPr marL="1371600" indent="-457200" algn="l" defTabSz="914400" rtl="0" eaLnBrk="1" latinLnBrk="0" hangingPunct="1">
        <a:lnSpc>
          <a:spcPct val="90000"/>
        </a:lnSpc>
        <a:spcBef>
          <a:spcPts val="1200"/>
        </a:spcBef>
        <a:buClr>
          <a:schemeClr val="tx2"/>
        </a:buClr>
        <a:buSzPct val="100000"/>
        <a:buFont typeface="Arial" panose="020B0604020202020204" pitchFamily="34" charset="0"/>
        <a:buChar char="•"/>
        <a:defRPr sz="2000" kern="1200">
          <a:solidFill>
            <a:schemeClr val="tx2"/>
          </a:solidFill>
          <a:latin typeface="+mn-lt"/>
          <a:ea typeface="+mn-ea"/>
          <a:cs typeface="+mn-cs"/>
        </a:defRPr>
      </a:lvl4pPr>
      <a:lvl5pPr marL="1828800" indent="-457200" algn="l" defTabSz="857250" rtl="0" eaLnBrk="1" latinLnBrk="0" hangingPunct="1">
        <a:lnSpc>
          <a:spcPct val="90000"/>
        </a:lnSpc>
        <a:spcBef>
          <a:spcPts val="1200"/>
        </a:spcBef>
        <a:buClr>
          <a:schemeClr val="tx2"/>
        </a:buClr>
        <a:buSzPct val="100000"/>
        <a:buFont typeface="Arial" panose="020B0604020202020204" pitchFamily="34" charset="0"/>
        <a:buChar char="–"/>
        <a:defRPr sz="2000" kern="1200">
          <a:solidFill>
            <a:schemeClr val="tx2"/>
          </a:solidFill>
          <a:latin typeface="+mn-lt"/>
          <a:ea typeface="+mn-ea"/>
          <a:cs typeface="+mn-cs"/>
        </a:defRPr>
      </a:lvl5pPr>
      <a:lvl6pPr marL="901700" indent="0" algn="l" defTabSz="914400" rtl="0" eaLnBrk="1" latinLnBrk="0" hangingPunct="1">
        <a:lnSpc>
          <a:spcPct val="90000"/>
        </a:lnSpc>
        <a:spcBef>
          <a:spcPts val="600"/>
        </a:spcBef>
        <a:buClr>
          <a:schemeClr val="tx2"/>
        </a:buClr>
        <a:buSzPct val="90000"/>
        <a:buFont typeface="Arial" panose="020B0604020202020204" pitchFamily="34" charset="0"/>
        <a:buNone/>
        <a:defRPr sz="1400" kern="1200">
          <a:solidFill>
            <a:schemeClr val="tx2"/>
          </a:solidFill>
          <a:latin typeface="+mn-lt"/>
          <a:ea typeface="+mn-ea"/>
          <a:cs typeface="+mn-cs"/>
        </a:defRPr>
      </a:lvl6pPr>
      <a:lvl7pPr marL="2286000" indent="-457200" algn="l" defTabSz="914400" rtl="0" eaLnBrk="1" latinLnBrk="0" hangingPunct="1">
        <a:lnSpc>
          <a:spcPct val="90000"/>
        </a:lnSpc>
        <a:spcBef>
          <a:spcPts val="1200"/>
        </a:spcBef>
        <a:buClrTx/>
        <a:buSzPct val="100000"/>
        <a:buFont typeface="Arial" panose="020B0604020202020204" pitchFamily="34" charset="0"/>
        <a:buChar char="•"/>
        <a:defRPr sz="2000" kern="1200">
          <a:solidFill>
            <a:schemeClr val="tx2"/>
          </a:solidFill>
          <a:latin typeface="+mn-lt"/>
          <a:ea typeface="+mn-ea"/>
          <a:cs typeface="+mn-cs"/>
        </a:defRPr>
      </a:lvl7pPr>
      <a:lvl8pPr marL="1874520" indent="-182880" algn="l" defTabSz="914400" rtl="0" eaLnBrk="1" latinLnBrk="0" hangingPunct="1">
        <a:lnSpc>
          <a:spcPct val="90000"/>
        </a:lnSpc>
        <a:spcBef>
          <a:spcPts val="600"/>
        </a:spcBef>
        <a:buClrTx/>
        <a:buSzPct val="90000"/>
        <a:buFont typeface="Calibri" panose="020F0502020204030204" pitchFamily="34" charset="0"/>
        <a:buChar char="–"/>
        <a:defRPr sz="1400" kern="1200">
          <a:solidFill>
            <a:schemeClr val="tx2"/>
          </a:solidFill>
          <a:latin typeface="+mn-lt"/>
          <a:ea typeface="+mn-ea"/>
          <a:cs typeface="+mn-cs"/>
        </a:defRPr>
      </a:lvl8pPr>
      <a:lvl9pPr marL="2103120" indent="-182880" algn="l" defTabSz="914400" rtl="0" eaLnBrk="1" latinLnBrk="0" hangingPunct="1">
        <a:lnSpc>
          <a:spcPct val="90000"/>
        </a:lnSpc>
        <a:spcBef>
          <a:spcPts val="600"/>
        </a:spcBef>
        <a:buClrTx/>
        <a:buSzPct val="90000"/>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20">
          <p15:clr>
            <a:srgbClr val="F26B43"/>
          </p15:clr>
        </p15:guide>
        <p15:guide id="2" orient="horz" pos="576">
          <p15:clr>
            <a:srgbClr val="F26B43"/>
          </p15:clr>
        </p15:guide>
        <p15:guide id="3" pos="3840">
          <p15:clr>
            <a:srgbClr val="F26B43"/>
          </p15:clr>
        </p15:guide>
        <p15:guide id="4" pos="384">
          <p15:clr>
            <a:srgbClr val="F26B43"/>
          </p15:clr>
        </p15:guide>
        <p15:guide id="5" pos="7296">
          <p15:clr>
            <a:srgbClr val="F26B43"/>
          </p15:clr>
        </p15:guide>
        <p15:guide id="6" orient="horz" pos="21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30200"/>
            <a:ext cx="10972800" cy="355600"/>
          </a:xfrm>
          <a:prstGeom prst="rect">
            <a:avLst/>
          </a:prstGeom>
        </p:spPr>
        <p:txBody>
          <a:bodyPr vert="horz" lIns="0" tIns="0" rIns="0" bIns="0" rtlCol="0" anchor="ctr" anchorCtr="0">
            <a:noAutofit/>
          </a:bodyPr>
          <a:lstStyle/>
          <a:p>
            <a:r>
              <a:rPr lang="en-US"/>
              <a:t>Click to edit Master title style</a:t>
            </a:r>
          </a:p>
        </p:txBody>
      </p:sp>
      <p:grpSp>
        <p:nvGrpSpPr>
          <p:cNvPr id="10" name="Group 9">
            <a:extLst>
              <a:ext uri="{FF2B5EF4-FFF2-40B4-BE49-F238E27FC236}">
                <a16:creationId xmlns:a16="http://schemas.microsoft.com/office/drawing/2014/main" id="{C172C06D-1803-4C35-8D70-DF9CE41F4A81}"/>
              </a:ext>
            </a:extLst>
          </p:cNvPr>
          <p:cNvGrpSpPr/>
          <p:nvPr userDrawn="1"/>
        </p:nvGrpSpPr>
        <p:grpSpPr bwMode="black">
          <a:xfrm>
            <a:off x="617878" y="6446044"/>
            <a:ext cx="1099793" cy="173355"/>
            <a:chOff x="-84138" y="5622925"/>
            <a:chExt cx="4330701" cy="682626"/>
          </a:xfrm>
        </p:grpSpPr>
        <p:sp>
          <p:nvSpPr>
            <p:cNvPr id="11" name="Freeform 6">
              <a:extLst>
                <a:ext uri="{FF2B5EF4-FFF2-40B4-BE49-F238E27FC236}">
                  <a16:creationId xmlns:a16="http://schemas.microsoft.com/office/drawing/2014/main" id="{8306ADC8-842E-40E5-B464-274C206DC740}"/>
                </a:ext>
              </a:extLst>
            </p:cNvPr>
            <p:cNvSpPr>
              <a:spLocks/>
            </p:cNvSpPr>
            <p:nvPr userDrawn="1"/>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2" name="Freeform 7">
              <a:extLst>
                <a:ext uri="{FF2B5EF4-FFF2-40B4-BE49-F238E27FC236}">
                  <a16:creationId xmlns:a16="http://schemas.microsoft.com/office/drawing/2014/main" id="{F7629DED-7E51-4D04-A3DA-0948F7C0FC28}"/>
                </a:ext>
              </a:extLst>
            </p:cNvPr>
            <p:cNvSpPr>
              <a:spLocks/>
            </p:cNvSpPr>
            <p:nvPr userDrawn="1"/>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3" name="Freeform 8">
              <a:extLst>
                <a:ext uri="{FF2B5EF4-FFF2-40B4-BE49-F238E27FC236}">
                  <a16:creationId xmlns:a16="http://schemas.microsoft.com/office/drawing/2014/main" id="{8A899963-025E-474B-8372-FD0BE405DD57}"/>
                </a:ext>
              </a:extLst>
            </p:cNvPr>
            <p:cNvSpPr>
              <a:spLocks noEditPoints="1"/>
            </p:cNvSpPr>
            <p:nvPr userDrawn="1"/>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4" name="Freeform 9">
              <a:extLst>
                <a:ext uri="{FF2B5EF4-FFF2-40B4-BE49-F238E27FC236}">
                  <a16:creationId xmlns:a16="http://schemas.microsoft.com/office/drawing/2014/main" id="{F8A5C80C-D11D-4411-BBF4-7C4829D0129D}"/>
                </a:ext>
              </a:extLst>
            </p:cNvPr>
            <p:cNvSpPr>
              <a:spLocks noEditPoints="1"/>
            </p:cNvSpPr>
            <p:nvPr userDrawn="1"/>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5" name="Freeform 10">
              <a:extLst>
                <a:ext uri="{FF2B5EF4-FFF2-40B4-BE49-F238E27FC236}">
                  <a16:creationId xmlns:a16="http://schemas.microsoft.com/office/drawing/2014/main" id="{D59175B6-1C26-46D5-8425-7C21ADF9AFE2}"/>
                </a:ext>
              </a:extLst>
            </p:cNvPr>
            <p:cNvSpPr>
              <a:spLocks/>
            </p:cNvSpPr>
            <p:nvPr userDrawn="1"/>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6" name="Freeform 11">
              <a:extLst>
                <a:ext uri="{FF2B5EF4-FFF2-40B4-BE49-F238E27FC236}">
                  <a16:creationId xmlns:a16="http://schemas.microsoft.com/office/drawing/2014/main" id="{17C1EC96-57C2-4D48-A569-67D9D2B9F287}"/>
                </a:ext>
              </a:extLst>
            </p:cNvPr>
            <p:cNvSpPr>
              <a:spLocks noEditPoints="1"/>
            </p:cNvSpPr>
            <p:nvPr userDrawn="1"/>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9" name="Freeform 12">
              <a:extLst>
                <a:ext uri="{FF2B5EF4-FFF2-40B4-BE49-F238E27FC236}">
                  <a16:creationId xmlns:a16="http://schemas.microsoft.com/office/drawing/2014/main" id="{26644959-1D9B-4B11-815B-938665DB0544}"/>
                </a:ext>
              </a:extLst>
            </p:cNvPr>
            <p:cNvSpPr>
              <a:spLocks noEditPoints="1"/>
            </p:cNvSpPr>
            <p:nvPr userDrawn="1"/>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grpSp>
      <p:sp>
        <p:nvSpPr>
          <p:cNvPr id="23" name="TextBox 22">
            <a:extLst>
              <a:ext uri="{FF2B5EF4-FFF2-40B4-BE49-F238E27FC236}">
                <a16:creationId xmlns:a16="http://schemas.microsoft.com/office/drawing/2014/main" id="{922B5E2F-27D2-4ADB-A717-421A85D9158A}"/>
              </a:ext>
            </a:extLst>
          </p:cNvPr>
          <p:cNvSpPr txBox="1"/>
          <p:nvPr userDrawn="1"/>
        </p:nvSpPr>
        <p:spPr>
          <a:xfrm>
            <a:off x="2117556" y="6510278"/>
            <a:ext cx="1965493"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 </a:t>
            </a:r>
            <a:r>
              <a:rPr lang="is-IS" sz="800">
                <a:solidFill>
                  <a:schemeClr val="tx1"/>
                </a:solidFill>
                <a:latin typeface="+mj-lt"/>
              </a:rPr>
              <a:t>2021 </a:t>
            </a:r>
            <a:r>
              <a:rPr lang="en-US" sz="800">
                <a:solidFill>
                  <a:schemeClr val="tx1"/>
                </a:solidFill>
                <a:latin typeface="+mj-lt"/>
              </a:rPr>
              <a:t>VMware, Inc.</a:t>
            </a:r>
          </a:p>
          <a:p>
            <a:pPr>
              <a:lnSpc>
                <a:spcPct val="90000"/>
              </a:lnSpc>
            </a:pPr>
            <a:endParaRPr lang="en-US" sz="800">
              <a:solidFill>
                <a:schemeClr val="tx1"/>
              </a:solidFill>
              <a:latin typeface="+mj-lt"/>
            </a:endParaRPr>
          </a:p>
        </p:txBody>
      </p:sp>
      <p:sp>
        <p:nvSpPr>
          <p:cNvPr id="17" name="Footer Placeholder 4">
            <a:extLst>
              <a:ext uri="{FF2B5EF4-FFF2-40B4-BE49-F238E27FC236}">
                <a16:creationId xmlns:a16="http://schemas.microsoft.com/office/drawing/2014/main" id="{BD7F4BC5-315C-4E61-8376-A7B09E8D9DAB}"/>
              </a:ext>
            </a:extLst>
          </p:cNvPr>
          <p:cNvSpPr>
            <a:spLocks noGrp="1"/>
          </p:cNvSpPr>
          <p:nvPr>
            <p:ph type="ftr" sz="quarter" idx="3"/>
          </p:nvPr>
        </p:nvSpPr>
        <p:spPr>
          <a:xfrm>
            <a:off x="3327662" y="6464899"/>
            <a:ext cx="8254738" cy="301661"/>
          </a:xfrm>
          <a:prstGeom prst="rect">
            <a:avLst/>
          </a:prstGeom>
        </p:spPr>
        <p:txBody>
          <a:bodyPr/>
          <a:lstStyle>
            <a:lvl1pPr algn="r">
              <a:defRPr sz="800"/>
            </a:lvl1pPr>
          </a:lstStyle>
          <a:p>
            <a:pPr>
              <a:lnSpc>
                <a:spcPct val="90000"/>
              </a:lnSpc>
            </a:pPr>
            <a:r>
              <a:rPr lang="en-US"/>
              <a:t>{CoverPage-Title}</a:t>
            </a:r>
            <a:r>
              <a:rPr lang="en-US" altLang="en-US"/>
              <a:t>      </a:t>
            </a:r>
            <a:r>
              <a:rPr lang="en-US" altLang="en-US" b="1"/>
              <a:t>|</a:t>
            </a:r>
            <a:r>
              <a:rPr lang="en-US" altLang="en-US"/>
              <a:t>     </a:t>
            </a:r>
            <a:r>
              <a:rPr lang="en-US"/>
              <a:t>{Module-#} - {Slide-#Module}</a:t>
            </a:r>
          </a:p>
        </p:txBody>
      </p:sp>
      <p:pic>
        <p:nvPicPr>
          <p:cNvPr id="18" name="Graphic 17">
            <a:extLst>
              <a:ext uri="{FF2B5EF4-FFF2-40B4-BE49-F238E27FC236}">
                <a16:creationId xmlns:a16="http://schemas.microsoft.com/office/drawing/2014/main" id="{0B473E71-7832-483E-A392-EE5C16C7A4B3}"/>
              </a:ext>
            </a:extLst>
          </p:cNvPr>
          <p:cNvPicPr>
            <a:picLocks noChangeAspect="1"/>
          </p:cNvPicPr>
          <p:nvPr userDrawn="1"/>
        </p:nvPicPr>
        <p:blipFill>
          <a:blip r:embed="rId26">
            <a:extLst>
              <a:ext uri="{96DAC541-7B7A-43D3-8B79-37D633B846F1}">
                <asvg:svgBlip xmlns="" xmlns:asvg="http://schemas.microsoft.com/office/drawing/2016/SVG/main" r:embed="rId27"/>
              </a:ext>
            </a:extLst>
          </a:blip>
          <a:stretch>
            <a:fillRect/>
          </a:stretch>
        </p:blipFill>
        <p:spPr>
          <a:xfrm>
            <a:off x="-1" y="6766560"/>
            <a:ext cx="12188825" cy="95225"/>
          </a:xfrm>
          <a:prstGeom prst="rect">
            <a:avLst/>
          </a:prstGeom>
        </p:spPr>
      </p:pic>
      <p:sp>
        <p:nvSpPr>
          <p:cNvPr id="4" name="Text Placeholder 3">
            <a:extLst>
              <a:ext uri="{FF2B5EF4-FFF2-40B4-BE49-F238E27FC236}">
                <a16:creationId xmlns:a16="http://schemas.microsoft.com/office/drawing/2014/main" id="{B62C14BA-62A4-47F1-B37F-627F80BCE6F0}"/>
              </a:ext>
            </a:extLst>
          </p:cNvPr>
          <p:cNvSpPr>
            <a:spLocks noGrp="1"/>
          </p:cNvSpPr>
          <p:nvPr>
            <p:ph type="body" idx="1"/>
          </p:nvPr>
        </p:nvSpPr>
        <p:spPr>
          <a:xfrm>
            <a:off x="609600" y="911224"/>
            <a:ext cx="10972800" cy="5470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24"/>
    </p:custDataLst>
    <p:extLst>
      <p:ext uri="{BB962C8B-B14F-4D97-AF65-F5344CB8AC3E}">
        <p14:creationId xmlns:p14="http://schemas.microsoft.com/office/powerpoint/2010/main" val="1028752686"/>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 id="2147483754" r:id="rId19"/>
    <p:sldLayoutId id="2147483755" r:id="rId20"/>
    <p:sldLayoutId id="2147483756" r:id="rId21"/>
    <p:sldLayoutId id="2147483757" r:id="rId22"/>
  </p:sldLayoutIdLst>
  <p:hf hdr="0" ftr="0" dt="0"/>
  <p:txStyles>
    <p:titleStyle>
      <a:lvl1pPr algn="l" defTabSz="914400" rtl="0" eaLnBrk="1" latinLnBrk="0" hangingPunct="1">
        <a:lnSpc>
          <a:spcPts val="2400"/>
        </a:lnSpc>
        <a:spcBef>
          <a:spcPct val="0"/>
        </a:spcBef>
        <a:buNone/>
        <a:defRPr sz="2200" b="0" kern="1200" baseline="0">
          <a:solidFill>
            <a:srgbClr val="003D79"/>
          </a:solidFill>
          <a:latin typeface="+mj-lt"/>
          <a:ea typeface="+mj-ea"/>
          <a:cs typeface="+mj-cs"/>
        </a:defRPr>
      </a:lvl1pPr>
    </p:titleStyle>
    <p:bodyStyle>
      <a:lvl1pPr marL="292100" indent="-292100" algn="l" defTabSz="914400" rtl="0" eaLnBrk="1" latinLnBrk="0" hangingPunct="1">
        <a:lnSpc>
          <a:spcPts val="2000"/>
        </a:lnSpc>
        <a:spcBef>
          <a:spcPts val="1200"/>
        </a:spcBef>
        <a:buClrTx/>
        <a:buSzPct val="90000"/>
        <a:buFontTx/>
        <a:buNone/>
        <a:defRPr sz="1800" kern="1200" baseline="0">
          <a:solidFill>
            <a:schemeClr val="tx2"/>
          </a:solidFill>
          <a:latin typeface="Metropolis" panose="00000500000000000000" pitchFamily="2" charset="0"/>
          <a:ea typeface="+mn-ea"/>
          <a:cs typeface="+mn-cs"/>
        </a:defRPr>
      </a:lvl1pPr>
      <a:lvl2pPr marL="569913" indent="-277813" algn="l" defTabSz="914400" rtl="0" eaLnBrk="1" latinLnBrk="0" hangingPunct="1">
        <a:lnSpc>
          <a:spcPts val="2000"/>
        </a:lnSpc>
        <a:spcBef>
          <a:spcPts val="1200"/>
        </a:spcBef>
        <a:buClrTx/>
        <a:buSzPct val="100000"/>
        <a:buFont typeface="Arial" panose="020B0604020202020204" pitchFamily="34" charset="0"/>
        <a:buChar char="•"/>
        <a:defRPr sz="1800" kern="1200" baseline="0">
          <a:solidFill>
            <a:schemeClr val="tx2"/>
          </a:solidFill>
          <a:latin typeface="Metropolis" panose="00000500000000000000" pitchFamily="2" charset="0"/>
          <a:ea typeface="+mn-ea"/>
          <a:cs typeface="+mn-cs"/>
        </a:defRPr>
      </a:lvl2pPr>
      <a:lvl3pPr marL="862013" indent="-292100" algn="l" defTabSz="914400" rtl="0" eaLnBrk="1" latinLnBrk="0" hangingPunct="1">
        <a:lnSpc>
          <a:spcPts val="2000"/>
        </a:lnSpc>
        <a:spcBef>
          <a:spcPts val="1200"/>
        </a:spcBef>
        <a:buClr>
          <a:schemeClr val="tx2"/>
        </a:buClr>
        <a:buSzPct val="100000"/>
        <a:buFont typeface="Arial" panose="020B0604020202020204" pitchFamily="34" charset="0"/>
        <a:buChar char="–"/>
        <a:defRPr sz="1800" kern="1200" baseline="0">
          <a:solidFill>
            <a:schemeClr val="tx2"/>
          </a:solidFill>
          <a:latin typeface="Metropolis" panose="00000500000000000000" pitchFamily="2" charset="0"/>
          <a:ea typeface="+mn-ea"/>
          <a:cs typeface="+mn-cs"/>
        </a:defRPr>
      </a:lvl3pPr>
      <a:lvl4pPr marL="1139825" indent="-277813" algn="l" defTabSz="914400" rtl="0" eaLnBrk="1" latinLnBrk="0" hangingPunct="1">
        <a:lnSpc>
          <a:spcPts val="2000"/>
        </a:lnSpc>
        <a:spcBef>
          <a:spcPts val="1200"/>
        </a:spcBef>
        <a:buClr>
          <a:schemeClr val="tx2"/>
        </a:buClr>
        <a:buSzPct val="100000"/>
        <a:buFont typeface="Arial" panose="020B0604020202020204" pitchFamily="34" charset="0"/>
        <a:buChar char="•"/>
        <a:defRPr sz="1800" kern="1200">
          <a:solidFill>
            <a:schemeClr val="tx2"/>
          </a:solidFill>
          <a:latin typeface="Metropolis" panose="00000500000000000000" pitchFamily="2" charset="0"/>
          <a:ea typeface="+mn-ea"/>
          <a:cs typeface="+mn-cs"/>
        </a:defRPr>
      </a:lvl4pPr>
      <a:lvl5pPr marL="1431925" indent="-292100" algn="l" defTabSz="857250" rtl="0" eaLnBrk="1" latinLnBrk="0" hangingPunct="1">
        <a:lnSpc>
          <a:spcPts val="2000"/>
        </a:lnSpc>
        <a:spcBef>
          <a:spcPts val="1200"/>
        </a:spcBef>
        <a:buClr>
          <a:schemeClr val="tx2"/>
        </a:buClr>
        <a:buSzPct val="100000"/>
        <a:buFont typeface="Arial" panose="020B0604020202020204" pitchFamily="34" charset="0"/>
        <a:buChar char="–"/>
        <a:defRPr sz="1800" kern="1200" baseline="0">
          <a:solidFill>
            <a:schemeClr val="tx2"/>
          </a:solidFill>
          <a:latin typeface="Metropolis" panose="00000500000000000000" pitchFamily="2" charset="0"/>
          <a:ea typeface="+mn-ea"/>
          <a:cs typeface="+mn-cs"/>
        </a:defRPr>
      </a:lvl5pPr>
      <a:lvl6pPr marL="901700" indent="0" algn="l" defTabSz="914400" rtl="0" eaLnBrk="1" latinLnBrk="0" hangingPunct="1">
        <a:lnSpc>
          <a:spcPct val="90000"/>
        </a:lnSpc>
        <a:spcBef>
          <a:spcPts val="600"/>
        </a:spcBef>
        <a:buClr>
          <a:schemeClr val="tx2"/>
        </a:buClr>
        <a:buSzPct val="90000"/>
        <a:buFont typeface="Arial" panose="020B0604020202020204" pitchFamily="34" charset="0"/>
        <a:buNone/>
        <a:defRPr sz="1400" kern="1200">
          <a:solidFill>
            <a:schemeClr val="tx2"/>
          </a:solidFill>
          <a:latin typeface="+mn-lt"/>
          <a:ea typeface="+mn-ea"/>
          <a:cs typeface="+mn-cs"/>
        </a:defRPr>
      </a:lvl6pPr>
      <a:lvl7pPr marL="1709738" indent="-277813" algn="l" defTabSz="914400" rtl="0" eaLnBrk="1" latinLnBrk="0" hangingPunct="1">
        <a:lnSpc>
          <a:spcPct val="90000"/>
        </a:lnSpc>
        <a:spcBef>
          <a:spcPts val="1200"/>
        </a:spcBef>
        <a:buClrTx/>
        <a:buSzPct val="100000"/>
        <a:buFont typeface="Arial" panose="020B0604020202020204" pitchFamily="34" charset="0"/>
        <a:buChar char="•"/>
        <a:defRPr sz="2000" kern="1200">
          <a:solidFill>
            <a:schemeClr val="tx2"/>
          </a:solidFill>
          <a:latin typeface="+mn-lt"/>
          <a:ea typeface="+mn-ea"/>
          <a:cs typeface="+mn-cs"/>
        </a:defRPr>
      </a:lvl7pPr>
      <a:lvl8pPr marL="1874520" indent="-182880" algn="l" defTabSz="914400" rtl="0" eaLnBrk="1" latinLnBrk="0" hangingPunct="1">
        <a:lnSpc>
          <a:spcPct val="90000"/>
        </a:lnSpc>
        <a:spcBef>
          <a:spcPts val="600"/>
        </a:spcBef>
        <a:buClrTx/>
        <a:buSzPct val="90000"/>
        <a:buFont typeface="Calibri" panose="020F0502020204030204" pitchFamily="34" charset="0"/>
        <a:buChar char="–"/>
        <a:defRPr sz="1400" kern="1200">
          <a:solidFill>
            <a:schemeClr val="tx2"/>
          </a:solidFill>
          <a:latin typeface="+mn-lt"/>
          <a:ea typeface="+mn-ea"/>
          <a:cs typeface="+mn-cs"/>
        </a:defRPr>
      </a:lvl8pPr>
      <a:lvl9pPr marL="2103120" indent="-182880" algn="l" defTabSz="914400" rtl="0" eaLnBrk="1" latinLnBrk="0" hangingPunct="1">
        <a:lnSpc>
          <a:spcPct val="90000"/>
        </a:lnSpc>
        <a:spcBef>
          <a:spcPts val="600"/>
        </a:spcBef>
        <a:buClrTx/>
        <a:buSzPct val="90000"/>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20">
          <p15:clr>
            <a:srgbClr val="F26B43"/>
          </p15:clr>
        </p15:guide>
        <p15:guide id="2" orient="horz" pos="576">
          <p15:clr>
            <a:srgbClr val="F26B43"/>
          </p15:clr>
        </p15:guide>
        <p15:guide id="3" pos="3840">
          <p15:clr>
            <a:srgbClr val="F26B43"/>
          </p15:clr>
        </p15:guide>
        <p15:guide id="4" pos="384">
          <p15:clr>
            <a:srgbClr val="F26B43"/>
          </p15:clr>
        </p15:guide>
        <p15:guide id="5" pos="7296">
          <p15:clr>
            <a:srgbClr val="F26B43"/>
          </p15:clr>
        </p15:guide>
        <p15:guide id="6" orient="horz" pos="21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30200"/>
            <a:ext cx="10972800" cy="355600"/>
          </a:xfrm>
          <a:prstGeom prst="rect">
            <a:avLst/>
          </a:prstGeom>
        </p:spPr>
        <p:txBody>
          <a:bodyPr vert="horz" lIns="0" tIns="0" rIns="0" bIns="0" rtlCol="0" anchor="ctr" anchorCtr="0">
            <a:noAutofit/>
          </a:bodyPr>
          <a:lstStyle/>
          <a:p>
            <a:r>
              <a:rPr lang="en-US"/>
              <a:t>Click to edit Master title style</a:t>
            </a:r>
          </a:p>
        </p:txBody>
      </p:sp>
      <p:grpSp>
        <p:nvGrpSpPr>
          <p:cNvPr id="10" name="Group 9">
            <a:extLst>
              <a:ext uri="{FF2B5EF4-FFF2-40B4-BE49-F238E27FC236}">
                <a16:creationId xmlns:a16="http://schemas.microsoft.com/office/drawing/2014/main" id="{C172C06D-1803-4C35-8D70-DF9CE41F4A81}"/>
              </a:ext>
            </a:extLst>
          </p:cNvPr>
          <p:cNvGrpSpPr/>
          <p:nvPr userDrawn="1"/>
        </p:nvGrpSpPr>
        <p:grpSpPr bwMode="black">
          <a:xfrm>
            <a:off x="617878" y="6446044"/>
            <a:ext cx="1099793" cy="173355"/>
            <a:chOff x="-84138" y="5622925"/>
            <a:chExt cx="4330701" cy="682626"/>
          </a:xfrm>
        </p:grpSpPr>
        <p:sp>
          <p:nvSpPr>
            <p:cNvPr id="11" name="Freeform 6">
              <a:extLst>
                <a:ext uri="{FF2B5EF4-FFF2-40B4-BE49-F238E27FC236}">
                  <a16:creationId xmlns:a16="http://schemas.microsoft.com/office/drawing/2014/main" id="{8306ADC8-842E-40E5-B464-274C206DC740}"/>
                </a:ext>
              </a:extLst>
            </p:cNvPr>
            <p:cNvSpPr>
              <a:spLocks/>
            </p:cNvSpPr>
            <p:nvPr userDrawn="1"/>
          </p:nvSpPr>
          <p:spPr bwMode="black">
            <a:xfrm>
              <a:off x="1589088" y="5649913"/>
              <a:ext cx="914400" cy="647700"/>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2" name="Freeform 7">
              <a:extLst>
                <a:ext uri="{FF2B5EF4-FFF2-40B4-BE49-F238E27FC236}">
                  <a16:creationId xmlns:a16="http://schemas.microsoft.com/office/drawing/2014/main" id="{F7629DED-7E51-4D04-A3DA-0948F7C0FC28}"/>
                </a:ext>
              </a:extLst>
            </p:cNvPr>
            <p:cNvSpPr>
              <a:spLocks/>
            </p:cNvSpPr>
            <p:nvPr userDrawn="1"/>
          </p:nvSpPr>
          <p:spPr bwMode="black">
            <a:xfrm>
              <a:off x="3163888" y="5649913"/>
              <a:ext cx="354013" cy="647700"/>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3" name="Freeform 8">
              <a:extLst>
                <a:ext uri="{FF2B5EF4-FFF2-40B4-BE49-F238E27FC236}">
                  <a16:creationId xmlns:a16="http://schemas.microsoft.com/office/drawing/2014/main" id="{8A899963-025E-474B-8372-FD0BE405DD57}"/>
                </a:ext>
              </a:extLst>
            </p:cNvPr>
            <p:cNvSpPr>
              <a:spLocks noEditPoints="1"/>
            </p:cNvSpPr>
            <p:nvPr userDrawn="1"/>
          </p:nvSpPr>
          <p:spPr bwMode="black">
            <a:xfrm>
              <a:off x="3509963" y="5649913"/>
              <a:ext cx="579438" cy="655638"/>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4" name="Freeform 9">
              <a:extLst>
                <a:ext uri="{FF2B5EF4-FFF2-40B4-BE49-F238E27FC236}">
                  <a16:creationId xmlns:a16="http://schemas.microsoft.com/office/drawing/2014/main" id="{F8A5C80C-D11D-4411-BBF4-7C4829D0129D}"/>
                </a:ext>
              </a:extLst>
            </p:cNvPr>
            <p:cNvSpPr>
              <a:spLocks noEditPoints="1"/>
            </p:cNvSpPr>
            <p:nvPr userDrawn="1"/>
          </p:nvSpPr>
          <p:spPr bwMode="black">
            <a:xfrm>
              <a:off x="2503488" y="5649913"/>
              <a:ext cx="547688" cy="655638"/>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5" name="Freeform 10">
              <a:extLst>
                <a:ext uri="{FF2B5EF4-FFF2-40B4-BE49-F238E27FC236}">
                  <a16:creationId xmlns:a16="http://schemas.microsoft.com/office/drawing/2014/main" id="{D59175B6-1C26-46D5-8425-7C21ADF9AFE2}"/>
                </a:ext>
              </a:extLst>
            </p:cNvPr>
            <p:cNvSpPr>
              <a:spLocks/>
            </p:cNvSpPr>
            <p:nvPr userDrawn="1"/>
          </p:nvSpPr>
          <p:spPr bwMode="black">
            <a:xfrm>
              <a:off x="-84138" y="5622925"/>
              <a:ext cx="1635125" cy="682625"/>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6" name="Freeform 11">
              <a:extLst>
                <a:ext uri="{FF2B5EF4-FFF2-40B4-BE49-F238E27FC236}">
                  <a16:creationId xmlns:a16="http://schemas.microsoft.com/office/drawing/2014/main" id="{17C1EC96-57C2-4D48-A569-67D9D2B9F287}"/>
                </a:ext>
              </a:extLst>
            </p:cNvPr>
            <p:cNvSpPr>
              <a:spLocks noEditPoints="1"/>
            </p:cNvSpPr>
            <p:nvPr userDrawn="1"/>
          </p:nvSpPr>
          <p:spPr bwMode="black">
            <a:xfrm>
              <a:off x="4097338" y="5649913"/>
              <a:ext cx="149225" cy="157163"/>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sp>
          <p:nvSpPr>
            <p:cNvPr id="19" name="Freeform 12">
              <a:extLst>
                <a:ext uri="{FF2B5EF4-FFF2-40B4-BE49-F238E27FC236}">
                  <a16:creationId xmlns:a16="http://schemas.microsoft.com/office/drawing/2014/main" id="{26644959-1D9B-4B11-815B-938665DB0544}"/>
                </a:ext>
              </a:extLst>
            </p:cNvPr>
            <p:cNvSpPr>
              <a:spLocks noEditPoints="1"/>
            </p:cNvSpPr>
            <p:nvPr userDrawn="1"/>
          </p:nvSpPr>
          <p:spPr bwMode="black">
            <a:xfrm>
              <a:off x="4141788" y="5688013"/>
              <a:ext cx="63500" cy="76200"/>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solidFill>
              <a:srgbClr val="7170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aseline="0"/>
            </a:p>
          </p:txBody>
        </p:sp>
      </p:grpSp>
      <p:sp>
        <p:nvSpPr>
          <p:cNvPr id="23" name="TextBox 22">
            <a:extLst>
              <a:ext uri="{FF2B5EF4-FFF2-40B4-BE49-F238E27FC236}">
                <a16:creationId xmlns:a16="http://schemas.microsoft.com/office/drawing/2014/main" id="{922B5E2F-27D2-4ADB-A717-421A85D9158A}"/>
              </a:ext>
            </a:extLst>
          </p:cNvPr>
          <p:cNvSpPr txBox="1"/>
          <p:nvPr userDrawn="1"/>
        </p:nvSpPr>
        <p:spPr>
          <a:xfrm>
            <a:off x="2117556" y="6510278"/>
            <a:ext cx="1965493" cy="150871"/>
          </a:xfrm>
          <a:prstGeom prst="rect">
            <a:avLst/>
          </a:prstGeom>
          <a:noFill/>
        </p:spPr>
        <p:txBody>
          <a:bodyPr wrap="square" lIns="0" tIns="0" rIns="0" bIns="0" rtlCol="0">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800">
                <a:solidFill>
                  <a:schemeClr val="tx1"/>
                </a:solidFill>
                <a:latin typeface="+mj-lt"/>
              </a:rPr>
              <a:t>© </a:t>
            </a:r>
            <a:r>
              <a:rPr lang="is-IS" sz="800">
                <a:solidFill>
                  <a:schemeClr val="tx1"/>
                </a:solidFill>
                <a:latin typeface="+mj-lt"/>
              </a:rPr>
              <a:t>2021 </a:t>
            </a:r>
            <a:r>
              <a:rPr lang="en-US" sz="800">
                <a:solidFill>
                  <a:schemeClr val="tx1"/>
                </a:solidFill>
                <a:latin typeface="+mj-lt"/>
              </a:rPr>
              <a:t>VMware, Inc.</a:t>
            </a:r>
          </a:p>
          <a:p>
            <a:pPr>
              <a:lnSpc>
                <a:spcPct val="90000"/>
              </a:lnSpc>
            </a:pPr>
            <a:endParaRPr lang="en-US" sz="800">
              <a:solidFill>
                <a:schemeClr val="tx1"/>
              </a:solidFill>
              <a:latin typeface="+mj-lt"/>
            </a:endParaRPr>
          </a:p>
        </p:txBody>
      </p:sp>
      <p:sp>
        <p:nvSpPr>
          <p:cNvPr id="17" name="Footer Placeholder 4">
            <a:extLst>
              <a:ext uri="{FF2B5EF4-FFF2-40B4-BE49-F238E27FC236}">
                <a16:creationId xmlns:a16="http://schemas.microsoft.com/office/drawing/2014/main" id="{BD7F4BC5-315C-4E61-8376-A7B09E8D9DAB}"/>
              </a:ext>
            </a:extLst>
          </p:cNvPr>
          <p:cNvSpPr>
            <a:spLocks noGrp="1"/>
          </p:cNvSpPr>
          <p:nvPr>
            <p:ph type="ftr" sz="quarter" idx="3"/>
          </p:nvPr>
        </p:nvSpPr>
        <p:spPr>
          <a:xfrm>
            <a:off x="3327662" y="6464899"/>
            <a:ext cx="8254738" cy="301661"/>
          </a:xfrm>
          <a:prstGeom prst="rect">
            <a:avLst/>
          </a:prstGeom>
        </p:spPr>
        <p:txBody>
          <a:bodyPr/>
          <a:lstStyle>
            <a:lvl1pPr algn="r">
              <a:defRPr sz="800"/>
            </a:lvl1pPr>
          </a:lstStyle>
          <a:p>
            <a:pPr>
              <a:lnSpc>
                <a:spcPct val="90000"/>
              </a:lnSpc>
            </a:pPr>
            <a:r>
              <a:rPr lang="en-US"/>
              <a:t>{CoverPage-Title}</a:t>
            </a:r>
            <a:r>
              <a:rPr lang="en-US" altLang="en-US"/>
              <a:t>      </a:t>
            </a:r>
            <a:r>
              <a:rPr lang="en-US" altLang="en-US" b="1"/>
              <a:t>|</a:t>
            </a:r>
            <a:r>
              <a:rPr lang="en-US" altLang="en-US"/>
              <a:t>     </a:t>
            </a:r>
            <a:r>
              <a:rPr lang="en-US"/>
              <a:t>{Module-#} - {Slide-#Module}</a:t>
            </a:r>
          </a:p>
        </p:txBody>
      </p:sp>
      <p:pic>
        <p:nvPicPr>
          <p:cNvPr id="18" name="Graphic 17">
            <a:extLst>
              <a:ext uri="{FF2B5EF4-FFF2-40B4-BE49-F238E27FC236}">
                <a16:creationId xmlns:a16="http://schemas.microsoft.com/office/drawing/2014/main" id="{0B473E71-7832-483E-A392-EE5C16C7A4B3}"/>
              </a:ext>
            </a:extLst>
          </p:cNvPr>
          <p:cNvPicPr>
            <a:picLocks noChangeAspect="1"/>
          </p:cNvPicPr>
          <p:nvPr userDrawn="1"/>
        </p:nvPicPr>
        <p:blipFill>
          <a:blip r:embed="rId25">
            <a:extLst>
              <a:ext uri="{96DAC541-7B7A-43D3-8B79-37D633B846F1}">
                <asvg:svgBlip xmlns="" xmlns:asvg="http://schemas.microsoft.com/office/drawing/2016/SVG/main" r:embed="rId26"/>
              </a:ext>
            </a:extLst>
          </a:blip>
          <a:stretch>
            <a:fillRect/>
          </a:stretch>
        </p:blipFill>
        <p:spPr>
          <a:xfrm>
            <a:off x="-1" y="6766560"/>
            <a:ext cx="12188825" cy="95225"/>
          </a:xfrm>
          <a:prstGeom prst="rect">
            <a:avLst/>
          </a:prstGeom>
        </p:spPr>
      </p:pic>
      <p:sp>
        <p:nvSpPr>
          <p:cNvPr id="4" name="Text Placeholder 3">
            <a:extLst>
              <a:ext uri="{FF2B5EF4-FFF2-40B4-BE49-F238E27FC236}">
                <a16:creationId xmlns:a16="http://schemas.microsoft.com/office/drawing/2014/main" id="{B62C14BA-62A4-47F1-B37F-627F80BCE6F0}"/>
              </a:ext>
            </a:extLst>
          </p:cNvPr>
          <p:cNvSpPr>
            <a:spLocks noGrp="1"/>
          </p:cNvSpPr>
          <p:nvPr>
            <p:ph type="body" idx="1"/>
          </p:nvPr>
        </p:nvSpPr>
        <p:spPr>
          <a:xfrm>
            <a:off x="609600" y="911224"/>
            <a:ext cx="10972800" cy="54705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23"/>
    </p:custDataLst>
    <p:extLst>
      <p:ext uri="{BB962C8B-B14F-4D97-AF65-F5344CB8AC3E}">
        <p14:creationId xmlns:p14="http://schemas.microsoft.com/office/powerpoint/2010/main" val="4073583459"/>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 id="2147483777" r:id="rId18"/>
    <p:sldLayoutId id="2147483778" r:id="rId19"/>
    <p:sldLayoutId id="2147483779" r:id="rId20"/>
    <p:sldLayoutId id="2147483780" r:id="rId21"/>
  </p:sldLayoutIdLst>
  <p:hf hdr="0" ftr="0" dt="0"/>
  <p:txStyles>
    <p:titleStyle>
      <a:lvl1pPr algn="l" defTabSz="914400" rtl="0" eaLnBrk="1" latinLnBrk="0" hangingPunct="1">
        <a:lnSpc>
          <a:spcPts val="2400"/>
        </a:lnSpc>
        <a:spcBef>
          <a:spcPct val="0"/>
        </a:spcBef>
        <a:buNone/>
        <a:defRPr sz="2200" b="0" kern="1200" baseline="0">
          <a:solidFill>
            <a:srgbClr val="003D79"/>
          </a:solidFill>
          <a:latin typeface="+mj-lt"/>
          <a:ea typeface="+mj-ea"/>
          <a:cs typeface="+mj-cs"/>
        </a:defRPr>
      </a:lvl1pPr>
    </p:titleStyle>
    <p:bodyStyle>
      <a:lvl1pPr marL="292100" indent="-292100" algn="l" defTabSz="914400" rtl="0" eaLnBrk="1" latinLnBrk="0" hangingPunct="1">
        <a:lnSpc>
          <a:spcPts val="2000"/>
        </a:lnSpc>
        <a:spcBef>
          <a:spcPts val="1200"/>
        </a:spcBef>
        <a:buClrTx/>
        <a:buSzPct val="90000"/>
        <a:buFontTx/>
        <a:buNone/>
        <a:defRPr sz="1800" kern="1200" baseline="0">
          <a:solidFill>
            <a:schemeClr val="tx2"/>
          </a:solidFill>
          <a:latin typeface="Metropolis" panose="00000500000000000000" pitchFamily="2" charset="0"/>
          <a:ea typeface="+mn-ea"/>
          <a:cs typeface="+mn-cs"/>
        </a:defRPr>
      </a:lvl1pPr>
      <a:lvl2pPr marL="569913" indent="-277813" algn="l" defTabSz="914400" rtl="0" eaLnBrk="1" latinLnBrk="0" hangingPunct="1">
        <a:lnSpc>
          <a:spcPts val="2000"/>
        </a:lnSpc>
        <a:spcBef>
          <a:spcPts val="1200"/>
        </a:spcBef>
        <a:buClrTx/>
        <a:buSzPct val="100000"/>
        <a:buFont typeface="Arial" panose="020B0604020202020204" pitchFamily="34" charset="0"/>
        <a:buChar char="•"/>
        <a:defRPr sz="1800" kern="1200" baseline="0">
          <a:solidFill>
            <a:schemeClr val="tx2"/>
          </a:solidFill>
          <a:latin typeface="Metropolis" panose="00000500000000000000" pitchFamily="2" charset="0"/>
          <a:ea typeface="+mn-ea"/>
          <a:cs typeface="+mn-cs"/>
        </a:defRPr>
      </a:lvl2pPr>
      <a:lvl3pPr marL="862013" indent="-292100" algn="l" defTabSz="914400" rtl="0" eaLnBrk="1" latinLnBrk="0" hangingPunct="1">
        <a:lnSpc>
          <a:spcPts val="2000"/>
        </a:lnSpc>
        <a:spcBef>
          <a:spcPts val="1200"/>
        </a:spcBef>
        <a:buClr>
          <a:schemeClr val="tx2"/>
        </a:buClr>
        <a:buSzPct val="100000"/>
        <a:buFont typeface="Arial" panose="020B0604020202020204" pitchFamily="34" charset="0"/>
        <a:buChar char="–"/>
        <a:defRPr sz="1800" kern="1200" baseline="0">
          <a:solidFill>
            <a:schemeClr val="tx2"/>
          </a:solidFill>
          <a:latin typeface="Metropolis" panose="00000500000000000000" pitchFamily="2" charset="0"/>
          <a:ea typeface="+mn-ea"/>
          <a:cs typeface="+mn-cs"/>
        </a:defRPr>
      </a:lvl3pPr>
      <a:lvl4pPr marL="1139825" indent="-277813" algn="l" defTabSz="914400" rtl="0" eaLnBrk="1" latinLnBrk="0" hangingPunct="1">
        <a:lnSpc>
          <a:spcPts val="2000"/>
        </a:lnSpc>
        <a:spcBef>
          <a:spcPts val="1200"/>
        </a:spcBef>
        <a:buClr>
          <a:schemeClr val="tx2"/>
        </a:buClr>
        <a:buSzPct val="100000"/>
        <a:buFont typeface="Arial" panose="020B0604020202020204" pitchFamily="34" charset="0"/>
        <a:buChar char="•"/>
        <a:defRPr sz="1800" kern="1200">
          <a:solidFill>
            <a:schemeClr val="tx2"/>
          </a:solidFill>
          <a:latin typeface="Metropolis" panose="00000500000000000000" pitchFamily="2" charset="0"/>
          <a:ea typeface="+mn-ea"/>
          <a:cs typeface="+mn-cs"/>
        </a:defRPr>
      </a:lvl4pPr>
      <a:lvl5pPr marL="1431925" indent="-292100" algn="l" defTabSz="857250" rtl="0" eaLnBrk="1" latinLnBrk="0" hangingPunct="1">
        <a:lnSpc>
          <a:spcPts val="2000"/>
        </a:lnSpc>
        <a:spcBef>
          <a:spcPts val="1200"/>
        </a:spcBef>
        <a:buClr>
          <a:schemeClr val="tx2"/>
        </a:buClr>
        <a:buSzPct val="100000"/>
        <a:buFont typeface="Arial" panose="020B0604020202020204" pitchFamily="34" charset="0"/>
        <a:buChar char="–"/>
        <a:defRPr sz="1800" kern="1200" baseline="0">
          <a:solidFill>
            <a:schemeClr val="tx2"/>
          </a:solidFill>
          <a:latin typeface="Metropolis" panose="00000500000000000000" pitchFamily="2" charset="0"/>
          <a:ea typeface="+mn-ea"/>
          <a:cs typeface="+mn-cs"/>
        </a:defRPr>
      </a:lvl5pPr>
      <a:lvl6pPr marL="901700" indent="0" algn="l" defTabSz="914400" rtl="0" eaLnBrk="1" latinLnBrk="0" hangingPunct="1">
        <a:lnSpc>
          <a:spcPct val="90000"/>
        </a:lnSpc>
        <a:spcBef>
          <a:spcPts val="600"/>
        </a:spcBef>
        <a:buClr>
          <a:schemeClr val="tx2"/>
        </a:buClr>
        <a:buSzPct val="90000"/>
        <a:buFont typeface="Arial" panose="020B0604020202020204" pitchFamily="34" charset="0"/>
        <a:buNone/>
        <a:defRPr sz="1400" kern="1200">
          <a:solidFill>
            <a:schemeClr val="tx2"/>
          </a:solidFill>
          <a:latin typeface="+mn-lt"/>
          <a:ea typeface="+mn-ea"/>
          <a:cs typeface="+mn-cs"/>
        </a:defRPr>
      </a:lvl6pPr>
      <a:lvl7pPr marL="1709738" indent="-277813" algn="l" defTabSz="914400" rtl="0" eaLnBrk="1" latinLnBrk="0" hangingPunct="1">
        <a:lnSpc>
          <a:spcPct val="90000"/>
        </a:lnSpc>
        <a:spcBef>
          <a:spcPts val="1200"/>
        </a:spcBef>
        <a:buClrTx/>
        <a:buSzPct val="100000"/>
        <a:buFont typeface="Arial" panose="020B0604020202020204" pitchFamily="34" charset="0"/>
        <a:buChar char="•"/>
        <a:defRPr sz="2000" kern="1200">
          <a:solidFill>
            <a:schemeClr val="tx2"/>
          </a:solidFill>
          <a:latin typeface="+mn-lt"/>
          <a:ea typeface="+mn-ea"/>
          <a:cs typeface="+mn-cs"/>
        </a:defRPr>
      </a:lvl7pPr>
      <a:lvl8pPr marL="1874520" indent="-182880" algn="l" defTabSz="914400" rtl="0" eaLnBrk="1" latinLnBrk="0" hangingPunct="1">
        <a:lnSpc>
          <a:spcPct val="90000"/>
        </a:lnSpc>
        <a:spcBef>
          <a:spcPts val="600"/>
        </a:spcBef>
        <a:buClrTx/>
        <a:buSzPct val="90000"/>
        <a:buFont typeface="Calibri" panose="020F0502020204030204" pitchFamily="34" charset="0"/>
        <a:buChar char="–"/>
        <a:defRPr sz="1400" kern="1200">
          <a:solidFill>
            <a:schemeClr val="tx2"/>
          </a:solidFill>
          <a:latin typeface="+mn-lt"/>
          <a:ea typeface="+mn-ea"/>
          <a:cs typeface="+mn-cs"/>
        </a:defRPr>
      </a:lvl8pPr>
      <a:lvl9pPr marL="2103120" indent="-182880" algn="l" defTabSz="914400" rtl="0" eaLnBrk="1" latinLnBrk="0" hangingPunct="1">
        <a:lnSpc>
          <a:spcPct val="90000"/>
        </a:lnSpc>
        <a:spcBef>
          <a:spcPts val="600"/>
        </a:spcBef>
        <a:buClrTx/>
        <a:buSzPct val="90000"/>
        <a:buFont typeface="Arial" panose="020B0604020202020204"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20">
          <p15:clr>
            <a:srgbClr val="F26B43"/>
          </p15:clr>
        </p15:guide>
        <p15:guide id="2" orient="horz" pos="576">
          <p15:clr>
            <a:srgbClr val="F26B43"/>
          </p15:clr>
        </p15:guide>
        <p15:guide id="3" pos="3840">
          <p15:clr>
            <a:srgbClr val="F26B43"/>
          </p15:clr>
        </p15:guide>
        <p15:guide id="4" pos="384">
          <p15:clr>
            <a:srgbClr val="F26B43"/>
          </p15:clr>
        </p15:guide>
        <p15:guide id="5" pos="7296">
          <p15:clr>
            <a:srgbClr val="F26B43"/>
          </p15:clr>
        </p15:guide>
        <p15:guide id="6"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6.xml"/><Relationship Id="rId5" Type="http://schemas.openxmlformats.org/officeDocument/2006/relationships/image" Target="../media/image8.jpe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71.xml"/><Relationship Id="rId5" Type="http://schemas.openxmlformats.org/officeDocument/2006/relationships/image" Target="../media/image8.jpe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4.xml"/><Relationship Id="rId1" Type="http://schemas.openxmlformats.org/officeDocument/2006/relationships/tags" Target="../tags/tag7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4.xml"/><Relationship Id="rId1" Type="http://schemas.openxmlformats.org/officeDocument/2006/relationships/tags" Target="../tags/tag73.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4.xml"/><Relationship Id="rId1" Type="http://schemas.openxmlformats.org/officeDocument/2006/relationships/tags" Target="../tags/tag74.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75.xml"/><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76.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77.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78.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4.xml"/><Relationship Id="rId1" Type="http://schemas.openxmlformats.org/officeDocument/2006/relationships/tags" Target="../tags/tag79.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67.xml"/><Relationship Id="rId5" Type="http://schemas.openxmlformats.org/officeDocument/2006/relationships/image" Target="../media/image8.jpe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8.xml"/><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6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70.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2951C415-1758-4709-B881-2226BDD77675}"/>
              </a:ext>
            </a:extLst>
          </p:cNvPr>
          <p:cNvSpPr>
            <a:spLocks noGrp="1"/>
          </p:cNvSpPr>
          <p:nvPr>
            <p:ph type="title"/>
          </p:nvPr>
        </p:nvSpPr>
        <p:spPr>
          <a:xfrm>
            <a:off x="6096000" y="2215803"/>
            <a:ext cx="5187381" cy="1234440"/>
          </a:xfrm>
        </p:spPr>
        <p:txBody>
          <a:bodyPr wrap="square" anchor="b" anchorCtr="0"/>
          <a:lstStyle>
            <a:lvl1pPr algn="r">
              <a:lnSpc>
                <a:spcPts val="3400"/>
              </a:lnSpc>
              <a:defRPr sz="3200" b="0" cap="none" baseline="0"/>
            </a:lvl1pPr>
          </a:lstStyle>
          <a:p>
            <a:r>
              <a:rPr dirty="0"/>
              <a:t>Module </a:t>
            </a:r>
            <a:r>
              <a:rPr lang="en-US" dirty="0"/>
              <a:t>3</a:t>
            </a:r>
            <a:r>
              <a:rPr dirty="0"/>
              <a:t>: </a:t>
            </a:r>
            <a:r>
              <a:rPr lang="en-US" dirty="0"/>
              <a:t>Kubernetes Overview</a:t>
            </a:r>
            <a:endParaRPr dirty="0"/>
          </a:p>
        </p:txBody>
      </p:sp>
      <p:grpSp>
        <p:nvGrpSpPr>
          <p:cNvPr id="19" name="Group 18">
            <a:extLst>
              <a:ext uri="{FF2B5EF4-FFF2-40B4-BE49-F238E27FC236}">
                <a16:creationId xmlns:a16="http://schemas.microsoft.com/office/drawing/2014/main" id="{F662A218-7EC5-4C26-90F9-4C8166F3EF66}"/>
              </a:ext>
            </a:extLst>
          </p:cNvPr>
          <p:cNvGrpSpPr/>
          <p:nvPr userDrawn="1"/>
        </p:nvGrpSpPr>
        <p:grpSpPr>
          <a:xfrm>
            <a:off x="608171" y="6447600"/>
            <a:ext cx="1424756" cy="224518"/>
            <a:chOff x="863272" y="6563918"/>
            <a:chExt cx="861082" cy="135727"/>
          </a:xfrm>
          <a:solidFill>
            <a:schemeClr val="bg1"/>
          </a:solidFill>
        </p:grpSpPr>
        <p:sp>
          <p:nvSpPr>
            <p:cNvPr id="20" name="Freeform 6">
              <a:extLst>
                <a:ext uri="{FF2B5EF4-FFF2-40B4-BE49-F238E27FC236}">
                  <a16:creationId xmlns:a16="http://schemas.microsoft.com/office/drawing/2014/main" id="{D2B61455-20AC-4408-9D87-B04FFD7905DC}"/>
                </a:ext>
              </a:extLst>
            </p:cNvPr>
            <p:cNvSpPr>
              <a:spLocks/>
            </p:cNvSpPr>
            <p:nvPr userDrawn="1"/>
          </p:nvSpPr>
          <p:spPr bwMode="auto">
            <a:xfrm>
              <a:off x="1195963" y="6569284"/>
              <a:ext cx="181812" cy="128783"/>
            </a:xfrm>
            <a:custGeom>
              <a:avLst/>
              <a:gdLst>
                <a:gd name="T0" fmla="*/ 52 w 243"/>
                <a:gd name="T1" fmla="*/ 159 h 170"/>
                <a:gd name="T2" fmla="*/ 2 w 243"/>
                <a:gd name="T3" fmla="*/ 19 h 170"/>
                <a:gd name="T4" fmla="*/ 0 w 243"/>
                <a:gd name="T5" fmla="*/ 12 h 170"/>
                <a:gd name="T6" fmla="*/ 13 w 243"/>
                <a:gd name="T7" fmla="*/ 0 h 170"/>
                <a:gd name="T8" fmla="*/ 25 w 243"/>
                <a:gd name="T9" fmla="*/ 11 h 170"/>
                <a:gd name="T10" fmla="*/ 67 w 243"/>
                <a:gd name="T11" fmla="*/ 131 h 170"/>
                <a:gd name="T12" fmla="*/ 109 w 243"/>
                <a:gd name="T13" fmla="*/ 10 h 170"/>
                <a:gd name="T14" fmla="*/ 121 w 243"/>
                <a:gd name="T15" fmla="*/ 0 h 170"/>
                <a:gd name="T16" fmla="*/ 122 w 243"/>
                <a:gd name="T17" fmla="*/ 0 h 170"/>
                <a:gd name="T18" fmla="*/ 135 w 243"/>
                <a:gd name="T19" fmla="*/ 10 h 170"/>
                <a:gd name="T20" fmla="*/ 177 w 243"/>
                <a:gd name="T21" fmla="*/ 131 h 170"/>
                <a:gd name="T22" fmla="*/ 219 w 243"/>
                <a:gd name="T23" fmla="*/ 10 h 170"/>
                <a:gd name="T24" fmla="*/ 231 w 243"/>
                <a:gd name="T25" fmla="*/ 0 h 170"/>
                <a:gd name="T26" fmla="*/ 243 w 243"/>
                <a:gd name="T27" fmla="*/ 12 h 170"/>
                <a:gd name="T28" fmla="*/ 241 w 243"/>
                <a:gd name="T29" fmla="*/ 19 h 170"/>
                <a:gd name="T30" fmla="*/ 191 w 243"/>
                <a:gd name="T31" fmla="*/ 159 h 170"/>
                <a:gd name="T32" fmla="*/ 177 w 243"/>
                <a:gd name="T33" fmla="*/ 170 h 170"/>
                <a:gd name="T34" fmla="*/ 176 w 243"/>
                <a:gd name="T35" fmla="*/ 170 h 170"/>
                <a:gd name="T36" fmla="*/ 163 w 243"/>
                <a:gd name="T37" fmla="*/ 159 h 170"/>
                <a:gd name="T38" fmla="*/ 122 w 243"/>
                <a:gd name="T39" fmla="*/ 40 h 170"/>
                <a:gd name="T40" fmla="*/ 80 w 243"/>
                <a:gd name="T41" fmla="*/ 159 h 170"/>
                <a:gd name="T42" fmla="*/ 66 w 243"/>
                <a:gd name="T43" fmla="*/ 170 h 170"/>
                <a:gd name="T44" fmla="*/ 66 w 243"/>
                <a:gd name="T45" fmla="*/ 170 h 170"/>
                <a:gd name="T46" fmla="*/ 52 w 243"/>
                <a:gd name="T47" fmla="*/ 15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170">
                  <a:moveTo>
                    <a:pt x="52" y="159"/>
                  </a:moveTo>
                  <a:cubicBezTo>
                    <a:pt x="2" y="19"/>
                    <a:pt x="2" y="19"/>
                    <a:pt x="2" y="19"/>
                  </a:cubicBezTo>
                  <a:cubicBezTo>
                    <a:pt x="1" y="17"/>
                    <a:pt x="0" y="14"/>
                    <a:pt x="0" y="12"/>
                  </a:cubicBezTo>
                  <a:cubicBezTo>
                    <a:pt x="0" y="6"/>
                    <a:pt x="5" y="0"/>
                    <a:pt x="13" y="0"/>
                  </a:cubicBezTo>
                  <a:cubicBezTo>
                    <a:pt x="19" y="0"/>
                    <a:pt x="23" y="4"/>
                    <a:pt x="25" y="11"/>
                  </a:cubicBezTo>
                  <a:cubicBezTo>
                    <a:pt x="67" y="131"/>
                    <a:pt x="67" y="131"/>
                    <a:pt x="67" y="131"/>
                  </a:cubicBezTo>
                  <a:cubicBezTo>
                    <a:pt x="109" y="10"/>
                    <a:pt x="109" y="10"/>
                    <a:pt x="109" y="10"/>
                  </a:cubicBezTo>
                  <a:cubicBezTo>
                    <a:pt x="111" y="4"/>
                    <a:pt x="114" y="0"/>
                    <a:pt x="121" y="0"/>
                  </a:cubicBezTo>
                  <a:cubicBezTo>
                    <a:pt x="122" y="0"/>
                    <a:pt x="122" y="0"/>
                    <a:pt x="122" y="0"/>
                  </a:cubicBezTo>
                  <a:cubicBezTo>
                    <a:pt x="129" y="0"/>
                    <a:pt x="133" y="4"/>
                    <a:pt x="135" y="10"/>
                  </a:cubicBezTo>
                  <a:cubicBezTo>
                    <a:pt x="177" y="131"/>
                    <a:pt x="177" y="131"/>
                    <a:pt x="177" y="131"/>
                  </a:cubicBezTo>
                  <a:cubicBezTo>
                    <a:pt x="219" y="10"/>
                    <a:pt x="219" y="10"/>
                    <a:pt x="219" y="10"/>
                  </a:cubicBezTo>
                  <a:cubicBezTo>
                    <a:pt x="221" y="5"/>
                    <a:pt x="224" y="0"/>
                    <a:pt x="231" y="0"/>
                  </a:cubicBezTo>
                  <a:cubicBezTo>
                    <a:pt x="238" y="0"/>
                    <a:pt x="243" y="6"/>
                    <a:pt x="243" y="12"/>
                  </a:cubicBezTo>
                  <a:cubicBezTo>
                    <a:pt x="243" y="14"/>
                    <a:pt x="242" y="17"/>
                    <a:pt x="241" y="19"/>
                  </a:cubicBezTo>
                  <a:cubicBezTo>
                    <a:pt x="191" y="159"/>
                    <a:pt x="191" y="159"/>
                    <a:pt x="191" y="159"/>
                  </a:cubicBezTo>
                  <a:cubicBezTo>
                    <a:pt x="188" y="166"/>
                    <a:pt x="183" y="170"/>
                    <a:pt x="177" y="170"/>
                  </a:cubicBezTo>
                  <a:cubicBezTo>
                    <a:pt x="176" y="170"/>
                    <a:pt x="176" y="170"/>
                    <a:pt x="176" y="170"/>
                  </a:cubicBezTo>
                  <a:cubicBezTo>
                    <a:pt x="170" y="170"/>
                    <a:pt x="165" y="166"/>
                    <a:pt x="163" y="159"/>
                  </a:cubicBezTo>
                  <a:cubicBezTo>
                    <a:pt x="122" y="40"/>
                    <a:pt x="122" y="40"/>
                    <a:pt x="122" y="40"/>
                  </a:cubicBezTo>
                  <a:cubicBezTo>
                    <a:pt x="80" y="159"/>
                    <a:pt x="80" y="159"/>
                    <a:pt x="80" y="159"/>
                  </a:cubicBezTo>
                  <a:cubicBezTo>
                    <a:pt x="78" y="166"/>
                    <a:pt x="73" y="170"/>
                    <a:pt x="66" y="170"/>
                  </a:cubicBezTo>
                  <a:cubicBezTo>
                    <a:pt x="66" y="170"/>
                    <a:pt x="66" y="170"/>
                    <a:pt x="66" y="170"/>
                  </a:cubicBezTo>
                  <a:cubicBezTo>
                    <a:pt x="60" y="170"/>
                    <a:pt x="55" y="166"/>
                    <a:pt x="52" y="15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etropolis"/>
                <a:ea typeface="+mn-ea"/>
                <a:cs typeface="+mn-cs"/>
              </a:endParaRPr>
            </a:p>
          </p:txBody>
        </p:sp>
        <p:sp>
          <p:nvSpPr>
            <p:cNvPr id="21" name="Freeform 7">
              <a:extLst>
                <a:ext uri="{FF2B5EF4-FFF2-40B4-BE49-F238E27FC236}">
                  <a16:creationId xmlns:a16="http://schemas.microsoft.com/office/drawing/2014/main" id="{C8CD4FF6-3DC6-4615-AB39-3DF7C9ED209E}"/>
                </a:ext>
              </a:extLst>
            </p:cNvPr>
            <p:cNvSpPr>
              <a:spLocks/>
            </p:cNvSpPr>
            <p:nvPr userDrawn="1"/>
          </p:nvSpPr>
          <p:spPr bwMode="auto">
            <a:xfrm>
              <a:off x="1509084" y="6569284"/>
              <a:ext cx="70389" cy="128783"/>
            </a:xfrm>
            <a:custGeom>
              <a:avLst/>
              <a:gdLst>
                <a:gd name="T0" fmla="*/ 0 w 94"/>
                <a:gd name="T1" fmla="*/ 13 h 170"/>
                <a:gd name="T2" fmla="*/ 12 w 94"/>
                <a:gd name="T3" fmla="*/ 0 h 170"/>
                <a:gd name="T4" fmla="*/ 24 w 94"/>
                <a:gd name="T5" fmla="*/ 13 h 170"/>
                <a:gd name="T6" fmla="*/ 24 w 94"/>
                <a:gd name="T7" fmla="*/ 41 h 170"/>
                <a:gd name="T8" fmla="*/ 82 w 94"/>
                <a:gd name="T9" fmla="*/ 0 h 170"/>
                <a:gd name="T10" fmla="*/ 94 w 94"/>
                <a:gd name="T11" fmla="*/ 13 h 170"/>
                <a:gd name="T12" fmla="*/ 83 w 94"/>
                <a:gd name="T13" fmla="*/ 25 h 170"/>
                <a:gd name="T14" fmla="*/ 24 w 94"/>
                <a:gd name="T15" fmla="*/ 101 h 170"/>
                <a:gd name="T16" fmla="*/ 24 w 94"/>
                <a:gd name="T17" fmla="*/ 157 h 170"/>
                <a:gd name="T18" fmla="*/ 12 w 94"/>
                <a:gd name="T19" fmla="*/ 170 h 170"/>
                <a:gd name="T20" fmla="*/ 0 w 94"/>
                <a:gd name="T21" fmla="*/ 157 h 170"/>
                <a:gd name="T22" fmla="*/ 0 w 94"/>
                <a:gd name="T23" fmla="*/ 13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 h="170">
                  <a:moveTo>
                    <a:pt x="0" y="13"/>
                  </a:moveTo>
                  <a:cubicBezTo>
                    <a:pt x="0" y="6"/>
                    <a:pt x="5" y="0"/>
                    <a:pt x="12" y="0"/>
                  </a:cubicBezTo>
                  <a:cubicBezTo>
                    <a:pt x="19" y="0"/>
                    <a:pt x="24" y="5"/>
                    <a:pt x="24" y="13"/>
                  </a:cubicBezTo>
                  <a:cubicBezTo>
                    <a:pt x="24" y="41"/>
                    <a:pt x="24" y="41"/>
                    <a:pt x="24" y="41"/>
                  </a:cubicBezTo>
                  <a:cubicBezTo>
                    <a:pt x="37" y="13"/>
                    <a:pt x="64" y="0"/>
                    <a:pt x="82" y="0"/>
                  </a:cubicBezTo>
                  <a:cubicBezTo>
                    <a:pt x="89" y="0"/>
                    <a:pt x="94" y="6"/>
                    <a:pt x="94" y="13"/>
                  </a:cubicBezTo>
                  <a:cubicBezTo>
                    <a:pt x="94" y="20"/>
                    <a:pt x="89" y="24"/>
                    <a:pt x="83" y="25"/>
                  </a:cubicBezTo>
                  <a:cubicBezTo>
                    <a:pt x="51" y="29"/>
                    <a:pt x="24" y="53"/>
                    <a:pt x="24" y="101"/>
                  </a:cubicBezTo>
                  <a:cubicBezTo>
                    <a:pt x="24" y="157"/>
                    <a:pt x="24" y="157"/>
                    <a:pt x="24" y="157"/>
                  </a:cubicBezTo>
                  <a:cubicBezTo>
                    <a:pt x="24" y="164"/>
                    <a:pt x="19" y="170"/>
                    <a:pt x="12" y="170"/>
                  </a:cubicBezTo>
                  <a:cubicBezTo>
                    <a:pt x="5" y="170"/>
                    <a:pt x="0" y="164"/>
                    <a:pt x="0" y="157"/>
                  </a:cubicBezTo>
                  <a:lnTo>
                    <a:pt x="0" y="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etropolis"/>
                <a:ea typeface="+mn-ea"/>
                <a:cs typeface="+mn-cs"/>
              </a:endParaRPr>
            </a:p>
          </p:txBody>
        </p:sp>
        <p:sp>
          <p:nvSpPr>
            <p:cNvPr id="22" name="Freeform 8">
              <a:extLst>
                <a:ext uri="{FF2B5EF4-FFF2-40B4-BE49-F238E27FC236}">
                  <a16:creationId xmlns:a16="http://schemas.microsoft.com/office/drawing/2014/main" id="{93ED9EF2-B0A3-4080-80FF-D8D0974E9498}"/>
                </a:ext>
              </a:extLst>
            </p:cNvPr>
            <p:cNvSpPr>
              <a:spLocks noEditPoints="1"/>
            </p:cNvSpPr>
            <p:nvPr userDrawn="1"/>
          </p:nvSpPr>
          <p:spPr bwMode="auto">
            <a:xfrm>
              <a:off x="1577894" y="6569284"/>
              <a:ext cx="115211" cy="130361"/>
            </a:xfrm>
            <a:custGeom>
              <a:avLst/>
              <a:gdLst>
                <a:gd name="T0" fmla="*/ 129 w 154"/>
                <a:gd name="T1" fmla="*/ 76 h 172"/>
                <a:gd name="T2" fmla="*/ 77 w 154"/>
                <a:gd name="T3" fmla="*/ 21 h 172"/>
                <a:gd name="T4" fmla="*/ 25 w 154"/>
                <a:gd name="T5" fmla="*/ 76 h 172"/>
                <a:gd name="T6" fmla="*/ 129 w 154"/>
                <a:gd name="T7" fmla="*/ 76 h 172"/>
                <a:gd name="T8" fmla="*/ 81 w 154"/>
                <a:gd name="T9" fmla="*/ 172 h 172"/>
                <a:gd name="T10" fmla="*/ 0 w 154"/>
                <a:gd name="T11" fmla="*/ 86 h 172"/>
                <a:gd name="T12" fmla="*/ 0 w 154"/>
                <a:gd name="T13" fmla="*/ 85 h 172"/>
                <a:gd name="T14" fmla="*/ 78 w 154"/>
                <a:gd name="T15" fmla="*/ 0 h 172"/>
                <a:gd name="T16" fmla="*/ 154 w 154"/>
                <a:gd name="T17" fmla="*/ 83 h 172"/>
                <a:gd name="T18" fmla="*/ 142 w 154"/>
                <a:gd name="T19" fmla="*/ 95 h 172"/>
                <a:gd name="T20" fmla="*/ 25 w 154"/>
                <a:gd name="T21" fmla="*/ 95 h 172"/>
                <a:gd name="T22" fmla="*/ 82 w 154"/>
                <a:gd name="T23" fmla="*/ 150 h 172"/>
                <a:gd name="T24" fmla="*/ 129 w 154"/>
                <a:gd name="T25" fmla="*/ 131 h 172"/>
                <a:gd name="T26" fmla="*/ 136 w 154"/>
                <a:gd name="T27" fmla="*/ 128 h 172"/>
                <a:gd name="T28" fmla="*/ 146 w 154"/>
                <a:gd name="T29" fmla="*/ 139 h 172"/>
                <a:gd name="T30" fmla="*/ 142 w 154"/>
                <a:gd name="T31" fmla="*/ 147 h 172"/>
                <a:gd name="T32" fmla="*/ 81 w 154"/>
                <a:gd name="T3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4" h="172">
                  <a:moveTo>
                    <a:pt x="129" y="76"/>
                  </a:moveTo>
                  <a:cubicBezTo>
                    <a:pt x="127" y="47"/>
                    <a:pt x="110" y="21"/>
                    <a:pt x="77" y="21"/>
                  </a:cubicBezTo>
                  <a:cubicBezTo>
                    <a:pt x="49" y="21"/>
                    <a:pt x="28" y="44"/>
                    <a:pt x="25" y="76"/>
                  </a:cubicBezTo>
                  <a:lnTo>
                    <a:pt x="129" y="76"/>
                  </a:lnTo>
                  <a:close/>
                  <a:moveTo>
                    <a:pt x="81" y="172"/>
                  </a:moveTo>
                  <a:cubicBezTo>
                    <a:pt x="36" y="172"/>
                    <a:pt x="0" y="137"/>
                    <a:pt x="0" y="86"/>
                  </a:cubicBezTo>
                  <a:cubicBezTo>
                    <a:pt x="0" y="85"/>
                    <a:pt x="0" y="85"/>
                    <a:pt x="0" y="85"/>
                  </a:cubicBezTo>
                  <a:cubicBezTo>
                    <a:pt x="0" y="38"/>
                    <a:pt x="33" y="0"/>
                    <a:pt x="78" y="0"/>
                  </a:cubicBezTo>
                  <a:cubicBezTo>
                    <a:pt x="126" y="0"/>
                    <a:pt x="154" y="40"/>
                    <a:pt x="154" y="83"/>
                  </a:cubicBezTo>
                  <a:cubicBezTo>
                    <a:pt x="154" y="90"/>
                    <a:pt x="148" y="95"/>
                    <a:pt x="142" y="95"/>
                  </a:cubicBezTo>
                  <a:cubicBezTo>
                    <a:pt x="25" y="95"/>
                    <a:pt x="25" y="95"/>
                    <a:pt x="25" y="95"/>
                  </a:cubicBezTo>
                  <a:cubicBezTo>
                    <a:pt x="28" y="130"/>
                    <a:pt x="53" y="150"/>
                    <a:pt x="82" y="150"/>
                  </a:cubicBezTo>
                  <a:cubicBezTo>
                    <a:pt x="102" y="150"/>
                    <a:pt x="117" y="142"/>
                    <a:pt x="129" y="131"/>
                  </a:cubicBezTo>
                  <a:cubicBezTo>
                    <a:pt x="131" y="130"/>
                    <a:pt x="133" y="128"/>
                    <a:pt x="136" y="128"/>
                  </a:cubicBezTo>
                  <a:cubicBezTo>
                    <a:pt x="142" y="128"/>
                    <a:pt x="146" y="133"/>
                    <a:pt x="146" y="139"/>
                  </a:cubicBezTo>
                  <a:cubicBezTo>
                    <a:pt x="146" y="142"/>
                    <a:pt x="145" y="145"/>
                    <a:pt x="142" y="147"/>
                  </a:cubicBezTo>
                  <a:cubicBezTo>
                    <a:pt x="127" y="162"/>
                    <a:pt x="109" y="172"/>
                    <a:pt x="81" y="17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etropolis"/>
                <a:ea typeface="+mn-ea"/>
                <a:cs typeface="+mn-cs"/>
              </a:endParaRPr>
            </a:p>
          </p:txBody>
        </p:sp>
        <p:sp>
          <p:nvSpPr>
            <p:cNvPr id="23" name="Freeform 9">
              <a:extLst>
                <a:ext uri="{FF2B5EF4-FFF2-40B4-BE49-F238E27FC236}">
                  <a16:creationId xmlns:a16="http://schemas.microsoft.com/office/drawing/2014/main" id="{2AB7AA43-11EE-4E56-A876-EA235A60D5FC}"/>
                </a:ext>
              </a:extLst>
            </p:cNvPr>
            <p:cNvSpPr>
              <a:spLocks noEditPoints="1"/>
            </p:cNvSpPr>
            <p:nvPr userDrawn="1"/>
          </p:nvSpPr>
          <p:spPr bwMode="auto">
            <a:xfrm>
              <a:off x="1377775" y="6569284"/>
              <a:ext cx="108898" cy="130361"/>
            </a:xfrm>
            <a:custGeom>
              <a:avLst/>
              <a:gdLst>
                <a:gd name="T0" fmla="*/ 122 w 146"/>
                <a:gd name="T1" fmla="*/ 107 h 172"/>
                <a:gd name="T2" fmla="*/ 122 w 146"/>
                <a:gd name="T3" fmla="*/ 91 h 172"/>
                <a:gd name="T4" fmla="*/ 74 w 146"/>
                <a:gd name="T5" fmla="*/ 84 h 172"/>
                <a:gd name="T6" fmla="*/ 25 w 146"/>
                <a:gd name="T7" fmla="*/ 118 h 172"/>
                <a:gd name="T8" fmla="*/ 25 w 146"/>
                <a:gd name="T9" fmla="*/ 119 h 172"/>
                <a:gd name="T10" fmla="*/ 67 w 146"/>
                <a:gd name="T11" fmla="*/ 152 h 172"/>
                <a:gd name="T12" fmla="*/ 122 w 146"/>
                <a:gd name="T13" fmla="*/ 107 h 172"/>
                <a:gd name="T14" fmla="*/ 0 w 146"/>
                <a:gd name="T15" fmla="*/ 120 h 172"/>
                <a:gd name="T16" fmla="*/ 0 w 146"/>
                <a:gd name="T17" fmla="*/ 119 h 172"/>
                <a:gd name="T18" fmla="*/ 71 w 146"/>
                <a:gd name="T19" fmla="*/ 66 h 172"/>
                <a:gd name="T20" fmla="*/ 122 w 146"/>
                <a:gd name="T21" fmla="*/ 73 h 172"/>
                <a:gd name="T22" fmla="*/ 122 w 146"/>
                <a:gd name="T23" fmla="*/ 67 h 172"/>
                <a:gd name="T24" fmla="*/ 73 w 146"/>
                <a:gd name="T25" fmla="*/ 22 h 172"/>
                <a:gd name="T26" fmla="*/ 34 w 146"/>
                <a:gd name="T27" fmla="*/ 30 h 172"/>
                <a:gd name="T28" fmla="*/ 30 w 146"/>
                <a:gd name="T29" fmla="*/ 31 h 172"/>
                <a:gd name="T30" fmla="*/ 19 w 146"/>
                <a:gd name="T31" fmla="*/ 20 h 172"/>
                <a:gd name="T32" fmla="*/ 26 w 146"/>
                <a:gd name="T33" fmla="*/ 10 h 172"/>
                <a:gd name="T34" fmla="*/ 75 w 146"/>
                <a:gd name="T35" fmla="*/ 0 h 172"/>
                <a:gd name="T36" fmla="*/ 129 w 146"/>
                <a:gd name="T37" fmla="*/ 19 h 172"/>
                <a:gd name="T38" fmla="*/ 146 w 146"/>
                <a:gd name="T39" fmla="*/ 67 h 172"/>
                <a:gd name="T40" fmla="*/ 146 w 146"/>
                <a:gd name="T41" fmla="*/ 158 h 172"/>
                <a:gd name="T42" fmla="*/ 134 w 146"/>
                <a:gd name="T43" fmla="*/ 170 h 172"/>
                <a:gd name="T44" fmla="*/ 122 w 146"/>
                <a:gd name="T45" fmla="*/ 159 h 172"/>
                <a:gd name="T46" fmla="*/ 122 w 146"/>
                <a:gd name="T47" fmla="*/ 143 h 172"/>
                <a:gd name="T48" fmla="*/ 62 w 146"/>
                <a:gd name="T49" fmla="*/ 172 h 172"/>
                <a:gd name="T50" fmla="*/ 0 w 146"/>
                <a:gd name="T51" fmla="*/ 120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6" h="172">
                  <a:moveTo>
                    <a:pt x="122" y="107"/>
                  </a:moveTo>
                  <a:cubicBezTo>
                    <a:pt x="122" y="91"/>
                    <a:pt x="122" y="91"/>
                    <a:pt x="122" y="91"/>
                  </a:cubicBezTo>
                  <a:cubicBezTo>
                    <a:pt x="110" y="88"/>
                    <a:pt x="94" y="84"/>
                    <a:pt x="74" y="84"/>
                  </a:cubicBezTo>
                  <a:cubicBezTo>
                    <a:pt x="43" y="84"/>
                    <a:pt x="25" y="98"/>
                    <a:pt x="25" y="118"/>
                  </a:cubicBezTo>
                  <a:cubicBezTo>
                    <a:pt x="25" y="119"/>
                    <a:pt x="25" y="119"/>
                    <a:pt x="25" y="119"/>
                  </a:cubicBezTo>
                  <a:cubicBezTo>
                    <a:pt x="25" y="140"/>
                    <a:pt x="45" y="152"/>
                    <a:pt x="67" y="152"/>
                  </a:cubicBezTo>
                  <a:cubicBezTo>
                    <a:pt x="97" y="152"/>
                    <a:pt x="122" y="133"/>
                    <a:pt x="122" y="107"/>
                  </a:cubicBezTo>
                  <a:moveTo>
                    <a:pt x="0" y="120"/>
                  </a:moveTo>
                  <a:cubicBezTo>
                    <a:pt x="0" y="119"/>
                    <a:pt x="0" y="119"/>
                    <a:pt x="0" y="119"/>
                  </a:cubicBezTo>
                  <a:cubicBezTo>
                    <a:pt x="0" y="85"/>
                    <a:pt x="29" y="66"/>
                    <a:pt x="71" y="66"/>
                  </a:cubicBezTo>
                  <a:cubicBezTo>
                    <a:pt x="92" y="66"/>
                    <a:pt x="107" y="69"/>
                    <a:pt x="122" y="73"/>
                  </a:cubicBezTo>
                  <a:cubicBezTo>
                    <a:pt x="122" y="67"/>
                    <a:pt x="122" y="67"/>
                    <a:pt x="122" y="67"/>
                  </a:cubicBezTo>
                  <a:cubicBezTo>
                    <a:pt x="122" y="37"/>
                    <a:pt x="104" y="22"/>
                    <a:pt x="73" y="22"/>
                  </a:cubicBezTo>
                  <a:cubicBezTo>
                    <a:pt x="56" y="22"/>
                    <a:pt x="46" y="24"/>
                    <a:pt x="34" y="30"/>
                  </a:cubicBezTo>
                  <a:cubicBezTo>
                    <a:pt x="33" y="30"/>
                    <a:pt x="31" y="31"/>
                    <a:pt x="30" y="31"/>
                  </a:cubicBezTo>
                  <a:cubicBezTo>
                    <a:pt x="24" y="31"/>
                    <a:pt x="19" y="26"/>
                    <a:pt x="19" y="20"/>
                  </a:cubicBezTo>
                  <a:cubicBezTo>
                    <a:pt x="19" y="15"/>
                    <a:pt x="21" y="12"/>
                    <a:pt x="26" y="10"/>
                  </a:cubicBezTo>
                  <a:cubicBezTo>
                    <a:pt x="42" y="3"/>
                    <a:pt x="54" y="0"/>
                    <a:pt x="75" y="0"/>
                  </a:cubicBezTo>
                  <a:cubicBezTo>
                    <a:pt x="99" y="0"/>
                    <a:pt x="117" y="6"/>
                    <a:pt x="129" y="19"/>
                  </a:cubicBezTo>
                  <a:cubicBezTo>
                    <a:pt x="140" y="30"/>
                    <a:pt x="146" y="46"/>
                    <a:pt x="146" y="67"/>
                  </a:cubicBezTo>
                  <a:cubicBezTo>
                    <a:pt x="146" y="158"/>
                    <a:pt x="146" y="158"/>
                    <a:pt x="146" y="158"/>
                  </a:cubicBezTo>
                  <a:cubicBezTo>
                    <a:pt x="146" y="165"/>
                    <a:pt x="141" y="170"/>
                    <a:pt x="134" y="170"/>
                  </a:cubicBezTo>
                  <a:cubicBezTo>
                    <a:pt x="127" y="170"/>
                    <a:pt x="122" y="165"/>
                    <a:pt x="122" y="159"/>
                  </a:cubicBezTo>
                  <a:cubicBezTo>
                    <a:pt x="122" y="143"/>
                    <a:pt x="122" y="143"/>
                    <a:pt x="122" y="143"/>
                  </a:cubicBezTo>
                  <a:cubicBezTo>
                    <a:pt x="111" y="158"/>
                    <a:pt x="91" y="172"/>
                    <a:pt x="62" y="172"/>
                  </a:cubicBezTo>
                  <a:cubicBezTo>
                    <a:pt x="32" y="172"/>
                    <a:pt x="0" y="154"/>
                    <a:pt x="0" y="12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etropolis"/>
                <a:ea typeface="+mn-ea"/>
                <a:cs typeface="+mn-cs"/>
              </a:endParaRPr>
            </a:p>
          </p:txBody>
        </p:sp>
        <p:sp>
          <p:nvSpPr>
            <p:cNvPr id="24" name="Freeform 10">
              <a:extLst>
                <a:ext uri="{FF2B5EF4-FFF2-40B4-BE49-F238E27FC236}">
                  <a16:creationId xmlns:a16="http://schemas.microsoft.com/office/drawing/2014/main" id="{18C906CE-6B18-4A24-B6F3-37C2D07E9914}"/>
                </a:ext>
              </a:extLst>
            </p:cNvPr>
            <p:cNvSpPr>
              <a:spLocks/>
            </p:cNvSpPr>
            <p:nvPr userDrawn="1"/>
          </p:nvSpPr>
          <p:spPr bwMode="auto">
            <a:xfrm>
              <a:off x="863272" y="6563918"/>
              <a:ext cx="325115" cy="135727"/>
            </a:xfrm>
            <a:custGeom>
              <a:avLst/>
              <a:gdLst>
                <a:gd name="T0" fmla="*/ 49 w 435"/>
                <a:gd name="T1" fmla="*/ 18 h 179"/>
                <a:gd name="T2" fmla="*/ 17 w 435"/>
                <a:gd name="T3" fmla="*/ 6 h 179"/>
                <a:gd name="T4" fmla="*/ 6 w 435"/>
                <a:gd name="T5" fmla="*/ 37 h 179"/>
                <a:gd name="T6" fmla="*/ 58 w 435"/>
                <a:gd name="T7" fmla="*/ 152 h 179"/>
                <a:gd name="T8" fmla="*/ 92 w 435"/>
                <a:gd name="T9" fmla="*/ 179 h 179"/>
                <a:gd name="T10" fmla="*/ 125 w 435"/>
                <a:gd name="T11" fmla="*/ 152 h 179"/>
                <a:gd name="T12" fmla="*/ 171 w 435"/>
                <a:gd name="T13" fmla="*/ 51 h 179"/>
                <a:gd name="T14" fmla="*/ 178 w 435"/>
                <a:gd name="T15" fmla="*/ 46 h 179"/>
                <a:gd name="T16" fmla="*/ 185 w 435"/>
                <a:gd name="T17" fmla="*/ 54 h 179"/>
                <a:gd name="T18" fmla="*/ 185 w 435"/>
                <a:gd name="T19" fmla="*/ 151 h 179"/>
                <a:gd name="T20" fmla="*/ 209 w 435"/>
                <a:gd name="T21" fmla="*/ 179 h 179"/>
                <a:gd name="T22" fmla="*/ 234 w 435"/>
                <a:gd name="T23" fmla="*/ 151 h 179"/>
                <a:gd name="T24" fmla="*/ 234 w 435"/>
                <a:gd name="T25" fmla="*/ 72 h 179"/>
                <a:gd name="T26" fmla="*/ 260 w 435"/>
                <a:gd name="T27" fmla="*/ 46 h 179"/>
                <a:gd name="T28" fmla="*/ 285 w 435"/>
                <a:gd name="T29" fmla="*/ 72 h 179"/>
                <a:gd name="T30" fmla="*/ 285 w 435"/>
                <a:gd name="T31" fmla="*/ 151 h 179"/>
                <a:gd name="T32" fmla="*/ 310 w 435"/>
                <a:gd name="T33" fmla="*/ 179 h 179"/>
                <a:gd name="T34" fmla="*/ 334 w 435"/>
                <a:gd name="T35" fmla="*/ 151 h 179"/>
                <a:gd name="T36" fmla="*/ 334 w 435"/>
                <a:gd name="T37" fmla="*/ 72 h 179"/>
                <a:gd name="T38" fmla="*/ 360 w 435"/>
                <a:gd name="T39" fmla="*/ 46 h 179"/>
                <a:gd name="T40" fmla="*/ 385 w 435"/>
                <a:gd name="T41" fmla="*/ 72 h 179"/>
                <a:gd name="T42" fmla="*/ 385 w 435"/>
                <a:gd name="T43" fmla="*/ 151 h 179"/>
                <a:gd name="T44" fmla="*/ 410 w 435"/>
                <a:gd name="T45" fmla="*/ 179 h 179"/>
                <a:gd name="T46" fmla="*/ 435 w 435"/>
                <a:gd name="T47" fmla="*/ 151 h 179"/>
                <a:gd name="T48" fmla="*/ 435 w 435"/>
                <a:gd name="T49" fmla="*/ 61 h 179"/>
                <a:gd name="T50" fmla="*/ 375 w 435"/>
                <a:gd name="T51" fmla="*/ 4 h 179"/>
                <a:gd name="T52" fmla="*/ 323 w 435"/>
                <a:gd name="T53" fmla="*/ 26 h 179"/>
                <a:gd name="T54" fmla="*/ 272 w 435"/>
                <a:gd name="T55" fmla="*/ 4 h 179"/>
                <a:gd name="T56" fmla="*/ 223 w 435"/>
                <a:gd name="T57" fmla="*/ 26 h 179"/>
                <a:gd name="T58" fmla="*/ 178 w 435"/>
                <a:gd name="T59" fmla="*/ 4 h 179"/>
                <a:gd name="T60" fmla="*/ 125 w 435"/>
                <a:gd name="T61" fmla="*/ 40 h 179"/>
                <a:gd name="T62" fmla="*/ 92 w 435"/>
                <a:gd name="T63" fmla="*/ 119 h 179"/>
                <a:gd name="T64" fmla="*/ 49 w 435"/>
                <a:gd name="T65" fmla="*/ 18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5" h="179">
                  <a:moveTo>
                    <a:pt x="49" y="18"/>
                  </a:moveTo>
                  <a:cubicBezTo>
                    <a:pt x="43" y="6"/>
                    <a:pt x="30" y="0"/>
                    <a:pt x="17" y="6"/>
                  </a:cubicBezTo>
                  <a:cubicBezTo>
                    <a:pt x="5" y="12"/>
                    <a:pt x="0" y="25"/>
                    <a:pt x="6" y="37"/>
                  </a:cubicBezTo>
                  <a:cubicBezTo>
                    <a:pt x="58" y="152"/>
                    <a:pt x="58" y="152"/>
                    <a:pt x="58" y="152"/>
                  </a:cubicBezTo>
                  <a:cubicBezTo>
                    <a:pt x="67" y="169"/>
                    <a:pt x="75" y="179"/>
                    <a:pt x="92" y="179"/>
                  </a:cubicBezTo>
                  <a:cubicBezTo>
                    <a:pt x="109" y="179"/>
                    <a:pt x="117" y="169"/>
                    <a:pt x="125" y="152"/>
                  </a:cubicBezTo>
                  <a:cubicBezTo>
                    <a:pt x="125" y="152"/>
                    <a:pt x="171" y="52"/>
                    <a:pt x="171" y="51"/>
                  </a:cubicBezTo>
                  <a:cubicBezTo>
                    <a:pt x="172" y="50"/>
                    <a:pt x="173" y="46"/>
                    <a:pt x="178" y="46"/>
                  </a:cubicBezTo>
                  <a:cubicBezTo>
                    <a:pt x="182" y="47"/>
                    <a:pt x="185" y="50"/>
                    <a:pt x="185" y="54"/>
                  </a:cubicBezTo>
                  <a:cubicBezTo>
                    <a:pt x="185" y="151"/>
                    <a:pt x="185" y="151"/>
                    <a:pt x="185" y="151"/>
                  </a:cubicBezTo>
                  <a:cubicBezTo>
                    <a:pt x="185" y="166"/>
                    <a:pt x="193" y="179"/>
                    <a:pt x="209" y="179"/>
                  </a:cubicBezTo>
                  <a:cubicBezTo>
                    <a:pt x="225" y="179"/>
                    <a:pt x="234" y="166"/>
                    <a:pt x="234" y="151"/>
                  </a:cubicBezTo>
                  <a:cubicBezTo>
                    <a:pt x="234" y="72"/>
                    <a:pt x="234" y="72"/>
                    <a:pt x="234" y="72"/>
                  </a:cubicBezTo>
                  <a:cubicBezTo>
                    <a:pt x="234" y="56"/>
                    <a:pt x="245" y="46"/>
                    <a:pt x="260" y="46"/>
                  </a:cubicBezTo>
                  <a:cubicBezTo>
                    <a:pt x="275" y="46"/>
                    <a:pt x="285" y="57"/>
                    <a:pt x="285" y="72"/>
                  </a:cubicBezTo>
                  <a:cubicBezTo>
                    <a:pt x="285" y="151"/>
                    <a:pt x="285" y="151"/>
                    <a:pt x="285" y="151"/>
                  </a:cubicBezTo>
                  <a:cubicBezTo>
                    <a:pt x="285" y="166"/>
                    <a:pt x="294" y="179"/>
                    <a:pt x="310" y="179"/>
                  </a:cubicBezTo>
                  <a:cubicBezTo>
                    <a:pt x="326" y="179"/>
                    <a:pt x="334" y="166"/>
                    <a:pt x="334" y="151"/>
                  </a:cubicBezTo>
                  <a:cubicBezTo>
                    <a:pt x="334" y="72"/>
                    <a:pt x="334" y="72"/>
                    <a:pt x="334" y="72"/>
                  </a:cubicBezTo>
                  <a:cubicBezTo>
                    <a:pt x="334" y="56"/>
                    <a:pt x="345" y="46"/>
                    <a:pt x="360" y="46"/>
                  </a:cubicBezTo>
                  <a:cubicBezTo>
                    <a:pt x="375" y="46"/>
                    <a:pt x="385" y="57"/>
                    <a:pt x="385" y="72"/>
                  </a:cubicBezTo>
                  <a:cubicBezTo>
                    <a:pt x="385" y="151"/>
                    <a:pt x="385" y="151"/>
                    <a:pt x="385" y="151"/>
                  </a:cubicBezTo>
                  <a:cubicBezTo>
                    <a:pt x="385" y="166"/>
                    <a:pt x="394" y="179"/>
                    <a:pt x="410" y="179"/>
                  </a:cubicBezTo>
                  <a:cubicBezTo>
                    <a:pt x="426" y="179"/>
                    <a:pt x="435" y="166"/>
                    <a:pt x="435" y="151"/>
                  </a:cubicBezTo>
                  <a:cubicBezTo>
                    <a:pt x="435" y="61"/>
                    <a:pt x="435" y="61"/>
                    <a:pt x="435" y="61"/>
                  </a:cubicBezTo>
                  <a:cubicBezTo>
                    <a:pt x="435" y="27"/>
                    <a:pt x="408" y="4"/>
                    <a:pt x="375" y="4"/>
                  </a:cubicBezTo>
                  <a:cubicBezTo>
                    <a:pt x="343" y="4"/>
                    <a:pt x="323" y="26"/>
                    <a:pt x="323" y="26"/>
                  </a:cubicBezTo>
                  <a:cubicBezTo>
                    <a:pt x="312" y="12"/>
                    <a:pt x="297" y="4"/>
                    <a:pt x="272" y="4"/>
                  </a:cubicBezTo>
                  <a:cubicBezTo>
                    <a:pt x="246" y="4"/>
                    <a:pt x="223" y="26"/>
                    <a:pt x="223" y="26"/>
                  </a:cubicBezTo>
                  <a:cubicBezTo>
                    <a:pt x="212" y="12"/>
                    <a:pt x="194" y="4"/>
                    <a:pt x="178" y="4"/>
                  </a:cubicBezTo>
                  <a:cubicBezTo>
                    <a:pt x="155" y="4"/>
                    <a:pt x="136" y="14"/>
                    <a:pt x="125" y="40"/>
                  </a:cubicBezTo>
                  <a:cubicBezTo>
                    <a:pt x="92" y="119"/>
                    <a:pt x="92" y="119"/>
                    <a:pt x="92" y="119"/>
                  </a:cubicBezTo>
                  <a:lnTo>
                    <a:pt x="49"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etropolis"/>
                <a:ea typeface="+mn-ea"/>
                <a:cs typeface="+mn-cs"/>
              </a:endParaRPr>
            </a:p>
          </p:txBody>
        </p:sp>
        <p:sp>
          <p:nvSpPr>
            <p:cNvPr id="25" name="Freeform 11">
              <a:extLst>
                <a:ext uri="{FF2B5EF4-FFF2-40B4-BE49-F238E27FC236}">
                  <a16:creationId xmlns:a16="http://schemas.microsoft.com/office/drawing/2014/main" id="{43859B0A-3053-4B1E-BBEF-AD11EABDF4CF}"/>
                </a:ext>
              </a:extLst>
            </p:cNvPr>
            <p:cNvSpPr>
              <a:spLocks noEditPoints="1"/>
            </p:cNvSpPr>
            <p:nvPr userDrawn="1"/>
          </p:nvSpPr>
          <p:spPr bwMode="auto">
            <a:xfrm>
              <a:off x="1694683" y="6569284"/>
              <a:ext cx="29671" cy="31249"/>
            </a:xfrm>
            <a:custGeom>
              <a:avLst/>
              <a:gdLst>
                <a:gd name="T0" fmla="*/ 37 w 40"/>
                <a:gd name="T1" fmla="*/ 20 h 41"/>
                <a:gd name="T2" fmla="*/ 37 w 40"/>
                <a:gd name="T3" fmla="*/ 20 h 41"/>
                <a:gd name="T4" fmla="*/ 20 w 40"/>
                <a:gd name="T5" fmla="*/ 4 h 41"/>
                <a:gd name="T6" fmla="*/ 3 w 40"/>
                <a:gd name="T7" fmla="*/ 20 h 41"/>
                <a:gd name="T8" fmla="*/ 3 w 40"/>
                <a:gd name="T9" fmla="*/ 21 h 41"/>
                <a:gd name="T10" fmla="*/ 20 w 40"/>
                <a:gd name="T11" fmla="*/ 37 h 41"/>
                <a:gd name="T12" fmla="*/ 37 w 40"/>
                <a:gd name="T13" fmla="*/ 20 h 41"/>
                <a:gd name="T14" fmla="*/ 0 w 40"/>
                <a:gd name="T15" fmla="*/ 21 h 41"/>
                <a:gd name="T16" fmla="*/ 0 w 40"/>
                <a:gd name="T17" fmla="*/ 20 h 41"/>
                <a:gd name="T18" fmla="*/ 20 w 40"/>
                <a:gd name="T19" fmla="*/ 0 h 41"/>
                <a:gd name="T20" fmla="*/ 40 w 40"/>
                <a:gd name="T21" fmla="*/ 20 h 41"/>
                <a:gd name="T22" fmla="*/ 40 w 40"/>
                <a:gd name="T23" fmla="*/ 20 h 41"/>
                <a:gd name="T24" fmla="*/ 20 w 40"/>
                <a:gd name="T25" fmla="*/ 41 h 41"/>
                <a:gd name="T26" fmla="*/ 0 w 40"/>
                <a:gd name="T27" fmla="*/ 2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0" h="41">
                  <a:moveTo>
                    <a:pt x="37" y="20"/>
                  </a:moveTo>
                  <a:cubicBezTo>
                    <a:pt x="37" y="20"/>
                    <a:pt x="37" y="20"/>
                    <a:pt x="37" y="20"/>
                  </a:cubicBezTo>
                  <a:cubicBezTo>
                    <a:pt x="37" y="11"/>
                    <a:pt x="29" y="4"/>
                    <a:pt x="20" y="4"/>
                  </a:cubicBezTo>
                  <a:cubicBezTo>
                    <a:pt x="11" y="4"/>
                    <a:pt x="3" y="11"/>
                    <a:pt x="3" y="20"/>
                  </a:cubicBezTo>
                  <a:cubicBezTo>
                    <a:pt x="3" y="21"/>
                    <a:pt x="3" y="21"/>
                    <a:pt x="3" y="21"/>
                  </a:cubicBezTo>
                  <a:cubicBezTo>
                    <a:pt x="3" y="30"/>
                    <a:pt x="11" y="37"/>
                    <a:pt x="20" y="37"/>
                  </a:cubicBezTo>
                  <a:cubicBezTo>
                    <a:pt x="29" y="37"/>
                    <a:pt x="37" y="30"/>
                    <a:pt x="37" y="20"/>
                  </a:cubicBezTo>
                  <a:moveTo>
                    <a:pt x="0" y="21"/>
                  </a:moveTo>
                  <a:cubicBezTo>
                    <a:pt x="0" y="20"/>
                    <a:pt x="0" y="20"/>
                    <a:pt x="0" y="20"/>
                  </a:cubicBezTo>
                  <a:cubicBezTo>
                    <a:pt x="0" y="9"/>
                    <a:pt x="9" y="0"/>
                    <a:pt x="20" y="0"/>
                  </a:cubicBezTo>
                  <a:cubicBezTo>
                    <a:pt x="32" y="0"/>
                    <a:pt x="40" y="9"/>
                    <a:pt x="40" y="20"/>
                  </a:cubicBezTo>
                  <a:cubicBezTo>
                    <a:pt x="40" y="20"/>
                    <a:pt x="40" y="20"/>
                    <a:pt x="40" y="20"/>
                  </a:cubicBezTo>
                  <a:cubicBezTo>
                    <a:pt x="40" y="32"/>
                    <a:pt x="31" y="41"/>
                    <a:pt x="20" y="41"/>
                  </a:cubicBezTo>
                  <a:cubicBezTo>
                    <a:pt x="8" y="41"/>
                    <a:pt x="0" y="32"/>
                    <a:pt x="0" y="2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etropolis"/>
                <a:ea typeface="+mn-ea"/>
                <a:cs typeface="+mn-cs"/>
              </a:endParaRPr>
            </a:p>
          </p:txBody>
        </p:sp>
        <p:sp>
          <p:nvSpPr>
            <p:cNvPr id="26" name="Freeform 12">
              <a:extLst>
                <a:ext uri="{FF2B5EF4-FFF2-40B4-BE49-F238E27FC236}">
                  <a16:creationId xmlns:a16="http://schemas.microsoft.com/office/drawing/2014/main" id="{480957FB-BCF1-411D-91E8-D3CB10A9BBF6}"/>
                </a:ext>
              </a:extLst>
            </p:cNvPr>
            <p:cNvSpPr>
              <a:spLocks noEditPoints="1"/>
            </p:cNvSpPr>
            <p:nvPr userDrawn="1"/>
          </p:nvSpPr>
          <p:spPr bwMode="auto">
            <a:xfrm>
              <a:off x="1703521" y="6576859"/>
              <a:ext cx="12626" cy="15151"/>
            </a:xfrm>
            <a:custGeom>
              <a:avLst/>
              <a:gdLst>
                <a:gd name="T0" fmla="*/ 9 w 17"/>
                <a:gd name="T1" fmla="*/ 10 h 20"/>
                <a:gd name="T2" fmla="*/ 12 w 17"/>
                <a:gd name="T3" fmla="*/ 7 h 20"/>
                <a:gd name="T4" fmla="*/ 12 w 17"/>
                <a:gd name="T5" fmla="*/ 7 h 20"/>
                <a:gd name="T6" fmla="*/ 9 w 17"/>
                <a:gd name="T7" fmla="*/ 4 h 20"/>
                <a:gd name="T8" fmla="*/ 5 w 17"/>
                <a:gd name="T9" fmla="*/ 4 h 20"/>
                <a:gd name="T10" fmla="*/ 5 w 17"/>
                <a:gd name="T11" fmla="*/ 10 h 20"/>
                <a:gd name="T12" fmla="*/ 9 w 17"/>
                <a:gd name="T13" fmla="*/ 10 h 20"/>
                <a:gd name="T14" fmla="*/ 0 w 17"/>
                <a:gd name="T15" fmla="*/ 2 h 20"/>
                <a:gd name="T16" fmla="*/ 2 w 17"/>
                <a:gd name="T17" fmla="*/ 0 h 20"/>
                <a:gd name="T18" fmla="*/ 9 w 17"/>
                <a:gd name="T19" fmla="*/ 0 h 20"/>
                <a:gd name="T20" fmla="*/ 15 w 17"/>
                <a:gd name="T21" fmla="*/ 2 h 20"/>
                <a:gd name="T22" fmla="*/ 17 w 17"/>
                <a:gd name="T23" fmla="*/ 7 h 20"/>
                <a:gd name="T24" fmla="*/ 17 w 17"/>
                <a:gd name="T25" fmla="*/ 7 h 20"/>
                <a:gd name="T26" fmla="*/ 13 w 17"/>
                <a:gd name="T27" fmla="*/ 13 h 20"/>
                <a:gd name="T28" fmla="*/ 16 w 17"/>
                <a:gd name="T29" fmla="*/ 17 h 20"/>
                <a:gd name="T30" fmla="*/ 16 w 17"/>
                <a:gd name="T31" fmla="*/ 18 h 20"/>
                <a:gd name="T32" fmla="*/ 14 w 17"/>
                <a:gd name="T33" fmla="*/ 20 h 20"/>
                <a:gd name="T34" fmla="*/ 12 w 17"/>
                <a:gd name="T35" fmla="*/ 19 h 20"/>
                <a:gd name="T36" fmla="*/ 8 w 17"/>
                <a:gd name="T37" fmla="*/ 14 h 20"/>
                <a:gd name="T38" fmla="*/ 5 w 17"/>
                <a:gd name="T39" fmla="*/ 14 h 20"/>
                <a:gd name="T40" fmla="*/ 5 w 17"/>
                <a:gd name="T41" fmla="*/ 18 h 20"/>
                <a:gd name="T42" fmla="*/ 2 w 17"/>
                <a:gd name="T43" fmla="*/ 20 h 20"/>
                <a:gd name="T44" fmla="*/ 0 w 17"/>
                <a:gd name="T45" fmla="*/ 18 h 20"/>
                <a:gd name="T46" fmla="*/ 0 w 17"/>
                <a:gd name="T47" fmla="*/ 2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7" h="20">
                  <a:moveTo>
                    <a:pt x="9" y="10"/>
                  </a:moveTo>
                  <a:cubicBezTo>
                    <a:pt x="11" y="10"/>
                    <a:pt x="12" y="9"/>
                    <a:pt x="12" y="7"/>
                  </a:cubicBezTo>
                  <a:cubicBezTo>
                    <a:pt x="12" y="7"/>
                    <a:pt x="12" y="7"/>
                    <a:pt x="12" y="7"/>
                  </a:cubicBezTo>
                  <a:cubicBezTo>
                    <a:pt x="12" y="5"/>
                    <a:pt x="11" y="4"/>
                    <a:pt x="9" y="4"/>
                  </a:cubicBezTo>
                  <a:cubicBezTo>
                    <a:pt x="5" y="4"/>
                    <a:pt x="5" y="4"/>
                    <a:pt x="5" y="4"/>
                  </a:cubicBezTo>
                  <a:cubicBezTo>
                    <a:pt x="5" y="10"/>
                    <a:pt x="5" y="10"/>
                    <a:pt x="5" y="10"/>
                  </a:cubicBezTo>
                  <a:lnTo>
                    <a:pt x="9" y="10"/>
                  </a:lnTo>
                  <a:close/>
                  <a:moveTo>
                    <a:pt x="0" y="2"/>
                  </a:moveTo>
                  <a:cubicBezTo>
                    <a:pt x="0" y="1"/>
                    <a:pt x="1" y="0"/>
                    <a:pt x="2" y="0"/>
                  </a:cubicBezTo>
                  <a:cubicBezTo>
                    <a:pt x="9" y="0"/>
                    <a:pt x="9" y="0"/>
                    <a:pt x="9" y="0"/>
                  </a:cubicBezTo>
                  <a:cubicBezTo>
                    <a:pt x="12" y="0"/>
                    <a:pt x="14" y="1"/>
                    <a:pt x="15" y="2"/>
                  </a:cubicBezTo>
                  <a:cubicBezTo>
                    <a:pt x="16" y="3"/>
                    <a:pt x="17" y="5"/>
                    <a:pt x="17" y="7"/>
                  </a:cubicBezTo>
                  <a:cubicBezTo>
                    <a:pt x="17" y="7"/>
                    <a:pt x="17" y="7"/>
                    <a:pt x="17" y="7"/>
                  </a:cubicBezTo>
                  <a:cubicBezTo>
                    <a:pt x="17" y="10"/>
                    <a:pt x="15" y="12"/>
                    <a:pt x="13" y="13"/>
                  </a:cubicBezTo>
                  <a:cubicBezTo>
                    <a:pt x="16" y="17"/>
                    <a:pt x="16" y="17"/>
                    <a:pt x="16" y="17"/>
                  </a:cubicBezTo>
                  <a:cubicBezTo>
                    <a:pt x="16" y="17"/>
                    <a:pt x="16" y="18"/>
                    <a:pt x="16" y="18"/>
                  </a:cubicBezTo>
                  <a:cubicBezTo>
                    <a:pt x="16" y="19"/>
                    <a:pt x="15" y="20"/>
                    <a:pt x="14" y="20"/>
                  </a:cubicBezTo>
                  <a:cubicBezTo>
                    <a:pt x="13" y="20"/>
                    <a:pt x="13" y="20"/>
                    <a:pt x="12" y="19"/>
                  </a:cubicBezTo>
                  <a:cubicBezTo>
                    <a:pt x="8" y="14"/>
                    <a:pt x="8" y="14"/>
                    <a:pt x="8" y="14"/>
                  </a:cubicBezTo>
                  <a:cubicBezTo>
                    <a:pt x="5" y="14"/>
                    <a:pt x="5" y="14"/>
                    <a:pt x="5" y="14"/>
                  </a:cubicBezTo>
                  <a:cubicBezTo>
                    <a:pt x="5" y="18"/>
                    <a:pt x="5" y="18"/>
                    <a:pt x="5" y="18"/>
                  </a:cubicBezTo>
                  <a:cubicBezTo>
                    <a:pt x="5" y="19"/>
                    <a:pt x="4" y="20"/>
                    <a:pt x="2" y="20"/>
                  </a:cubicBezTo>
                  <a:cubicBezTo>
                    <a:pt x="1" y="20"/>
                    <a:pt x="0" y="19"/>
                    <a:pt x="0" y="18"/>
                  </a:cubicBezTo>
                  <a:lnTo>
                    <a:pt x="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Metropolis"/>
                <a:ea typeface="+mn-ea"/>
                <a:cs typeface="+mn-cs"/>
              </a:endParaRPr>
            </a:p>
          </p:txBody>
        </p:sp>
      </p:gr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
            <a:ext cx="12192000" cy="6857998"/>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59413" y="5708961"/>
            <a:ext cx="1707705" cy="960584"/>
          </a:xfrm>
          <a:prstGeom prst="rect">
            <a:avLst/>
          </a:prstGeom>
        </p:spPr>
      </p:pic>
      <p:sp>
        <p:nvSpPr>
          <p:cNvPr id="13" name="Title 1"/>
          <p:cNvSpPr txBox="1">
            <a:spLocks/>
          </p:cNvSpPr>
          <p:nvPr/>
        </p:nvSpPr>
        <p:spPr>
          <a:xfrm>
            <a:off x="1151518" y="1857958"/>
            <a:ext cx="10515600" cy="1747140"/>
          </a:xfrm>
          <a:prstGeom prst="rect">
            <a:avLst/>
          </a:prstGeom>
        </p:spPr>
        <p:txBody>
          <a:bodyPr anchor="b"/>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6000" b="1" dirty="0" smtClean="0">
                <a:solidFill>
                  <a:prstClr val="black"/>
                </a:solidFill>
              </a:rPr>
              <a:t>Kubernetes – </a:t>
            </a:r>
          </a:p>
          <a:p>
            <a:pPr algn="r"/>
            <a:r>
              <a:rPr lang="en-US" sz="6000" b="1" dirty="0" smtClean="0">
                <a:solidFill>
                  <a:prstClr val="black"/>
                </a:solidFill>
              </a:rPr>
              <a:t>Overview</a:t>
            </a:r>
            <a:endParaRPr lang="en-IN" b="1" dirty="0"/>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175" y="361782"/>
            <a:ext cx="11039183" cy="382156"/>
          </a:xfrm>
          <a:prstGeom prst="rect">
            <a:avLst/>
          </a:prstGeom>
        </p:spPr>
        <p:txBody>
          <a:bodyPr vert="horz" wrap="square" lIns="0" tIns="12700" rIns="0" bIns="0" rtlCol="0">
            <a:spAutoFit/>
          </a:bodyPr>
          <a:lstStyle/>
          <a:p>
            <a:pPr marL="12700">
              <a:lnSpc>
                <a:spcPct val="100000"/>
              </a:lnSpc>
              <a:spcBef>
                <a:spcPts val="100"/>
              </a:spcBef>
            </a:pPr>
            <a:r>
              <a:rPr lang="en-US" sz="2400" spc="-20"/>
              <a:t>Pod-to-</a:t>
            </a:r>
            <a:r>
              <a:rPr lang="en-US" sz="2400" spc="-15"/>
              <a:t>Container Relationship</a:t>
            </a:r>
            <a:endParaRPr lang="en-US" sz="2400"/>
          </a:p>
        </p:txBody>
      </p:sp>
      <p:sp>
        <p:nvSpPr>
          <p:cNvPr id="16" name="Content Placeholder 15">
            <a:extLst>
              <a:ext uri="{FF2B5EF4-FFF2-40B4-BE49-F238E27FC236}">
                <a16:creationId xmlns:a16="http://schemas.microsoft.com/office/drawing/2014/main" id="{CA71DF49-3EEF-4701-999B-E3225A5E3CF0}"/>
              </a:ext>
            </a:extLst>
          </p:cNvPr>
          <p:cNvSpPr>
            <a:spLocks noGrp="1"/>
          </p:cNvSpPr>
          <p:nvPr>
            <p:ph idx="1"/>
          </p:nvPr>
        </p:nvSpPr>
        <p:spPr>
          <a:xfrm>
            <a:off x="576409" y="998470"/>
            <a:ext cx="10972800" cy="441536"/>
          </a:xfrm>
        </p:spPr>
        <p:txBody>
          <a:bodyPr/>
          <a:lstStyle/>
          <a:p>
            <a:r>
              <a:rPr lang="en-IE"/>
              <a:t>A Kubernetes pod is created to run a container.  Additional containers can be defined.  </a:t>
            </a:r>
          </a:p>
          <a:p>
            <a:endParaRPr lang="en-US"/>
          </a:p>
        </p:txBody>
      </p:sp>
      <p:sp>
        <p:nvSpPr>
          <p:cNvPr id="18" name="Content Placeholder 17">
            <a:extLst>
              <a:ext uri="{FF2B5EF4-FFF2-40B4-BE49-F238E27FC236}">
                <a16:creationId xmlns:a16="http://schemas.microsoft.com/office/drawing/2014/main" id="{16EF8938-9588-41CA-A8F8-E56A66364B1E}"/>
              </a:ext>
            </a:extLst>
          </p:cNvPr>
          <p:cNvSpPr>
            <a:spLocks noGrp="1"/>
          </p:cNvSpPr>
          <p:nvPr>
            <p:ph sz="quarter" idx="12"/>
          </p:nvPr>
        </p:nvSpPr>
        <p:spPr>
          <a:xfrm>
            <a:off x="642791" y="1399386"/>
            <a:ext cx="10972800" cy="4799012"/>
          </a:xfrm>
        </p:spPr>
        <p:txBody>
          <a:bodyPr/>
          <a:lstStyle/>
          <a:p>
            <a:r>
              <a:rPr lang="en-US"/>
              <a:t/>
            </a:r>
            <a:br>
              <a:rPr lang="en-US"/>
            </a:br>
            <a:endParaRPr lang="en-US"/>
          </a:p>
        </p:txBody>
      </p:sp>
      <p:sp>
        <p:nvSpPr>
          <p:cNvPr id="15" name="object 15"/>
          <p:cNvSpPr txBox="1">
            <a:spLocks noGrp="1"/>
          </p:cNvSpPr>
          <p:nvPr>
            <p:ph type="sldNum" sz="quarter" idx="4294967295"/>
          </p:nvPr>
        </p:nvSpPr>
        <p:spPr>
          <a:xfrm>
            <a:off x="11961813" y="6496050"/>
            <a:ext cx="230187" cy="149225"/>
          </a:xfrm>
          <a:prstGeom prst="rect">
            <a:avLst/>
          </a:prstGeom>
        </p:spPr>
        <p:txBody>
          <a:bodyPr vert="horz" wrap="square" lIns="0" tIns="7620" rIns="0" bIns="0" rtlCol="0">
            <a:spAutoFit/>
          </a:bodyPr>
          <a:lstStyle/>
          <a:p>
            <a:pPr marL="38100">
              <a:lnSpc>
                <a:spcPct val="100000"/>
              </a:lnSpc>
              <a:spcBef>
                <a:spcPts val="60"/>
              </a:spcBef>
            </a:pPr>
            <a:fld id="{81D60167-4931-47E6-BA6A-407CBD079E47}" type="slidenum">
              <a:rPr dirty="0"/>
              <a:t>10</a:t>
            </a:fld>
            <a:endParaRPr/>
          </a:p>
        </p:txBody>
      </p:sp>
      <p:grpSp>
        <p:nvGrpSpPr>
          <p:cNvPr id="19" name="Group 18">
            <a:extLst>
              <a:ext uri="{FF2B5EF4-FFF2-40B4-BE49-F238E27FC236}">
                <a16:creationId xmlns:a16="http://schemas.microsoft.com/office/drawing/2014/main" id="{DA957759-51BF-463B-AA89-4149F5884ECF}"/>
              </a:ext>
            </a:extLst>
          </p:cNvPr>
          <p:cNvGrpSpPr/>
          <p:nvPr/>
        </p:nvGrpSpPr>
        <p:grpSpPr>
          <a:xfrm>
            <a:off x="3303416" y="1879611"/>
            <a:ext cx="4616450" cy="3918797"/>
            <a:chOff x="5238093" y="1918112"/>
            <a:chExt cx="4616450" cy="3918797"/>
          </a:xfrm>
        </p:grpSpPr>
        <p:sp>
          <p:nvSpPr>
            <p:cNvPr id="3" name="object 3"/>
            <p:cNvSpPr/>
            <p:nvPr/>
          </p:nvSpPr>
          <p:spPr>
            <a:xfrm>
              <a:off x="5238093" y="1998433"/>
              <a:ext cx="4616450" cy="3677920"/>
            </a:xfrm>
            <a:custGeom>
              <a:avLst/>
              <a:gdLst/>
              <a:ahLst/>
              <a:cxnLst/>
              <a:rect l="l" t="t" r="r" b="b"/>
              <a:pathLst>
                <a:path w="4616450" h="3677920">
                  <a:moveTo>
                    <a:pt x="4002906" y="0"/>
                  </a:moveTo>
                  <a:lnTo>
                    <a:pt x="612931" y="0"/>
                  </a:lnTo>
                  <a:lnTo>
                    <a:pt x="565031" y="1844"/>
                  </a:lnTo>
                  <a:lnTo>
                    <a:pt x="518139" y="7285"/>
                  </a:lnTo>
                  <a:lnTo>
                    <a:pt x="472391" y="16187"/>
                  </a:lnTo>
                  <a:lnTo>
                    <a:pt x="427925" y="28415"/>
                  </a:lnTo>
                  <a:lnTo>
                    <a:pt x="384875" y="43831"/>
                  </a:lnTo>
                  <a:lnTo>
                    <a:pt x="343379" y="62299"/>
                  </a:lnTo>
                  <a:lnTo>
                    <a:pt x="303573" y="83683"/>
                  </a:lnTo>
                  <a:lnTo>
                    <a:pt x="265592" y="107846"/>
                  </a:lnTo>
                  <a:lnTo>
                    <a:pt x="229574" y="134654"/>
                  </a:lnTo>
                  <a:lnTo>
                    <a:pt x="195654" y="163968"/>
                  </a:lnTo>
                  <a:lnTo>
                    <a:pt x="163968" y="195654"/>
                  </a:lnTo>
                  <a:lnTo>
                    <a:pt x="134654" y="229574"/>
                  </a:lnTo>
                  <a:lnTo>
                    <a:pt x="107846" y="265592"/>
                  </a:lnTo>
                  <a:lnTo>
                    <a:pt x="83683" y="303573"/>
                  </a:lnTo>
                  <a:lnTo>
                    <a:pt x="62299" y="343379"/>
                  </a:lnTo>
                  <a:lnTo>
                    <a:pt x="43831" y="384875"/>
                  </a:lnTo>
                  <a:lnTo>
                    <a:pt x="28415" y="427925"/>
                  </a:lnTo>
                  <a:lnTo>
                    <a:pt x="16187" y="472391"/>
                  </a:lnTo>
                  <a:lnTo>
                    <a:pt x="7285" y="518139"/>
                  </a:lnTo>
                  <a:lnTo>
                    <a:pt x="1844" y="565031"/>
                  </a:lnTo>
                  <a:lnTo>
                    <a:pt x="0" y="612931"/>
                  </a:lnTo>
                  <a:lnTo>
                    <a:pt x="0" y="3064592"/>
                  </a:lnTo>
                  <a:lnTo>
                    <a:pt x="1844" y="3112492"/>
                  </a:lnTo>
                  <a:lnTo>
                    <a:pt x="7285" y="3159384"/>
                  </a:lnTo>
                  <a:lnTo>
                    <a:pt x="16187" y="3205132"/>
                  </a:lnTo>
                  <a:lnTo>
                    <a:pt x="28415" y="3249599"/>
                  </a:lnTo>
                  <a:lnTo>
                    <a:pt x="43831" y="3292648"/>
                  </a:lnTo>
                  <a:lnTo>
                    <a:pt x="62299" y="3334144"/>
                  </a:lnTo>
                  <a:lnTo>
                    <a:pt x="83683" y="3373951"/>
                  </a:lnTo>
                  <a:lnTo>
                    <a:pt x="107846" y="3411931"/>
                  </a:lnTo>
                  <a:lnTo>
                    <a:pt x="134654" y="3447950"/>
                  </a:lnTo>
                  <a:lnTo>
                    <a:pt x="163968" y="3481870"/>
                  </a:lnTo>
                  <a:lnTo>
                    <a:pt x="195654" y="3513556"/>
                  </a:lnTo>
                  <a:lnTo>
                    <a:pt x="229574" y="3542870"/>
                  </a:lnTo>
                  <a:lnTo>
                    <a:pt x="265592" y="3569677"/>
                  </a:lnTo>
                  <a:lnTo>
                    <a:pt x="303573" y="3593841"/>
                  </a:lnTo>
                  <a:lnTo>
                    <a:pt x="343379" y="3615225"/>
                  </a:lnTo>
                  <a:lnTo>
                    <a:pt x="384875" y="3633693"/>
                  </a:lnTo>
                  <a:lnTo>
                    <a:pt x="427925" y="3649109"/>
                  </a:lnTo>
                  <a:lnTo>
                    <a:pt x="472391" y="3661336"/>
                  </a:lnTo>
                  <a:lnTo>
                    <a:pt x="518139" y="3670239"/>
                  </a:lnTo>
                  <a:lnTo>
                    <a:pt x="565031" y="3675680"/>
                  </a:lnTo>
                  <a:lnTo>
                    <a:pt x="612931" y="3677524"/>
                  </a:lnTo>
                  <a:lnTo>
                    <a:pt x="4002906" y="3677524"/>
                  </a:lnTo>
                  <a:lnTo>
                    <a:pt x="4050806" y="3675680"/>
                  </a:lnTo>
                  <a:lnTo>
                    <a:pt x="4097698" y="3670239"/>
                  </a:lnTo>
                  <a:lnTo>
                    <a:pt x="4143446" y="3661336"/>
                  </a:lnTo>
                  <a:lnTo>
                    <a:pt x="4187913" y="3649109"/>
                  </a:lnTo>
                  <a:lnTo>
                    <a:pt x="4230962" y="3633693"/>
                  </a:lnTo>
                  <a:lnTo>
                    <a:pt x="4272458" y="3615225"/>
                  </a:lnTo>
                  <a:lnTo>
                    <a:pt x="4312265" y="3593841"/>
                  </a:lnTo>
                  <a:lnTo>
                    <a:pt x="4350245" y="3569677"/>
                  </a:lnTo>
                  <a:lnTo>
                    <a:pt x="4386264" y="3542870"/>
                  </a:lnTo>
                  <a:lnTo>
                    <a:pt x="4420184" y="3513556"/>
                  </a:lnTo>
                  <a:lnTo>
                    <a:pt x="4451869" y="3481870"/>
                  </a:lnTo>
                  <a:lnTo>
                    <a:pt x="4481184" y="3447950"/>
                  </a:lnTo>
                  <a:lnTo>
                    <a:pt x="4507991" y="3411931"/>
                  </a:lnTo>
                  <a:lnTo>
                    <a:pt x="4532154" y="3373951"/>
                  </a:lnTo>
                  <a:lnTo>
                    <a:pt x="4553538" y="3334144"/>
                  </a:lnTo>
                  <a:lnTo>
                    <a:pt x="4572006" y="3292648"/>
                  </a:lnTo>
                  <a:lnTo>
                    <a:pt x="4587422" y="3249599"/>
                  </a:lnTo>
                  <a:lnTo>
                    <a:pt x="4599649" y="3205132"/>
                  </a:lnTo>
                  <a:lnTo>
                    <a:pt x="4608552" y="3159384"/>
                  </a:lnTo>
                  <a:lnTo>
                    <a:pt x="4613993" y="3112492"/>
                  </a:lnTo>
                  <a:lnTo>
                    <a:pt x="4615837" y="3064592"/>
                  </a:lnTo>
                  <a:lnTo>
                    <a:pt x="4615837" y="612931"/>
                  </a:lnTo>
                  <a:lnTo>
                    <a:pt x="4613993" y="565031"/>
                  </a:lnTo>
                  <a:lnTo>
                    <a:pt x="4608552" y="518139"/>
                  </a:lnTo>
                  <a:lnTo>
                    <a:pt x="4599649" y="472391"/>
                  </a:lnTo>
                  <a:lnTo>
                    <a:pt x="4587422" y="427925"/>
                  </a:lnTo>
                  <a:lnTo>
                    <a:pt x="4572006" y="384875"/>
                  </a:lnTo>
                  <a:lnTo>
                    <a:pt x="4553538" y="343379"/>
                  </a:lnTo>
                  <a:lnTo>
                    <a:pt x="4532154" y="303573"/>
                  </a:lnTo>
                  <a:lnTo>
                    <a:pt x="4507991" y="265592"/>
                  </a:lnTo>
                  <a:lnTo>
                    <a:pt x="4481184" y="229574"/>
                  </a:lnTo>
                  <a:lnTo>
                    <a:pt x="4451869" y="195654"/>
                  </a:lnTo>
                  <a:lnTo>
                    <a:pt x="4420184" y="163968"/>
                  </a:lnTo>
                  <a:lnTo>
                    <a:pt x="4386264" y="134654"/>
                  </a:lnTo>
                  <a:lnTo>
                    <a:pt x="4350245" y="107846"/>
                  </a:lnTo>
                  <a:lnTo>
                    <a:pt x="4312265" y="83683"/>
                  </a:lnTo>
                  <a:lnTo>
                    <a:pt x="4272458" y="62299"/>
                  </a:lnTo>
                  <a:lnTo>
                    <a:pt x="4230962" y="43831"/>
                  </a:lnTo>
                  <a:lnTo>
                    <a:pt x="4187913" y="28415"/>
                  </a:lnTo>
                  <a:lnTo>
                    <a:pt x="4143446" y="16187"/>
                  </a:lnTo>
                  <a:lnTo>
                    <a:pt x="4097698" y="7285"/>
                  </a:lnTo>
                  <a:lnTo>
                    <a:pt x="4050806" y="1844"/>
                  </a:lnTo>
                  <a:lnTo>
                    <a:pt x="4002906" y="0"/>
                  </a:lnTo>
                  <a:close/>
                </a:path>
              </a:pathLst>
            </a:custGeom>
            <a:solidFill>
              <a:srgbClr val="E3E2E3"/>
            </a:solidFill>
          </p:spPr>
          <p:txBody>
            <a:bodyPr wrap="square" lIns="0" tIns="0" rIns="0" bIns="0" rtlCol="0"/>
            <a:lstStyle/>
            <a:p>
              <a:endParaRPr/>
            </a:p>
          </p:txBody>
        </p:sp>
        <p:sp>
          <p:nvSpPr>
            <p:cNvPr id="4" name="object 4"/>
            <p:cNvSpPr/>
            <p:nvPr/>
          </p:nvSpPr>
          <p:spPr>
            <a:xfrm>
              <a:off x="5238093" y="1998433"/>
              <a:ext cx="4616450" cy="3677920"/>
            </a:xfrm>
            <a:custGeom>
              <a:avLst/>
              <a:gdLst/>
              <a:ahLst/>
              <a:cxnLst/>
              <a:rect l="l" t="t" r="r" b="b"/>
              <a:pathLst>
                <a:path w="4616450" h="3677920">
                  <a:moveTo>
                    <a:pt x="0" y="612931"/>
                  </a:moveTo>
                  <a:lnTo>
                    <a:pt x="1844" y="565031"/>
                  </a:lnTo>
                  <a:lnTo>
                    <a:pt x="7285" y="518139"/>
                  </a:lnTo>
                  <a:lnTo>
                    <a:pt x="16187" y="472392"/>
                  </a:lnTo>
                  <a:lnTo>
                    <a:pt x="28415" y="427925"/>
                  </a:lnTo>
                  <a:lnTo>
                    <a:pt x="43830" y="384876"/>
                  </a:lnTo>
                  <a:lnTo>
                    <a:pt x="62299" y="343379"/>
                  </a:lnTo>
                  <a:lnTo>
                    <a:pt x="83683" y="303573"/>
                  </a:lnTo>
                  <a:lnTo>
                    <a:pt x="107846" y="265592"/>
                  </a:lnTo>
                  <a:lnTo>
                    <a:pt x="134654" y="229574"/>
                  </a:lnTo>
                  <a:lnTo>
                    <a:pt x="163968" y="195654"/>
                  </a:lnTo>
                  <a:lnTo>
                    <a:pt x="195653" y="163968"/>
                  </a:lnTo>
                  <a:lnTo>
                    <a:pt x="229573" y="134654"/>
                  </a:lnTo>
                  <a:lnTo>
                    <a:pt x="265592" y="107846"/>
                  </a:lnTo>
                  <a:lnTo>
                    <a:pt x="303573" y="83683"/>
                  </a:lnTo>
                  <a:lnTo>
                    <a:pt x="343379" y="62299"/>
                  </a:lnTo>
                  <a:lnTo>
                    <a:pt x="384875" y="43831"/>
                  </a:lnTo>
                  <a:lnTo>
                    <a:pt x="427925" y="28415"/>
                  </a:lnTo>
                  <a:lnTo>
                    <a:pt x="472391" y="16187"/>
                  </a:lnTo>
                  <a:lnTo>
                    <a:pt x="518139" y="7285"/>
                  </a:lnTo>
                  <a:lnTo>
                    <a:pt x="565030" y="1844"/>
                  </a:lnTo>
                  <a:lnTo>
                    <a:pt x="612931" y="0"/>
                  </a:lnTo>
                  <a:lnTo>
                    <a:pt x="4002907" y="0"/>
                  </a:lnTo>
                  <a:lnTo>
                    <a:pt x="4050807" y="1844"/>
                  </a:lnTo>
                  <a:lnTo>
                    <a:pt x="4097699" y="7285"/>
                  </a:lnTo>
                  <a:lnTo>
                    <a:pt x="4143446" y="16187"/>
                  </a:lnTo>
                  <a:lnTo>
                    <a:pt x="4187912" y="28415"/>
                  </a:lnTo>
                  <a:lnTo>
                    <a:pt x="4230962" y="43831"/>
                  </a:lnTo>
                  <a:lnTo>
                    <a:pt x="4272458" y="62299"/>
                  </a:lnTo>
                  <a:lnTo>
                    <a:pt x="4312264" y="83683"/>
                  </a:lnTo>
                  <a:lnTo>
                    <a:pt x="4350245" y="107846"/>
                  </a:lnTo>
                  <a:lnTo>
                    <a:pt x="4386263" y="134654"/>
                  </a:lnTo>
                  <a:lnTo>
                    <a:pt x="4420184" y="163968"/>
                  </a:lnTo>
                  <a:lnTo>
                    <a:pt x="4451869" y="195654"/>
                  </a:lnTo>
                  <a:lnTo>
                    <a:pt x="4481183" y="229574"/>
                  </a:lnTo>
                  <a:lnTo>
                    <a:pt x="4507991" y="265592"/>
                  </a:lnTo>
                  <a:lnTo>
                    <a:pt x="4532154" y="303573"/>
                  </a:lnTo>
                  <a:lnTo>
                    <a:pt x="4553538" y="343379"/>
                  </a:lnTo>
                  <a:lnTo>
                    <a:pt x="4572007" y="384876"/>
                  </a:lnTo>
                  <a:lnTo>
                    <a:pt x="4587422" y="427925"/>
                  </a:lnTo>
                  <a:lnTo>
                    <a:pt x="4599650" y="472392"/>
                  </a:lnTo>
                  <a:lnTo>
                    <a:pt x="4608552" y="518139"/>
                  </a:lnTo>
                  <a:lnTo>
                    <a:pt x="4613993" y="565031"/>
                  </a:lnTo>
                  <a:lnTo>
                    <a:pt x="4615838" y="612931"/>
                  </a:lnTo>
                  <a:lnTo>
                    <a:pt x="4615838" y="3064593"/>
                  </a:lnTo>
                  <a:lnTo>
                    <a:pt x="4613993" y="3112493"/>
                  </a:lnTo>
                  <a:lnTo>
                    <a:pt x="4608552" y="3159385"/>
                  </a:lnTo>
                  <a:lnTo>
                    <a:pt x="4599650" y="3205132"/>
                  </a:lnTo>
                  <a:lnTo>
                    <a:pt x="4587422" y="3249599"/>
                  </a:lnTo>
                  <a:lnTo>
                    <a:pt x="4572007" y="3292648"/>
                  </a:lnTo>
                  <a:lnTo>
                    <a:pt x="4553538" y="3334145"/>
                  </a:lnTo>
                  <a:lnTo>
                    <a:pt x="4532154" y="3373951"/>
                  </a:lnTo>
                  <a:lnTo>
                    <a:pt x="4507991" y="3411932"/>
                  </a:lnTo>
                  <a:lnTo>
                    <a:pt x="4481183" y="3447950"/>
                  </a:lnTo>
                  <a:lnTo>
                    <a:pt x="4451869" y="3481870"/>
                  </a:lnTo>
                  <a:lnTo>
                    <a:pt x="4420184" y="3513556"/>
                  </a:lnTo>
                  <a:lnTo>
                    <a:pt x="4386263" y="3542870"/>
                  </a:lnTo>
                  <a:lnTo>
                    <a:pt x="4350245" y="3569678"/>
                  </a:lnTo>
                  <a:lnTo>
                    <a:pt x="4312264" y="3593841"/>
                  </a:lnTo>
                  <a:lnTo>
                    <a:pt x="4272458" y="3615225"/>
                  </a:lnTo>
                  <a:lnTo>
                    <a:pt x="4230962" y="3633694"/>
                  </a:lnTo>
                  <a:lnTo>
                    <a:pt x="4187912" y="3649109"/>
                  </a:lnTo>
                  <a:lnTo>
                    <a:pt x="4143446" y="3661337"/>
                  </a:lnTo>
                  <a:lnTo>
                    <a:pt x="4097699" y="3670239"/>
                  </a:lnTo>
                  <a:lnTo>
                    <a:pt x="4050807" y="3675680"/>
                  </a:lnTo>
                  <a:lnTo>
                    <a:pt x="4002907" y="3677525"/>
                  </a:lnTo>
                  <a:lnTo>
                    <a:pt x="612931" y="3677525"/>
                  </a:lnTo>
                  <a:lnTo>
                    <a:pt x="565030" y="3675680"/>
                  </a:lnTo>
                  <a:lnTo>
                    <a:pt x="518139" y="3670239"/>
                  </a:lnTo>
                  <a:lnTo>
                    <a:pt x="472391" y="3661337"/>
                  </a:lnTo>
                  <a:lnTo>
                    <a:pt x="427925" y="3649109"/>
                  </a:lnTo>
                  <a:lnTo>
                    <a:pt x="384875" y="3633694"/>
                  </a:lnTo>
                  <a:lnTo>
                    <a:pt x="343379" y="3615225"/>
                  </a:lnTo>
                  <a:lnTo>
                    <a:pt x="303573" y="3593841"/>
                  </a:lnTo>
                  <a:lnTo>
                    <a:pt x="265592" y="3569678"/>
                  </a:lnTo>
                  <a:lnTo>
                    <a:pt x="229573" y="3542870"/>
                  </a:lnTo>
                  <a:lnTo>
                    <a:pt x="195653" y="3513556"/>
                  </a:lnTo>
                  <a:lnTo>
                    <a:pt x="163968" y="3481870"/>
                  </a:lnTo>
                  <a:lnTo>
                    <a:pt x="134654" y="3447950"/>
                  </a:lnTo>
                  <a:lnTo>
                    <a:pt x="107846" y="3411932"/>
                  </a:lnTo>
                  <a:lnTo>
                    <a:pt x="83683" y="3373951"/>
                  </a:lnTo>
                  <a:lnTo>
                    <a:pt x="62299" y="3334145"/>
                  </a:lnTo>
                  <a:lnTo>
                    <a:pt x="43830" y="3292648"/>
                  </a:lnTo>
                  <a:lnTo>
                    <a:pt x="28415" y="3249599"/>
                  </a:lnTo>
                  <a:lnTo>
                    <a:pt x="16187" y="3205132"/>
                  </a:lnTo>
                  <a:lnTo>
                    <a:pt x="7285" y="3159385"/>
                  </a:lnTo>
                  <a:lnTo>
                    <a:pt x="1844" y="3112493"/>
                  </a:lnTo>
                  <a:lnTo>
                    <a:pt x="0" y="3064593"/>
                  </a:lnTo>
                  <a:lnTo>
                    <a:pt x="0" y="612931"/>
                  </a:lnTo>
                  <a:close/>
                </a:path>
              </a:pathLst>
            </a:custGeom>
            <a:ln w="9525">
              <a:solidFill>
                <a:srgbClr val="0091DA"/>
              </a:solidFill>
            </a:ln>
          </p:spPr>
          <p:txBody>
            <a:bodyPr wrap="square" lIns="0" tIns="0" rIns="0" bIns="0" rtlCol="0"/>
            <a:lstStyle/>
            <a:p>
              <a:endParaRPr/>
            </a:p>
          </p:txBody>
        </p:sp>
        <p:sp>
          <p:nvSpPr>
            <p:cNvPr id="5" name="object 5"/>
            <p:cNvSpPr/>
            <p:nvPr/>
          </p:nvSpPr>
          <p:spPr>
            <a:xfrm>
              <a:off x="5653479" y="1923507"/>
              <a:ext cx="3537781" cy="321310"/>
            </a:xfrm>
            <a:custGeom>
              <a:avLst/>
              <a:gdLst/>
              <a:ahLst/>
              <a:cxnLst/>
              <a:rect l="l" t="t" r="r" b="b"/>
              <a:pathLst>
                <a:path w="1783715" h="197485">
                  <a:moveTo>
                    <a:pt x="1750527" y="0"/>
                  </a:moveTo>
                  <a:lnTo>
                    <a:pt x="32913" y="0"/>
                  </a:lnTo>
                  <a:lnTo>
                    <a:pt x="20101" y="2586"/>
                  </a:lnTo>
                  <a:lnTo>
                    <a:pt x="9640" y="9640"/>
                  </a:lnTo>
                  <a:lnTo>
                    <a:pt x="2586" y="20101"/>
                  </a:lnTo>
                  <a:lnTo>
                    <a:pt x="0" y="32913"/>
                  </a:lnTo>
                  <a:lnTo>
                    <a:pt x="0" y="164557"/>
                  </a:lnTo>
                  <a:lnTo>
                    <a:pt x="2586" y="177369"/>
                  </a:lnTo>
                  <a:lnTo>
                    <a:pt x="9640" y="187830"/>
                  </a:lnTo>
                  <a:lnTo>
                    <a:pt x="20101" y="194884"/>
                  </a:lnTo>
                  <a:lnTo>
                    <a:pt x="32913" y="197471"/>
                  </a:lnTo>
                  <a:lnTo>
                    <a:pt x="1750527" y="197471"/>
                  </a:lnTo>
                  <a:lnTo>
                    <a:pt x="1763338" y="194884"/>
                  </a:lnTo>
                  <a:lnTo>
                    <a:pt x="1773800" y="187830"/>
                  </a:lnTo>
                  <a:lnTo>
                    <a:pt x="1780854" y="177369"/>
                  </a:lnTo>
                  <a:lnTo>
                    <a:pt x="1783440" y="164557"/>
                  </a:lnTo>
                  <a:lnTo>
                    <a:pt x="1783440" y="32913"/>
                  </a:lnTo>
                  <a:lnTo>
                    <a:pt x="1780854" y="20101"/>
                  </a:lnTo>
                  <a:lnTo>
                    <a:pt x="1773800" y="9640"/>
                  </a:lnTo>
                  <a:lnTo>
                    <a:pt x="1763338" y="2586"/>
                  </a:lnTo>
                  <a:lnTo>
                    <a:pt x="1750527" y="0"/>
                  </a:lnTo>
                  <a:close/>
                </a:path>
              </a:pathLst>
            </a:custGeom>
            <a:solidFill>
              <a:srgbClr val="FFFFFF"/>
            </a:solidFill>
          </p:spPr>
          <p:txBody>
            <a:bodyPr wrap="square" lIns="0" tIns="0" rIns="0" bIns="0" rtlCol="0"/>
            <a:lstStyle/>
            <a:p>
              <a:endParaRPr/>
            </a:p>
          </p:txBody>
        </p:sp>
        <p:sp>
          <p:nvSpPr>
            <p:cNvPr id="6" name="object 6"/>
            <p:cNvSpPr/>
            <p:nvPr/>
          </p:nvSpPr>
          <p:spPr>
            <a:xfrm>
              <a:off x="5653480" y="1918112"/>
              <a:ext cx="3537781" cy="317084"/>
            </a:xfrm>
            <a:custGeom>
              <a:avLst/>
              <a:gdLst/>
              <a:ahLst/>
              <a:cxnLst/>
              <a:rect l="l" t="t" r="r" b="b"/>
              <a:pathLst>
                <a:path w="1783715" h="197485">
                  <a:moveTo>
                    <a:pt x="0" y="32913"/>
                  </a:moveTo>
                  <a:lnTo>
                    <a:pt x="2586" y="20101"/>
                  </a:lnTo>
                  <a:lnTo>
                    <a:pt x="9639" y="9640"/>
                  </a:lnTo>
                  <a:lnTo>
                    <a:pt x="20101" y="2586"/>
                  </a:lnTo>
                  <a:lnTo>
                    <a:pt x="32912" y="0"/>
                  </a:lnTo>
                  <a:lnTo>
                    <a:pt x="1750528" y="0"/>
                  </a:lnTo>
                  <a:lnTo>
                    <a:pt x="1763339" y="2586"/>
                  </a:lnTo>
                  <a:lnTo>
                    <a:pt x="1773800" y="9640"/>
                  </a:lnTo>
                  <a:lnTo>
                    <a:pt x="1780854" y="20101"/>
                  </a:lnTo>
                  <a:lnTo>
                    <a:pt x="1783441" y="32913"/>
                  </a:lnTo>
                  <a:lnTo>
                    <a:pt x="1783441" y="164557"/>
                  </a:lnTo>
                  <a:lnTo>
                    <a:pt x="1780854" y="177369"/>
                  </a:lnTo>
                  <a:lnTo>
                    <a:pt x="1773800" y="187830"/>
                  </a:lnTo>
                  <a:lnTo>
                    <a:pt x="1763339" y="194884"/>
                  </a:lnTo>
                  <a:lnTo>
                    <a:pt x="1750528" y="197471"/>
                  </a:lnTo>
                  <a:lnTo>
                    <a:pt x="32912" y="197471"/>
                  </a:lnTo>
                  <a:lnTo>
                    <a:pt x="20101" y="194884"/>
                  </a:lnTo>
                  <a:lnTo>
                    <a:pt x="9639" y="187830"/>
                  </a:lnTo>
                  <a:lnTo>
                    <a:pt x="2586" y="177369"/>
                  </a:lnTo>
                  <a:lnTo>
                    <a:pt x="0" y="164557"/>
                  </a:lnTo>
                  <a:lnTo>
                    <a:pt x="0" y="32913"/>
                  </a:lnTo>
                  <a:close/>
                </a:path>
              </a:pathLst>
            </a:custGeom>
            <a:ln w="25400">
              <a:solidFill>
                <a:srgbClr val="717074"/>
              </a:solidFill>
            </a:ln>
          </p:spPr>
          <p:txBody>
            <a:bodyPr wrap="square" lIns="0" tIns="0" rIns="0" bIns="0" rtlCol="0"/>
            <a:lstStyle/>
            <a:p>
              <a:endParaRPr/>
            </a:p>
          </p:txBody>
        </p:sp>
        <p:sp>
          <p:nvSpPr>
            <p:cNvPr id="7" name="object 7"/>
            <p:cNvSpPr txBox="1"/>
            <p:nvPr/>
          </p:nvSpPr>
          <p:spPr>
            <a:xfrm>
              <a:off x="6654460" y="1952494"/>
              <a:ext cx="1783715" cy="320601"/>
            </a:xfrm>
            <a:prstGeom prst="rect">
              <a:avLst/>
            </a:prstGeom>
          </p:spPr>
          <p:txBody>
            <a:bodyPr vert="horz" wrap="square" lIns="0" tIns="12700" rIns="0" bIns="0" rtlCol="0">
              <a:spAutoFit/>
            </a:bodyPr>
            <a:lstStyle/>
            <a:p>
              <a:pPr marR="1123315" algn="r">
                <a:lnSpc>
                  <a:spcPct val="100000"/>
                </a:lnSpc>
                <a:spcBef>
                  <a:spcPts val="2765"/>
                </a:spcBef>
              </a:pPr>
              <a:r>
                <a:rPr lang="en-IE" sz="2000" b="1" spc="-20">
                  <a:solidFill>
                    <a:srgbClr val="3F3F3F"/>
                  </a:solidFill>
                  <a:latin typeface="Calibri"/>
                  <a:cs typeface="Calibri"/>
                </a:rPr>
                <a:t>P</a:t>
              </a:r>
              <a:r>
                <a:rPr lang="en-IE" sz="2000" b="1" spc="5">
                  <a:solidFill>
                    <a:srgbClr val="3F3F3F"/>
                  </a:solidFill>
                  <a:latin typeface="Calibri"/>
                  <a:cs typeface="Calibri"/>
                </a:rPr>
                <a:t>o</a:t>
              </a:r>
              <a:r>
                <a:rPr lang="en-IE" sz="2000" b="1">
                  <a:solidFill>
                    <a:srgbClr val="3F3F3F"/>
                  </a:solidFill>
                  <a:latin typeface="Calibri"/>
                  <a:cs typeface="Calibri"/>
                </a:rPr>
                <a:t>d</a:t>
              </a:r>
              <a:endParaRPr lang="en-IE" sz="2000" b="1">
                <a:latin typeface="Calibri"/>
                <a:cs typeface="Calibri"/>
              </a:endParaRPr>
            </a:p>
          </p:txBody>
        </p:sp>
        <p:sp>
          <p:nvSpPr>
            <p:cNvPr id="8" name="object 8"/>
            <p:cNvSpPr/>
            <p:nvPr/>
          </p:nvSpPr>
          <p:spPr>
            <a:xfrm>
              <a:off x="5653481" y="4047844"/>
              <a:ext cx="1546225" cy="1231900"/>
            </a:xfrm>
            <a:custGeom>
              <a:avLst/>
              <a:gdLst/>
              <a:ahLst/>
              <a:cxnLst/>
              <a:rect l="l" t="t" r="r" b="b"/>
              <a:pathLst>
                <a:path w="1546225" h="1231900">
                  <a:moveTo>
                    <a:pt x="1340789" y="0"/>
                  </a:moveTo>
                  <a:lnTo>
                    <a:pt x="205229" y="0"/>
                  </a:lnTo>
                  <a:lnTo>
                    <a:pt x="158172" y="5420"/>
                  </a:lnTo>
                  <a:lnTo>
                    <a:pt x="114974" y="20859"/>
                  </a:lnTo>
                  <a:lnTo>
                    <a:pt x="76868" y="45086"/>
                  </a:lnTo>
                  <a:lnTo>
                    <a:pt x="45086" y="76868"/>
                  </a:lnTo>
                  <a:lnTo>
                    <a:pt x="20859" y="114974"/>
                  </a:lnTo>
                  <a:lnTo>
                    <a:pt x="5420" y="158172"/>
                  </a:lnTo>
                  <a:lnTo>
                    <a:pt x="0" y="205229"/>
                  </a:lnTo>
                  <a:lnTo>
                    <a:pt x="0" y="1026124"/>
                  </a:lnTo>
                  <a:lnTo>
                    <a:pt x="5420" y="1073182"/>
                  </a:lnTo>
                  <a:lnTo>
                    <a:pt x="20859" y="1116379"/>
                  </a:lnTo>
                  <a:lnTo>
                    <a:pt x="45086" y="1154485"/>
                  </a:lnTo>
                  <a:lnTo>
                    <a:pt x="76868" y="1186268"/>
                  </a:lnTo>
                  <a:lnTo>
                    <a:pt x="114974" y="1210495"/>
                  </a:lnTo>
                  <a:lnTo>
                    <a:pt x="158172" y="1225934"/>
                  </a:lnTo>
                  <a:lnTo>
                    <a:pt x="205229" y="1231355"/>
                  </a:lnTo>
                  <a:lnTo>
                    <a:pt x="1340789" y="1231355"/>
                  </a:lnTo>
                  <a:lnTo>
                    <a:pt x="1387846" y="1225934"/>
                  </a:lnTo>
                  <a:lnTo>
                    <a:pt x="1431044" y="1210495"/>
                  </a:lnTo>
                  <a:lnTo>
                    <a:pt x="1469150" y="1186268"/>
                  </a:lnTo>
                  <a:lnTo>
                    <a:pt x="1500932" y="1154485"/>
                  </a:lnTo>
                  <a:lnTo>
                    <a:pt x="1525159" y="1116379"/>
                  </a:lnTo>
                  <a:lnTo>
                    <a:pt x="1540598" y="1073182"/>
                  </a:lnTo>
                  <a:lnTo>
                    <a:pt x="1546019" y="1026124"/>
                  </a:lnTo>
                  <a:lnTo>
                    <a:pt x="1546019" y="205229"/>
                  </a:lnTo>
                  <a:lnTo>
                    <a:pt x="1540598" y="158172"/>
                  </a:lnTo>
                  <a:lnTo>
                    <a:pt x="1525159" y="114974"/>
                  </a:lnTo>
                  <a:lnTo>
                    <a:pt x="1500932" y="76868"/>
                  </a:lnTo>
                  <a:lnTo>
                    <a:pt x="1469150" y="45086"/>
                  </a:lnTo>
                  <a:lnTo>
                    <a:pt x="1431044" y="20859"/>
                  </a:lnTo>
                  <a:lnTo>
                    <a:pt x="1387846" y="5420"/>
                  </a:lnTo>
                  <a:lnTo>
                    <a:pt x="1340789" y="0"/>
                  </a:lnTo>
                  <a:close/>
                </a:path>
              </a:pathLst>
            </a:custGeom>
            <a:solidFill>
              <a:srgbClr val="0091DA"/>
            </a:solidFill>
          </p:spPr>
          <p:txBody>
            <a:bodyPr wrap="square" lIns="0" tIns="0" rIns="0" bIns="0" rtlCol="0"/>
            <a:lstStyle/>
            <a:p>
              <a:endParaRPr/>
            </a:p>
          </p:txBody>
        </p:sp>
        <p:sp>
          <p:nvSpPr>
            <p:cNvPr id="9" name="object 9"/>
            <p:cNvSpPr/>
            <p:nvPr/>
          </p:nvSpPr>
          <p:spPr>
            <a:xfrm>
              <a:off x="5653481" y="4047844"/>
              <a:ext cx="1546225" cy="1231900"/>
            </a:xfrm>
            <a:custGeom>
              <a:avLst/>
              <a:gdLst/>
              <a:ahLst/>
              <a:cxnLst/>
              <a:rect l="l" t="t" r="r" b="b"/>
              <a:pathLst>
                <a:path w="1546225" h="1231900">
                  <a:moveTo>
                    <a:pt x="0" y="205229"/>
                  </a:moveTo>
                  <a:lnTo>
                    <a:pt x="5420" y="158172"/>
                  </a:lnTo>
                  <a:lnTo>
                    <a:pt x="20859" y="114974"/>
                  </a:lnTo>
                  <a:lnTo>
                    <a:pt x="45086" y="76869"/>
                  </a:lnTo>
                  <a:lnTo>
                    <a:pt x="76869" y="45086"/>
                  </a:lnTo>
                  <a:lnTo>
                    <a:pt x="114974" y="20859"/>
                  </a:lnTo>
                  <a:lnTo>
                    <a:pt x="158172" y="5420"/>
                  </a:lnTo>
                  <a:lnTo>
                    <a:pt x="205229" y="0"/>
                  </a:lnTo>
                  <a:lnTo>
                    <a:pt x="1340790" y="0"/>
                  </a:lnTo>
                  <a:lnTo>
                    <a:pt x="1387847" y="5420"/>
                  </a:lnTo>
                  <a:lnTo>
                    <a:pt x="1431045" y="20859"/>
                  </a:lnTo>
                  <a:lnTo>
                    <a:pt x="1469151" y="45086"/>
                  </a:lnTo>
                  <a:lnTo>
                    <a:pt x="1500933" y="76869"/>
                  </a:lnTo>
                  <a:lnTo>
                    <a:pt x="1525160" y="114974"/>
                  </a:lnTo>
                  <a:lnTo>
                    <a:pt x="1540599" y="158172"/>
                  </a:lnTo>
                  <a:lnTo>
                    <a:pt x="1546020" y="205229"/>
                  </a:lnTo>
                  <a:lnTo>
                    <a:pt x="1546020" y="1026125"/>
                  </a:lnTo>
                  <a:lnTo>
                    <a:pt x="1540599" y="1073182"/>
                  </a:lnTo>
                  <a:lnTo>
                    <a:pt x="1525160" y="1116380"/>
                  </a:lnTo>
                  <a:lnTo>
                    <a:pt x="1500933" y="1154486"/>
                  </a:lnTo>
                  <a:lnTo>
                    <a:pt x="1469151" y="1186268"/>
                  </a:lnTo>
                  <a:lnTo>
                    <a:pt x="1431045" y="1210495"/>
                  </a:lnTo>
                  <a:lnTo>
                    <a:pt x="1387847" y="1225934"/>
                  </a:lnTo>
                  <a:lnTo>
                    <a:pt x="1340790" y="1231355"/>
                  </a:lnTo>
                  <a:lnTo>
                    <a:pt x="205229" y="1231355"/>
                  </a:lnTo>
                  <a:lnTo>
                    <a:pt x="158172" y="1225934"/>
                  </a:lnTo>
                  <a:lnTo>
                    <a:pt x="114974" y="1210495"/>
                  </a:lnTo>
                  <a:lnTo>
                    <a:pt x="76869" y="1186268"/>
                  </a:lnTo>
                  <a:lnTo>
                    <a:pt x="45086" y="1154486"/>
                  </a:lnTo>
                  <a:lnTo>
                    <a:pt x="20859" y="1116380"/>
                  </a:lnTo>
                  <a:lnTo>
                    <a:pt x="5420" y="1073182"/>
                  </a:lnTo>
                  <a:lnTo>
                    <a:pt x="0" y="1026125"/>
                  </a:lnTo>
                  <a:lnTo>
                    <a:pt x="0" y="205229"/>
                  </a:lnTo>
                  <a:close/>
                </a:path>
              </a:pathLst>
            </a:custGeom>
            <a:ln w="25400">
              <a:solidFill>
                <a:srgbClr val="0069A0"/>
              </a:solidFill>
            </a:ln>
          </p:spPr>
          <p:txBody>
            <a:bodyPr wrap="square" lIns="0" tIns="0" rIns="0" bIns="0" rtlCol="0"/>
            <a:lstStyle/>
            <a:p>
              <a:endParaRPr/>
            </a:p>
          </p:txBody>
        </p:sp>
        <p:sp>
          <p:nvSpPr>
            <p:cNvPr id="10" name="object 10"/>
            <p:cNvSpPr txBox="1"/>
            <p:nvPr/>
          </p:nvSpPr>
          <p:spPr>
            <a:xfrm>
              <a:off x="6056253" y="4455667"/>
              <a:ext cx="741680" cy="397510"/>
            </a:xfrm>
            <a:prstGeom prst="rect">
              <a:avLst/>
            </a:prstGeom>
          </p:spPr>
          <p:txBody>
            <a:bodyPr vert="horz" wrap="square" lIns="0" tIns="6350" rIns="0" bIns="0" rtlCol="0">
              <a:spAutoFit/>
            </a:bodyPr>
            <a:lstStyle/>
            <a:p>
              <a:pPr marL="67310" marR="5080" indent="-55244">
                <a:lnSpc>
                  <a:spcPct val="103299"/>
                </a:lnSpc>
                <a:spcBef>
                  <a:spcPts val="50"/>
                </a:spcBef>
              </a:pPr>
              <a:r>
                <a:rPr sz="1200" spc="-20">
                  <a:solidFill>
                    <a:srgbClr val="FFFFFF"/>
                  </a:solidFill>
                  <a:latin typeface="Calibri"/>
                  <a:cs typeface="Calibri"/>
                </a:rPr>
                <a:t>Web</a:t>
              </a:r>
              <a:r>
                <a:rPr sz="1200" spc="-80">
                  <a:solidFill>
                    <a:srgbClr val="FFFFFF"/>
                  </a:solidFill>
                  <a:latin typeface="Calibri"/>
                  <a:cs typeface="Calibri"/>
                </a:rPr>
                <a:t> </a:t>
              </a:r>
              <a:r>
                <a:rPr sz="1200" spc="-5">
                  <a:solidFill>
                    <a:srgbClr val="FFFFFF"/>
                  </a:solidFill>
                  <a:latin typeface="Calibri"/>
                  <a:cs typeface="Calibri"/>
                </a:rPr>
                <a:t>Server  </a:t>
              </a:r>
              <a:r>
                <a:rPr sz="1200" spc="-10">
                  <a:solidFill>
                    <a:srgbClr val="FFFFFF"/>
                  </a:solidFill>
                  <a:latin typeface="Calibri"/>
                  <a:cs typeface="Calibri"/>
                </a:rPr>
                <a:t>Container</a:t>
              </a:r>
              <a:endParaRPr sz="1200">
                <a:latin typeface="Calibri"/>
                <a:cs typeface="Calibri"/>
              </a:endParaRPr>
            </a:p>
          </p:txBody>
        </p:sp>
        <p:sp>
          <p:nvSpPr>
            <p:cNvPr id="11" name="object 11"/>
            <p:cNvSpPr/>
            <p:nvPr/>
          </p:nvSpPr>
          <p:spPr>
            <a:xfrm>
              <a:off x="6703369" y="5600055"/>
              <a:ext cx="1823085" cy="236854"/>
            </a:xfrm>
            <a:custGeom>
              <a:avLst/>
              <a:gdLst/>
              <a:ahLst/>
              <a:cxnLst/>
              <a:rect l="l" t="t" r="r" b="b"/>
              <a:pathLst>
                <a:path w="1823084" h="236854">
                  <a:moveTo>
                    <a:pt x="1783623" y="0"/>
                  </a:moveTo>
                  <a:lnTo>
                    <a:pt x="39416" y="0"/>
                  </a:lnTo>
                  <a:lnTo>
                    <a:pt x="24074" y="3097"/>
                  </a:lnTo>
                  <a:lnTo>
                    <a:pt x="11545" y="11545"/>
                  </a:lnTo>
                  <a:lnTo>
                    <a:pt x="3097" y="24074"/>
                  </a:lnTo>
                  <a:lnTo>
                    <a:pt x="0" y="39417"/>
                  </a:lnTo>
                  <a:lnTo>
                    <a:pt x="0" y="197084"/>
                  </a:lnTo>
                  <a:lnTo>
                    <a:pt x="3097" y="212427"/>
                  </a:lnTo>
                  <a:lnTo>
                    <a:pt x="11545" y="224956"/>
                  </a:lnTo>
                  <a:lnTo>
                    <a:pt x="24074" y="233404"/>
                  </a:lnTo>
                  <a:lnTo>
                    <a:pt x="39416" y="236501"/>
                  </a:lnTo>
                  <a:lnTo>
                    <a:pt x="1783623" y="236501"/>
                  </a:lnTo>
                  <a:lnTo>
                    <a:pt x="1798966" y="233404"/>
                  </a:lnTo>
                  <a:lnTo>
                    <a:pt x="1811495" y="224956"/>
                  </a:lnTo>
                  <a:lnTo>
                    <a:pt x="1819942" y="212427"/>
                  </a:lnTo>
                  <a:lnTo>
                    <a:pt x="1823040" y="197084"/>
                  </a:lnTo>
                  <a:lnTo>
                    <a:pt x="1823040" y="39417"/>
                  </a:lnTo>
                  <a:lnTo>
                    <a:pt x="1819942" y="24074"/>
                  </a:lnTo>
                  <a:lnTo>
                    <a:pt x="1811495" y="11545"/>
                  </a:lnTo>
                  <a:lnTo>
                    <a:pt x="1798966" y="3097"/>
                  </a:lnTo>
                  <a:lnTo>
                    <a:pt x="1783623" y="0"/>
                  </a:lnTo>
                  <a:close/>
                </a:path>
              </a:pathLst>
            </a:custGeom>
            <a:solidFill>
              <a:srgbClr val="00C1D5"/>
            </a:solidFill>
          </p:spPr>
          <p:txBody>
            <a:bodyPr wrap="square" lIns="0" tIns="0" rIns="0" bIns="0" rtlCol="0"/>
            <a:lstStyle/>
            <a:p>
              <a:endParaRPr/>
            </a:p>
          </p:txBody>
        </p:sp>
        <p:sp>
          <p:nvSpPr>
            <p:cNvPr id="12" name="object 12"/>
            <p:cNvSpPr/>
            <p:nvPr/>
          </p:nvSpPr>
          <p:spPr>
            <a:xfrm>
              <a:off x="6703369" y="5600055"/>
              <a:ext cx="1823085" cy="236854"/>
            </a:xfrm>
            <a:custGeom>
              <a:avLst/>
              <a:gdLst/>
              <a:ahLst/>
              <a:cxnLst/>
              <a:rect l="l" t="t" r="r" b="b"/>
              <a:pathLst>
                <a:path w="1823084" h="236854">
                  <a:moveTo>
                    <a:pt x="0" y="39417"/>
                  </a:moveTo>
                  <a:lnTo>
                    <a:pt x="3097" y="24074"/>
                  </a:lnTo>
                  <a:lnTo>
                    <a:pt x="11545" y="11545"/>
                  </a:lnTo>
                  <a:lnTo>
                    <a:pt x="24074" y="3097"/>
                  </a:lnTo>
                  <a:lnTo>
                    <a:pt x="39417" y="0"/>
                  </a:lnTo>
                  <a:lnTo>
                    <a:pt x="1783624" y="0"/>
                  </a:lnTo>
                  <a:lnTo>
                    <a:pt x="1798966" y="3097"/>
                  </a:lnTo>
                  <a:lnTo>
                    <a:pt x="1811495" y="11545"/>
                  </a:lnTo>
                  <a:lnTo>
                    <a:pt x="1819943" y="24074"/>
                  </a:lnTo>
                  <a:lnTo>
                    <a:pt x="1823041" y="39417"/>
                  </a:lnTo>
                  <a:lnTo>
                    <a:pt x="1823041" y="197084"/>
                  </a:lnTo>
                  <a:lnTo>
                    <a:pt x="1819943" y="212427"/>
                  </a:lnTo>
                  <a:lnTo>
                    <a:pt x="1811495" y="224956"/>
                  </a:lnTo>
                  <a:lnTo>
                    <a:pt x="1798966" y="233404"/>
                  </a:lnTo>
                  <a:lnTo>
                    <a:pt x="1783624" y="236502"/>
                  </a:lnTo>
                  <a:lnTo>
                    <a:pt x="39417" y="236502"/>
                  </a:lnTo>
                  <a:lnTo>
                    <a:pt x="24074" y="233404"/>
                  </a:lnTo>
                  <a:lnTo>
                    <a:pt x="11545" y="224956"/>
                  </a:lnTo>
                  <a:lnTo>
                    <a:pt x="3097" y="212427"/>
                  </a:lnTo>
                  <a:lnTo>
                    <a:pt x="0" y="197084"/>
                  </a:lnTo>
                  <a:lnTo>
                    <a:pt x="0" y="39417"/>
                  </a:lnTo>
                  <a:close/>
                </a:path>
              </a:pathLst>
            </a:custGeom>
            <a:ln w="25400">
              <a:solidFill>
                <a:srgbClr val="008D9C"/>
              </a:solidFill>
            </a:ln>
          </p:spPr>
          <p:txBody>
            <a:bodyPr wrap="square" lIns="0" tIns="0" rIns="0" bIns="0" rtlCol="0"/>
            <a:lstStyle/>
            <a:p>
              <a:endParaRPr/>
            </a:p>
          </p:txBody>
        </p:sp>
        <p:sp>
          <p:nvSpPr>
            <p:cNvPr id="13" name="object 13"/>
            <p:cNvSpPr txBox="1"/>
            <p:nvPr/>
          </p:nvSpPr>
          <p:spPr>
            <a:xfrm>
              <a:off x="6962363" y="5601716"/>
              <a:ext cx="1304925" cy="208279"/>
            </a:xfrm>
            <a:prstGeom prst="rect">
              <a:avLst/>
            </a:prstGeom>
          </p:spPr>
          <p:txBody>
            <a:bodyPr vert="horz" wrap="square" lIns="0" tIns="12700" rIns="0" bIns="0" rtlCol="0">
              <a:spAutoFit/>
            </a:bodyPr>
            <a:lstStyle/>
            <a:p>
              <a:pPr marL="12700">
                <a:lnSpc>
                  <a:spcPct val="100000"/>
                </a:lnSpc>
                <a:spcBef>
                  <a:spcPts val="100"/>
                </a:spcBef>
              </a:pPr>
              <a:r>
                <a:rPr sz="1200" spc="-5">
                  <a:solidFill>
                    <a:srgbClr val="3F3F3F"/>
                  </a:solidFill>
                  <a:latin typeface="Calibri"/>
                  <a:cs typeface="Calibri"/>
                </a:rPr>
                <a:t>Pod </a:t>
              </a:r>
              <a:r>
                <a:rPr sz="1200">
                  <a:solidFill>
                    <a:srgbClr val="3F3F3F"/>
                  </a:solidFill>
                  <a:latin typeface="Calibri"/>
                  <a:cs typeface="Calibri"/>
                </a:rPr>
                <a:t>IP:</a:t>
              </a:r>
              <a:r>
                <a:rPr sz="1200" spc="-40">
                  <a:solidFill>
                    <a:srgbClr val="3F3F3F"/>
                  </a:solidFill>
                  <a:latin typeface="Calibri"/>
                  <a:cs typeface="Calibri"/>
                </a:rPr>
                <a:t> </a:t>
              </a:r>
              <a:r>
                <a:rPr sz="1200" spc="-5">
                  <a:solidFill>
                    <a:srgbClr val="3F3F3F"/>
                  </a:solidFill>
                  <a:latin typeface="Calibri"/>
                  <a:cs typeface="Calibri"/>
                </a:rPr>
                <a:t>192.168.2.40</a:t>
              </a:r>
              <a:endParaRPr sz="1200">
                <a:latin typeface="Calibri"/>
                <a:cs typeface="Calibri"/>
              </a:endParaRPr>
            </a:p>
          </p:txBody>
        </p:sp>
        <p:sp>
          <p:nvSpPr>
            <p:cNvPr id="14" name="object 14"/>
            <p:cNvSpPr/>
            <p:nvPr/>
          </p:nvSpPr>
          <p:spPr>
            <a:xfrm>
              <a:off x="6388392" y="5279198"/>
              <a:ext cx="1239520" cy="321310"/>
            </a:xfrm>
            <a:custGeom>
              <a:avLst/>
              <a:gdLst/>
              <a:ahLst/>
              <a:cxnLst/>
              <a:rect l="l" t="t" r="r" b="b"/>
              <a:pathLst>
                <a:path w="1239520" h="321310">
                  <a:moveTo>
                    <a:pt x="1213798" y="160428"/>
                  </a:moveTo>
                  <a:lnTo>
                    <a:pt x="1213798" y="320857"/>
                  </a:lnTo>
                  <a:lnTo>
                    <a:pt x="1239198" y="320857"/>
                  </a:lnTo>
                  <a:lnTo>
                    <a:pt x="1239198" y="173128"/>
                  </a:lnTo>
                  <a:lnTo>
                    <a:pt x="1226498" y="173128"/>
                  </a:lnTo>
                  <a:lnTo>
                    <a:pt x="1213798" y="160428"/>
                  </a:lnTo>
                  <a:close/>
                </a:path>
                <a:path w="1239520" h="321310">
                  <a:moveTo>
                    <a:pt x="50800" y="63500"/>
                  </a:moveTo>
                  <a:lnTo>
                    <a:pt x="25400" y="63500"/>
                  </a:lnTo>
                  <a:lnTo>
                    <a:pt x="25400" y="173128"/>
                  </a:lnTo>
                  <a:lnTo>
                    <a:pt x="1213798" y="173128"/>
                  </a:lnTo>
                  <a:lnTo>
                    <a:pt x="1213798" y="160428"/>
                  </a:lnTo>
                  <a:lnTo>
                    <a:pt x="50800" y="160428"/>
                  </a:lnTo>
                  <a:lnTo>
                    <a:pt x="38100" y="147728"/>
                  </a:lnTo>
                  <a:lnTo>
                    <a:pt x="50800" y="147728"/>
                  </a:lnTo>
                  <a:lnTo>
                    <a:pt x="50800" y="63500"/>
                  </a:lnTo>
                  <a:close/>
                </a:path>
                <a:path w="1239520" h="321310">
                  <a:moveTo>
                    <a:pt x="1239198" y="147728"/>
                  </a:moveTo>
                  <a:lnTo>
                    <a:pt x="50800" y="147728"/>
                  </a:lnTo>
                  <a:lnTo>
                    <a:pt x="50800" y="160428"/>
                  </a:lnTo>
                  <a:lnTo>
                    <a:pt x="1213798" y="160428"/>
                  </a:lnTo>
                  <a:lnTo>
                    <a:pt x="1226498" y="173128"/>
                  </a:lnTo>
                  <a:lnTo>
                    <a:pt x="1239198" y="173128"/>
                  </a:lnTo>
                  <a:lnTo>
                    <a:pt x="1239198" y="147728"/>
                  </a:lnTo>
                  <a:close/>
                </a:path>
                <a:path w="1239520" h="321310">
                  <a:moveTo>
                    <a:pt x="50800" y="147728"/>
                  </a:moveTo>
                  <a:lnTo>
                    <a:pt x="38100" y="147728"/>
                  </a:lnTo>
                  <a:lnTo>
                    <a:pt x="50800" y="160428"/>
                  </a:lnTo>
                  <a:lnTo>
                    <a:pt x="50800" y="147728"/>
                  </a:lnTo>
                  <a:close/>
                </a:path>
                <a:path w="1239520" h="321310">
                  <a:moveTo>
                    <a:pt x="38100" y="0"/>
                  </a:moveTo>
                  <a:lnTo>
                    <a:pt x="0" y="76200"/>
                  </a:lnTo>
                  <a:lnTo>
                    <a:pt x="25400" y="76200"/>
                  </a:lnTo>
                  <a:lnTo>
                    <a:pt x="25400" y="63500"/>
                  </a:lnTo>
                  <a:lnTo>
                    <a:pt x="69850" y="63500"/>
                  </a:lnTo>
                  <a:lnTo>
                    <a:pt x="38100" y="0"/>
                  </a:lnTo>
                  <a:close/>
                </a:path>
                <a:path w="1239520" h="321310">
                  <a:moveTo>
                    <a:pt x="69850" y="63500"/>
                  </a:moveTo>
                  <a:lnTo>
                    <a:pt x="50800" y="63500"/>
                  </a:lnTo>
                  <a:lnTo>
                    <a:pt x="50800" y="76200"/>
                  </a:lnTo>
                  <a:lnTo>
                    <a:pt x="76200" y="76200"/>
                  </a:lnTo>
                  <a:lnTo>
                    <a:pt x="69850" y="63500"/>
                  </a:lnTo>
                  <a:close/>
                </a:path>
              </a:pathLst>
            </a:custGeom>
            <a:solidFill>
              <a:srgbClr val="717074"/>
            </a:solidFill>
          </p:spPr>
          <p:txBody>
            <a:bodyPr wrap="square" lIns="0" tIns="0" rIns="0" bIns="0" rtlCol="0"/>
            <a:lstStyle/>
            <a:p>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5821E9-930D-42B7-8D30-F80B432C2A47}"/>
              </a:ext>
            </a:extLst>
          </p:cNvPr>
          <p:cNvSpPr>
            <a:spLocks noGrp="1"/>
          </p:cNvSpPr>
          <p:nvPr>
            <p:ph type="title"/>
          </p:nvPr>
        </p:nvSpPr>
        <p:spPr/>
        <p:txBody>
          <a:bodyPr/>
          <a:lstStyle/>
          <a:p>
            <a:r>
              <a:rPr lang="en-US" sz="2400"/>
              <a:t>Kubernetes Building Blocks</a:t>
            </a:r>
          </a:p>
        </p:txBody>
      </p:sp>
      <p:sp>
        <p:nvSpPr>
          <p:cNvPr id="2" name="Content Placeholder 1">
            <a:extLst>
              <a:ext uri="{FF2B5EF4-FFF2-40B4-BE49-F238E27FC236}">
                <a16:creationId xmlns:a16="http://schemas.microsoft.com/office/drawing/2014/main" id="{3DE6D27B-D564-4049-84D0-56198A8E9F72}"/>
              </a:ext>
            </a:extLst>
          </p:cNvPr>
          <p:cNvSpPr>
            <a:spLocks noGrp="1"/>
          </p:cNvSpPr>
          <p:nvPr>
            <p:ph sz="quarter" idx="14"/>
          </p:nvPr>
        </p:nvSpPr>
        <p:spPr/>
        <p:txBody>
          <a:bodyPr/>
          <a:lstStyle/>
          <a:p>
            <a:r>
              <a:rPr lang="en-US"/>
              <a:t>The building blocks of Kubernetes are pods, nodes, and clusters:</a:t>
            </a:r>
          </a:p>
          <a:p>
            <a:pPr>
              <a:buFont typeface="Arial" panose="020B0604020202020204" pitchFamily="34" charset="0"/>
              <a:buChar char="•"/>
            </a:pPr>
            <a:r>
              <a:rPr lang="en-US"/>
              <a:t>Pod: Containers are encapsulated in pods.</a:t>
            </a:r>
          </a:p>
          <a:p>
            <a:pPr>
              <a:buFont typeface="Arial" panose="020B0604020202020204" pitchFamily="34" charset="0"/>
              <a:buChar char="•"/>
            </a:pPr>
            <a:r>
              <a:rPr lang="en-US"/>
              <a:t>Node: A container host, for example, a virtual machine running Docker engine.</a:t>
            </a:r>
          </a:p>
          <a:p>
            <a:pPr>
              <a:buFont typeface="Arial" panose="020B0604020202020204" pitchFamily="34" charset="0"/>
              <a:buChar char="•"/>
            </a:pPr>
            <a:r>
              <a:rPr lang="en-US"/>
              <a:t>Cluster: A set of worker nodes (data plane) that are managed by a control plane node.</a:t>
            </a:r>
          </a:p>
          <a:p>
            <a:endParaRPr lang="en-US"/>
          </a:p>
          <a:p>
            <a:endParaRPr lang="en-US"/>
          </a:p>
          <a:p>
            <a:endParaRPr lang="en-US"/>
          </a:p>
          <a:p>
            <a:endParaRPr lang="en-US"/>
          </a:p>
          <a:p>
            <a:endParaRPr lang="en-US"/>
          </a:p>
          <a:p>
            <a:endParaRPr lang="en-US"/>
          </a:p>
          <a:p>
            <a:endParaRPr lang="en-US"/>
          </a:p>
          <a:p>
            <a:endParaRPr lang="en-US"/>
          </a:p>
          <a:p>
            <a:endParaRPr lang="en-US"/>
          </a:p>
        </p:txBody>
      </p:sp>
      <p:sp>
        <p:nvSpPr>
          <p:cNvPr id="12" name="Content Placeholder 11">
            <a:extLst>
              <a:ext uri="{FF2B5EF4-FFF2-40B4-BE49-F238E27FC236}">
                <a16:creationId xmlns:a16="http://schemas.microsoft.com/office/drawing/2014/main" id="{536F925B-3189-46D9-88CE-9AE9A1E52AA4}"/>
              </a:ext>
            </a:extLst>
          </p:cNvPr>
          <p:cNvSpPr>
            <a:spLocks noGrp="1"/>
          </p:cNvSpPr>
          <p:nvPr>
            <p:ph sz="quarter" idx="15"/>
          </p:nvPr>
        </p:nvSpPr>
        <p:spPr/>
        <p:txBody>
          <a:bodyPr/>
          <a:lstStyle/>
          <a:p>
            <a:r>
              <a:rPr lang="en-US"/>
              <a:t/>
            </a:r>
            <a:br>
              <a:rPr lang="en-US"/>
            </a:br>
            <a:endParaRPr lang="en-US"/>
          </a:p>
        </p:txBody>
      </p:sp>
      <p:grpSp>
        <p:nvGrpSpPr>
          <p:cNvPr id="21" name="Group 20">
            <a:extLst>
              <a:ext uri="{FF2B5EF4-FFF2-40B4-BE49-F238E27FC236}">
                <a16:creationId xmlns:a16="http://schemas.microsoft.com/office/drawing/2014/main" id="{05F74432-6BFB-4087-B9AC-6D3CA610F636}"/>
              </a:ext>
            </a:extLst>
          </p:cNvPr>
          <p:cNvGrpSpPr/>
          <p:nvPr/>
        </p:nvGrpSpPr>
        <p:grpSpPr>
          <a:xfrm>
            <a:off x="609600" y="2679192"/>
            <a:ext cx="10310329" cy="3646037"/>
            <a:chOff x="609600" y="2672797"/>
            <a:chExt cx="10310329" cy="3646037"/>
          </a:xfrm>
        </p:grpSpPr>
        <p:sp>
          <p:nvSpPr>
            <p:cNvPr id="60" name="Content Placeholder 17">
              <a:extLst>
                <a:ext uri="{FF2B5EF4-FFF2-40B4-BE49-F238E27FC236}">
                  <a16:creationId xmlns:a16="http://schemas.microsoft.com/office/drawing/2014/main" id="{D890EA9D-655F-4A5D-A088-245743728D9C}"/>
                </a:ext>
              </a:extLst>
            </p:cNvPr>
            <p:cNvSpPr txBox="1">
              <a:spLocks/>
            </p:cNvSpPr>
            <p:nvPr/>
          </p:nvSpPr>
          <p:spPr bwMode="gray">
            <a:xfrm>
              <a:off x="609600" y="3174357"/>
              <a:ext cx="5325032" cy="3144477"/>
            </a:xfrm>
            <a:prstGeom prst="rect">
              <a:avLst/>
            </a:prstGeom>
            <a:solidFill>
              <a:schemeClr val="bg2"/>
            </a:solidFill>
          </p:spPr>
          <p:txBody>
            <a:bodyPr lIns="594360" tIns="1371600" rIns="548640"/>
            <a:lstStyle>
              <a:lvl1pPr marL="0" indent="0" algn="l" defTabSz="914400" rtl="0" eaLnBrk="1" latinLnBrk="0" hangingPunct="1">
                <a:lnSpc>
                  <a:spcPct val="100000"/>
                </a:lnSpc>
                <a:spcBef>
                  <a:spcPts val="2400"/>
                </a:spcBef>
                <a:buClr>
                  <a:schemeClr val="tx1">
                    <a:lumMod val="60000"/>
                    <a:lumOff val="40000"/>
                  </a:schemeClr>
                </a:buClr>
                <a:buSzPct val="90000"/>
                <a:buFont typeface="Arial" panose="020B0604020202020204" pitchFamily="34" charset="0"/>
                <a:buChar char="​"/>
                <a:defRPr sz="1800" kern="1200">
                  <a:solidFill>
                    <a:schemeClr val="tx2"/>
                  </a:solidFill>
                  <a:latin typeface="+mn-lt"/>
                  <a:ea typeface="+mn-ea"/>
                  <a:cs typeface="+mn-cs"/>
                </a:defRPr>
              </a:lvl1pPr>
              <a:lvl2pPr marL="457200" indent="-184150" algn="l" defTabSz="914400" rtl="0" eaLnBrk="1" latinLnBrk="0" hangingPunct="1">
                <a:lnSpc>
                  <a:spcPct val="100000"/>
                </a:lnSpc>
                <a:spcBef>
                  <a:spcPts val="300"/>
                </a:spcBef>
                <a:buClr>
                  <a:schemeClr val="tx2"/>
                </a:buClr>
                <a:buSzPct val="90000"/>
                <a:buFont typeface="Arial" panose="020B0604020202020204" pitchFamily="34" charset="0"/>
                <a:buChar char="•"/>
                <a:defRPr sz="1600" kern="1200">
                  <a:solidFill>
                    <a:schemeClr val="tx2"/>
                  </a:solidFill>
                  <a:latin typeface="+mn-lt"/>
                  <a:ea typeface="+mn-ea"/>
                  <a:cs typeface="+mn-cs"/>
                </a:defRPr>
              </a:lvl2pPr>
              <a:lvl3pPr marL="744538" indent="-169863" algn="l" defTabSz="914400" rtl="0" eaLnBrk="1" latinLnBrk="0" hangingPunct="1">
                <a:lnSpc>
                  <a:spcPct val="100000"/>
                </a:lnSpc>
                <a:spcBef>
                  <a:spcPts val="300"/>
                </a:spcBef>
                <a:spcAft>
                  <a:spcPts val="0"/>
                </a:spcAft>
                <a:buClr>
                  <a:schemeClr val="tx2"/>
                </a:buClr>
                <a:buSzPct val="90000"/>
                <a:buFont typeface="Camphor Std" panose="020B0504030404020204" pitchFamily="34" charset="0"/>
                <a:buChar char="–"/>
                <a:defRPr sz="1400" kern="1200">
                  <a:solidFill>
                    <a:schemeClr val="tx2"/>
                  </a:solidFill>
                  <a:latin typeface="+mn-lt"/>
                  <a:ea typeface="+mn-ea"/>
                  <a:cs typeface="+mn-cs"/>
                </a:defRPr>
              </a:lvl3pPr>
              <a:lvl4pPr marL="969963" indent="-166688" algn="l" defTabSz="914400" rtl="0" eaLnBrk="1" latinLnBrk="0" hangingPunct="1">
                <a:lnSpc>
                  <a:spcPct val="100000"/>
                </a:lnSpc>
                <a:spcBef>
                  <a:spcPts val="300"/>
                </a:spcBef>
                <a:buClr>
                  <a:schemeClr val="tx2"/>
                </a:buClr>
                <a:buSzPct val="90000"/>
                <a:buFont typeface="Arial" panose="020B0604020202020204" pitchFamily="34" charset="0"/>
                <a:buChar char="•"/>
                <a:defRPr sz="1200" kern="1200">
                  <a:solidFill>
                    <a:schemeClr val="tx2"/>
                  </a:solidFill>
                  <a:latin typeface="+mn-lt"/>
                  <a:ea typeface="+mn-ea"/>
                  <a:cs typeface="+mn-cs"/>
                </a:defRPr>
              </a:lvl4pPr>
              <a:lvl5pPr marL="1143000" indent="-138113" algn="l" defTabSz="914400" rtl="0" eaLnBrk="1" latinLnBrk="0" hangingPunct="1">
                <a:lnSpc>
                  <a:spcPct val="100000"/>
                </a:lnSpc>
                <a:spcBef>
                  <a:spcPts val="300"/>
                </a:spcBef>
                <a:buClr>
                  <a:schemeClr val="tx2"/>
                </a:buClr>
                <a:buSzPct val="90000"/>
                <a:buFont typeface="Camphor Std" panose="020B0504030404020204" pitchFamily="34" charset="0"/>
                <a:buChar char="–"/>
                <a:tabLst/>
                <a:defRPr sz="1200" kern="1200">
                  <a:solidFill>
                    <a:schemeClr val="tx2"/>
                  </a:solidFill>
                  <a:latin typeface="+mn-lt"/>
                  <a:ea typeface="+mn-ea"/>
                  <a:cs typeface="+mn-cs"/>
                </a:defRPr>
              </a:lvl5pPr>
              <a:lvl6pPr marL="228600" indent="-228600" algn="l" defTabSz="914400" rtl="0" eaLnBrk="1" latinLnBrk="0" hangingPunct="1">
                <a:lnSpc>
                  <a:spcPct val="100000"/>
                </a:lnSpc>
                <a:spcBef>
                  <a:spcPts val="1800"/>
                </a:spcBef>
                <a:buClr>
                  <a:schemeClr val="tx2"/>
                </a:buClr>
                <a:buSzPct val="90000"/>
                <a:buFont typeface="+mj-lt"/>
                <a:buAutoNum type="arabicPeriod"/>
                <a:defRPr sz="1800" kern="1200">
                  <a:solidFill>
                    <a:schemeClr val="tx2"/>
                  </a:solidFill>
                  <a:latin typeface="+mn-lt"/>
                  <a:ea typeface="+mn-ea"/>
                  <a:cs typeface="+mn-cs"/>
                </a:defRPr>
              </a:lvl6pPr>
              <a:lvl7pPr marL="512763" indent="-228600" algn="l" defTabSz="914400" rtl="0" eaLnBrk="1" latinLnBrk="0" hangingPunct="1">
                <a:lnSpc>
                  <a:spcPct val="100000"/>
                </a:lnSpc>
                <a:spcBef>
                  <a:spcPts val="300"/>
                </a:spcBef>
                <a:buClr>
                  <a:schemeClr val="tx2"/>
                </a:buClr>
                <a:buSzPct val="90000"/>
                <a:buFont typeface="+mj-lt"/>
                <a:buAutoNum type="alphaLcPeriod"/>
                <a:defRPr sz="1400" kern="1200">
                  <a:solidFill>
                    <a:schemeClr val="tx2"/>
                  </a:solidFill>
                  <a:latin typeface="+mn-lt"/>
                  <a:ea typeface="+mn-ea"/>
                  <a:cs typeface="+mn-cs"/>
                </a:defRPr>
              </a:lvl7pPr>
              <a:lvl8pPr marL="741363" indent="-166688" algn="l" defTabSz="914400" rtl="0" eaLnBrk="1" latinLnBrk="0" hangingPunct="1">
                <a:lnSpc>
                  <a:spcPct val="90000"/>
                </a:lnSpc>
                <a:spcBef>
                  <a:spcPts val="600"/>
                </a:spcBef>
                <a:buClr>
                  <a:schemeClr val="tx2"/>
                </a:buClr>
                <a:buSzPct val="90000"/>
                <a:buFont typeface="+mj-lt"/>
                <a:buAutoNum type="romanLcPeriod"/>
                <a:defRPr sz="1200" kern="1200">
                  <a:solidFill>
                    <a:schemeClr val="tx2"/>
                  </a:solidFill>
                  <a:latin typeface="+mn-lt"/>
                  <a:ea typeface="+mn-ea"/>
                  <a:cs typeface="+mn-cs"/>
                </a:defRPr>
              </a:lvl8pPr>
              <a:lvl9pPr marL="284163" indent="-284163" algn="l" defTabSz="914400" rtl="0" eaLnBrk="1" latinLnBrk="0" hangingPunct="1">
                <a:lnSpc>
                  <a:spcPct val="100000"/>
                </a:lnSpc>
                <a:spcBef>
                  <a:spcPts val="1800"/>
                </a:spcBef>
                <a:buClr>
                  <a:schemeClr val="tx2"/>
                </a:buClr>
                <a:buSzPct val="90000"/>
                <a:buFont typeface="+mj-lt"/>
                <a:buAutoNum type="alphaUcPeriod"/>
                <a:defRPr sz="1800" kern="1200">
                  <a:solidFill>
                    <a:schemeClr val="tx2"/>
                  </a:solidFill>
                  <a:latin typeface="+mn-lt"/>
                  <a:ea typeface="+mn-ea"/>
                  <a:cs typeface="+mn-cs"/>
                </a:defRPr>
              </a:lvl9pPr>
            </a:lstStyle>
            <a:p>
              <a:pPr lvl="4"/>
              <a:endParaRPr lang="en-US"/>
            </a:p>
          </p:txBody>
        </p:sp>
        <p:sp>
          <p:nvSpPr>
            <p:cNvPr id="62" name="Rounded Rectangle 22">
              <a:extLst>
                <a:ext uri="{FF2B5EF4-FFF2-40B4-BE49-F238E27FC236}">
                  <a16:creationId xmlns:a16="http://schemas.microsoft.com/office/drawing/2014/main" id="{F909C938-4A14-4327-B844-A50A89223928}"/>
                </a:ext>
              </a:extLst>
            </p:cNvPr>
            <p:cNvSpPr/>
            <p:nvPr/>
          </p:nvSpPr>
          <p:spPr>
            <a:xfrm>
              <a:off x="6239144" y="3239679"/>
              <a:ext cx="4680785" cy="2717368"/>
            </a:xfrm>
            <a:prstGeom prst="roundRect">
              <a:avLst>
                <a:gd name="adj" fmla="val 0"/>
              </a:avLst>
            </a:prstGeom>
            <a:solidFill>
              <a:schemeClr val="accent1"/>
            </a:solidFill>
            <a:ln>
              <a:noFill/>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b"/>
            <a:lstStyle/>
            <a:p>
              <a:r>
                <a:rPr lang="en-US" sz="1600">
                  <a:solidFill>
                    <a:schemeClr val="bg1"/>
                  </a:solidFill>
                </a:rPr>
                <a:t>Kubernetes Worker Node (Container Host)</a:t>
              </a:r>
            </a:p>
          </p:txBody>
        </p:sp>
        <p:sp>
          <p:nvSpPr>
            <p:cNvPr id="68" name="Rounded Rectangle 15">
              <a:extLst>
                <a:ext uri="{FF2B5EF4-FFF2-40B4-BE49-F238E27FC236}">
                  <a16:creationId xmlns:a16="http://schemas.microsoft.com/office/drawing/2014/main" id="{A62D2290-1591-4CCB-9A3A-E7079457B74E}"/>
                </a:ext>
              </a:extLst>
            </p:cNvPr>
            <p:cNvSpPr/>
            <p:nvPr/>
          </p:nvSpPr>
          <p:spPr>
            <a:xfrm rot="5400000">
              <a:off x="5819411" y="4071445"/>
              <a:ext cx="2206800" cy="685523"/>
            </a:xfrm>
            <a:prstGeom prst="roundRect">
              <a:avLst>
                <a:gd name="adj" fmla="val 0"/>
              </a:avLst>
            </a:prstGeom>
            <a:solidFill>
              <a:schemeClr val="accent3"/>
            </a:solidFill>
            <a:ln>
              <a:noFill/>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a:t>container</a:t>
              </a:r>
              <a:r>
                <a:rPr lang="en-US" sz="2400" b="1"/>
                <a:t>d</a:t>
              </a:r>
            </a:p>
          </p:txBody>
        </p:sp>
        <p:cxnSp>
          <p:nvCxnSpPr>
            <p:cNvPr id="20" name="Straight Connector 19">
              <a:extLst>
                <a:ext uri="{FF2B5EF4-FFF2-40B4-BE49-F238E27FC236}">
                  <a16:creationId xmlns:a16="http://schemas.microsoft.com/office/drawing/2014/main" id="{E1988B56-090D-4794-906C-A1BC654C8E9B}"/>
                </a:ext>
              </a:extLst>
            </p:cNvPr>
            <p:cNvCxnSpPr>
              <a:cxnSpLocks/>
            </p:cNvCxnSpPr>
            <p:nvPr/>
          </p:nvCxnSpPr>
          <p:spPr bwMode="gray">
            <a:xfrm>
              <a:off x="5327058" y="4688918"/>
              <a:ext cx="910170" cy="1246776"/>
            </a:xfrm>
            <a:prstGeom prst="line">
              <a:avLst/>
            </a:prstGeom>
            <a:ln w="38100">
              <a:solidFill>
                <a:schemeClr val="tx1"/>
              </a:solidFill>
              <a:prstDash val="sysDash"/>
              <a:miter lim="800000"/>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81BB777-8832-48F4-A79F-9C2F52C2109D}"/>
                </a:ext>
              </a:extLst>
            </p:cNvPr>
            <p:cNvCxnSpPr>
              <a:cxnSpLocks/>
            </p:cNvCxnSpPr>
            <p:nvPr/>
          </p:nvCxnSpPr>
          <p:spPr bwMode="gray">
            <a:xfrm flipV="1">
              <a:off x="5327058" y="3239680"/>
              <a:ext cx="910170" cy="224077"/>
            </a:xfrm>
            <a:prstGeom prst="line">
              <a:avLst/>
            </a:prstGeom>
            <a:ln w="38100">
              <a:solidFill>
                <a:schemeClr val="tx1"/>
              </a:solidFill>
              <a:prstDash val="sysDash"/>
              <a:miter lim="800000"/>
              <a:tailEnd type="none"/>
            </a:ln>
          </p:spPr>
          <p:style>
            <a:lnRef idx="1">
              <a:schemeClr val="accent1"/>
            </a:lnRef>
            <a:fillRef idx="0">
              <a:schemeClr val="accent1"/>
            </a:fillRef>
            <a:effectRef idx="0">
              <a:schemeClr val="accent1"/>
            </a:effectRef>
            <a:fontRef idx="minor">
              <a:schemeClr val="tx1"/>
            </a:fontRef>
          </p:style>
        </p:cxnSp>
        <p:sp>
          <p:nvSpPr>
            <p:cNvPr id="81" name="Right Triangle 80">
              <a:extLst>
                <a:ext uri="{FF2B5EF4-FFF2-40B4-BE49-F238E27FC236}">
                  <a16:creationId xmlns:a16="http://schemas.microsoft.com/office/drawing/2014/main" id="{D84112E9-F70C-4953-B688-E1E9D66701AF}"/>
                </a:ext>
              </a:extLst>
            </p:cNvPr>
            <p:cNvSpPr/>
            <p:nvPr/>
          </p:nvSpPr>
          <p:spPr>
            <a:xfrm rot="16200000">
              <a:off x="10401927" y="5439043"/>
              <a:ext cx="482486" cy="553519"/>
            </a:xfrm>
            <a:prstGeom prst="r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sp>
          <p:nvSpPr>
            <p:cNvPr id="82" name="TextBox 81">
              <a:extLst>
                <a:ext uri="{FF2B5EF4-FFF2-40B4-BE49-F238E27FC236}">
                  <a16:creationId xmlns:a16="http://schemas.microsoft.com/office/drawing/2014/main" id="{F7E109E8-7339-4B45-B2F2-D49D460B10FC}"/>
                </a:ext>
              </a:extLst>
            </p:cNvPr>
            <p:cNvSpPr txBox="1"/>
            <p:nvPr/>
          </p:nvSpPr>
          <p:spPr>
            <a:xfrm>
              <a:off x="10549288" y="5744641"/>
              <a:ext cx="325989" cy="193947"/>
            </a:xfrm>
            <a:prstGeom prst="rect">
              <a:avLst/>
            </a:prstGeom>
            <a:noFill/>
          </p:spPr>
          <p:txBody>
            <a:bodyPr wrap="none" lIns="0" tIns="0" rIns="0" bIns="0" rtlCol="0">
              <a:noAutofit/>
            </a:bodyPr>
            <a:lstStyle/>
            <a:p>
              <a:pPr>
                <a:lnSpc>
                  <a:spcPct val="90000"/>
                </a:lnSpc>
              </a:pPr>
              <a:r>
                <a:rPr lang="en-US" sz="1600">
                  <a:solidFill>
                    <a:schemeClr val="bg1"/>
                  </a:solidFill>
                </a:rPr>
                <a:t>VM</a:t>
              </a:r>
            </a:p>
          </p:txBody>
        </p:sp>
        <p:sp>
          <p:nvSpPr>
            <p:cNvPr id="117" name="Rounded Rectangle 5">
              <a:extLst>
                <a:ext uri="{FF2B5EF4-FFF2-40B4-BE49-F238E27FC236}">
                  <a16:creationId xmlns:a16="http://schemas.microsoft.com/office/drawing/2014/main" id="{DDC5BF27-E842-436F-B102-E1A99876BF71}"/>
                </a:ext>
              </a:extLst>
            </p:cNvPr>
            <p:cNvSpPr/>
            <p:nvPr/>
          </p:nvSpPr>
          <p:spPr>
            <a:xfrm>
              <a:off x="7745721" y="3386283"/>
              <a:ext cx="706546" cy="2076009"/>
            </a:xfrm>
            <a:prstGeom prst="roundRect">
              <a:avLst/>
            </a:prstGeom>
            <a:solidFill>
              <a:schemeClr val="bg1"/>
            </a:solidFill>
            <a:ln/>
          </p:spPr>
          <p:style>
            <a:lnRef idx="2">
              <a:schemeClr val="accent1"/>
            </a:lnRef>
            <a:fillRef idx="1">
              <a:schemeClr val="lt1"/>
            </a:fillRef>
            <a:effectRef idx="0">
              <a:schemeClr val="accent1"/>
            </a:effectRef>
            <a:fontRef idx="minor">
              <a:schemeClr val="dk1"/>
            </a:fontRef>
          </p:style>
          <p:txBody>
            <a:bodyPr rtlCol="0" anchor="t" anchorCtr="1"/>
            <a:lstStyle/>
            <a:p>
              <a:pPr algn="ctr"/>
              <a:r>
                <a:rPr lang="en-US" sz="1600" b="1"/>
                <a:t>Pod</a:t>
              </a:r>
            </a:p>
          </p:txBody>
        </p:sp>
        <p:sp>
          <p:nvSpPr>
            <p:cNvPr id="118" name="Rectangle 117">
              <a:extLst>
                <a:ext uri="{FF2B5EF4-FFF2-40B4-BE49-F238E27FC236}">
                  <a16:creationId xmlns:a16="http://schemas.microsoft.com/office/drawing/2014/main" id="{193637DB-F88E-47F4-8094-812FAE4FD3CE}"/>
                </a:ext>
              </a:extLst>
            </p:cNvPr>
            <p:cNvSpPr/>
            <p:nvPr/>
          </p:nvSpPr>
          <p:spPr>
            <a:xfrm>
              <a:off x="7966596" y="3771178"/>
              <a:ext cx="252396" cy="522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ct val="90000"/>
                </a:lnSpc>
              </a:pPr>
              <a:endParaRPr lang="en-US" sz="1200">
                <a:solidFill>
                  <a:schemeClr val="bg1"/>
                </a:solidFill>
              </a:endParaRPr>
            </a:p>
          </p:txBody>
        </p:sp>
        <p:sp>
          <p:nvSpPr>
            <p:cNvPr id="119" name="Rectangle 118">
              <a:extLst>
                <a:ext uri="{FF2B5EF4-FFF2-40B4-BE49-F238E27FC236}">
                  <a16:creationId xmlns:a16="http://schemas.microsoft.com/office/drawing/2014/main" id="{B51C5822-88BC-4F2A-B2AA-AABF7743D939}"/>
                </a:ext>
              </a:extLst>
            </p:cNvPr>
            <p:cNvSpPr/>
            <p:nvPr/>
          </p:nvSpPr>
          <p:spPr>
            <a:xfrm>
              <a:off x="7965429" y="4289645"/>
              <a:ext cx="252397" cy="106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ct val="90000"/>
                </a:lnSpc>
              </a:pPr>
              <a:endParaRPr lang="en-US" sz="1400">
                <a:solidFill>
                  <a:schemeClr val="bg1"/>
                </a:solidFill>
              </a:endParaRPr>
            </a:p>
          </p:txBody>
        </p:sp>
        <p:sp>
          <p:nvSpPr>
            <p:cNvPr id="5" name="TextBox 4">
              <a:extLst>
                <a:ext uri="{FF2B5EF4-FFF2-40B4-BE49-F238E27FC236}">
                  <a16:creationId xmlns:a16="http://schemas.microsoft.com/office/drawing/2014/main" id="{355B1907-4D2A-4346-8934-DC162129DB96}"/>
                </a:ext>
              </a:extLst>
            </p:cNvPr>
            <p:cNvSpPr txBox="1"/>
            <p:nvPr/>
          </p:nvSpPr>
          <p:spPr>
            <a:xfrm>
              <a:off x="8000886" y="3775817"/>
              <a:ext cx="193337" cy="1579923"/>
            </a:xfrm>
            <a:prstGeom prst="rect">
              <a:avLst/>
            </a:prstGeom>
            <a:noFill/>
          </p:spPr>
          <p:txBody>
            <a:bodyPr vert="wordArtVert" wrap="square" lIns="0" tIns="0" rIns="0" bIns="0" rtlCol="0">
              <a:noAutofit/>
            </a:bodyPr>
            <a:lstStyle/>
            <a:p>
              <a:pPr>
                <a:lnSpc>
                  <a:spcPct val="90000"/>
                </a:lnSpc>
              </a:pPr>
              <a:r>
                <a:rPr lang="en-US" sz="1050">
                  <a:solidFill>
                    <a:schemeClr val="bg1"/>
                  </a:solidFill>
                </a:rPr>
                <a:t>Container</a:t>
              </a:r>
              <a:endParaRPr lang="en-US" sz="1600">
                <a:solidFill>
                  <a:schemeClr val="bg1"/>
                </a:solidFill>
              </a:endParaRPr>
            </a:p>
          </p:txBody>
        </p:sp>
        <p:sp>
          <p:nvSpPr>
            <p:cNvPr id="122" name="Rounded Rectangle 5">
              <a:extLst>
                <a:ext uri="{FF2B5EF4-FFF2-40B4-BE49-F238E27FC236}">
                  <a16:creationId xmlns:a16="http://schemas.microsoft.com/office/drawing/2014/main" id="{232CB952-9493-4768-AEDB-8051F14A1AA4}"/>
                </a:ext>
              </a:extLst>
            </p:cNvPr>
            <p:cNvSpPr/>
            <p:nvPr/>
          </p:nvSpPr>
          <p:spPr>
            <a:xfrm>
              <a:off x="9029975" y="3391489"/>
              <a:ext cx="706546" cy="2076009"/>
            </a:xfrm>
            <a:prstGeom prst="roundRect">
              <a:avLst/>
            </a:prstGeom>
            <a:solidFill>
              <a:schemeClr val="bg1"/>
            </a:solidFill>
            <a:ln/>
          </p:spPr>
          <p:style>
            <a:lnRef idx="2">
              <a:schemeClr val="accent1"/>
            </a:lnRef>
            <a:fillRef idx="1">
              <a:schemeClr val="lt1"/>
            </a:fillRef>
            <a:effectRef idx="0">
              <a:schemeClr val="accent1"/>
            </a:effectRef>
            <a:fontRef idx="minor">
              <a:schemeClr val="dk1"/>
            </a:fontRef>
          </p:style>
          <p:txBody>
            <a:bodyPr rtlCol="0" anchor="t" anchorCtr="1"/>
            <a:lstStyle/>
            <a:p>
              <a:pPr algn="ctr"/>
              <a:r>
                <a:rPr lang="en-US" sz="1600" b="1"/>
                <a:t>Pod</a:t>
              </a:r>
            </a:p>
          </p:txBody>
        </p:sp>
        <p:sp>
          <p:nvSpPr>
            <p:cNvPr id="123" name="Rectangle 122">
              <a:extLst>
                <a:ext uri="{FF2B5EF4-FFF2-40B4-BE49-F238E27FC236}">
                  <a16:creationId xmlns:a16="http://schemas.microsoft.com/office/drawing/2014/main" id="{B84D11B5-FD87-414C-AFE7-9ED3535AF115}"/>
                </a:ext>
              </a:extLst>
            </p:cNvPr>
            <p:cNvSpPr/>
            <p:nvPr/>
          </p:nvSpPr>
          <p:spPr>
            <a:xfrm>
              <a:off x="9257050" y="3745778"/>
              <a:ext cx="252396" cy="522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ct val="90000"/>
                </a:lnSpc>
              </a:pPr>
              <a:endParaRPr lang="en-US" sz="1200">
                <a:solidFill>
                  <a:schemeClr val="bg1"/>
                </a:solidFill>
              </a:endParaRPr>
            </a:p>
          </p:txBody>
        </p:sp>
        <p:sp>
          <p:nvSpPr>
            <p:cNvPr id="124" name="Rectangle 123">
              <a:extLst>
                <a:ext uri="{FF2B5EF4-FFF2-40B4-BE49-F238E27FC236}">
                  <a16:creationId xmlns:a16="http://schemas.microsoft.com/office/drawing/2014/main" id="{4A2426AC-183A-4EFC-99DE-A53D287D1449}"/>
                </a:ext>
              </a:extLst>
            </p:cNvPr>
            <p:cNvSpPr/>
            <p:nvPr/>
          </p:nvSpPr>
          <p:spPr>
            <a:xfrm>
              <a:off x="9257050" y="4264245"/>
              <a:ext cx="252397" cy="106609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ct val="90000"/>
                </a:lnSpc>
              </a:pPr>
              <a:endParaRPr lang="en-US" sz="1400">
                <a:solidFill>
                  <a:schemeClr val="bg1"/>
                </a:solidFill>
              </a:endParaRPr>
            </a:p>
          </p:txBody>
        </p:sp>
        <p:sp>
          <p:nvSpPr>
            <p:cNvPr id="125" name="TextBox 124">
              <a:extLst>
                <a:ext uri="{FF2B5EF4-FFF2-40B4-BE49-F238E27FC236}">
                  <a16:creationId xmlns:a16="http://schemas.microsoft.com/office/drawing/2014/main" id="{1EDC00D0-C3A0-48A2-BACB-0277BEFB1F2D}"/>
                </a:ext>
              </a:extLst>
            </p:cNvPr>
            <p:cNvSpPr txBox="1"/>
            <p:nvPr/>
          </p:nvSpPr>
          <p:spPr>
            <a:xfrm>
              <a:off x="9286580" y="3750417"/>
              <a:ext cx="193337" cy="1579923"/>
            </a:xfrm>
            <a:prstGeom prst="rect">
              <a:avLst/>
            </a:prstGeom>
            <a:noFill/>
          </p:spPr>
          <p:txBody>
            <a:bodyPr vert="wordArtVert" wrap="square" lIns="0" tIns="0" rIns="0" bIns="0" rtlCol="0">
              <a:noAutofit/>
            </a:bodyPr>
            <a:lstStyle/>
            <a:p>
              <a:pPr>
                <a:lnSpc>
                  <a:spcPct val="90000"/>
                </a:lnSpc>
              </a:pPr>
              <a:r>
                <a:rPr lang="en-US" sz="1050">
                  <a:solidFill>
                    <a:schemeClr val="bg1"/>
                  </a:solidFill>
                </a:rPr>
                <a:t>Container</a:t>
              </a:r>
              <a:endParaRPr lang="en-US" sz="1600">
                <a:solidFill>
                  <a:schemeClr val="bg1"/>
                </a:solidFill>
              </a:endParaRPr>
            </a:p>
          </p:txBody>
        </p:sp>
        <p:grpSp>
          <p:nvGrpSpPr>
            <p:cNvPr id="19" name="Group 18">
              <a:extLst>
                <a:ext uri="{FF2B5EF4-FFF2-40B4-BE49-F238E27FC236}">
                  <a16:creationId xmlns:a16="http://schemas.microsoft.com/office/drawing/2014/main" id="{1F4336C6-7E1B-4465-A989-CFB7BD917D4C}"/>
                </a:ext>
              </a:extLst>
            </p:cNvPr>
            <p:cNvGrpSpPr/>
            <p:nvPr/>
          </p:nvGrpSpPr>
          <p:grpSpPr>
            <a:xfrm>
              <a:off x="702111" y="3398552"/>
              <a:ext cx="4932626" cy="2797895"/>
              <a:chOff x="735063" y="3114646"/>
              <a:chExt cx="4932626" cy="2797895"/>
            </a:xfrm>
          </p:grpSpPr>
          <p:grpSp>
            <p:nvGrpSpPr>
              <p:cNvPr id="13" name="Group 12">
                <a:extLst>
                  <a:ext uri="{FF2B5EF4-FFF2-40B4-BE49-F238E27FC236}">
                    <a16:creationId xmlns:a16="http://schemas.microsoft.com/office/drawing/2014/main" id="{6FE212DD-EC1F-4C6B-8BCD-12DD5EDD9056}"/>
                  </a:ext>
                </a:extLst>
              </p:cNvPr>
              <p:cNvGrpSpPr/>
              <p:nvPr/>
            </p:nvGrpSpPr>
            <p:grpSpPr>
              <a:xfrm>
                <a:off x="822379" y="3938784"/>
                <a:ext cx="1760735" cy="627658"/>
                <a:chOff x="6662829" y="4818179"/>
                <a:chExt cx="1760735" cy="627658"/>
              </a:xfrm>
              <a:effectLst/>
            </p:grpSpPr>
            <p:sp>
              <p:nvSpPr>
                <p:cNvPr id="34" name="Rounded Rectangle 24">
                  <a:extLst>
                    <a:ext uri="{FF2B5EF4-FFF2-40B4-BE49-F238E27FC236}">
                      <a16:creationId xmlns:a16="http://schemas.microsoft.com/office/drawing/2014/main" id="{8E3DF6F3-8F75-414C-B96A-034C87E0C806}"/>
                    </a:ext>
                  </a:extLst>
                </p:cNvPr>
                <p:cNvSpPr/>
                <p:nvPr/>
              </p:nvSpPr>
              <p:spPr>
                <a:xfrm>
                  <a:off x="6662829" y="4818179"/>
                  <a:ext cx="1760735" cy="627658"/>
                </a:xfrm>
                <a:prstGeom prst="roundRect">
                  <a:avLst>
                    <a:gd name="adj" fmla="val 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a:latin typeface="Metropolis" panose="00000500000000000000" pitchFamily="50" charset="0"/>
                    </a:rPr>
                    <a:t>Stem</a:t>
                  </a:r>
                </a:p>
              </p:txBody>
            </p:sp>
            <p:sp>
              <p:nvSpPr>
                <p:cNvPr id="35" name="Rectangle 34">
                  <a:extLst>
                    <a:ext uri="{FF2B5EF4-FFF2-40B4-BE49-F238E27FC236}">
                      <a16:creationId xmlns:a16="http://schemas.microsoft.com/office/drawing/2014/main" id="{05DFC39F-0B94-4619-B309-29C84C11DAFD}"/>
                    </a:ext>
                  </a:extLst>
                </p:cNvPr>
                <p:cNvSpPr/>
                <p:nvPr/>
              </p:nvSpPr>
              <p:spPr>
                <a:xfrm>
                  <a:off x="7939195" y="4937753"/>
                  <a:ext cx="390273" cy="388509"/>
                </a:xfrm>
                <a:prstGeom prst="rect">
                  <a:avLst/>
                </a:prstGeom>
                <a:ln w="28575">
                  <a:solidFill>
                    <a:srgbClr val="F898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a:latin typeface="Metropolis" panose="00000500000000000000" pitchFamily="50" charset="0"/>
                    </a:rPr>
                    <a:t>B</a:t>
                  </a:r>
                  <a:endParaRPr lang="en-US" sz="1100">
                    <a:latin typeface="Metropolis" panose="00000500000000000000" pitchFamily="50" charset="0"/>
                  </a:endParaRPr>
                </a:p>
              </p:txBody>
            </p:sp>
          </p:grpSp>
          <p:grpSp>
            <p:nvGrpSpPr>
              <p:cNvPr id="14" name="Group 13">
                <a:extLst>
                  <a:ext uri="{FF2B5EF4-FFF2-40B4-BE49-F238E27FC236}">
                    <a16:creationId xmlns:a16="http://schemas.microsoft.com/office/drawing/2014/main" id="{6A5A6BAA-D110-4B4B-8512-37829E0EDB17}"/>
                  </a:ext>
                </a:extLst>
              </p:cNvPr>
              <p:cNvGrpSpPr/>
              <p:nvPr/>
            </p:nvGrpSpPr>
            <p:grpSpPr>
              <a:xfrm>
                <a:off x="974779" y="4091184"/>
                <a:ext cx="1760735" cy="627658"/>
                <a:chOff x="6662829" y="4818179"/>
                <a:chExt cx="1760735" cy="627658"/>
              </a:xfrm>
              <a:effectLst/>
            </p:grpSpPr>
            <p:sp>
              <p:nvSpPr>
                <p:cNvPr id="32" name="Rounded Rectangle 24">
                  <a:extLst>
                    <a:ext uri="{FF2B5EF4-FFF2-40B4-BE49-F238E27FC236}">
                      <a16:creationId xmlns:a16="http://schemas.microsoft.com/office/drawing/2014/main" id="{C200C56B-BD75-4D6B-9C59-2E27617D3F44}"/>
                    </a:ext>
                  </a:extLst>
                </p:cNvPr>
                <p:cNvSpPr/>
                <p:nvPr/>
              </p:nvSpPr>
              <p:spPr>
                <a:xfrm>
                  <a:off x="6662829" y="4818179"/>
                  <a:ext cx="1760735" cy="627658"/>
                </a:xfrm>
                <a:prstGeom prst="roundRect">
                  <a:avLst>
                    <a:gd name="adj" fmla="val 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a:latin typeface="Metropolis" panose="00000500000000000000" pitchFamily="50" charset="0"/>
                    </a:rPr>
                    <a:t>Stem</a:t>
                  </a:r>
                </a:p>
              </p:txBody>
            </p:sp>
            <p:sp>
              <p:nvSpPr>
                <p:cNvPr id="33" name="Rectangle 32">
                  <a:extLst>
                    <a:ext uri="{FF2B5EF4-FFF2-40B4-BE49-F238E27FC236}">
                      <a16:creationId xmlns:a16="http://schemas.microsoft.com/office/drawing/2014/main" id="{AE3EFA9F-45A4-4BAD-B5AB-25CAEBA92456}"/>
                    </a:ext>
                  </a:extLst>
                </p:cNvPr>
                <p:cNvSpPr/>
                <p:nvPr/>
              </p:nvSpPr>
              <p:spPr>
                <a:xfrm>
                  <a:off x="7939195" y="4937753"/>
                  <a:ext cx="390273" cy="388509"/>
                </a:xfrm>
                <a:prstGeom prst="rect">
                  <a:avLst/>
                </a:prstGeom>
                <a:ln w="28575">
                  <a:solidFill>
                    <a:srgbClr val="F898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a:latin typeface="Metropolis" panose="00000500000000000000" pitchFamily="50" charset="0"/>
                    </a:rPr>
                    <a:t>B</a:t>
                  </a:r>
                  <a:endParaRPr lang="en-US" sz="1100">
                    <a:latin typeface="Metropolis" panose="00000500000000000000" pitchFamily="50" charset="0"/>
                  </a:endParaRPr>
                </a:p>
              </p:txBody>
            </p:sp>
          </p:grpSp>
          <p:grpSp>
            <p:nvGrpSpPr>
              <p:cNvPr id="15" name="Group 14">
                <a:extLst>
                  <a:ext uri="{FF2B5EF4-FFF2-40B4-BE49-F238E27FC236}">
                    <a16:creationId xmlns:a16="http://schemas.microsoft.com/office/drawing/2014/main" id="{3CAD89CA-8AB0-458F-926A-7CCE5A9ADCA8}"/>
                  </a:ext>
                </a:extLst>
              </p:cNvPr>
              <p:cNvGrpSpPr/>
              <p:nvPr/>
            </p:nvGrpSpPr>
            <p:grpSpPr>
              <a:xfrm>
                <a:off x="1127179" y="4243584"/>
                <a:ext cx="1760735" cy="627658"/>
                <a:chOff x="6662829" y="4818179"/>
                <a:chExt cx="1760735" cy="627658"/>
              </a:xfrm>
              <a:effectLst/>
            </p:grpSpPr>
            <p:sp>
              <p:nvSpPr>
                <p:cNvPr id="30" name="Rounded Rectangle 24">
                  <a:extLst>
                    <a:ext uri="{FF2B5EF4-FFF2-40B4-BE49-F238E27FC236}">
                      <a16:creationId xmlns:a16="http://schemas.microsoft.com/office/drawing/2014/main" id="{C0C018D6-CBD0-4667-8EDB-D8F27AE89B3E}"/>
                    </a:ext>
                  </a:extLst>
                </p:cNvPr>
                <p:cNvSpPr/>
                <p:nvPr/>
              </p:nvSpPr>
              <p:spPr>
                <a:xfrm>
                  <a:off x="6662829" y="4818179"/>
                  <a:ext cx="1760735" cy="627658"/>
                </a:xfrm>
                <a:prstGeom prst="roundRect">
                  <a:avLst>
                    <a:gd name="adj" fmla="val 0"/>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a:latin typeface="Metropolis" panose="00000500000000000000" pitchFamily="50" charset="0"/>
                    </a:rPr>
                    <a:t>Stem</a:t>
                  </a:r>
                </a:p>
              </p:txBody>
            </p:sp>
            <p:sp>
              <p:nvSpPr>
                <p:cNvPr id="31" name="Rectangle 30">
                  <a:extLst>
                    <a:ext uri="{FF2B5EF4-FFF2-40B4-BE49-F238E27FC236}">
                      <a16:creationId xmlns:a16="http://schemas.microsoft.com/office/drawing/2014/main" id="{16A82C09-636B-4473-B413-0DFBEF526E53}"/>
                    </a:ext>
                  </a:extLst>
                </p:cNvPr>
                <p:cNvSpPr/>
                <p:nvPr/>
              </p:nvSpPr>
              <p:spPr>
                <a:xfrm>
                  <a:off x="7939195" y="4937753"/>
                  <a:ext cx="390273" cy="388509"/>
                </a:xfrm>
                <a:prstGeom prst="rect">
                  <a:avLst/>
                </a:prstGeom>
                <a:ln w="28575">
                  <a:solidFill>
                    <a:srgbClr val="F898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99" b="1">
                      <a:latin typeface="Metropolis" panose="00000500000000000000" pitchFamily="50" charset="0"/>
                    </a:rPr>
                    <a:t>B</a:t>
                  </a:r>
                  <a:endParaRPr lang="en-US" sz="1100">
                    <a:latin typeface="Metropolis" panose="00000500000000000000" pitchFamily="50" charset="0"/>
                  </a:endParaRPr>
                </a:p>
              </p:txBody>
            </p:sp>
          </p:grpSp>
          <p:pic>
            <p:nvPicPr>
              <p:cNvPr id="17" name="Shape 843" descr="Shape 843">
                <a:extLst>
                  <a:ext uri="{FF2B5EF4-FFF2-40B4-BE49-F238E27FC236}">
                    <a16:creationId xmlns:a16="http://schemas.microsoft.com/office/drawing/2014/main" id="{A8979959-19CD-42B0-BA5F-19B6D46C6B20}"/>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64506" y="5190655"/>
                <a:ext cx="637854" cy="618895"/>
              </a:xfrm>
              <a:prstGeom prst="rect">
                <a:avLst/>
              </a:prstGeom>
              <a:ln w="12700">
                <a:miter lim="400000"/>
              </a:ln>
            </p:spPr>
          </p:pic>
          <p:sp>
            <p:nvSpPr>
              <p:cNvPr id="79" name="Rectangle: Rounded Corners 78">
                <a:extLst>
                  <a:ext uri="{FF2B5EF4-FFF2-40B4-BE49-F238E27FC236}">
                    <a16:creationId xmlns:a16="http://schemas.microsoft.com/office/drawing/2014/main" id="{D820C9F5-4B19-409B-9126-9D695C54348B}"/>
                  </a:ext>
                </a:extLst>
              </p:cNvPr>
              <p:cNvSpPr/>
              <p:nvPr/>
            </p:nvSpPr>
            <p:spPr>
              <a:xfrm>
                <a:off x="735063" y="3114646"/>
                <a:ext cx="4932626" cy="2779492"/>
              </a:xfrm>
              <a:prstGeom prst="roundRect">
                <a:avLst>
                  <a:gd name="adj" fmla="val 0"/>
                </a:avLst>
              </a:prstGeom>
              <a:noFill/>
              <a:ln w="1905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bg1"/>
                  </a:solidFill>
                </a:endParaRPr>
              </a:p>
            </p:txBody>
          </p:sp>
          <p:grpSp>
            <p:nvGrpSpPr>
              <p:cNvPr id="27" name="Group 26">
                <a:extLst>
                  <a:ext uri="{FF2B5EF4-FFF2-40B4-BE49-F238E27FC236}">
                    <a16:creationId xmlns:a16="http://schemas.microsoft.com/office/drawing/2014/main" id="{C31C82ED-0FC1-4ABF-89B4-D546D78E8F38}"/>
                  </a:ext>
                </a:extLst>
              </p:cNvPr>
              <p:cNvGrpSpPr/>
              <p:nvPr/>
            </p:nvGrpSpPr>
            <p:grpSpPr>
              <a:xfrm>
                <a:off x="817710" y="3524329"/>
                <a:ext cx="2337342" cy="1496905"/>
                <a:chOff x="5159501" y="2634460"/>
                <a:chExt cx="2045187" cy="3080540"/>
              </a:xfrm>
              <a:effectLst/>
            </p:grpSpPr>
            <p:sp>
              <p:nvSpPr>
                <p:cNvPr id="28" name="Rounded Rectangle 24">
                  <a:extLst>
                    <a:ext uri="{FF2B5EF4-FFF2-40B4-BE49-F238E27FC236}">
                      <a16:creationId xmlns:a16="http://schemas.microsoft.com/office/drawing/2014/main" id="{2DFAFEA9-36DE-4F46-BEC4-08730E21178C}"/>
                    </a:ext>
                  </a:extLst>
                </p:cNvPr>
                <p:cNvSpPr/>
                <p:nvPr/>
              </p:nvSpPr>
              <p:spPr>
                <a:xfrm>
                  <a:off x="5159501" y="3429001"/>
                  <a:ext cx="2045187" cy="2285999"/>
                </a:xfrm>
                <a:prstGeom prst="roundRect">
                  <a:avLst>
                    <a:gd name="adj" fmla="val 0"/>
                  </a:avLst>
                </a:prstGeom>
                <a:solidFill>
                  <a:schemeClr val="accent3"/>
                </a:solidFill>
                <a:ln>
                  <a:solidFill>
                    <a:schemeClr val="accent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atin typeface="Metropolis" panose="00000500000000000000" pitchFamily="50" charset="0"/>
                    </a:rPr>
                    <a:t>Kubernetes Control Plane Node</a:t>
                  </a:r>
                </a:p>
              </p:txBody>
            </p:sp>
            <p:sp>
              <p:nvSpPr>
                <p:cNvPr id="29" name="Rounded Rectangle 25">
                  <a:extLst>
                    <a:ext uri="{FF2B5EF4-FFF2-40B4-BE49-F238E27FC236}">
                      <a16:creationId xmlns:a16="http://schemas.microsoft.com/office/drawing/2014/main" id="{6EC80845-736E-4C5D-B3FE-3F65395AAC49}"/>
                    </a:ext>
                  </a:extLst>
                </p:cNvPr>
                <p:cNvSpPr/>
                <p:nvPr/>
              </p:nvSpPr>
              <p:spPr>
                <a:xfrm>
                  <a:off x="5828567" y="2634460"/>
                  <a:ext cx="687547" cy="811886"/>
                </a:xfrm>
                <a:prstGeom prst="roundRect">
                  <a:avLst>
                    <a:gd name="adj" fmla="val 0"/>
                  </a:avLst>
                </a:prstGeom>
                <a:ln>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a:latin typeface="Metropolis" panose="00000500000000000000" pitchFamily="50" charset="0"/>
                    </a:rPr>
                    <a:t>API</a:t>
                  </a:r>
                </a:p>
              </p:txBody>
            </p:sp>
          </p:grpSp>
          <p:grpSp>
            <p:nvGrpSpPr>
              <p:cNvPr id="7" name="Group 6">
                <a:extLst>
                  <a:ext uri="{FF2B5EF4-FFF2-40B4-BE49-F238E27FC236}">
                    <a16:creationId xmlns:a16="http://schemas.microsoft.com/office/drawing/2014/main" id="{4B239EAF-D7DA-4F37-B95E-FA8091F83858}"/>
                  </a:ext>
                </a:extLst>
              </p:cNvPr>
              <p:cNvGrpSpPr/>
              <p:nvPr/>
            </p:nvGrpSpPr>
            <p:grpSpPr>
              <a:xfrm>
                <a:off x="3256259" y="4462690"/>
                <a:ext cx="2112261" cy="455197"/>
                <a:chOff x="3256259" y="4330796"/>
                <a:chExt cx="2112261" cy="455197"/>
              </a:xfrm>
            </p:grpSpPr>
            <p:sp>
              <p:nvSpPr>
                <p:cNvPr id="25" name="Rounded Rectangle 21">
                  <a:extLst>
                    <a:ext uri="{FF2B5EF4-FFF2-40B4-BE49-F238E27FC236}">
                      <a16:creationId xmlns:a16="http://schemas.microsoft.com/office/drawing/2014/main" id="{09341EDE-84A1-4975-A19D-2192264AFCBA}"/>
                    </a:ext>
                  </a:extLst>
                </p:cNvPr>
                <p:cNvSpPr/>
                <p:nvPr/>
              </p:nvSpPr>
              <p:spPr>
                <a:xfrm>
                  <a:off x="3256259" y="4330796"/>
                  <a:ext cx="2104767" cy="455197"/>
                </a:xfrm>
                <a:prstGeom prst="roundRect">
                  <a:avLst>
                    <a:gd name="adj" fmla="val 0"/>
                  </a:avLst>
                </a:prstGeom>
                <a:solidFill>
                  <a:schemeClr val="accent1"/>
                </a:solidFill>
                <a:ln>
                  <a:noFill/>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ctr"/>
                <a:lstStyle/>
                <a:p>
                  <a:r>
                    <a:rPr lang="en-US">
                      <a:solidFill>
                        <a:schemeClr val="bg1"/>
                      </a:solidFill>
                      <a:latin typeface="Metropolis" panose="00000500000000000000" pitchFamily="50" charset="0"/>
                    </a:rPr>
                    <a:t>Worker Node</a:t>
                  </a:r>
                </a:p>
              </p:txBody>
            </p:sp>
            <p:grpSp>
              <p:nvGrpSpPr>
                <p:cNvPr id="86" name="Group 85">
                  <a:extLst>
                    <a:ext uri="{FF2B5EF4-FFF2-40B4-BE49-F238E27FC236}">
                      <a16:creationId xmlns:a16="http://schemas.microsoft.com/office/drawing/2014/main" id="{AA47C461-3B2C-4D54-993A-8542D8E91D4B}"/>
                    </a:ext>
                  </a:extLst>
                </p:cNvPr>
                <p:cNvGrpSpPr/>
                <p:nvPr/>
              </p:nvGrpSpPr>
              <p:grpSpPr>
                <a:xfrm>
                  <a:off x="4789061" y="4336724"/>
                  <a:ext cx="579459" cy="447970"/>
                  <a:chOff x="3980880" y="5714261"/>
                  <a:chExt cx="770620" cy="609441"/>
                </a:xfrm>
                <a:solidFill>
                  <a:schemeClr val="accent2">
                    <a:lumMod val="40000"/>
                    <a:lumOff val="60000"/>
                  </a:schemeClr>
                </a:solidFill>
                <a:effectLst/>
              </p:grpSpPr>
              <p:sp>
                <p:nvSpPr>
                  <p:cNvPr id="88" name="Right Triangle 87">
                    <a:extLst>
                      <a:ext uri="{FF2B5EF4-FFF2-40B4-BE49-F238E27FC236}">
                        <a16:creationId xmlns:a16="http://schemas.microsoft.com/office/drawing/2014/main" id="{F403A3B6-364C-48BD-8D9F-4C0B0B12F312}"/>
                      </a:ext>
                    </a:extLst>
                  </p:cNvPr>
                  <p:cNvSpPr/>
                  <p:nvPr/>
                </p:nvSpPr>
                <p:spPr>
                  <a:xfrm rot="16200000">
                    <a:off x="4057060" y="5638081"/>
                    <a:ext cx="609441" cy="761802"/>
                  </a:xfrm>
                  <a:prstGeom prst="r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sp>
                <p:nvSpPr>
                  <p:cNvPr id="89" name="TextBox 88">
                    <a:extLst>
                      <a:ext uri="{FF2B5EF4-FFF2-40B4-BE49-F238E27FC236}">
                        <a16:creationId xmlns:a16="http://schemas.microsoft.com/office/drawing/2014/main" id="{2D78B44B-86C3-41BE-88EA-C11CC11F12D6}"/>
                      </a:ext>
                    </a:extLst>
                  </p:cNvPr>
                  <p:cNvSpPr txBox="1"/>
                  <p:nvPr/>
                </p:nvSpPr>
                <p:spPr>
                  <a:xfrm>
                    <a:off x="4294420" y="6043702"/>
                    <a:ext cx="457080" cy="232232"/>
                  </a:xfrm>
                  <a:prstGeom prst="rect">
                    <a:avLst/>
                  </a:prstGeom>
                  <a:noFill/>
                </p:spPr>
                <p:txBody>
                  <a:bodyPr wrap="none" lIns="0" tIns="0" rIns="0" bIns="0" rtlCol="0">
                    <a:noAutofit/>
                  </a:bodyPr>
                  <a:lstStyle/>
                  <a:p>
                    <a:pPr>
                      <a:lnSpc>
                        <a:spcPct val="90000"/>
                      </a:lnSpc>
                    </a:pPr>
                    <a:r>
                      <a:rPr lang="en-US" sz="1600">
                        <a:solidFill>
                          <a:schemeClr val="bg1"/>
                        </a:solidFill>
                      </a:rPr>
                      <a:t>VM</a:t>
                    </a:r>
                  </a:p>
                </p:txBody>
              </p:sp>
            </p:grpSp>
          </p:grpSp>
          <p:grpSp>
            <p:nvGrpSpPr>
              <p:cNvPr id="6" name="Group 5">
                <a:extLst>
                  <a:ext uri="{FF2B5EF4-FFF2-40B4-BE49-F238E27FC236}">
                    <a16:creationId xmlns:a16="http://schemas.microsoft.com/office/drawing/2014/main" id="{1B7AFF36-4F33-4FCA-B20C-1567E60EADB9}"/>
                  </a:ext>
                </a:extLst>
              </p:cNvPr>
              <p:cNvGrpSpPr/>
              <p:nvPr/>
            </p:nvGrpSpPr>
            <p:grpSpPr>
              <a:xfrm>
                <a:off x="3260080" y="5005300"/>
                <a:ext cx="2114547" cy="455436"/>
                <a:chOff x="3260080" y="4979736"/>
                <a:chExt cx="2114547" cy="455436"/>
              </a:xfrm>
            </p:grpSpPr>
            <p:sp>
              <p:nvSpPr>
                <p:cNvPr id="26" name="Rounded Rectangle 22">
                  <a:extLst>
                    <a:ext uri="{FF2B5EF4-FFF2-40B4-BE49-F238E27FC236}">
                      <a16:creationId xmlns:a16="http://schemas.microsoft.com/office/drawing/2014/main" id="{BF444CE6-D83D-43ED-A6C7-869599F53404}"/>
                    </a:ext>
                  </a:extLst>
                </p:cNvPr>
                <p:cNvSpPr/>
                <p:nvPr/>
              </p:nvSpPr>
              <p:spPr>
                <a:xfrm>
                  <a:off x="3260080" y="4979975"/>
                  <a:ext cx="2104767" cy="455197"/>
                </a:xfrm>
                <a:prstGeom prst="roundRect">
                  <a:avLst>
                    <a:gd name="adj" fmla="val 0"/>
                  </a:avLst>
                </a:prstGeom>
                <a:solidFill>
                  <a:schemeClr val="accent1"/>
                </a:solidFill>
                <a:ln>
                  <a:noFill/>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ctr"/>
                <a:lstStyle/>
                <a:p>
                  <a:r>
                    <a:rPr lang="en-US">
                      <a:solidFill>
                        <a:schemeClr val="bg1"/>
                      </a:solidFill>
                      <a:latin typeface="Metropolis" panose="00000500000000000000" pitchFamily="50" charset="0"/>
                    </a:rPr>
                    <a:t>Worker Node</a:t>
                  </a:r>
                </a:p>
              </p:txBody>
            </p:sp>
            <p:grpSp>
              <p:nvGrpSpPr>
                <p:cNvPr id="90" name="Group 89">
                  <a:extLst>
                    <a:ext uri="{FF2B5EF4-FFF2-40B4-BE49-F238E27FC236}">
                      <a16:creationId xmlns:a16="http://schemas.microsoft.com/office/drawing/2014/main" id="{2CB4241C-B653-450D-ACCA-03BC30A2BE69}"/>
                    </a:ext>
                  </a:extLst>
                </p:cNvPr>
                <p:cNvGrpSpPr/>
                <p:nvPr/>
              </p:nvGrpSpPr>
              <p:grpSpPr>
                <a:xfrm>
                  <a:off x="4795168" y="4979736"/>
                  <a:ext cx="579459" cy="447970"/>
                  <a:chOff x="3980880" y="5714261"/>
                  <a:chExt cx="770620" cy="609441"/>
                </a:xfrm>
                <a:solidFill>
                  <a:schemeClr val="accent2">
                    <a:lumMod val="40000"/>
                    <a:lumOff val="60000"/>
                  </a:schemeClr>
                </a:solidFill>
                <a:effectLst/>
              </p:grpSpPr>
              <p:sp>
                <p:nvSpPr>
                  <p:cNvPr id="91" name="Right Triangle 90">
                    <a:extLst>
                      <a:ext uri="{FF2B5EF4-FFF2-40B4-BE49-F238E27FC236}">
                        <a16:creationId xmlns:a16="http://schemas.microsoft.com/office/drawing/2014/main" id="{7CFEE5A5-F7AA-40BC-9009-34910B9EB707}"/>
                      </a:ext>
                    </a:extLst>
                  </p:cNvPr>
                  <p:cNvSpPr/>
                  <p:nvPr/>
                </p:nvSpPr>
                <p:spPr>
                  <a:xfrm rot="16200000">
                    <a:off x="4057060" y="5638081"/>
                    <a:ext cx="609441" cy="761802"/>
                  </a:xfrm>
                  <a:prstGeom prst="r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sp>
                <p:nvSpPr>
                  <p:cNvPr id="92" name="TextBox 91">
                    <a:extLst>
                      <a:ext uri="{FF2B5EF4-FFF2-40B4-BE49-F238E27FC236}">
                        <a16:creationId xmlns:a16="http://schemas.microsoft.com/office/drawing/2014/main" id="{677C1537-FAAD-4EC6-8678-9EACBF7A2A85}"/>
                      </a:ext>
                    </a:extLst>
                  </p:cNvPr>
                  <p:cNvSpPr txBox="1"/>
                  <p:nvPr/>
                </p:nvSpPr>
                <p:spPr>
                  <a:xfrm>
                    <a:off x="4294420" y="6043702"/>
                    <a:ext cx="457080" cy="232232"/>
                  </a:xfrm>
                  <a:prstGeom prst="rect">
                    <a:avLst/>
                  </a:prstGeom>
                  <a:noFill/>
                </p:spPr>
                <p:txBody>
                  <a:bodyPr wrap="none" lIns="0" tIns="0" rIns="0" bIns="0" rtlCol="0">
                    <a:noAutofit/>
                  </a:bodyPr>
                  <a:lstStyle/>
                  <a:p>
                    <a:pPr>
                      <a:lnSpc>
                        <a:spcPct val="90000"/>
                      </a:lnSpc>
                    </a:pPr>
                    <a:r>
                      <a:rPr lang="en-US" sz="1600">
                        <a:solidFill>
                          <a:schemeClr val="bg1"/>
                        </a:solidFill>
                      </a:rPr>
                      <a:t>VM</a:t>
                    </a:r>
                  </a:p>
                </p:txBody>
              </p:sp>
            </p:grpSp>
          </p:grpSp>
          <p:grpSp>
            <p:nvGrpSpPr>
              <p:cNvPr id="8" name="Group 7">
                <a:extLst>
                  <a:ext uri="{FF2B5EF4-FFF2-40B4-BE49-F238E27FC236}">
                    <a16:creationId xmlns:a16="http://schemas.microsoft.com/office/drawing/2014/main" id="{6AA74B8B-D299-4B0B-BF99-2F845860BBD4}"/>
                  </a:ext>
                </a:extLst>
              </p:cNvPr>
              <p:cNvGrpSpPr/>
              <p:nvPr/>
            </p:nvGrpSpPr>
            <p:grpSpPr>
              <a:xfrm>
                <a:off x="3269263" y="3151920"/>
                <a:ext cx="2090747" cy="1229212"/>
                <a:chOff x="3269263" y="2988127"/>
                <a:chExt cx="2090747" cy="1229212"/>
              </a:xfrm>
            </p:grpSpPr>
            <p:sp>
              <p:nvSpPr>
                <p:cNvPr id="24" name="Rounded Rectangle 20">
                  <a:extLst>
                    <a:ext uri="{FF2B5EF4-FFF2-40B4-BE49-F238E27FC236}">
                      <a16:creationId xmlns:a16="http://schemas.microsoft.com/office/drawing/2014/main" id="{C0FD860C-DCC8-414B-834F-1072EB6E17BA}"/>
                    </a:ext>
                  </a:extLst>
                </p:cNvPr>
                <p:cNvSpPr/>
                <p:nvPr/>
              </p:nvSpPr>
              <p:spPr>
                <a:xfrm>
                  <a:off x="3269263" y="2988127"/>
                  <a:ext cx="2084627" cy="1229212"/>
                </a:xfrm>
                <a:prstGeom prst="roundRect">
                  <a:avLst>
                    <a:gd name="adj" fmla="val 0"/>
                  </a:avLst>
                </a:prstGeom>
                <a:solidFill>
                  <a:schemeClr val="accent1"/>
                </a:solidFill>
                <a:ln>
                  <a:noFill/>
                </a:ln>
                <a:effectLst/>
                <a:scene3d>
                  <a:camera prst="orthographicFront">
                    <a:rot lat="0" lon="0" rev="0"/>
                  </a:camera>
                  <a:lightRig rig="threePt" dir="t">
                    <a:rot lat="0" lon="0" rev="1200000"/>
                  </a:lightRig>
                </a:scene3d>
                <a:sp3d/>
              </p:spPr>
              <p:style>
                <a:lnRef idx="0">
                  <a:schemeClr val="accent6"/>
                </a:lnRef>
                <a:fillRef idx="3">
                  <a:schemeClr val="accent6"/>
                </a:fillRef>
                <a:effectRef idx="3">
                  <a:schemeClr val="accent6"/>
                </a:effectRef>
                <a:fontRef idx="minor">
                  <a:schemeClr val="lt1"/>
                </a:fontRef>
              </p:style>
              <p:txBody>
                <a:bodyPr rtlCol="0" anchor="b"/>
                <a:lstStyle/>
                <a:p>
                  <a:r>
                    <a:rPr lang="en-US">
                      <a:solidFill>
                        <a:schemeClr val="bg1"/>
                      </a:solidFill>
                      <a:latin typeface="Metropolis" panose="00000500000000000000" pitchFamily="50" charset="0"/>
                    </a:rPr>
                    <a:t>Worker Node</a:t>
                  </a:r>
                </a:p>
              </p:txBody>
            </p:sp>
            <p:grpSp>
              <p:nvGrpSpPr>
                <p:cNvPr id="66" name="Group 65">
                  <a:extLst>
                    <a:ext uri="{FF2B5EF4-FFF2-40B4-BE49-F238E27FC236}">
                      <a16:creationId xmlns:a16="http://schemas.microsoft.com/office/drawing/2014/main" id="{98F43547-1C70-49C7-852A-E50B68666A0A}"/>
                    </a:ext>
                  </a:extLst>
                </p:cNvPr>
                <p:cNvGrpSpPr/>
                <p:nvPr/>
              </p:nvGrpSpPr>
              <p:grpSpPr>
                <a:xfrm>
                  <a:off x="4780551" y="3769136"/>
                  <a:ext cx="579459" cy="447970"/>
                  <a:chOff x="3980880" y="5714261"/>
                  <a:chExt cx="770620" cy="609441"/>
                </a:xfrm>
                <a:solidFill>
                  <a:schemeClr val="accent2">
                    <a:lumMod val="40000"/>
                    <a:lumOff val="60000"/>
                  </a:schemeClr>
                </a:solidFill>
                <a:effectLst/>
              </p:grpSpPr>
              <p:sp>
                <p:nvSpPr>
                  <p:cNvPr id="74" name="Right Triangle 73">
                    <a:extLst>
                      <a:ext uri="{FF2B5EF4-FFF2-40B4-BE49-F238E27FC236}">
                        <a16:creationId xmlns:a16="http://schemas.microsoft.com/office/drawing/2014/main" id="{C922A982-7947-4929-A84C-21E32B2C1988}"/>
                      </a:ext>
                    </a:extLst>
                  </p:cNvPr>
                  <p:cNvSpPr/>
                  <p:nvPr/>
                </p:nvSpPr>
                <p:spPr>
                  <a:xfrm rot="16200000">
                    <a:off x="4057060" y="5638081"/>
                    <a:ext cx="609441" cy="761802"/>
                  </a:xfrm>
                  <a:prstGeom prst="r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sp>
                <p:nvSpPr>
                  <p:cNvPr id="75" name="TextBox 74">
                    <a:extLst>
                      <a:ext uri="{FF2B5EF4-FFF2-40B4-BE49-F238E27FC236}">
                        <a16:creationId xmlns:a16="http://schemas.microsoft.com/office/drawing/2014/main" id="{B75B0F59-148D-48D4-80AB-A5B704CB58A9}"/>
                      </a:ext>
                    </a:extLst>
                  </p:cNvPr>
                  <p:cNvSpPr txBox="1"/>
                  <p:nvPr/>
                </p:nvSpPr>
                <p:spPr>
                  <a:xfrm>
                    <a:off x="4294420" y="6043702"/>
                    <a:ext cx="457080" cy="232232"/>
                  </a:xfrm>
                  <a:prstGeom prst="rect">
                    <a:avLst/>
                  </a:prstGeom>
                  <a:noFill/>
                </p:spPr>
                <p:txBody>
                  <a:bodyPr wrap="none" lIns="0" tIns="0" rIns="0" bIns="0" rtlCol="0">
                    <a:noAutofit/>
                  </a:bodyPr>
                  <a:lstStyle/>
                  <a:p>
                    <a:pPr>
                      <a:lnSpc>
                        <a:spcPct val="90000"/>
                      </a:lnSpc>
                    </a:pPr>
                    <a:r>
                      <a:rPr lang="en-US" sz="1600">
                        <a:solidFill>
                          <a:schemeClr val="bg1"/>
                        </a:solidFill>
                      </a:rPr>
                      <a:t>VM</a:t>
                    </a:r>
                  </a:p>
                </p:txBody>
              </p:sp>
            </p:grpSp>
            <p:pic>
              <p:nvPicPr>
                <p:cNvPr id="18" name="Picture 17">
                  <a:extLst>
                    <a:ext uri="{FF2B5EF4-FFF2-40B4-BE49-F238E27FC236}">
                      <a16:creationId xmlns:a16="http://schemas.microsoft.com/office/drawing/2014/main" id="{07796F56-0685-4753-A02F-FFBC92E1668B}"/>
                    </a:ext>
                  </a:extLst>
                </p:cNvPr>
                <p:cNvPicPr>
                  <a:picLocks noChangeAspect="1"/>
                </p:cNvPicPr>
                <p:nvPr/>
              </p:nvPicPr>
              <p:blipFill>
                <a:blip r:embed="rId4"/>
                <a:stretch>
                  <a:fillRect/>
                </a:stretch>
              </p:blipFill>
              <p:spPr>
                <a:xfrm>
                  <a:off x="3959825" y="3073208"/>
                  <a:ext cx="278606" cy="792956"/>
                </a:xfrm>
                <a:prstGeom prst="rect">
                  <a:avLst/>
                </a:prstGeom>
              </p:spPr>
            </p:pic>
            <p:pic>
              <p:nvPicPr>
                <p:cNvPr id="126" name="Picture 125">
                  <a:extLst>
                    <a:ext uri="{FF2B5EF4-FFF2-40B4-BE49-F238E27FC236}">
                      <a16:creationId xmlns:a16="http://schemas.microsoft.com/office/drawing/2014/main" id="{769F0D08-AF01-42B5-936B-E8197927B9F1}"/>
                    </a:ext>
                  </a:extLst>
                </p:cNvPr>
                <p:cNvPicPr>
                  <a:picLocks noChangeAspect="1"/>
                </p:cNvPicPr>
                <p:nvPr/>
              </p:nvPicPr>
              <p:blipFill>
                <a:blip r:embed="rId4"/>
                <a:stretch>
                  <a:fillRect/>
                </a:stretch>
              </p:blipFill>
              <p:spPr>
                <a:xfrm>
                  <a:off x="4382506" y="3073208"/>
                  <a:ext cx="278606" cy="792956"/>
                </a:xfrm>
                <a:prstGeom prst="rect">
                  <a:avLst/>
                </a:prstGeom>
              </p:spPr>
            </p:pic>
          </p:grpSp>
          <p:sp>
            <p:nvSpPr>
              <p:cNvPr id="4" name="Rectangle 3">
                <a:extLst>
                  <a:ext uri="{FF2B5EF4-FFF2-40B4-BE49-F238E27FC236}">
                    <a16:creationId xmlns:a16="http://schemas.microsoft.com/office/drawing/2014/main" id="{D13885B4-5772-4FD1-BB80-BA3109BAE5A5}"/>
                  </a:ext>
                </a:extLst>
              </p:cNvPr>
              <p:cNvSpPr/>
              <p:nvPr/>
            </p:nvSpPr>
            <p:spPr>
              <a:xfrm>
                <a:off x="2217294" y="5543209"/>
                <a:ext cx="2159566" cy="369332"/>
              </a:xfrm>
              <a:prstGeom prst="rect">
                <a:avLst/>
              </a:prstGeom>
            </p:spPr>
            <p:txBody>
              <a:bodyPr wrap="none">
                <a:spAutoFit/>
              </a:bodyPr>
              <a:lstStyle/>
              <a:p>
                <a:pPr algn="ctr"/>
                <a:r>
                  <a:rPr lang="en-US">
                    <a:solidFill>
                      <a:schemeClr val="bg1"/>
                    </a:solidFill>
                  </a:rPr>
                  <a:t>Kubernetes Cluster</a:t>
                </a:r>
              </a:p>
            </p:txBody>
          </p:sp>
          <p:sp>
            <p:nvSpPr>
              <p:cNvPr id="76" name="Right Triangle 75">
                <a:extLst>
                  <a:ext uri="{FF2B5EF4-FFF2-40B4-BE49-F238E27FC236}">
                    <a16:creationId xmlns:a16="http://schemas.microsoft.com/office/drawing/2014/main" id="{DB6779FF-17E0-47EA-B461-BD214DDAB4B7}"/>
                  </a:ext>
                </a:extLst>
              </p:cNvPr>
              <p:cNvSpPr/>
              <p:nvPr/>
            </p:nvSpPr>
            <p:spPr>
              <a:xfrm rot="16200000">
                <a:off x="2647590" y="4504818"/>
                <a:ext cx="447970" cy="572828"/>
              </a:xfrm>
              <a:prstGeom prst="r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99"/>
              </a:p>
            </p:txBody>
          </p:sp>
          <p:sp>
            <p:nvSpPr>
              <p:cNvPr id="77" name="TextBox 76">
                <a:extLst>
                  <a:ext uri="{FF2B5EF4-FFF2-40B4-BE49-F238E27FC236}">
                    <a16:creationId xmlns:a16="http://schemas.microsoft.com/office/drawing/2014/main" id="{B9F571F9-CC1B-412F-8101-492EFBE03201}"/>
                  </a:ext>
                </a:extLst>
              </p:cNvPr>
              <p:cNvSpPr txBox="1"/>
              <p:nvPr/>
            </p:nvSpPr>
            <p:spPr>
              <a:xfrm>
                <a:off x="2820924" y="4809403"/>
                <a:ext cx="343696" cy="170702"/>
              </a:xfrm>
              <a:prstGeom prst="rect">
                <a:avLst/>
              </a:prstGeom>
              <a:noFill/>
            </p:spPr>
            <p:txBody>
              <a:bodyPr wrap="none" lIns="0" tIns="0" rIns="0" bIns="0" rtlCol="0">
                <a:noAutofit/>
              </a:bodyPr>
              <a:lstStyle/>
              <a:p>
                <a:pPr>
                  <a:lnSpc>
                    <a:spcPct val="90000"/>
                  </a:lnSpc>
                </a:pPr>
                <a:r>
                  <a:rPr lang="en-US" sz="1600">
                    <a:solidFill>
                      <a:schemeClr val="bg1"/>
                    </a:solidFill>
                  </a:rPr>
                  <a:t>VM</a:t>
                </a:r>
              </a:p>
            </p:txBody>
          </p:sp>
        </p:grpSp>
        <p:sp>
          <p:nvSpPr>
            <p:cNvPr id="83" name="TextBox 82">
              <a:extLst>
                <a:ext uri="{FF2B5EF4-FFF2-40B4-BE49-F238E27FC236}">
                  <a16:creationId xmlns:a16="http://schemas.microsoft.com/office/drawing/2014/main" id="{75966F6B-A9D0-470F-9D42-607D7B10BE51}"/>
                </a:ext>
              </a:extLst>
            </p:cNvPr>
            <p:cNvSpPr txBox="1"/>
            <p:nvPr/>
          </p:nvSpPr>
          <p:spPr>
            <a:xfrm>
              <a:off x="8639007" y="4288289"/>
              <a:ext cx="343696" cy="170702"/>
            </a:xfrm>
            <a:prstGeom prst="rect">
              <a:avLst/>
            </a:prstGeom>
            <a:noFill/>
          </p:spPr>
          <p:txBody>
            <a:bodyPr wrap="none" lIns="0" tIns="0" rIns="0" bIns="0" rtlCol="0">
              <a:noAutofit/>
            </a:bodyPr>
            <a:lstStyle/>
            <a:p>
              <a:pPr>
                <a:lnSpc>
                  <a:spcPct val="90000"/>
                </a:lnSpc>
              </a:pPr>
              <a:r>
                <a:rPr lang="en-US" sz="1600" b="1">
                  <a:solidFill>
                    <a:schemeClr val="bg1"/>
                  </a:solidFill>
                </a:rPr>
                <a:t>…</a:t>
              </a:r>
            </a:p>
          </p:txBody>
        </p:sp>
        <p:sp>
          <p:nvSpPr>
            <p:cNvPr id="9" name="TextBox 8">
              <a:extLst>
                <a:ext uri="{FF2B5EF4-FFF2-40B4-BE49-F238E27FC236}">
                  <a16:creationId xmlns:a16="http://schemas.microsoft.com/office/drawing/2014/main" id="{0CC114F4-6EF0-43BB-B8EB-C6875811FC11}"/>
                </a:ext>
              </a:extLst>
            </p:cNvPr>
            <p:cNvSpPr txBox="1"/>
            <p:nvPr/>
          </p:nvSpPr>
          <p:spPr>
            <a:xfrm>
              <a:off x="1040254" y="2672797"/>
              <a:ext cx="1624512" cy="259642"/>
            </a:xfrm>
            <a:prstGeom prst="rect">
              <a:avLst/>
            </a:prstGeom>
            <a:noFill/>
          </p:spPr>
          <p:txBody>
            <a:bodyPr wrap="square" lIns="0" tIns="0" rIns="0" bIns="0" rtlCol="0">
              <a:noAutofit/>
            </a:bodyPr>
            <a:lstStyle/>
            <a:p>
              <a:pPr algn="ctr">
                <a:lnSpc>
                  <a:spcPct val="90000"/>
                </a:lnSpc>
              </a:pPr>
              <a:r>
                <a:rPr lang="en-US" sz="2000">
                  <a:solidFill>
                    <a:schemeClr val="tx2"/>
                  </a:solidFill>
                </a:rPr>
                <a:t>Control Plane</a:t>
              </a:r>
            </a:p>
          </p:txBody>
        </p:sp>
        <p:sp>
          <p:nvSpPr>
            <p:cNvPr id="59" name="TextBox 58">
              <a:extLst>
                <a:ext uri="{FF2B5EF4-FFF2-40B4-BE49-F238E27FC236}">
                  <a16:creationId xmlns:a16="http://schemas.microsoft.com/office/drawing/2014/main" id="{936FFC7D-7783-4D3E-9F20-3AE806839DBA}"/>
                </a:ext>
              </a:extLst>
            </p:cNvPr>
            <p:cNvSpPr txBox="1"/>
            <p:nvPr/>
          </p:nvSpPr>
          <p:spPr>
            <a:xfrm>
              <a:off x="3563361" y="2683259"/>
              <a:ext cx="1292675" cy="259642"/>
            </a:xfrm>
            <a:prstGeom prst="rect">
              <a:avLst/>
            </a:prstGeom>
            <a:noFill/>
          </p:spPr>
          <p:txBody>
            <a:bodyPr wrap="square" lIns="0" tIns="0" rIns="0" bIns="0" rtlCol="0">
              <a:noAutofit/>
            </a:bodyPr>
            <a:lstStyle/>
            <a:p>
              <a:pPr algn="ctr">
                <a:lnSpc>
                  <a:spcPct val="90000"/>
                </a:lnSpc>
              </a:pPr>
              <a:r>
                <a:rPr lang="en-US" sz="2000">
                  <a:solidFill>
                    <a:schemeClr val="tx2"/>
                  </a:solidFill>
                </a:rPr>
                <a:t>Data Plane</a:t>
              </a:r>
            </a:p>
          </p:txBody>
        </p:sp>
        <p:cxnSp>
          <p:nvCxnSpPr>
            <p:cNvPr id="16" name="Straight Connector 15">
              <a:extLst>
                <a:ext uri="{FF2B5EF4-FFF2-40B4-BE49-F238E27FC236}">
                  <a16:creationId xmlns:a16="http://schemas.microsoft.com/office/drawing/2014/main" id="{56E72349-01E8-49AB-A376-7D50436F19DB}"/>
                </a:ext>
              </a:extLst>
            </p:cNvPr>
            <p:cNvCxnSpPr>
              <a:cxnSpLocks/>
            </p:cNvCxnSpPr>
            <p:nvPr/>
          </p:nvCxnSpPr>
          <p:spPr bwMode="gray">
            <a:xfrm>
              <a:off x="3180781" y="2780680"/>
              <a:ext cx="0" cy="2955722"/>
            </a:xfrm>
            <a:prstGeom prst="line">
              <a:avLst/>
            </a:prstGeom>
            <a:ln w="25400">
              <a:solidFill>
                <a:schemeClr val="tx2"/>
              </a:solidFill>
              <a:prstDash val="sys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18E8E34-2F0B-4AA1-BC4C-B617AC87783B}"/>
                </a:ext>
              </a:extLst>
            </p:cNvPr>
            <p:cNvCxnSpPr>
              <a:cxnSpLocks/>
            </p:cNvCxnSpPr>
            <p:nvPr/>
          </p:nvCxnSpPr>
          <p:spPr bwMode="gray">
            <a:xfrm>
              <a:off x="5372052" y="2780680"/>
              <a:ext cx="0" cy="2955722"/>
            </a:xfrm>
            <a:prstGeom prst="line">
              <a:avLst/>
            </a:prstGeom>
            <a:ln w="25400">
              <a:solidFill>
                <a:schemeClr val="tx2"/>
              </a:solidFill>
              <a:prstDash val="sys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A79AE484-C5F4-4A4E-9D83-1A31B32598C2}"/>
                </a:ext>
              </a:extLst>
            </p:cNvPr>
            <p:cNvCxnSpPr>
              <a:cxnSpLocks/>
            </p:cNvCxnSpPr>
            <p:nvPr/>
          </p:nvCxnSpPr>
          <p:spPr bwMode="gray">
            <a:xfrm>
              <a:off x="738249" y="2780680"/>
              <a:ext cx="0" cy="2955722"/>
            </a:xfrm>
            <a:prstGeom prst="line">
              <a:avLst/>
            </a:prstGeom>
            <a:ln w="25400">
              <a:solidFill>
                <a:schemeClr val="tx2"/>
              </a:solidFill>
              <a:prstDash val="sys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29951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F9C2F-4228-0C42-974E-C9B60C00A6D4}"/>
              </a:ext>
            </a:extLst>
          </p:cNvPr>
          <p:cNvSpPr>
            <a:spLocks noGrp="1"/>
          </p:cNvSpPr>
          <p:nvPr>
            <p:ph type="title"/>
          </p:nvPr>
        </p:nvSpPr>
        <p:spPr/>
        <p:txBody>
          <a:bodyPr/>
          <a:lstStyle/>
          <a:p>
            <a:r>
              <a:rPr lang="en-AU" sz="2400"/>
              <a:t>Kubernetes Cluster Architecture</a:t>
            </a:r>
            <a:endParaRPr lang="en-US" sz="2400"/>
          </a:p>
        </p:txBody>
      </p:sp>
      <p:sp>
        <p:nvSpPr>
          <p:cNvPr id="61" name="Subtitle 4">
            <a:extLst>
              <a:ext uri="{FF2B5EF4-FFF2-40B4-BE49-F238E27FC236}">
                <a16:creationId xmlns:a16="http://schemas.microsoft.com/office/drawing/2014/main" id="{D7312E72-292F-4ACE-A4C0-65877ECB6230}"/>
              </a:ext>
            </a:extLst>
          </p:cNvPr>
          <p:cNvSpPr>
            <a:spLocks noGrp="1"/>
          </p:cNvSpPr>
          <p:nvPr>
            <p:ph idx="1"/>
          </p:nvPr>
        </p:nvSpPr>
        <p:spPr/>
        <p:txBody>
          <a:bodyPr/>
          <a:lstStyle/>
          <a:p>
            <a:pPr marL="0" indent="0"/>
            <a:r>
              <a:rPr lang="en-US"/>
              <a:t>A Kubernetes cluster is a set of worker nodes managed by a control plane node. Typically, a Kubernetes node is a virtual machine.</a:t>
            </a:r>
          </a:p>
        </p:txBody>
      </p:sp>
      <p:sp>
        <p:nvSpPr>
          <p:cNvPr id="10" name="Content Placeholder 9">
            <a:extLst>
              <a:ext uri="{FF2B5EF4-FFF2-40B4-BE49-F238E27FC236}">
                <a16:creationId xmlns:a16="http://schemas.microsoft.com/office/drawing/2014/main" id="{B7A4F441-0A1D-44DA-A8F7-48FE1433B510}"/>
              </a:ext>
            </a:extLst>
          </p:cNvPr>
          <p:cNvSpPr>
            <a:spLocks noGrp="1"/>
          </p:cNvSpPr>
          <p:nvPr>
            <p:ph sz="quarter" idx="12"/>
          </p:nvPr>
        </p:nvSpPr>
        <p:spPr/>
        <p:txBody>
          <a:bodyPr/>
          <a:lstStyle/>
          <a:p>
            <a:r>
              <a:rPr lang="en-US"/>
              <a:t/>
            </a:r>
            <a:br>
              <a:rPr lang="en-US"/>
            </a:br>
            <a:endParaRPr lang="en-US"/>
          </a:p>
        </p:txBody>
      </p:sp>
      <p:sp>
        <p:nvSpPr>
          <p:cNvPr id="29" name="Rectangle 28">
            <a:extLst>
              <a:ext uri="{FF2B5EF4-FFF2-40B4-BE49-F238E27FC236}">
                <a16:creationId xmlns:a16="http://schemas.microsoft.com/office/drawing/2014/main" id="{28B3EC16-1105-D549-B7B9-93407A8B5CD9}"/>
              </a:ext>
            </a:extLst>
          </p:cNvPr>
          <p:cNvSpPr/>
          <p:nvPr/>
        </p:nvSpPr>
        <p:spPr>
          <a:xfrm>
            <a:off x="799593" y="1693128"/>
            <a:ext cx="10916017" cy="4497400"/>
          </a:xfrm>
          <a:prstGeom prst="rect">
            <a:avLst/>
          </a:prstGeom>
          <a:solidFill>
            <a:schemeClr val="bg2"/>
          </a:solidFill>
          <a:ln w="9525">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bg1"/>
              </a:solidFill>
            </a:endParaRPr>
          </a:p>
        </p:txBody>
      </p:sp>
      <p:grpSp>
        <p:nvGrpSpPr>
          <p:cNvPr id="16" name="Group 15">
            <a:extLst>
              <a:ext uri="{FF2B5EF4-FFF2-40B4-BE49-F238E27FC236}">
                <a16:creationId xmlns:a16="http://schemas.microsoft.com/office/drawing/2014/main" id="{77F32A68-22F2-4370-B105-D660779D4529}"/>
              </a:ext>
            </a:extLst>
          </p:cNvPr>
          <p:cNvGrpSpPr/>
          <p:nvPr/>
        </p:nvGrpSpPr>
        <p:grpSpPr>
          <a:xfrm>
            <a:off x="805135" y="2175966"/>
            <a:ext cx="3690977" cy="3654733"/>
            <a:chOff x="817525" y="1829039"/>
            <a:chExt cx="3690977" cy="3654733"/>
          </a:xfrm>
        </p:grpSpPr>
        <p:sp>
          <p:nvSpPr>
            <p:cNvPr id="4" name="Rectangle 3">
              <a:extLst>
                <a:ext uri="{FF2B5EF4-FFF2-40B4-BE49-F238E27FC236}">
                  <a16:creationId xmlns:a16="http://schemas.microsoft.com/office/drawing/2014/main" id="{68F2C6F3-D133-9D4F-9BB2-D0D04F881487}"/>
                </a:ext>
              </a:extLst>
            </p:cNvPr>
            <p:cNvSpPr/>
            <p:nvPr/>
          </p:nvSpPr>
          <p:spPr>
            <a:xfrm>
              <a:off x="817525" y="1829039"/>
              <a:ext cx="3690977" cy="3654733"/>
            </a:xfrm>
            <a:prstGeom prst="rect">
              <a:avLst/>
            </a:prstGeom>
            <a:solidFill>
              <a:schemeClr val="accent2">
                <a:lumMod val="20000"/>
                <a:lumOff val="80000"/>
              </a:schemeClr>
            </a:solidFill>
            <a:ln w="9525">
              <a:solidFill>
                <a:srgbClr val="316DE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bg1"/>
                </a:solidFill>
              </a:endParaRPr>
            </a:p>
          </p:txBody>
        </p:sp>
        <p:sp>
          <p:nvSpPr>
            <p:cNvPr id="5" name="TextBox 4">
              <a:extLst>
                <a:ext uri="{FF2B5EF4-FFF2-40B4-BE49-F238E27FC236}">
                  <a16:creationId xmlns:a16="http://schemas.microsoft.com/office/drawing/2014/main" id="{3C688ABF-2900-304D-A404-8503F76EA50E}"/>
                </a:ext>
              </a:extLst>
            </p:cNvPr>
            <p:cNvSpPr txBox="1"/>
            <p:nvPr/>
          </p:nvSpPr>
          <p:spPr>
            <a:xfrm>
              <a:off x="1331138" y="2035042"/>
              <a:ext cx="2857794" cy="338554"/>
            </a:xfrm>
            <a:prstGeom prst="rect">
              <a:avLst/>
            </a:prstGeom>
          </p:spPr>
          <p:txBody>
            <a:bodyPr wrap="square" lIns="0" tIns="0" rIns="0" bIns="0" rtlCol="0">
              <a:spAutoFit/>
            </a:bodyPr>
            <a:lstStyle/>
            <a:p>
              <a:pPr algn="ctr"/>
              <a:r>
                <a:rPr lang="en-AU" sz="2200" b="1">
                  <a:solidFill>
                    <a:srgbClr val="316DE6"/>
                  </a:solidFill>
                </a:rPr>
                <a:t>Control Plane Node</a:t>
              </a:r>
              <a:endParaRPr lang="en-US" sz="2200" b="1">
                <a:solidFill>
                  <a:srgbClr val="316DE6"/>
                </a:solidFill>
              </a:endParaRPr>
            </a:p>
          </p:txBody>
        </p:sp>
        <p:sp>
          <p:nvSpPr>
            <p:cNvPr id="7" name="Rectangle 6">
              <a:extLst>
                <a:ext uri="{FF2B5EF4-FFF2-40B4-BE49-F238E27FC236}">
                  <a16:creationId xmlns:a16="http://schemas.microsoft.com/office/drawing/2014/main" id="{346E39B0-C4DB-D240-8920-3DF1F2AFCC10}"/>
                </a:ext>
              </a:extLst>
            </p:cNvPr>
            <p:cNvSpPr/>
            <p:nvPr/>
          </p:nvSpPr>
          <p:spPr>
            <a:xfrm>
              <a:off x="1144736" y="2629112"/>
              <a:ext cx="3153341" cy="647080"/>
            </a:xfrm>
            <a:prstGeom prst="rect">
              <a:avLst/>
            </a:prstGeom>
            <a:solidFill>
              <a:schemeClr val="bg1">
                <a:lumMod val="50000"/>
              </a:schemeClr>
            </a:solidFill>
            <a:ln w="22225" cmpd="sng">
              <a:solidFill>
                <a:schemeClr val="bg1"/>
              </a:solid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400" b="1">
                  <a:solidFill>
                    <a:schemeClr val="bg1"/>
                  </a:solidFill>
                  <a:latin typeface="Courier New" panose="02070309020205020404" pitchFamily="49" charset="0"/>
                  <a:cs typeface="Courier New" panose="02070309020205020404" pitchFamily="49" charset="0"/>
                </a:rPr>
                <a:t>kube-</a:t>
              </a:r>
              <a:r>
                <a:rPr lang="en-AU" sz="2400" b="1" err="1">
                  <a:solidFill>
                    <a:schemeClr val="bg1"/>
                  </a:solidFill>
                  <a:latin typeface="Courier New" panose="02070309020205020404" pitchFamily="49" charset="0"/>
                  <a:cs typeface="Courier New" panose="02070309020205020404" pitchFamily="49" charset="0"/>
                </a:rPr>
                <a:t>apiserver</a:t>
              </a:r>
              <a:endParaRPr lang="en-US" sz="2400" b="1">
                <a:solidFill>
                  <a:schemeClr val="bg1"/>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3F4865E2-AC40-9F45-AEE2-8684E7BFE255}"/>
                </a:ext>
              </a:extLst>
            </p:cNvPr>
            <p:cNvSpPr/>
            <p:nvPr/>
          </p:nvSpPr>
          <p:spPr>
            <a:xfrm>
              <a:off x="2118153" y="3489015"/>
              <a:ext cx="2179933" cy="460347"/>
            </a:xfrm>
            <a:prstGeom prst="rect">
              <a:avLst/>
            </a:prstGeom>
            <a:solidFill>
              <a:schemeClr val="bg1">
                <a:lumMod val="50000"/>
              </a:schemeClr>
            </a:solidFill>
            <a:ln w="22225" cmpd="sng">
              <a:solidFill>
                <a:schemeClr val="bg1"/>
              </a:solid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b="1">
                  <a:solidFill>
                    <a:schemeClr val="bg1"/>
                  </a:solidFill>
                  <a:latin typeface="Courier New" panose="02070309020205020404" pitchFamily="49" charset="0"/>
                  <a:cs typeface="Courier New" panose="02070309020205020404" pitchFamily="49" charset="0"/>
                </a:rPr>
                <a:t>kube-scheduler</a:t>
              </a:r>
              <a:endParaRPr lang="en-US" b="1">
                <a:solidFill>
                  <a:schemeClr val="bg1"/>
                </a:solidFill>
                <a:latin typeface="Courier New" panose="02070309020205020404" pitchFamily="49" charset="0"/>
                <a:cs typeface="Courier New" panose="02070309020205020404" pitchFamily="49" charset="0"/>
              </a:endParaRPr>
            </a:p>
          </p:txBody>
        </p:sp>
        <p:cxnSp>
          <p:nvCxnSpPr>
            <p:cNvPr id="25" name="Elbow Connector 24">
              <a:extLst>
                <a:ext uri="{FF2B5EF4-FFF2-40B4-BE49-F238E27FC236}">
                  <a16:creationId xmlns:a16="http://schemas.microsoft.com/office/drawing/2014/main" id="{A48B9501-A076-F44E-9C72-0215DBC04543}"/>
                </a:ext>
              </a:extLst>
            </p:cNvPr>
            <p:cNvCxnSpPr>
              <a:cxnSpLocks/>
            </p:cNvCxnSpPr>
            <p:nvPr/>
          </p:nvCxnSpPr>
          <p:spPr bwMode="gray">
            <a:xfrm rot="16200000" flipH="1">
              <a:off x="1198894" y="3654548"/>
              <a:ext cx="1137992" cy="388524"/>
            </a:xfrm>
            <a:prstGeom prst="bentConnector2">
              <a:avLst/>
            </a:prstGeom>
            <a:ln w="31750">
              <a:solidFill>
                <a:schemeClr val="bg1">
                  <a:lumMod val="50000"/>
                </a:schemeClr>
              </a:solidFill>
              <a:miter lim="800000"/>
              <a:headEnd type="triangle"/>
              <a:tailEnd type="none"/>
            </a:ln>
            <a:effectLst/>
          </p:spPr>
          <p:style>
            <a:lnRef idx="1">
              <a:schemeClr val="accent1"/>
            </a:lnRef>
            <a:fillRef idx="0">
              <a:schemeClr val="accent1"/>
            </a:fillRef>
            <a:effectRef idx="0">
              <a:schemeClr val="accent1"/>
            </a:effectRef>
            <a:fontRef idx="minor">
              <a:schemeClr val="tx1"/>
            </a:fontRef>
          </p:style>
        </p:cxnSp>
        <p:cxnSp>
          <p:nvCxnSpPr>
            <p:cNvPr id="27" name="Elbow Connector 26">
              <a:extLst>
                <a:ext uri="{FF2B5EF4-FFF2-40B4-BE49-F238E27FC236}">
                  <a16:creationId xmlns:a16="http://schemas.microsoft.com/office/drawing/2014/main" id="{8D18B59B-7862-1842-A0E9-1CE4DD668883}"/>
                </a:ext>
              </a:extLst>
            </p:cNvPr>
            <p:cNvCxnSpPr>
              <a:cxnSpLocks/>
            </p:cNvCxnSpPr>
            <p:nvPr/>
          </p:nvCxnSpPr>
          <p:spPr bwMode="gray">
            <a:xfrm rot="16200000" flipH="1">
              <a:off x="1745062" y="3358454"/>
              <a:ext cx="449625" cy="296558"/>
            </a:xfrm>
            <a:prstGeom prst="bentConnector2">
              <a:avLst/>
            </a:prstGeom>
            <a:ln w="31750">
              <a:solidFill>
                <a:schemeClr val="bg1">
                  <a:lumMod val="50000"/>
                </a:schemeClr>
              </a:solidFill>
              <a:miter lim="800000"/>
              <a:headEnd type="triangle"/>
              <a:tailEnd type="none"/>
            </a:ln>
            <a:effectLst/>
          </p:spPr>
          <p:style>
            <a:lnRef idx="1">
              <a:schemeClr val="accent1"/>
            </a:lnRef>
            <a:fillRef idx="0">
              <a:schemeClr val="accent1"/>
            </a:fillRef>
            <a:effectRef idx="0">
              <a:schemeClr val="accent1"/>
            </a:effectRef>
            <a:fontRef idx="minor">
              <a:schemeClr val="tx1"/>
            </a:fontRef>
          </p:style>
        </p:cxnSp>
        <p:pic>
          <p:nvPicPr>
            <p:cNvPr id="70" name="Picture 69">
              <a:extLst>
                <a:ext uri="{FF2B5EF4-FFF2-40B4-BE49-F238E27FC236}">
                  <a16:creationId xmlns:a16="http://schemas.microsoft.com/office/drawing/2014/main" id="{F5A03E6E-BE8C-CF42-88D7-DFDFFC5A94B1}"/>
                </a:ext>
              </a:extLst>
            </p:cNvPr>
            <p:cNvPicPr>
              <a:picLocks noChangeAspect="1"/>
            </p:cNvPicPr>
            <p:nvPr/>
          </p:nvPicPr>
          <p:blipFill>
            <a:blip r:embed="rId3"/>
            <a:stretch>
              <a:fillRect/>
            </a:stretch>
          </p:blipFill>
          <p:spPr>
            <a:xfrm>
              <a:off x="930966" y="2035042"/>
              <a:ext cx="400172" cy="388068"/>
            </a:xfrm>
            <a:prstGeom prst="rect">
              <a:avLst/>
            </a:prstGeom>
          </p:spPr>
        </p:pic>
        <p:sp>
          <p:nvSpPr>
            <p:cNvPr id="13" name="Rectangle 12">
              <a:extLst>
                <a:ext uri="{FF2B5EF4-FFF2-40B4-BE49-F238E27FC236}">
                  <a16:creationId xmlns:a16="http://schemas.microsoft.com/office/drawing/2014/main" id="{E32AE75E-6A11-9749-AC56-1C3252F82EEC}"/>
                </a:ext>
              </a:extLst>
            </p:cNvPr>
            <p:cNvSpPr/>
            <p:nvPr/>
          </p:nvSpPr>
          <p:spPr>
            <a:xfrm>
              <a:off x="1828548" y="4184624"/>
              <a:ext cx="2478881" cy="550461"/>
            </a:xfrm>
            <a:prstGeom prst="rect">
              <a:avLst/>
            </a:prstGeom>
            <a:solidFill>
              <a:schemeClr val="bg1">
                <a:lumMod val="50000"/>
              </a:schemeClr>
            </a:solidFill>
            <a:ln w="22225" cmpd="sng">
              <a:solidFill>
                <a:schemeClr val="bg1"/>
              </a:solid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b="1">
                  <a:solidFill>
                    <a:schemeClr val="bg1"/>
                  </a:solidFill>
                  <a:latin typeface="Courier New" panose="02070309020205020404" pitchFamily="49" charset="0"/>
                  <a:cs typeface="Courier New" panose="02070309020205020404" pitchFamily="49" charset="0"/>
                </a:rPr>
                <a:t>kube-controller-manager</a:t>
              </a:r>
              <a:endParaRPr lang="en-US" b="1">
                <a:solidFill>
                  <a:schemeClr val="bg1"/>
                </a:solidFill>
                <a:latin typeface="Courier New" panose="02070309020205020404" pitchFamily="49" charset="0"/>
                <a:cs typeface="Courier New" panose="02070309020205020404" pitchFamily="49" charset="0"/>
              </a:endParaRPr>
            </a:p>
          </p:txBody>
        </p:sp>
        <p:grpSp>
          <p:nvGrpSpPr>
            <p:cNvPr id="3" name="Group 2">
              <a:extLst>
                <a:ext uri="{FF2B5EF4-FFF2-40B4-BE49-F238E27FC236}">
                  <a16:creationId xmlns:a16="http://schemas.microsoft.com/office/drawing/2014/main" id="{82A16EA3-5E0C-47B1-8B3F-4D53706F8F63}"/>
                </a:ext>
              </a:extLst>
            </p:cNvPr>
            <p:cNvGrpSpPr/>
            <p:nvPr/>
          </p:nvGrpSpPr>
          <p:grpSpPr>
            <a:xfrm>
              <a:off x="898750" y="4889844"/>
              <a:ext cx="1527404" cy="416236"/>
              <a:chOff x="898750" y="5655964"/>
              <a:chExt cx="1527404" cy="416236"/>
            </a:xfrm>
          </p:grpSpPr>
          <p:sp>
            <p:nvSpPr>
              <p:cNvPr id="67" name="Rounded Rectangle 19">
                <a:extLst>
                  <a:ext uri="{FF2B5EF4-FFF2-40B4-BE49-F238E27FC236}">
                    <a16:creationId xmlns:a16="http://schemas.microsoft.com/office/drawing/2014/main" id="{BDF3F1CE-54B0-4C59-B42F-9A2349F1F045}"/>
                  </a:ext>
                </a:extLst>
              </p:cNvPr>
              <p:cNvSpPr/>
              <p:nvPr/>
            </p:nvSpPr>
            <p:spPr>
              <a:xfrm>
                <a:off x="898750" y="5655964"/>
                <a:ext cx="1527404" cy="416236"/>
              </a:xfrm>
              <a:prstGeom prst="roundRect">
                <a:avLst/>
              </a:prstGeom>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nchorCtr="0"/>
              <a:lstStyle/>
              <a:p>
                <a:r>
                  <a:rPr lang="en-US" sz="1200">
                    <a:solidFill>
                      <a:schemeClr val="tx2"/>
                    </a:solidFill>
                  </a:rPr>
                  <a:t>Key-Value </a:t>
                </a:r>
              </a:p>
              <a:p>
                <a:r>
                  <a:rPr lang="en-US" sz="1200">
                    <a:solidFill>
                      <a:schemeClr val="tx2"/>
                    </a:solidFill>
                  </a:rPr>
                  <a:t>Store </a:t>
                </a:r>
              </a:p>
            </p:txBody>
          </p:sp>
          <p:pic>
            <p:nvPicPr>
              <p:cNvPr id="69" name="Picture 68">
                <a:extLst>
                  <a:ext uri="{FF2B5EF4-FFF2-40B4-BE49-F238E27FC236}">
                    <a16:creationId xmlns:a16="http://schemas.microsoft.com/office/drawing/2014/main" id="{DAB8B234-FB90-4851-867E-77A9BB2D1EFD}"/>
                  </a:ext>
                </a:extLst>
              </p:cNvPr>
              <p:cNvPicPr>
                <a:picLocks noChangeAspect="1"/>
              </p:cNvPicPr>
              <p:nvPr/>
            </p:nvPicPr>
            <p:blipFill>
              <a:blip r:embed="rId4"/>
              <a:stretch>
                <a:fillRect/>
              </a:stretch>
            </p:blipFill>
            <p:spPr>
              <a:xfrm>
                <a:off x="1673230" y="5793322"/>
                <a:ext cx="702852" cy="253280"/>
              </a:xfrm>
              <a:prstGeom prst="rect">
                <a:avLst/>
              </a:prstGeom>
            </p:spPr>
          </p:pic>
        </p:grpSp>
        <p:cxnSp>
          <p:nvCxnSpPr>
            <p:cNvPr id="28" name="Straight Arrow Connector 27">
              <a:extLst>
                <a:ext uri="{FF2B5EF4-FFF2-40B4-BE49-F238E27FC236}">
                  <a16:creationId xmlns:a16="http://schemas.microsoft.com/office/drawing/2014/main" id="{A5FF1CE7-5074-41B4-AABF-90AC21857116}"/>
                </a:ext>
              </a:extLst>
            </p:cNvPr>
            <p:cNvCxnSpPr>
              <a:cxnSpLocks/>
            </p:cNvCxnSpPr>
            <p:nvPr/>
          </p:nvCxnSpPr>
          <p:spPr bwMode="gray">
            <a:xfrm flipV="1">
              <a:off x="1291509" y="3276194"/>
              <a:ext cx="0" cy="1613650"/>
            </a:xfrm>
            <a:prstGeom prst="straightConnector1">
              <a:avLst/>
            </a:prstGeom>
            <a:ln w="31750">
              <a:solidFill>
                <a:schemeClr val="bg1">
                  <a:lumMod val="50000"/>
                </a:schemeClr>
              </a:solidFill>
              <a:miter lim="800000"/>
              <a:headEnd type="triangle" w="med" len="med"/>
              <a:tailEnd type="triangle" w="med" len="med"/>
            </a:ln>
            <a:effectLst/>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ACA3630C-8AC4-4D01-8DFC-23ACB0785D44}"/>
              </a:ext>
            </a:extLst>
          </p:cNvPr>
          <p:cNvSpPr txBox="1"/>
          <p:nvPr/>
        </p:nvSpPr>
        <p:spPr>
          <a:xfrm>
            <a:off x="9175898" y="3731546"/>
            <a:ext cx="369406" cy="281577"/>
          </a:xfrm>
          <a:prstGeom prst="rect">
            <a:avLst/>
          </a:prstGeom>
          <a:noFill/>
        </p:spPr>
        <p:txBody>
          <a:bodyPr wrap="square" lIns="0" tIns="0" rIns="0" bIns="0" rtlCol="0">
            <a:noAutofit/>
          </a:bodyPr>
          <a:lstStyle/>
          <a:p>
            <a:pPr>
              <a:lnSpc>
                <a:spcPct val="90000"/>
              </a:lnSpc>
            </a:pPr>
            <a:r>
              <a:rPr lang="en-US" sz="2800" b="1">
                <a:solidFill>
                  <a:schemeClr val="bg1"/>
                </a:solidFill>
              </a:rPr>
              <a:t>…</a:t>
            </a:r>
            <a:endParaRPr lang="en-US" sz="1600" b="1">
              <a:solidFill>
                <a:schemeClr val="bg1"/>
              </a:solidFill>
            </a:endParaRPr>
          </a:p>
        </p:txBody>
      </p:sp>
      <p:cxnSp>
        <p:nvCxnSpPr>
          <p:cNvPr id="9" name="Connector: Elbow 8">
            <a:extLst>
              <a:ext uri="{FF2B5EF4-FFF2-40B4-BE49-F238E27FC236}">
                <a16:creationId xmlns:a16="http://schemas.microsoft.com/office/drawing/2014/main" id="{F5B7BF6C-5DA7-415B-BDD4-6287D2920B8C}"/>
              </a:ext>
            </a:extLst>
          </p:cNvPr>
          <p:cNvCxnSpPr>
            <a:cxnSpLocks/>
          </p:cNvCxnSpPr>
          <p:nvPr/>
        </p:nvCxnSpPr>
        <p:spPr bwMode="gray">
          <a:xfrm flipV="1">
            <a:off x="4285687" y="2173244"/>
            <a:ext cx="6443833" cy="1231652"/>
          </a:xfrm>
          <a:prstGeom prst="bentConnector3">
            <a:avLst>
              <a:gd name="adj1" fmla="val 9400"/>
            </a:avLst>
          </a:prstGeom>
          <a:ln w="57150">
            <a:solidFill>
              <a:srgbClr val="003D79"/>
            </a:solidFill>
            <a:miter lim="80000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F8277A9E-0589-46E7-B6BA-78C1DE0C6F1B}"/>
              </a:ext>
            </a:extLst>
          </p:cNvPr>
          <p:cNvGrpSpPr/>
          <p:nvPr/>
        </p:nvGrpSpPr>
        <p:grpSpPr>
          <a:xfrm>
            <a:off x="5131683" y="2173244"/>
            <a:ext cx="1876480" cy="3780291"/>
            <a:chOff x="5199829" y="1721000"/>
            <a:chExt cx="1876480" cy="3780291"/>
          </a:xfrm>
        </p:grpSpPr>
        <p:sp>
          <p:nvSpPr>
            <p:cNvPr id="78" name="Rectangle 77">
              <a:extLst>
                <a:ext uri="{FF2B5EF4-FFF2-40B4-BE49-F238E27FC236}">
                  <a16:creationId xmlns:a16="http://schemas.microsoft.com/office/drawing/2014/main" id="{81EEF306-51F4-2146-929D-A16AD2A1B637}"/>
                </a:ext>
              </a:extLst>
            </p:cNvPr>
            <p:cNvSpPr/>
            <p:nvPr/>
          </p:nvSpPr>
          <p:spPr>
            <a:xfrm>
              <a:off x="5199829" y="1977836"/>
              <a:ext cx="1876480" cy="3523455"/>
            </a:xfrm>
            <a:prstGeom prst="rect">
              <a:avLst/>
            </a:prstGeom>
            <a:solidFill>
              <a:schemeClr val="accent5">
                <a:lumMod val="60000"/>
                <a:lumOff val="40000"/>
              </a:schemeClr>
            </a:solidFill>
            <a:ln w="9525">
              <a:solidFill>
                <a:schemeClr val="accent6"/>
              </a:solidFill>
            </a:ln>
            <a:effectLst/>
          </p:spPr>
          <p:style>
            <a:lnRef idx="1">
              <a:schemeClr val="accent3"/>
            </a:lnRef>
            <a:fillRef idx="3">
              <a:schemeClr val="accent3"/>
            </a:fillRef>
            <a:effectRef idx="2">
              <a:schemeClr val="accent3"/>
            </a:effectRef>
            <a:fontRef idx="minor">
              <a:schemeClr val="lt1"/>
            </a:fontRef>
          </p:style>
          <p:txBody>
            <a:bodyPr rtlCol="0" anchor="t"/>
            <a:lstStyle/>
            <a:p>
              <a:pPr algn="ctr"/>
              <a:endParaRPr lang="en-US" b="1" kern="0">
                <a:solidFill>
                  <a:schemeClr val="bg1"/>
                </a:solidFill>
              </a:endParaRPr>
            </a:p>
          </p:txBody>
        </p:sp>
        <p:grpSp>
          <p:nvGrpSpPr>
            <p:cNvPr id="79" name="Group 78">
              <a:extLst>
                <a:ext uri="{FF2B5EF4-FFF2-40B4-BE49-F238E27FC236}">
                  <a16:creationId xmlns:a16="http://schemas.microsoft.com/office/drawing/2014/main" id="{09F88707-BAA3-804D-B559-D2F878E42859}"/>
                </a:ext>
              </a:extLst>
            </p:cNvPr>
            <p:cNvGrpSpPr/>
            <p:nvPr/>
          </p:nvGrpSpPr>
          <p:grpSpPr>
            <a:xfrm>
              <a:off x="5388667" y="2070275"/>
              <a:ext cx="1493338" cy="773657"/>
              <a:chOff x="5202735" y="1650617"/>
              <a:chExt cx="2352738" cy="710792"/>
            </a:xfrm>
          </p:grpSpPr>
          <p:sp>
            <p:nvSpPr>
              <p:cNvPr id="86" name="Rectangle 85">
                <a:extLst>
                  <a:ext uri="{FF2B5EF4-FFF2-40B4-BE49-F238E27FC236}">
                    <a16:creationId xmlns:a16="http://schemas.microsoft.com/office/drawing/2014/main" id="{876FC227-5CA5-9D4D-9E6B-0D2505C6B552}"/>
                  </a:ext>
                </a:extLst>
              </p:cNvPr>
              <p:cNvSpPr/>
              <p:nvPr/>
            </p:nvSpPr>
            <p:spPr>
              <a:xfrm>
                <a:off x="5202735" y="1650617"/>
                <a:ext cx="2352738" cy="339848"/>
              </a:xfrm>
              <a:prstGeom prst="rect">
                <a:avLst/>
              </a:prstGeom>
              <a:solidFill>
                <a:schemeClr val="tx2">
                  <a:lumMod val="60000"/>
                  <a:lumOff val="40000"/>
                </a:schemeClr>
              </a:solidFill>
              <a:ln w="9525" cmpd="sng">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600" b="1">
                    <a:solidFill>
                      <a:schemeClr val="bg1"/>
                    </a:solidFill>
                    <a:latin typeface="Courier New" panose="02070309020205020404" pitchFamily="49" charset="0"/>
                    <a:cs typeface="Courier New" panose="02070309020205020404" pitchFamily="49" charset="0"/>
                  </a:rPr>
                  <a:t>kubelet</a:t>
                </a:r>
                <a:endParaRPr lang="en-US" sz="1600" b="1">
                  <a:solidFill>
                    <a:schemeClr val="bg1"/>
                  </a:solidFill>
                  <a:latin typeface="Courier New" panose="02070309020205020404" pitchFamily="49" charset="0"/>
                  <a:cs typeface="Courier New" panose="02070309020205020404" pitchFamily="49" charset="0"/>
                </a:endParaRPr>
              </a:p>
            </p:txBody>
          </p:sp>
          <p:sp>
            <p:nvSpPr>
              <p:cNvPr id="87" name="Rectangle 86">
                <a:extLst>
                  <a:ext uri="{FF2B5EF4-FFF2-40B4-BE49-F238E27FC236}">
                    <a16:creationId xmlns:a16="http://schemas.microsoft.com/office/drawing/2014/main" id="{AA3F7130-3D9A-4E43-98A7-9A6D68123BDC}"/>
                  </a:ext>
                </a:extLst>
              </p:cNvPr>
              <p:cNvSpPr/>
              <p:nvPr/>
            </p:nvSpPr>
            <p:spPr>
              <a:xfrm>
                <a:off x="5202735" y="2039570"/>
                <a:ext cx="2352738" cy="321839"/>
              </a:xfrm>
              <a:prstGeom prst="rect">
                <a:avLst/>
              </a:prstGeom>
              <a:solidFill>
                <a:schemeClr val="tx2">
                  <a:lumMod val="60000"/>
                  <a:lumOff val="40000"/>
                </a:schemeClr>
              </a:solidFill>
              <a:ln w="9525" cmpd="sng">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b="1">
                    <a:solidFill>
                      <a:schemeClr val="bg1"/>
                    </a:solidFill>
                    <a:latin typeface="Courier New" panose="02070309020205020404" pitchFamily="49" charset="0"/>
                    <a:cs typeface="Courier New" panose="02070309020205020404" pitchFamily="49" charset="0"/>
                  </a:rPr>
                  <a:t>kube-proxy</a:t>
                </a:r>
                <a:endParaRPr lang="en-US" sz="1400" b="1">
                  <a:solidFill>
                    <a:schemeClr val="bg1"/>
                  </a:solidFill>
                  <a:latin typeface="Courier New" panose="02070309020205020404" pitchFamily="49" charset="0"/>
                  <a:cs typeface="Courier New" panose="02070309020205020404" pitchFamily="49" charset="0"/>
                </a:endParaRPr>
              </a:p>
            </p:txBody>
          </p:sp>
        </p:grpSp>
        <p:sp>
          <p:nvSpPr>
            <p:cNvPr id="81" name="TextBox 80">
              <a:extLst>
                <a:ext uri="{FF2B5EF4-FFF2-40B4-BE49-F238E27FC236}">
                  <a16:creationId xmlns:a16="http://schemas.microsoft.com/office/drawing/2014/main" id="{7FD8126B-E0B9-9349-87BC-F7878D90BE0B}"/>
                </a:ext>
              </a:extLst>
            </p:cNvPr>
            <p:cNvSpPr txBox="1"/>
            <p:nvPr/>
          </p:nvSpPr>
          <p:spPr>
            <a:xfrm>
              <a:off x="5230118" y="5266792"/>
              <a:ext cx="1765005" cy="234499"/>
            </a:xfrm>
            <a:prstGeom prst="rect">
              <a:avLst/>
            </a:prstGeom>
          </p:spPr>
          <p:txBody>
            <a:bodyPr wrap="square" lIns="0" tIns="0" rIns="0" bIns="0" rtlCol="0">
              <a:spAutoFit/>
            </a:bodyPr>
            <a:lstStyle/>
            <a:p>
              <a:pPr algn="ctr"/>
              <a:r>
                <a:rPr lang="en-AU" sz="1400" b="1">
                  <a:solidFill>
                    <a:schemeClr val="accent6"/>
                  </a:solidFill>
                </a:rPr>
                <a:t>Worker Node</a:t>
              </a:r>
              <a:endParaRPr lang="en-US" sz="1400" b="1">
                <a:solidFill>
                  <a:schemeClr val="accent6"/>
                </a:solidFill>
              </a:endParaRPr>
            </a:p>
          </p:txBody>
        </p:sp>
        <p:sp>
          <p:nvSpPr>
            <p:cNvPr id="71" name="Rectangle 70">
              <a:extLst>
                <a:ext uri="{FF2B5EF4-FFF2-40B4-BE49-F238E27FC236}">
                  <a16:creationId xmlns:a16="http://schemas.microsoft.com/office/drawing/2014/main" id="{F8DFB4D3-6350-4BE4-BEB9-E1906AB9DC72}"/>
                </a:ext>
              </a:extLst>
            </p:cNvPr>
            <p:cNvSpPr/>
            <p:nvPr/>
          </p:nvSpPr>
          <p:spPr>
            <a:xfrm>
              <a:off x="5376812" y="4814049"/>
              <a:ext cx="1562353" cy="400917"/>
            </a:xfrm>
            <a:prstGeom prst="rect">
              <a:avLst/>
            </a:prstGeom>
            <a:solidFill>
              <a:schemeClr val="tx2">
                <a:lumMod val="60000"/>
                <a:lumOff val="40000"/>
              </a:schemeClr>
            </a:solidFill>
            <a:ln w="9525" cmpd="sng">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AU" b="1">
                  <a:solidFill>
                    <a:schemeClr val="bg1"/>
                  </a:solidFill>
                  <a:latin typeface="Courier New" panose="02070309020205020404" pitchFamily="49" charset="0"/>
                  <a:cs typeface="Courier New" panose="02070309020205020404" pitchFamily="49" charset="0"/>
                </a:rPr>
                <a:t>Containerd</a:t>
              </a:r>
              <a:endParaRPr lang="en-US" sz="1200" b="1">
                <a:solidFill>
                  <a:schemeClr val="bg1"/>
                </a:solidFill>
                <a:latin typeface="Courier New" panose="02070309020205020404" pitchFamily="49" charset="0"/>
                <a:cs typeface="Courier New" panose="02070309020205020404" pitchFamily="49" charset="0"/>
              </a:endParaRPr>
            </a:p>
          </p:txBody>
        </p:sp>
        <p:cxnSp>
          <p:nvCxnSpPr>
            <p:cNvPr id="97" name="Straight Arrow Connector 96">
              <a:extLst>
                <a:ext uri="{FF2B5EF4-FFF2-40B4-BE49-F238E27FC236}">
                  <a16:creationId xmlns:a16="http://schemas.microsoft.com/office/drawing/2014/main" id="{FEC9948B-9973-41E3-A58C-0729922E067F}"/>
                </a:ext>
              </a:extLst>
            </p:cNvPr>
            <p:cNvCxnSpPr>
              <a:cxnSpLocks/>
              <a:stCxn id="86" idx="0"/>
            </p:cNvCxnSpPr>
            <p:nvPr/>
          </p:nvCxnSpPr>
          <p:spPr bwMode="gray">
            <a:xfrm flipV="1">
              <a:off x="6135336" y="1721000"/>
              <a:ext cx="0" cy="349275"/>
            </a:xfrm>
            <a:prstGeom prst="straightConnector1">
              <a:avLst/>
            </a:prstGeom>
            <a:ln w="57150">
              <a:solidFill>
                <a:srgbClr val="003D79"/>
              </a:solidFill>
              <a:miter lim="80000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D3732EA9-FE09-48E7-A435-5C608094FBB3}"/>
                </a:ext>
              </a:extLst>
            </p:cNvPr>
            <p:cNvGrpSpPr/>
            <p:nvPr/>
          </p:nvGrpSpPr>
          <p:grpSpPr>
            <a:xfrm>
              <a:off x="5586970" y="2955224"/>
              <a:ext cx="1134098" cy="1785075"/>
              <a:chOff x="5551226" y="3673641"/>
              <a:chExt cx="1134098" cy="1785075"/>
            </a:xfrm>
          </p:grpSpPr>
          <p:sp>
            <p:nvSpPr>
              <p:cNvPr id="100" name="Rounded Rectangle 5">
                <a:extLst>
                  <a:ext uri="{FF2B5EF4-FFF2-40B4-BE49-F238E27FC236}">
                    <a16:creationId xmlns:a16="http://schemas.microsoft.com/office/drawing/2014/main" id="{26A5C518-E043-4FD1-8E74-75A627B722D5}"/>
                  </a:ext>
                </a:extLst>
              </p:cNvPr>
              <p:cNvSpPr/>
              <p:nvPr/>
            </p:nvSpPr>
            <p:spPr>
              <a:xfrm>
                <a:off x="5652826" y="3775241"/>
                <a:ext cx="1032498" cy="1683475"/>
              </a:xfrm>
              <a:prstGeom prst="roundRect">
                <a:avLst/>
              </a:prstGeom>
              <a:solidFill>
                <a:schemeClr val="bg1"/>
              </a:solidFill>
              <a:ln/>
            </p:spPr>
            <p:style>
              <a:lnRef idx="2">
                <a:schemeClr val="accent1"/>
              </a:lnRef>
              <a:fillRef idx="1">
                <a:schemeClr val="lt1"/>
              </a:fillRef>
              <a:effectRef idx="0">
                <a:schemeClr val="accent1"/>
              </a:effectRef>
              <a:fontRef idx="minor">
                <a:schemeClr val="dk1"/>
              </a:fontRef>
            </p:style>
            <p:txBody>
              <a:bodyPr rtlCol="0" anchor="b" anchorCtr="1"/>
              <a:lstStyle/>
              <a:p>
                <a:endParaRPr lang="en-US" b="1"/>
              </a:p>
            </p:txBody>
          </p:sp>
          <p:grpSp>
            <p:nvGrpSpPr>
              <p:cNvPr id="14" name="Group 13">
                <a:extLst>
                  <a:ext uri="{FF2B5EF4-FFF2-40B4-BE49-F238E27FC236}">
                    <a16:creationId xmlns:a16="http://schemas.microsoft.com/office/drawing/2014/main" id="{477FC65C-8B6F-45BB-B281-78C2ABD4A4A4}"/>
                  </a:ext>
                </a:extLst>
              </p:cNvPr>
              <p:cNvGrpSpPr/>
              <p:nvPr/>
            </p:nvGrpSpPr>
            <p:grpSpPr>
              <a:xfrm>
                <a:off x="5551226" y="3673641"/>
                <a:ext cx="1032498" cy="1702781"/>
                <a:chOff x="5551226" y="3635541"/>
                <a:chExt cx="1032498" cy="1702781"/>
              </a:xfrm>
            </p:grpSpPr>
            <p:sp>
              <p:nvSpPr>
                <p:cNvPr id="84" name="Rounded Rectangle 5">
                  <a:extLst>
                    <a:ext uri="{FF2B5EF4-FFF2-40B4-BE49-F238E27FC236}">
                      <a16:creationId xmlns:a16="http://schemas.microsoft.com/office/drawing/2014/main" id="{6FE9482D-1314-4578-BF93-20C0CC462FC3}"/>
                    </a:ext>
                  </a:extLst>
                </p:cNvPr>
                <p:cNvSpPr/>
                <p:nvPr/>
              </p:nvSpPr>
              <p:spPr>
                <a:xfrm>
                  <a:off x="5551226" y="3635541"/>
                  <a:ext cx="1032498" cy="1683475"/>
                </a:xfrm>
                <a:prstGeom prst="roundRect">
                  <a:avLst/>
                </a:prstGeom>
                <a:solidFill>
                  <a:schemeClr val="bg1"/>
                </a:solidFill>
                <a:ln/>
              </p:spPr>
              <p:style>
                <a:lnRef idx="2">
                  <a:schemeClr val="accent1"/>
                </a:lnRef>
                <a:fillRef idx="1">
                  <a:schemeClr val="lt1"/>
                </a:fillRef>
                <a:effectRef idx="0">
                  <a:schemeClr val="accent1"/>
                </a:effectRef>
                <a:fontRef idx="minor">
                  <a:schemeClr val="dk1"/>
                </a:fontRef>
              </p:style>
              <p:txBody>
                <a:bodyPr rtlCol="0" anchor="b" anchorCtr="1"/>
                <a:lstStyle/>
                <a:p>
                  <a:endParaRPr lang="en-US" b="1"/>
                </a:p>
              </p:txBody>
            </p:sp>
            <p:sp>
              <p:nvSpPr>
                <p:cNvPr id="94" name="Rectangle 93">
                  <a:extLst>
                    <a:ext uri="{FF2B5EF4-FFF2-40B4-BE49-F238E27FC236}">
                      <a16:creationId xmlns:a16="http://schemas.microsoft.com/office/drawing/2014/main" id="{22A9A1F7-179A-465F-BDC0-12F5AA233406}"/>
                    </a:ext>
                  </a:extLst>
                </p:cNvPr>
                <p:cNvSpPr/>
                <p:nvPr/>
              </p:nvSpPr>
              <p:spPr>
                <a:xfrm>
                  <a:off x="6075249" y="3674112"/>
                  <a:ext cx="336868" cy="531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ct val="90000"/>
                    </a:lnSpc>
                  </a:pPr>
                  <a:endParaRPr lang="en-US" sz="1200">
                    <a:solidFill>
                      <a:schemeClr val="bg1"/>
                    </a:solidFill>
                  </a:endParaRPr>
                </a:p>
              </p:txBody>
            </p:sp>
            <p:sp>
              <p:nvSpPr>
                <p:cNvPr id="95" name="Rectangle 94">
                  <a:extLst>
                    <a:ext uri="{FF2B5EF4-FFF2-40B4-BE49-F238E27FC236}">
                      <a16:creationId xmlns:a16="http://schemas.microsoft.com/office/drawing/2014/main" id="{D5FCBCF4-CB8C-4B3F-B3D5-3F285A5D845B}"/>
                    </a:ext>
                  </a:extLst>
                </p:cNvPr>
                <p:cNvSpPr/>
                <p:nvPr/>
              </p:nvSpPr>
              <p:spPr>
                <a:xfrm>
                  <a:off x="6075249" y="4201107"/>
                  <a:ext cx="336869" cy="108361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ct val="90000"/>
                    </a:lnSpc>
                  </a:pPr>
                  <a:endParaRPr lang="en-US" sz="1400">
                    <a:solidFill>
                      <a:schemeClr val="bg1"/>
                    </a:solidFill>
                  </a:endParaRPr>
                </a:p>
              </p:txBody>
            </p:sp>
            <p:sp>
              <p:nvSpPr>
                <p:cNvPr id="98" name="TextBox 97">
                  <a:extLst>
                    <a:ext uri="{FF2B5EF4-FFF2-40B4-BE49-F238E27FC236}">
                      <a16:creationId xmlns:a16="http://schemas.microsoft.com/office/drawing/2014/main" id="{21042F5D-699D-44F5-BA64-967706C2E03C}"/>
                    </a:ext>
                  </a:extLst>
                </p:cNvPr>
                <p:cNvSpPr txBox="1"/>
                <p:nvPr/>
              </p:nvSpPr>
              <p:spPr>
                <a:xfrm>
                  <a:off x="6154139" y="3678832"/>
                  <a:ext cx="208584" cy="1605886"/>
                </a:xfrm>
                <a:prstGeom prst="rect">
                  <a:avLst/>
                </a:prstGeom>
                <a:noFill/>
              </p:spPr>
              <p:txBody>
                <a:bodyPr vert="wordArtVert" wrap="square" lIns="0" tIns="0" rIns="0" bIns="0" rtlCol="0">
                  <a:noAutofit/>
                </a:bodyPr>
                <a:lstStyle/>
                <a:p>
                  <a:pPr algn="ctr">
                    <a:lnSpc>
                      <a:spcPct val="90000"/>
                    </a:lnSpc>
                  </a:pPr>
                  <a:r>
                    <a:rPr lang="en-US" sz="1050">
                      <a:solidFill>
                        <a:schemeClr val="bg1"/>
                      </a:solidFill>
                    </a:rPr>
                    <a:t>Container</a:t>
                  </a:r>
                  <a:endParaRPr lang="en-US" sz="1600">
                    <a:solidFill>
                      <a:schemeClr val="bg1"/>
                    </a:solidFill>
                  </a:endParaRPr>
                </a:p>
              </p:txBody>
            </p:sp>
            <p:sp>
              <p:nvSpPr>
                <p:cNvPr id="8" name="TextBox 7">
                  <a:extLst>
                    <a:ext uri="{FF2B5EF4-FFF2-40B4-BE49-F238E27FC236}">
                      <a16:creationId xmlns:a16="http://schemas.microsoft.com/office/drawing/2014/main" id="{7CF6459C-219C-4806-842B-C16949E1B3BE}"/>
                    </a:ext>
                  </a:extLst>
                </p:cNvPr>
                <p:cNvSpPr txBox="1"/>
                <p:nvPr/>
              </p:nvSpPr>
              <p:spPr>
                <a:xfrm>
                  <a:off x="5634087" y="5045860"/>
                  <a:ext cx="444828" cy="292462"/>
                </a:xfrm>
                <a:prstGeom prst="rect">
                  <a:avLst/>
                </a:prstGeom>
                <a:noFill/>
              </p:spPr>
              <p:txBody>
                <a:bodyPr wrap="none" lIns="0" tIns="0" rIns="0" bIns="0" rtlCol="0">
                  <a:noAutofit/>
                </a:bodyPr>
                <a:lstStyle/>
                <a:p>
                  <a:pPr>
                    <a:lnSpc>
                      <a:spcPct val="90000"/>
                    </a:lnSpc>
                  </a:pPr>
                  <a:r>
                    <a:rPr lang="en-US" sz="1600" b="1"/>
                    <a:t>Pod</a:t>
                  </a:r>
                </a:p>
                <a:p>
                  <a:pPr>
                    <a:lnSpc>
                      <a:spcPct val="90000"/>
                    </a:lnSpc>
                  </a:pPr>
                  <a:endParaRPr lang="en-US" sz="1600">
                    <a:solidFill>
                      <a:schemeClr val="tx2"/>
                    </a:solidFill>
                  </a:endParaRPr>
                </a:p>
              </p:txBody>
            </p:sp>
          </p:grpSp>
        </p:grpSp>
      </p:grpSp>
      <p:sp>
        <p:nvSpPr>
          <p:cNvPr id="132" name="TextBox 131">
            <a:extLst>
              <a:ext uri="{FF2B5EF4-FFF2-40B4-BE49-F238E27FC236}">
                <a16:creationId xmlns:a16="http://schemas.microsoft.com/office/drawing/2014/main" id="{4E42A9AF-B428-4D42-B189-1A8E6532FE0C}"/>
              </a:ext>
            </a:extLst>
          </p:cNvPr>
          <p:cNvSpPr txBox="1"/>
          <p:nvPr/>
        </p:nvSpPr>
        <p:spPr>
          <a:xfrm>
            <a:off x="952176" y="1770313"/>
            <a:ext cx="2823032" cy="287038"/>
          </a:xfrm>
          <a:prstGeom prst="rect">
            <a:avLst/>
          </a:prstGeom>
          <a:noFill/>
        </p:spPr>
        <p:txBody>
          <a:bodyPr wrap="none" lIns="0" tIns="0" rIns="0" bIns="0" rtlCol="0">
            <a:noAutofit/>
          </a:bodyPr>
          <a:lstStyle/>
          <a:p>
            <a:pPr>
              <a:lnSpc>
                <a:spcPct val="90000"/>
              </a:lnSpc>
            </a:pPr>
            <a:r>
              <a:rPr lang="en-US" sz="2400" b="1">
                <a:solidFill>
                  <a:schemeClr val="bg1"/>
                </a:solidFill>
              </a:rPr>
              <a:t>Kubernetes Cluster</a:t>
            </a:r>
          </a:p>
          <a:p>
            <a:pPr>
              <a:lnSpc>
                <a:spcPct val="90000"/>
              </a:lnSpc>
            </a:pPr>
            <a:endParaRPr lang="en-US" sz="1600">
              <a:solidFill>
                <a:schemeClr val="tx2"/>
              </a:solidFill>
            </a:endParaRPr>
          </a:p>
        </p:txBody>
      </p:sp>
      <p:grpSp>
        <p:nvGrpSpPr>
          <p:cNvPr id="133" name="Group 132">
            <a:extLst>
              <a:ext uri="{FF2B5EF4-FFF2-40B4-BE49-F238E27FC236}">
                <a16:creationId xmlns:a16="http://schemas.microsoft.com/office/drawing/2014/main" id="{BA075C77-A22C-4872-B0EB-FBBE99E82524}"/>
              </a:ext>
            </a:extLst>
          </p:cNvPr>
          <p:cNvGrpSpPr/>
          <p:nvPr/>
        </p:nvGrpSpPr>
        <p:grpSpPr>
          <a:xfrm>
            <a:off x="7242146" y="2155609"/>
            <a:ext cx="1876480" cy="3780291"/>
            <a:chOff x="5199829" y="1721000"/>
            <a:chExt cx="1876480" cy="3780291"/>
          </a:xfrm>
        </p:grpSpPr>
        <p:sp>
          <p:nvSpPr>
            <p:cNvPr id="134" name="Rectangle 133">
              <a:extLst>
                <a:ext uri="{FF2B5EF4-FFF2-40B4-BE49-F238E27FC236}">
                  <a16:creationId xmlns:a16="http://schemas.microsoft.com/office/drawing/2014/main" id="{2DFE6C48-973C-4A69-AAC6-942F6E950A64}"/>
                </a:ext>
              </a:extLst>
            </p:cNvPr>
            <p:cNvSpPr/>
            <p:nvPr/>
          </p:nvSpPr>
          <p:spPr>
            <a:xfrm>
              <a:off x="5199829" y="1977836"/>
              <a:ext cx="1876480" cy="3523455"/>
            </a:xfrm>
            <a:prstGeom prst="rect">
              <a:avLst/>
            </a:prstGeom>
            <a:solidFill>
              <a:schemeClr val="accent5">
                <a:lumMod val="60000"/>
                <a:lumOff val="40000"/>
              </a:schemeClr>
            </a:solidFill>
            <a:ln w="9525">
              <a:solidFill>
                <a:schemeClr val="accent6"/>
              </a:solidFill>
            </a:ln>
            <a:effectLst/>
          </p:spPr>
          <p:style>
            <a:lnRef idx="1">
              <a:schemeClr val="accent3"/>
            </a:lnRef>
            <a:fillRef idx="3">
              <a:schemeClr val="accent3"/>
            </a:fillRef>
            <a:effectRef idx="2">
              <a:schemeClr val="accent3"/>
            </a:effectRef>
            <a:fontRef idx="minor">
              <a:schemeClr val="lt1"/>
            </a:fontRef>
          </p:style>
          <p:txBody>
            <a:bodyPr rtlCol="0" anchor="t"/>
            <a:lstStyle/>
            <a:p>
              <a:pPr algn="ctr"/>
              <a:endParaRPr lang="en-US" b="1" kern="0">
                <a:solidFill>
                  <a:schemeClr val="bg1"/>
                </a:solidFill>
              </a:endParaRPr>
            </a:p>
          </p:txBody>
        </p:sp>
        <p:grpSp>
          <p:nvGrpSpPr>
            <p:cNvPr id="135" name="Group 134">
              <a:extLst>
                <a:ext uri="{FF2B5EF4-FFF2-40B4-BE49-F238E27FC236}">
                  <a16:creationId xmlns:a16="http://schemas.microsoft.com/office/drawing/2014/main" id="{9DDF9AED-F616-42FA-A646-E6620E8DA141}"/>
                </a:ext>
              </a:extLst>
            </p:cNvPr>
            <p:cNvGrpSpPr/>
            <p:nvPr/>
          </p:nvGrpSpPr>
          <p:grpSpPr>
            <a:xfrm>
              <a:off x="5388667" y="2070275"/>
              <a:ext cx="1493338" cy="773657"/>
              <a:chOff x="5202735" y="1650617"/>
              <a:chExt cx="2352738" cy="710792"/>
            </a:xfrm>
          </p:grpSpPr>
          <p:sp>
            <p:nvSpPr>
              <p:cNvPr id="147" name="Rectangle 146">
                <a:extLst>
                  <a:ext uri="{FF2B5EF4-FFF2-40B4-BE49-F238E27FC236}">
                    <a16:creationId xmlns:a16="http://schemas.microsoft.com/office/drawing/2014/main" id="{D1AB6259-956C-42B8-A06D-803E67C40DD1}"/>
                  </a:ext>
                </a:extLst>
              </p:cNvPr>
              <p:cNvSpPr/>
              <p:nvPr/>
            </p:nvSpPr>
            <p:spPr>
              <a:xfrm>
                <a:off x="5202735" y="1650617"/>
                <a:ext cx="2352738" cy="339848"/>
              </a:xfrm>
              <a:prstGeom prst="rect">
                <a:avLst/>
              </a:prstGeom>
              <a:solidFill>
                <a:schemeClr val="tx2">
                  <a:lumMod val="60000"/>
                  <a:lumOff val="40000"/>
                </a:schemeClr>
              </a:solidFill>
              <a:ln w="9525" cmpd="sng">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600" b="1">
                    <a:solidFill>
                      <a:schemeClr val="bg1"/>
                    </a:solidFill>
                    <a:latin typeface="Courier New" panose="02070309020205020404" pitchFamily="49" charset="0"/>
                    <a:cs typeface="Courier New" panose="02070309020205020404" pitchFamily="49" charset="0"/>
                  </a:rPr>
                  <a:t>kubelet</a:t>
                </a:r>
                <a:endParaRPr lang="en-US" sz="1600" b="1">
                  <a:solidFill>
                    <a:schemeClr val="bg1"/>
                  </a:solidFill>
                  <a:latin typeface="Courier New" panose="02070309020205020404" pitchFamily="49" charset="0"/>
                  <a:cs typeface="Courier New" panose="02070309020205020404" pitchFamily="49" charset="0"/>
                </a:endParaRPr>
              </a:p>
            </p:txBody>
          </p:sp>
          <p:sp>
            <p:nvSpPr>
              <p:cNvPr id="148" name="Rectangle 147">
                <a:extLst>
                  <a:ext uri="{FF2B5EF4-FFF2-40B4-BE49-F238E27FC236}">
                    <a16:creationId xmlns:a16="http://schemas.microsoft.com/office/drawing/2014/main" id="{933C95EC-8756-4DB5-B15F-ED983699CF71}"/>
                  </a:ext>
                </a:extLst>
              </p:cNvPr>
              <p:cNvSpPr/>
              <p:nvPr/>
            </p:nvSpPr>
            <p:spPr>
              <a:xfrm>
                <a:off x="5202735" y="2039570"/>
                <a:ext cx="2352738" cy="321839"/>
              </a:xfrm>
              <a:prstGeom prst="rect">
                <a:avLst/>
              </a:prstGeom>
              <a:solidFill>
                <a:schemeClr val="tx2">
                  <a:lumMod val="60000"/>
                  <a:lumOff val="40000"/>
                </a:schemeClr>
              </a:solidFill>
              <a:ln w="9525" cmpd="sng">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b="1">
                    <a:solidFill>
                      <a:schemeClr val="bg1"/>
                    </a:solidFill>
                    <a:latin typeface="Courier New" panose="02070309020205020404" pitchFamily="49" charset="0"/>
                    <a:cs typeface="Courier New" panose="02070309020205020404" pitchFamily="49" charset="0"/>
                  </a:rPr>
                  <a:t>kube-proxy</a:t>
                </a:r>
                <a:endParaRPr lang="en-US" sz="1400" b="1">
                  <a:solidFill>
                    <a:schemeClr val="bg1"/>
                  </a:solidFill>
                  <a:latin typeface="Courier New" panose="02070309020205020404" pitchFamily="49" charset="0"/>
                  <a:cs typeface="Courier New" panose="02070309020205020404" pitchFamily="49" charset="0"/>
                </a:endParaRPr>
              </a:p>
            </p:txBody>
          </p:sp>
        </p:grpSp>
        <p:sp>
          <p:nvSpPr>
            <p:cNvPr id="136" name="TextBox 135">
              <a:extLst>
                <a:ext uri="{FF2B5EF4-FFF2-40B4-BE49-F238E27FC236}">
                  <a16:creationId xmlns:a16="http://schemas.microsoft.com/office/drawing/2014/main" id="{183D8286-921E-419F-9668-9EFD53AF10FD}"/>
                </a:ext>
              </a:extLst>
            </p:cNvPr>
            <p:cNvSpPr txBox="1"/>
            <p:nvPr/>
          </p:nvSpPr>
          <p:spPr>
            <a:xfrm>
              <a:off x="5230118" y="5266792"/>
              <a:ext cx="1765005" cy="234499"/>
            </a:xfrm>
            <a:prstGeom prst="rect">
              <a:avLst/>
            </a:prstGeom>
          </p:spPr>
          <p:txBody>
            <a:bodyPr wrap="square" lIns="0" tIns="0" rIns="0" bIns="0" rtlCol="0">
              <a:spAutoFit/>
            </a:bodyPr>
            <a:lstStyle/>
            <a:p>
              <a:pPr algn="ctr"/>
              <a:r>
                <a:rPr lang="en-AU" sz="1400" b="1">
                  <a:solidFill>
                    <a:schemeClr val="accent6"/>
                  </a:solidFill>
                </a:rPr>
                <a:t>Worker Node</a:t>
              </a:r>
              <a:endParaRPr lang="en-US" sz="1400" b="1">
                <a:solidFill>
                  <a:schemeClr val="accent6"/>
                </a:solidFill>
              </a:endParaRPr>
            </a:p>
          </p:txBody>
        </p:sp>
        <p:sp>
          <p:nvSpPr>
            <p:cNvPr id="137" name="Rectangle 136">
              <a:extLst>
                <a:ext uri="{FF2B5EF4-FFF2-40B4-BE49-F238E27FC236}">
                  <a16:creationId xmlns:a16="http://schemas.microsoft.com/office/drawing/2014/main" id="{99B9FE27-82B3-4F7B-A7E0-C4D25FC37A13}"/>
                </a:ext>
              </a:extLst>
            </p:cNvPr>
            <p:cNvSpPr/>
            <p:nvPr/>
          </p:nvSpPr>
          <p:spPr>
            <a:xfrm>
              <a:off x="5376812" y="4814049"/>
              <a:ext cx="1562353" cy="400917"/>
            </a:xfrm>
            <a:prstGeom prst="rect">
              <a:avLst/>
            </a:prstGeom>
            <a:solidFill>
              <a:schemeClr val="tx2">
                <a:lumMod val="60000"/>
                <a:lumOff val="40000"/>
              </a:schemeClr>
            </a:solidFill>
            <a:ln w="9525" cmpd="sng">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AU" b="1">
                  <a:solidFill>
                    <a:schemeClr val="bg1"/>
                  </a:solidFill>
                  <a:latin typeface="Courier New" panose="02070309020205020404" pitchFamily="49" charset="0"/>
                  <a:cs typeface="Courier New" panose="02070309020205020404" pitchFamily="49" charset="0"/>
                </a:rPr>
                <a:t>Containerd</a:t>
              </a:r>
              <a:endParaRPr lang="en-US" sz="1200" b="1">
                <a:solidFill>
                  <a:schemeClr val="bg1"/>
                </a:solidFill>
                <a:latin typeface="Courier New" panose="02070309020205020404" pitchFamily="49" charset="0"/>
                <a:cs typeface="Courier New" panose="02070309020205020404" pitchFamily="49" charset="0"/>
              </a:endParaRPr>
            </a:p>
          </p:txBody>
        </p:sp>
        <p:cxnSp>
          <p:nvCxnSpPr>
            <p:cNvPr id="138" name="Straight Arrow Connector 137">
              <a:extLst>
                <a:ext uri="{FF2B5EF4-FFF2-40B4-BE49-F238E27FC236}">
                  <a16:creationId xmlns:a16="http://schemas.microsoft.com/office/drawing/2014/main" id="{294E1491-14C0-4EE7-8E2B-A2B6AA7397D4}"/>
                </a:ext>
              </a:extLst>
            </p:cNvPr>
            <p:cNvCxnSpPr>
              <a:cxnSpLocks/>
              <a:stCxn id="147" idx="0"/>
            </p:cNvCxnSpPr>
            <p:nvPr/>
          </p:nvCxnSpPr>
          <p:spPr bwMode="gray">
            <a:xfrm flipV="1">
              <a:off x="6135336" y="1721000"/>
              <a:ext cx="0" cy="349275"/>
            </a:xfrm>
            <a:prstGeom prst="straightConnector1">
              <a:avLst/>
            </a:prstGeom>
            <a:ln w="57150">
              <a:solidFill>
                <a:srgbClr val="003D79"/>
              </a:solidFill>
              <a:miter lim="80000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9" name="Group 138">
              <a:extLst>
                <a:ext uri="{FF2B5EF4-FFF2-40B4-BE49-F238E27FC236}">
                  <a16:creationId xmlns:a16="http://schemas.microsoft.com/office/drawing/2014/main" id="{D0CB8350-384F-44FE-970A-1EC05F58CF79}"/>
                </a:ext>
              </a:extLst>
            </p:cNvPr>
            <p:cNvGrpSpPr/>
            <p:nvPr/>
          </p:nvGrpSpPr>
          <p:grpSpPr>
            <a:xfrm>
              <a:off x="5586970" y="2955224"/>
              <a:ext cx="1134098" cy="1785075"/>
              <a:chOff x="5551226" y="3673641"/>
              <a:chExt cx="1134098" cy="1785075"/>
            </a:xfrm>
          </p:grpSpPr>
          <p:sp>
            <p:nvSpPr>
              <p:cNvPr id="140" name="Rounded Rectangle 5">
                <a:extLst>
                  <a:ext uri="{FF2B5EF4-FFF2-40B4-BE49-F238E27FC236}">
                    <a16:creationId xmlns:a16="http://schemas.microsoft.com/office/drawing/2014/main" id="{57FB37DB-9DF4-41E3-B8AF-C8F06E548B13}"/>
                  </a:ext>
                </a:extLst>
              </p:cNvPr>
              <p:cNvSpPr/>
              <p:nvPr/>
            </p:nvSpPr>
            <p:spPr>
              <a:xfrm>
                <a:off x="5652826" y="3775241"/>
                <a:ext cx="1032498" cy="1683475"/>
              </a:xfrm>
              <a:prstGeom prst="roundRect">
                <a:avLst/>
              </a:prstGeom>
              <a:solidFill>
                <a:schemeClr val="bg1"/>
              </a:solidFill>
              <a:ln/>
            </p:spPr>
            <p:style>
              <a:lnRef idx="2">
                <a:schemeClr val="accent1"/>
              </a:lnRef>
              <a:fillRef idx="1">
                <a:schemeClr val="lt1"/>
              </a:fillRef>
              <a:effectRef idx="0">
                <a:schemeClr val="accent1"/>
              </a:effectRef>
              <a:fontRef idx="minor">
                <a:schemeClr val="dk1"/>
              </a:fontRef>
            </p:style>
            <p:txBody>
              <a:bodyPr rtlCol="0" anchor="b" anchorCtr="1"/>
              <a:lstStyle/>
              <a:p>
                <a:endParaRPr lang="en-US" b="1"/>
              </a:p>
            </p:txBody>
          </p:sp>
          <p:grpSp>
            <p:nvGrpSpPr>
              <p:cNvPr id="141" name="Group 140">
                <a:extLst>
                  <a:ext uri="{FF2B5EF4-FFF2-40B4-BE49-F238E27FC236}">
                    <a16:creationId xmlns:a16="http://schemas.microsoft.com/office/drawing/2014/main" id="{4B71AF21-881C-4D72-94F8-A1CBD581892B}"/>
                  </a:ext>
                </a:extLst>
              </p:cNvPr>
              <p:cNvGrpSpPr/>
              <p:nvPr/>
            </p:nvGrpSpPr>
            <p:grpSpPr>
              <a:xfrm>
                <a:off x="5551226" y="3673641"/>
                <a:ext cx="1032498" cy="1702781"/>
                <a:chOff x="5551226" y="3635541"/>
                <a:chExt cx="1032498" cy="1702781"/>
              </a:xfrm>
            </p:grpSpPr>
            <p:sp>
              <p:nvSpPr>
                <p:cNvPr id="142" name="Rounded Rectangle 5">
                  <a:extLst>
                    <a:ext uri="{FF2B5EF4-FFF2-40B4-BE49-F238E27FC236}">
                      <a16:creationId xmlns:a16="http://schemas.microsoft.com/office/drawing/2014/main" id="{F3D552DD-646F-4EDF-A0A0-7C0E556AF458}"/>
                    </a:ext>
                  </a:extLst>
                </p:cNvPr>
                <p:cNvSpPr/>
                <p:nvPr/>
              </p:nvSpPr>
              <p:spPr>
                <a:xfrm>
                  <a:off x="5551226" y="3635541"/>
                  <a:ext cx="1032498" cy="1683475"/>
                </a:xfrm>
                <a:prstGeom prst="roundRect">
                  <a:avLst/>
                </a:prstGeom>
                <a:solidFill>
                  <a:schemeClr val="bg1"/>
                </a:solidFill>
                <a:ln/>
              </p:spPr>
              <p:style>
                <a:lnRef idx="2">
                  <a:schemeClr val="accent1"/>
                </a:lnRef>
                <a:fillRef idx="1">
                  <a:schemeClr val="lt1"/>
                </a:fillRef>
                <a:effectRef idx="0">
                  <a:schemeClr val="accent1"/>
                </a:effectRef>
                <a:fontRef idx="minor">
                  <a:schemeClr val="dk1"/>
                </a:fontRef>
              </p:style>
              <p:txBody>
                <a:bodyPr rtlCol="0" anchor="b" anchorCtr="1"/>
                <a:lstStyle/>
                <a:p>
                  <a:endParaRPr lang="en-US" b="1"/>
                </a:p>
              </p:txBody>
            </p:sp>
            <p:sp>
              <p:nvSpPr>
                <p:cNvPr id="143" name="Rectangle 142">
                  <a:extLst>
                    <a:ext uri="{FF2B5EF4-FFF2-40B4-BE49-F238E27FC236}">
                      <a16:creationId xmlns:a16="http://schemas.microsoft.com/office/drawing/2014/main" id="{60551E71-C19E-4EAF-B3ED-D099A141F75C}"/>
                    </a:ext>
                  </a:extLst>
                </p:cNvPr>
                <p:cNvSpPr/>
                <p:nvPr/>
              </p:nvSpPr>
              <p:spPr>
                <a:xfrm>
                  <a:off x="6075249" y="3674112"/>
                  <a:ext cx="336868" cy="531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ct val="90000"/>
                    </a:lnSpc>
                  </a:pPr>
                  <a:endParaRPr lang="en-US" sz="1200">
                    <a:solidFill>
                      <a:schemeClr val="bg1"/>
                    </a:solidFill>
                  </a:endParaRPr>
                </a:p>
              </p:txBody>
            </p:sp>
            <p:sp>
              <p:nvSpPr>
                <p:cNvPr id="144" name="Rectangle 143">
                  <a:extLst>
                    <a:ext uri="{FF2B5EF4-FFF2-40B4-BE49-F238E27FC236}">
                      <a16:creationId xmlns:a16="http://schemas.microsoft.com/office/drawing/2014/main" id="{49A3D895-073E-4876-B9B4-FECB75788A68}"/>
                    </a:ext>
                  </a:extLst>
                </p:cNvPr>
                <p:cNvSpPr/>
                <p:nvPr/>
              </p:nvSpPr>
              <p:spPr>
                <a:xfrm>
                  <a:off x="6075249" y="4201107"/>
                  <a:ext cx="336869" cy="108361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ct val="90000"/>
                    </a:lnSpc>
                  </a:pPr>
                  <a:endParaRPr lang="en-US" sz="1400">
                    <a:solidFill>
                      <a:schemeClr val="bg1"/>
                    </a:solidFill>
                  </a:endParaRPr>
                </a:p>
              </p:txBody>
            </p:sp>
            <p:sp>
              <p:nvSpPr>
                <p:cNvPr id="145" name="TextBox 144">
                  <a:extLst>
                    <a:ext uri="{FF2B5EF4-FFF2-40B4-BE49-F238E27FC236}">
                      <a16:creationId xmlns:a16="http://schemas.microsoft.com/office/drawing/2014/main" id="{8652263E-7569-4390-AA2D-1B1E7C6963F3}"/>
                    </a:ext>
                  </a:extLst>
                </p:cNvPr>
                <p:cNvSpPr txBox="1"/>
                <p:nvPr/>
              </p:nvSpPr>
              <p:spPr>
                <a:xfrm>
                  <a:off x="6154139" y="3678832"/>
                  <a:ext cx="208584" cy="1605886"/>
                </a:xfrm>
                <a:prstGeom prst="rect">
                  <a:avLst/>
                </a:prstGeom>
                <a:noFill/>
              </p:spPr>
              <p:txBody>
                <a:bodyPr vert="wordArtVert" wrap="square" lIns="0" tIns="0" rIns="0" bIns="0" rtlCol="0">
                  <a:noAutofit/>
                </a:bodyPr>
                <a:lstStyle/>
                <a:p>
                  <a:pPr algn="ctr">
                    <a:lnSpc>
                      <a:spcPct val="90000"/>
                    </a:lnSpc>
                  </a:pPr>
                  <a:r>
                    <a:rPr lang="en-US" sz="1050">
                      <a:solidFill>
                        <a:schemeClr val="bg1"/>
                      </a:solidFill>
                    </a:rPr>
                    <a:t>Container</a:t>
                  </a:r>
                  <a:endParaRPr lang="en-US" sz="1600">
                    <a:solidFill>
                      <a:schemeClr val="bg1"/>
                    </a:solidFill>
                  </a:endParaRPr>
                </a:p>
              </p:txBody>
            </p:sp>
            <p:sp>
              <p:nvSpPr>
                <p:cNvPr id="146" name="TextBox 145">
                  <a:extLst>
                    <a:ext uri="{FF2B5EF4-FFF2-40B4-BE49-F238E27FC236}">
                      <a16:creationId xmlns:a16="http://schemas.microsoft.com/office/drawing/2014/main" id="{77978BB1-AF56-4553-9B54-52A5AAC5355E}"/>
                    </a:ext>
                  </a:extLst>
                </p:cNvPr>
                <p:cNvSpPr txBox="1"/>
                <p:nvPr/>
              </p:nvSpPr>
              <p:spPr>
                <a:xfrm>
                  <a:off x="5634087" y="5045860"/>
                  <a:ext cx="444828" cy="292462"/>
                </a:xfrm>
                <a:prstGeom prst="rect">
                  <a:avLst/>
                </a:prstGeom>
                <a:noFill/>
              </p:spPr>
              <p:txBody>
                <a:bodyPr wrap="none" lIns="0" tIns="0" rIns="0" bIns="0" rtlCol="0">
                  <a:noAutofit/>
                </a:bodyPr>
                <a:lstStyle/>
                <a:p>
                  <a:pPr>
                    <a:lnSpc>
                      <a:spcPct val="90000"/>
                    </a:lnSpc>
                  </a:pPr>
                  <a:r>
                    <a:rPr lang="en-US" sz="1600" b="1"/>
                    <a:t>Pod</a:t>
                  </a:r>
                </a:p>
                <a:p>
                  <a:pPr>
                    <a:lnSpc>
                      <a:spcPct val="90000"/>
                    </a:lnSpc>
                  </a:pPr>
                  <a:endParaRPr lang="en-US" sz="1600">
                    <a:solidFill>
                      <a:schemeClr val="tx2"/>
                    </a:solidFill>
                  </a:endParaRPr>
                </a:p>
              </p:txBody>
            </p:sp>
          </p:grpSp>
        </p:grpSp>
      </p:grpSp>
      <p:grpSp>
        <p:nvGrpSpPr>
          <p:cNvPr id="72" name="Group 71">
            <a:extLst>
              <a:ext uri="{FF2B5EF4-FFF2-40B4-BE49-F238E27FC236}">
                <a16:creationId xmlns:a16="http://schemas.microsoft.com/office/drawing/2014/main" id="{7D6BB4D7-7886-4D41-9E3A-8DDF58369F25}"/>
              </a:ext>
            </a:extLst>
          </p:cNvPr>
          <p:cNvGrpSpPr/>
          <p:nvPr/>
        </p:nvGrpSpPr>
        <p:grpSpPr>
          <a:xfrm>
            <a:off x="9349304" y="2188327"/>
            <a:ext cx="1876480" cy="3780291"/>
            <a:chOff x="5199829" y="1721000"/>
            <a:chExt cx="1876480" cy="3780291"/>
          </a:xfrm>
        </p:grpSpPr>
        <p:sp>
          <p:nvSpPr>
            <p:cNvPr id="73" name="Rectangle 72">
              <a:extLst>
                <a:ext uri="{FF2B5EF4-FFF2-40B4-BE49-F238E27FC236}">
                  <a16:creationId xmlns:a16="http://schemas.microsoft.com/office/drawing/2014/main" id="{00795D84-AAA4-4E60-9812-9F7847CE11DC}"/>
                </a:ext>
              </a:extLst>
            </p:cNvPr>
            <p:cNvSpPr/>
            <p:nvPr/>
          </p:nvSpPr>
          <p:spPr>
            <a:xfrm>
              <a:off x="5199829" y="1977836"/>
              <a:ext cx="1876480" cy="3523455"/>
            </a:xfrm>
            <a:prstGeom prst="rect">
              <a:avLst/>
            </a:prstGeom>
            <a:solidFill>
              <a:schemeClr val="accent5">
                <a:lumMod val="60000"/>
                <a:lumOff val="40000"/>
              </a:schemeClr>
            </a:solidFill>
            <a:ln w="9525">
              <a:solidFill>
                <a:schemeClr val="accent6"/>
              </a:solidFill>
            </a:ln>
            <a:effectLst/>
          </p:spPr>
          <p:style>
            <a:lnRef idx="1">
              <a:schemeClr val="accent3"/>
            </a:lnRef>
            <a:fillRef idx="3">
              <a:schemeClr val="accent3"/>
            </a:fillRef>
            <a:effectRef idx="2">
              <a:schemeClr val="accent3"/>
            </a:effectRef>
            <a:fontRef idx="minor">
              <a:schemeClr val="lt1"/>
            </a:fontRef>
          </p:style>
          <p:txBody>
            <a:bodyPr rtlCol="0" anchor="t"/>
            <a:lstStyle/>
            <a:p>
              <a:pPr algn="ctr"/>
              <a:endParaRPr lang="en-US" b="1" kern="0">
                <a:solidFill>
                  <a:schemeClr val="bg1"/>
                </a:solidFill>
              </a:endParaRPr>
            </a:p>
          </p:txBody>
        </p:sp>
        <p:grpSp>
          <p:nvGrpSpPr>
            <p:cNvPr id="74" name="Group 73">
              <a:extLst>
                <a:ext uri="{FF2B5EF4-FFF2-40B4-BE49-F238E27FC236}">
                  <a16:creationId xmlns:a16="http://schemas.microsoft.com/office/drawing/2014/main" id="{82174564-1907-4960-9246-560C9D988C81}"/>
                </a:ext>
              </a:extLst>
            </p:cNvPr>
            <p:cNvGrpSpPr/>
            <p:nvPr/>
          </p:nvGrpSpPr>
          <p:grpSpPr>
            <a:xfrm>
              <a:off x="5388667" y="2070275"/>
              <a:ext cx="1493338" cy="773657"/>
              <a:chOff x="5202735" y="1650617"/>
              <a:chExt cx="2352738" cy="710792"/>
            </a:xfrm>
          </p:grpSpPr>
          <p:sp>
            <p:nvSpPr>
              <p:cNvPr id="92" name="Rectangle 91">
                <a:extLst>
                  <a:ext uri="{FF2B5EF4-FFF2-40B4-BE49-F238E27FC236}">
                    <a16:creationId xmlns:a16="http://schemas.microsoft.com/office/drawing/2014/main" id="{7CD5B07D-87AE-4871-A5F4-FDBA6299D96F}"/>
                  </a:ext>
                </a:extLst>
              </p:cNvPr>
              <p:cNvSpPr/>
              <p:nvPr/>
            </p:nvSpPr>
            <p:spPr>
              <a:xfrm>
                <a:off x="5202735" y="1650617"/>
                <a:ext cx="2352738" cy="339848"/>
              </a:xfrm>
              <a:prstGeom prst="rect">
                <a:avLst/>
              </a:prstGeom>
              <a:solidFill>
                <a:schemeClr val="tx2">
                  <a:lumMod val="60000"/>
                  <a:lumOff val="40000"/>
                </a:schemeClr>
              </a:solidFill>
              <a:ln w="9525" cmpd="sng">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600" b="1">
                    <a:solidFill>
                      <a:schemeClr val="bg1"/>
                    </a:solidFill>
                    <a:latin typeface="Courier New" panose="02070309020205020404" pitchFamily="49" charset="0"/>
                    <a:cs typeface="Courier New" panose="02070309020205020404" pitchFamily="49" charset="0"/>
                  </a:rPr>
                  <a:t>kubelet</a:t>
                </a:r>
                <a:endParaRPr lang="en-US" sz="1600" b="1">
                  <a:solidFill>
                    <a:schemeClr val="bg1"/>
                  </a:solidFill>
                  <a:latin typeface="Courier New" panose="02070309020205020404" pitchFamily="49" charset="0"/>
                  <a:cs typeface="Courier New" panose="02070309020205020404" pitchFamily="49" charset="0"/>
                </a:endParaRPr>
              </a:p>
            </p:txBody>
          </p:sp>
          <p:sp>
            <p:nvSpPr>
              <p:cNvPr id="93" name="Rectangle 92">
                <a:extLst>
                  <a:ext uri="{FF2B5EF4-FFF2-40B4-BE49-F238E27FC236}">
                    <a16:creationId xmlns:a16="http://schemas.microsoft.com/office/drawing/2014/main" id="{3D4A5127-3397-4E88-BD13-D668B6D3664E}"/>
                  </a:ext>
                </a:extLst>
              </p:cNvPr>
              <p:cNvSpPr/>
              <p:nvPr/>
            </p:nvSpPr>
            <p:spPr>
              <a:xfrm>
                <a:off x="5202735" y="2039570"/>
                <a:ext cx="2352738" cy="321839"/>
              </a:xfrm>
              <a:prstGeom prst="rect">
                <a:avLst/>
              </a:prstGeom>
              <a:solidFill>
                <a:schemeClr val="tx2">
                  <a:lumMod val="60000"/>
                  <a:lumOff val="40000"/>
                </a:schemeClr>
              </a:solidFill>
              <a:ln w="9525" cmpd="sng">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b="1">
                    <a:solidFill>
                      <a:schemeClr val="bg1"/>
                    </a:solidFill>
                    <a:latin typeface="Courier New" panose="02070309020205020404" pitchFamily="49" charset="0"/>
                    <a:cs typeface="Courier New" panose="02070309020205020404" pitchFamily="49" charset="0"/>
                  </a:rPr>
                  <a:t>kube-proxy</a:t>
                </a:r>
                <a:endParaRPr lang="en-US" sz="1400" b="1">
                  <a:solidFill>
                    <a:schemeClr val="bg1"/>
                  </a:solidFill>
                  <a:latin typeface="Courier New" panose="02070309020205020404" pitchFamily="49" charset="0"/>
                  <a:cs typeface="Courier New" panose="02070309020205020404" pitchFamily="49" charset="0"/>
                </a:endParaRPr>
              </a:p>
            </p:txBody>
          </p:sp>
        </p:grpSp>
        <p:sp>
          <p:nvSpPr>
            <p:cNvPr id="75" name="TextBox 74">
              <a:extLst>
                <a:ext uri="{FF2B5EF4-FFF2-40B4-BE49-F238E27FC236}">
                  <a16:creationId xmlns:a16="http://schemas.microsoft.com/office/drawing/2014/main" id="{6CF38961-3DD9-4653-85EC-443BFEC8BC3E}"/>
                </a:ext>
              </a:extLst>
            </p:cNvPr>
            <p:cNvSpPr txBox="1"/>
            <p:nvPr/>
          </p:nvSpPr>
          <p:spPr>
            <a:xfrm>
              <a:off x="5230118" y="5266792"/>
              <a:ext cx="1765005" cy="234499"/>
            </a:xfrm>
            <a:prstGeom prst="rect">
              <a:avLst/>
            </a:prstGeom>
          </p:spPr>
          <p:txBody>
            <a:bodyPr wrap="square" lIns="0" tIns="0" rIns="0" bIns="0" rtlCol="0">
              <a:spAutoFit/>
            </a:bodyPr>
            <a:lstStyle/>
            <a:p>
              <a:pPr algn="ctr"/>
              <a:r>
                <a:rPr lang="en-AU" sz="1400" b="1">
                  <a:solidFill>
                    <a:schemeClr val="accent6"/>
                  </a:solidFill>
                </a:rPr>
                <a:t>Worker Node</a:t>
              </a:r>
              <a:endParaRPr lang="en-US" sz="1400" b="1">
                <a:solidFill>
                  <a:schemeClr val="accent6"/>
                </a:solidFill>
              </a:endParaRPr>
            </a:p>
          </p:txBody>
        </p:sp>
        <p:sp>
          <p:nvSpPr>
            <p:cNvPr id="76" name="Rectangle 75">
              <a:extLst>
                <a:ext uri="{FF2B5EF4-FFF2-40B4-BE49-F238E27FC236}">
                  <a16:creationId xmlns:a16="http://schemas.microsoft.com/office/drawing/2014/main" id="{4666760B-2EE3-4A53-8176-5D049C5CE185}"/>
                </a:ext>
              </a:extLst>
            </p:cNvPr>
            <p:cNvSpPr/>
            <p:nvPr/>
          </p:nvSpPr>
          <p:spPr>
            <a:xfrm>
              <a:off x="5376812" y="4814049"/>
              <a:ext cx="1562353" cy="400917"/>
            </a:xfrm>
            <a:prstGeom prst="rect">
              <a:avLst/>
            </a:prstGeom>
            <a:solidFill>
              <a:schemeClr val="tx2">
                <a:lumMod val="60000"/>
                <a:lumOff val="40000"/>
              </a:schemeClr>
            </a:solidFill>
            <a:ln w="9525" cmpd="sng">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AU" b="1">
                  <a:solidFill>
                    <a:schemeClr val="bg1"/>
                  </a:solidFill>
                  <a:latin typeface="Courier New" panose="02070309020205020404" pitchFamily="49" charset="0"/>
                  <a:cs typeface="Courier New" panose="02070309020205020404" pitchFamily="49" charset="0"/>
                </a:rPr>
                <a:t>Containerd</a:t>
              </a:r>
              <a:endParaRPr lang="en-US" sz="1200" b="1">
                <a:solidFill>
                  <a:schemeClr val="bg1"/>
                </a:solidFill>
                <a:latin typeface="Courier New" panose="02070309020205020404" pitchFamily="49" charset="0"/>
                <a:cs typeface="Courier New" panose="02070309020205020404" pitchFamily="49" charset="0"/>
              </a:endParaRPr>
            </a:p>
          </p:txBody>
        </p:sp>
        <p:cxnSp>
          <p:nvCxnSpPr>
            <p:cNvPr id="77" name="Straight Arrow Connector 76">
              <a:extLst>
                <a:ext uri="{FF2B5EF4-FFF2-40B4-BE49-F238E27FC236}">
                  <a16:creationId xmlns:a16="http://schemas.microsoft.com/office/drawing/2014/main" id="{E9E70F3A-6304-48A0-91FB-4C425EDAC4E6}"/>
                </a:ext>
              </a:extLst>
            </p:cNvPr>
            <p:cNvCxnSpPr>
              <a:cxnSpLocks/>
              <a:stCxn id="92" idx="0"/>
            </p:cNvCxnSpPr>
            <p:nvPr/>
          </p:nvCxnSpPr>
          <p:spPr bwMode="gray">
            <a:xfrm flipV="1">
              <a:off x="6135336" y="1721000"/>
              <a:ext cx="0" cy="349275"/>
            </a:xfrm>
            <a:prstGeom prst="straightConnector1">
              <a:avLst/>
            </a:prstGeom>
            <a:ln w="57150">
              <a:solidFill>
                <a:srgbClr val="003D79"/>
              </a:solidFill>
              <a:miter lim="800000"/>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0" name="Group 79">
              <a:extLst>
                <a:ext uri="{FF2B5EF4-FFF2-40B4-BE49-F238E27FC236}">
                  <a16:creationId xmlns:a16="http://schemas.microsoft.com/office/drawing/2014/main" id="{B511D1CA-7DBC-4778-A0D5-5DA414FFC557}"/>
                </a:ext>
              </a:extLst>
            </p:cNvPr>
            <p:cNvGrpSpPr/>
            <p:nvPr/>
          </p:nvGrpSpPr>
          <p:grpSpPr>
            <a:xfrm>
              <a:off x="5586970" y="2955224"/>
              <a:ext cx="1134098" cy="1785075"/>
              <a:chOff x="5551226" y="3673641"/>
              <a:chExt cx="1134098" cy="1785075"/>
            </a:xfrm>
          </p:grpSpPr>
          <p:sp>
            <p:nvSpPr>
              <p:cNvPr id="82" name="Rounded Rectangle 5">
                <a:extLst>
                  <a:ext uri="{FF2B5EF4-FFF2-40B4-BE49-F238E27FC236}">
                    <a16:creationId xmlns:a16="http://schemas.microsoft.com/office/drawing/2014/main" id="{1D3D0DB5-349E-4D61-9B25-ABA21FE76944}"/>
                  </a:ext>
                </a:extLst>
              </p:cNvPr>
              <p:cNvSpPr/>
              <p:nvPr/>
            </p:nvSpPr>
            <p:spPr>
              <a:xfrm>
                <a:off x="5652826" y="3775241"/>
                <a:ext cx="1032498" cy="1683475"/>
              </a:xfrm>
              <a:prstGeom prst="roundRect">
                <a:avLst/>
              </a:prstGeom>
              <a:solidFill>
                <a:schemeClr val="bg1"/>
              </a:solidFill>
              <a:ln/>
            </p:spPr>
            <p:style>
              <a:lnRef idx="2">
                <a:schemeClr val="accent1"/>
              </a:lnRef>
              <a:fillRef idx="1">
                <a:schemeClr val="lt1"/>
              </a:fillRef>
              <a:effectRef idx="0">
                <a:schemeClr val="accent1"/>
              </a:effectRef>
              <a:fontRef idx="minor">
                <a:schemeClr val="dk1"/>
              </a:fontRef>
            </p:style>
            <p:txBody>
              <a:bodyPr rtlCol="0" anchor="b" anchorCtr="1"/>
              <a:lstStyle/>
              <a:p>
                <a:endParaRPr lang="en-US" b="1"/>
              </a:p>
            </p:txBody>
          </p:sp>
          <p:grpSp>
            <p:nvGrpSpPr>
              <p:cNvPr id="83" name="Group 82">
                <a:extLst>
                  <a:ext uri="{FF2B5EF4-FFF2-40B4-BE49-F238E27FC236}">
                    <a16:creationId xmlns:a16="http://schemas.microsoft.com/office/drawing/2014/main" id="{EB872DD0-9E19-4EBE-B432-C54C98E60574}"/>
                  </a:ext>
                </a:extLst>
              </p:cNvPr>
              <p:cNvGrpSpPr/>
              <p:nvPr/>
            </p:nvGrpSpPr>
            <p:grpSpPr>
              <a:xfrm>
                <a:off x="5551226" y="3673641"/>
                <a:ext cx="1032498" cy="1702781"/>
                <a:chOff x="5551226" y="3635541"/>
                <a:chExt cx="1032498" cy="1702781"/>
              </a:xfrm>
            </p:grpSpPr>
            <p:sp>
              <p:nvSpPr>
                <p:cNvPr id="85" name="Rounded Rectangle 5">
                  <a:extLst>
                    <a:ext uri="{FF2B5EF4-FFF2-40B4-BE49-F238E27FC236}">
                      <a16:creationId xmlns:a16="http://schemas.microsoft.com/office/drawing/2014/main" id="{C25E9258-2EAE-40DC-99D5-1B6B75E42F15}"/>
                    </a:ext>
                  </a:extLst>
                </p:cNvPr>
                <p:cNvSpPr/>
                <p:nvPr/>
              </p:nvSpPr>
              <p:spPr>
                <a:xfrm>
                  <a:off x="5551226" y="3635541"/>
                  <a:ext cx="1032498" cy="1683475"/>
                </a:xfrm>
                <a:prstGeom prst="roundRect">
                  <a:avLst/>
                </a:prstGeom>
                <a:solidFill>
                  <a:schemeClr val="bg1"/>
                </a:solidFill>
                <a:ln/>
              </p:spPr>
              <p:style>
                <a:lnRef idx="2">
                  <a:schemeClr val="accent1"/>
                </a:lnRef>
                <a:fillRef idx="1">
                  <a:schemeClr val="lt1"/>
                </a:fillRef>
                <a:effectRef idx="0">
                  <a:schemeClr val="accent1"/>
                </a:effectRef>
                <a:fontRef idx="minor">
                  <a:schemeClr val="dk1"/>
                </a:fontRef>
              </p:style>
              <p:txBody>
                <a:bodyPr rtlCol="0" anchor="b" anchorCtr="1"/>
                <a:lstStyle/>
                <a:p>
                  <a:endParaRPr lang="en-US" b="1"/>
                </a:p>
              </p:txBody>
            </p:sp>
            <p:sp>
              <p:nvSpPr>
                <p:cNvPr id="88" name="Rectangle 87">
                  <a:extLst>
                    <a:ext uri="{FF2B5EF4-FFF2-40B4-BE49-F238E27FC236}">
                      <a16:creationId xmlns:a16="http://schemas.microsoft.com/office/drawing/2014/main" id="{31219BA7-78A8-47D2-A314-C40450E8183A}"/>
                    </a:ext>
                  </a:extLst>
                </p:cNvPr>
                <p:cNvSpPr/>
                <p:nvPr/>
              </p:nvSpPr>
              <p:spPr>
                <a:xfrm>
                  <a:off x="6075249" y="3674112"/>
                  <a:ext cx="336868" cy="5312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ct val="90000"/>
                    </a:lnSpc>
                  </a:pPr>
                  <a:endParaRPr lang="en-US" sz="1200">
                    <a:solidFill>
                      <a:schemeClr val="bg1"/>
                    </a:solidFill>
                  </a:endParaRPr>
                </a:p>
              </p:txBody>
            </p:sp>
            <p:sp>
              <p:nvSpPr>
                <p:cNvPr id="89" name="Rectangle 88">
                  <a:extLst>
                    <a:ext uri="{FF2B5EF4-FFF2-40B4-BE49-F238E27FC236}">
                      <a16:creationId xmlns:a16="http://schemas.microsoft.com/office/drawing/2014/main" id="{7E39BF4A-E89F-4593-883A-CE63A50D04BB}"/>
                    </a:ext>
                  </a:extLst>
                </p:cNvPr>
                <p:cNvSpPr/>
                <p:nvPr/>
              </p:nvSpPr>
              <p:spPr>
                <a:xfrm>
                  <a:off x="6075249" y="4201107"/>
                  <a:ext cx="336869" cy="108361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ct val="90000"/>
                    </a:lnSpc>
                  </a:pPr>
                  <a:endParaRPr lang="en-US" sz="1400">
                    <a:solidFill>
                      <a:schemeClr val="bg1"/>
                    </a:solidFill>
                  </a:endParaRPr>
                </a:p>
              </p:txBody>
            </p:sp>
            <p:sp>
              <p:nvSpPr>
                <p:cNvPr id="90" name="TextBox 89">
                  <a:extLst>
                    <a:ext uri="{FF2B5EF4-FFF2-40B4-BE49-F238E27FC236}">
                      <a16:creationId xmlns:a16="http://schemas.microsoft.com/office/drawing/2014/main" id="{897AEE1A-C302-40C0-9705-6EF36F505E80}"/>
                    </a:ext>
                  </a:extLst>
                </p:cNvPr>
                <p:cNvSpPr txBox="1"/>
                <p:nvPr/>
              </p:nvSpPr>
              <p:spPr>
                <a:xfrm>
                  <a:off x="6154139" y="3678832"/>
                  <a:ext cx="208584" cy="1605886"/>
                </a:xfrm>
                <a:prstGeom prst="rect">
                  <a:avLst/>
                </a:prstGeom>
                <a:noFill/>
              </p:spPr>
              <p:txBody>
                <a:bodyPr vert="wordArtVert" wrap="square" lIns="0" tIns="0" rIns="0" bIns="0" rtlCol="0">
                  <a:noAutofit/>
                </a:bodyPr>
                <a:lstStyle/>
                <a:p>
                  <a:pPr algn="ctr">
                    <a:lnSpc>
                      <a:spcPct val="90000"/>
                    </a:lnSpc>
                  </a:pPr>
                  <a:r>
                    <a:rPr lang="en-US" sz="1050">
                      <a:solidFill>
                        <a:schemeClr val="bg1"/>
                      </a:solidFill>
                    </a:rPr>
                    <a:t>Container</a:t>
                  </a:r>
                  <a:endParaRPr lang="en-US" sz="1600">
                    <a:solidFill>
                      <a:schemeClr val="bg1"/>
                    </a:solidFill>
                  </a:endParaRPr>
                </a:p>
              </p:txBody>
            </p:sp>
            <p:sp>
              <p:nvSpPr>
                <p:cNvPr id="91" name="TextBox 90">
                  <a:extLst>
                    <a:ext uri="{FF2B5EF4-FFF2-40B4-BE49-F238E27FC236}">
                      <a16:creationId xmlns:a16="http://schemas.microsoft.com/office/drawing/2014/main" id="{653AB78F-F050-4F5C-BF10-C2A40B416CD2}"/>
                    </a:ext>
                  </a:extLst>
                </p:cNvPr>
                <p:cNvSpPr txBox="1"/>
                <p:nvPr/>
              </p:nvSpPr>
              <p:spPr>
                <a:xfrm>
                  <a:off x="5634087" y="5045860"/>
                  <a:ext cx="444828" cy="292462"/>
                </a:xfrm>
                <a:prstGeom prst="rect">
                  <a:avLst/>
                </a:prstGeom>
                <a:noFill/>
              </p:spPr>
              <p:txBody>
                <a:bodyPr wrap="none" lIns="0" tIns="0" rIns="0" bIns="0" rtlCol="0">
                  <a:noAutofit/>
                </a:bodyPr>
                <a:lstStyle/>
                <a:p>
                  <a:pPr>
                    <a:lnSpc>
                      <a:spcPct val="90000"/>
                    </a:lnSpc>
                  </a:pPr>
                  <a:r>
                    <a:rPr lang="en-US" sz="1600" b="1"/>
                    <a:t>Pod</a:t>
                  </a:r>
                </a:p>
                <a:p>
                  <a:pPr>
                    <a:lnSpc>
                      <a:spcPct val="90000"/>
                    </a:lnSpc>
                  </a:pPr>
                  <a:endParaRPr lang="en-US" sz="1600">
                    <a:solidFill>
                      <a:schemeClr val="tx2"/>
                    </a:solidFill>
                  </a:endParaRPr>
                </a:p>
              </p:txBody>
            </p:sp>
          </p:grpSp>
        </p:grpSp>
      </p:grpSp>
    </p:spTree>
    <p:extLst>
      <p:ext uri="{BB962C8B-B14F-4D97-AF65-F5344CB8AC3E}">
        <p14:creationId xmlns:p14="http://schemas.microsoft.com/office/powerpoint/2010/main" val="16076324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ED1C793-2662-9546-A062-18DEC73E00F9}"/>
              </a:ext>
            </a:extLst>
          </p:cNvPr>
          <p:cNvSpPr>
            <a:spLocks noGrp="1"/>
          </p:cNvSpPr>
          <p:nvPr>
            <p:ph type="title"/>
          </p:nvPr>
        </p:nvSpPr>
        <p:spPr/>
        <p:txBody>
          <a:bodyPr/>
          <a:lstStyle/>
          <a:p>
            <a:r>
              <a:rPr lang="en-US" sz="2400"/>
              <a:t>Kubernetes Control Plane Node</a:t>
            </a:r>
          </a:p>
        </p:txBody>
      </p:sp>
      <p:sp>
        <p:nvSpPr>
          <p:cNvPr id="5" name="Subtitle 4">
            <a:extLst>
              <a:ext uri="{FF2B5EF4-FFF2-40B4-BE49-F238E27FC236}">
                <a16:creationId xmlns:a16="http://schemas.microsoft.com/office/drawing/2014/main" id="{4CF0CF9D-FE4E-AC4B-9BF3-C39FB458D380}"/>
              </a:ext>
            </a:extLst>
          </p:cNvPr>
          <p:cNvSpPr>
            <a:spLocks noGrp="1"/>
          </p:cNvSpPr>
          <p:nvPr>
            <p:ph idx="1"/>
          </p:nvPr>
        </p:nvSpPr>
        <p:spPr/>
        <p:txBody>
          <a:bodyPr/>
          <a:lstStyle/>
          <a:p>
            <a:r>
              <a:rPr lang="en-IE"/>
              <a:t>The control plane's components make global decisions about the cluster. They also detect and respond to cluster events. </a:t>
            </a:r>
            <a:endParaRPr lang="en-US"/>
          </a:p>
        </p:txBody>
      </p:sp>
      <p:sp>
        <p:nvSpPr>
          <p:cNvPr id="6" name="Content Placeholder 5">
            <a:extLst>
              <a:ext uri="{FF2B5EF4-FFF2-40B4-BE49-F238E27FC236}">
                <a16:creationId xmlns:a16="http://schemas.microsoft.com/office/drawing/2014/main" id="{01405A2C-CE9A-4111-89CF-00E54A3DB3E5}"/>
              </a:ext>
            </a:extLst>
          </p:cNvPr>
          <p:cNvSpPr>
            <a:spLocks noGrp="1"/>
          </p:cNvSpPr>
          <p:nvPr>
            <p:ph sz="quarter" idx="12"/>
          </p:nvPr>
        </p:nvSpPr>
        <p:spPr/>
        <p:txBody>
          <a:bodyPr/>
          <a:lstStyle/>
          <a:p>
            <a:r>
              <a:rPr lang="en-US"/>
              <a:t/>
            </a:r>
            <a:br>
              <a:rPr lang="en-US"/>
            </a:br>
            <a:endParaRPr lang="en-US"/>
          </a:p>
        </p:txBody>
      </p:sp>
      <p:grpSp>
        <p:nvGrpSpPr>
          <p:cNvPr id="36" name="Group 35">
            <a:extLst>
              <a:ext uri="{FF2B5EF4-FFF2-40B4-BE49-F238E27FC236}">
                <a16:creationId xmlns:a16="http://schemas.microsoft.com/office/drawing/2014/main" id="{45B6AFA9-8776-4D18-9D60-52B109757FB0}"/>
              </a:ext>
            </a:extLst>
          </p:cNvPr>
          <p:cNvGrpSpPr/>
          <p:nvPr/>
        </p:nvGrpSpPr>
        <p:grpSpPr>
          <a:xfrm>
            <a:off x="11350767" y="6066860"/>
            <a:ext cx="395907" cy="391090"/>
            <a:chOff x="1600200" y="6319092"/>
            <a:chExt cx="452703" cy="447195"/>
          </a:xfrm>
          <a:solidFill>
            <a:schemeClr val="accent1"/>
          </a:solidFill>
        </p:grpSpPr>
        <p:sp>
          <p:nvSpPr>
            <p:cNvPr id="38" name="Isosceles Triangle 19">
              <a:extLst>
                <a:ext uri="{FF2B5EF4-FFF2-40B4-BE49-F238E27FC236}">
                  <a16:creationId xmlns:a16="http://schemas.microsoft.com/office/drawing/2014/main" id="{AD5CBA79-D144-4EC4-834C-E646E29F8D1A}"/>
                </a:ext>
              </a:extLst>
            </p:cNvPr>
            <p:cNvSpPr/>
            <p:nvPr/>
          </p:nvSpPr>
          <p:spPr>
            <a:xfrm>
              <a:off x="1752600" y="6319092"/>
              <a:ext cx="152400" cy="131379"/>
            </a:xfrm>
            <a:prstGeom prst="triangle">
              <a:avLst/>
            </a:prstGeom>
            <a:grp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Isosceles Triangle 20">
              <a:extLst>
                <a:ext uri="{FF2B5EF4-FFF2-40B4-BE49-F238E27FC236}">
                  <a16:creationId xmlns:a16="http://schemas.microsoft.com/office/drawing/2014/main" id="{2304535A-DA7A-4532-9DE0-BC400ACDD205}"/>
                </a:ext>
              </a:extLst>
            </p:cNvPr>
            <p:cNvSpPr/>
            <p:nvPr/>
          </p:nvSpPr>
          <p:spPr>
            <a:xfrm flipV="1">
              <a:off x="1752600" y="6634908"/>
              <a:ext cx="152400" cy="131379"/>
            </a:xfrm>
            <a:prstGeom prst="triangle">
              <a:avLst/>
            </a:prstGeom>
            <a:grp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Isosceles Triangle 21">
              <a:extLst>
                <a:ext uri="{FF2B5EF4-FFF2-40B4-BE49-F238E27FC236}">
                  <a16:creationId xmlns:a16="http://schemas.microsoft.com/office/drawing/2014/main" id="{CF42874F-793A-4D0E-95DF-2CECC0ECADBA}"/>
                </a:ext>
              </a:extLst>
            </p:cNvPr>
            <p:cNvSpPr/>
            <p:nvPr/>
          </p:nvSpPr>
          <p:spPr>
            <a:xfrm rot="5400000">
              <a:off x="1911014" y="6476999"/>
              <a:ext cx="152400" cy="131379"/>
            </a:xfrm>
            <a:prstGeom prst="triangle">
              <a:avLst/>
            </a:prstGeom>
            <a:grp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Isosceles Triangle 22">
              <a:extLst>
                <a:ext uri="{FF2B5EF4-FFF2-40B4-BE49-F238E27FC236}">
                  <a16:creationId xmlns:a16="http://schemas.microsoft.com/office/drawing/2014/main" id="{663F3A30-8BD0-4A36-91B0-89F840109767}"/>
                </a:ext>
              </a:extLst>
            </p:cNvPr>
            <p:cNvSpPr/>
            <p:nvPr/>
          </p:nvSpPr>
          <p:spPr>
            <a:xfrm rot="5400000" flipV="1">
              <a:off x="1589690" y="6476999"/>
              <a:ext cx="152400" cy="131379"/>
            </a:xfrm>
            <a:prstGeom prst="triangle">
              <a:avLst/>
            </a:prstGeom>
            <a:grp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28157505-E639-4005-8986-6F97090292CA}"/>
              </a:ext>
            </a:extLst>
          </p:cNvPr>
          <p:cNvGrpSpPr/>
          <p:nvPr/>
        </p:nvGrpSpPr>
        <p:grpSpPr>
          <a:xfrm>
            <a:off x="697580" y="1502230"/>
            <a:ext cx="10853107" cy="5098055"/>
            <a:chOff x="631390" y="1214924"/>
            <a:chExt cx="10853107" cy="5098055"/>
          </a:xfrm>
        </p:grpSpPr>
        <p:sp>
          <p:nvSpPr>
            <p:cNvPr id="72" name="Rectangle 71">
              <a:extLst>
                <a:ext uri="{FF2B5EF4-FFF2-40B4-BE49-F238E27FC236}">
                  <a16:creationId xmlns:a16="http://schemas.microsoft.com/office/drawing/2014/main" id="{38B99713-301B-744B-803E-4E19E7E595B4}"/>
                </a:ext>
              </a:extLst>
            </p:cNvPr>
            <p:cNvSpPr/>
            <p:nvPr/>
          </p:nvSpPr>
          <p:spPr>
            <a:xfrm>
              <a:off x="5839838" y="2343317"/>
              <a:ext cx="5644659" cy="13394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spcAft>
                  <a:spcPts val="600"/>
                </a:spcAft>
                <a:buFont typeface="Arial" panose="020B0604020202020204" pitchFamily="34" charset="0"/>
                <a:buChar char="•"/>
              </a:pPr>
              <a:r>
                <a:rPr lang="en-US" sz="1600">
                  <a:solidFill>
                    <a:schemeClr val="bg1"/>
                  </a:solidFill>
                </a:rPr>
                <a:t>Key-value store</a:t>
              </a:r>
            </a:p>
            <a:p>
              <a:pPr marL="285750" indent="-285750">
                <a:spcAft>
                  <a:spcPts val="600"/>
                </a:spcAft>
                <a:buFont typeface="Arial" panose="020B0604020202020204" pitchFamily="34" charset="0"/>
                <a:buChar char="•"/>
              </a:pPr>
              <a:r>
                <a:rPr lang="en-US" sz="1600">
                  <a:solidFill>
                    <a:schemeClr val="bg1"/>
                  </a:solidFill>
                </a:rPr>
                <a:t>Leader-based clustering</a:t>
              </a:r>
            </a:p>
            <a:p>
              <a:pPr marL="285750" indent="-285750">
                <a:spcAft>
                  <a:spcPts val="600"/>
                </a:spcAft>
                <a:buFont typeface="Arial" panose="020B0604020202020204" pitchFamily="34" charset="0"/>
                <a:buChar char="•"/>
              </a:pPr>
              <a:r>
                <a:rPr lang="en-US" sz="1600">
                  <a:solidFill>
                    <a:schemeClr val="bg1"/>
                  </a:solidFill>
                </a:rPr>
                <a:t>Can be clustered across master nodes</a:t>
              </a:r>
            </a:p>
            <a:p>
              <a:pPr marL="285750" indent="-285750">
                <a:spcAft>
                  <a:spcPts val="600"/>
                </a:spcAft>
                <a:buFont typeface="Arial" panose="020B0604020202020204" pitchFamily="34" charset="0"/>
                <a:buChar char="•"/>
              </a:pPr>
              <a:r>
                <a:rPr lang="en-US" sz="1600">
                  <a:solidFill>
                    <a:schemeClr val="bg1"/>
                  </a:solidFill>
                </a:rPr>
                <a:t>Contains all state known about cluster</a:t>
              </a:r>
            </a:p>
          </p:txBody>
        </p:sp>
        <p:sp>
          <p:nvSpPr>
            <p:cNvPr id="75" name="Rectangle 74">
              <a:extLst>
                <a:ext uri="{FF2B5EF4-FFF2-40B4-BE49-F238E27FC236}">
                  <a16:creationId xmlns:a16="http://schemas.microsoft.com/office/drawing/2014/main" id="{759796F3-4053-9446-943A-D044505EE4FF}"/>
                </a:ext>
              </a:extLst>
            </p:cNvPr>
            <p:cNvSpPr/>
            <p:nvPr/>
          </p:nvSpPr>
          <p:spPr>
            <a:xfrm>
              <a:off x="5811082" y="1214924"/>
              <a:ext cx="5644659" cy="101985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spcAft>
                  <a:spcPts val="600"/>
                </a:spcAft>
                <a:buFont typeface="Arial" panose="020B0604020202020204" pitchFamily="34" charset="0"/>
                <a:buChar char="•"/>
              </a:pPr>
              <a:r>
                <a:rPr lang="en-US" sz="1600">
                  <a:solidFill>
                    <a:schemeClr val="bg1"/>
                  </a:solidFill>
                </a:rPr>
                <a:t>Kubernetes front-end control plane</a:t>
              </a:r>
            </a:p>
            <a:p>
              <a:pPr marL="285750" indent="-285750">
                <a:spcAft>
                  <a:spcPts val="600"/>
                </a:spcAft>
                <a:buFont typeface="Arial" panose="020B0604020202020204" pitchFamily="34" charset="0"/>
                <a:buChar char="•"/>
              </a:pPr>
              <a:r>
                <a:rPr lang="en-US" sz="1600">
                  <a:solidFill>
                    <a:schemeClr val="bg1"/>
                  </a:solidFill>
                </a:rPr>
                <a:t>Provides RESTful interface</a:t>
              </a:r>
            </a:p>
            <a:p>
              <a:pPr marL="285750" indent="-285750">
                <a:spcAft>
                  <a:spcPts val="600"/>
                </a:spcAft>
                <a:buFont typeface="Arial" panose="020B0604020202020204" pitchFamily="34" charset="0"/>
                <a:buChar char="•"/>
              </a:pPr>
              <a:r>
                <a:rPr lang="en-US" sz="1600">
                  <a:solidFill>
                    <a:schemeClr val="bg1"/>
                  </a:solidFill>
                </a:rPr>
                <a:t>Returns state objects as JSON</a:t>
              </a:r>
            </a:p>
          </p:txBody>
        </p:sp>
        <p:sp>
          <p:nvSpPr>
            <p:cNvPr id="77" name="Rectangle 76">
              <a:extLst>
                <a:ext uri="{FF2B5EF4-FFF2-40B4-BE49-F238E27FC236}">
                  <a16:creationId xmlns:a16="http://schemas.microsoft.com/office/drawing/2014/main" id="{3E4239CB-51B8-324B-9191-91FB376A5A74}"/>
                </a:ext>
              </a:extLst>
            </p:cNvPr>
            <p:cNvSpPr/>
            <p:nvPr/>
          </p:nvSpPr>
          <p:spPr>
            <a:xfrm>
              <a:off x="5839838" y="3755099"/>
              <a:ext cx="5644659" cy="10789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spcAft>
                  <a:spcPts val="600"/>
                </a:spcAft>
                <a:buFont typeface="Arial" panose="020B0604020202020204" pitchFamily="34" charset="0"/>
                <a:buChar char="•"/>
              </a:pPr>
              <a:r>
                <a:rPr lang="en-US" sz="1600">
                  <a:solidFill>
                    <a:schemeClr val="bg1"/>
                  </a:solidFill>
                </a:rPr>
                <a:t>Provides core control loops for platform</a:t>
              </a:r>
            </a:p>
            <a:p>
              <a:pPr marL="285750" indent="-285750">
                <a:spcAft>
                  <a:spcPts val="600"/>
                </a:spcAft>
                <a:buFont typeface="Arial" panose="020B0604020202020204" pitchFamily="34" charset="0"/>
                <a:buChar char="•"/>
              </a:pPr>
              <a:r>
                <a:rPr lang="en-US" sz="1600">
                  <a:solidFill>
                    <a:schemeClr val="bg1"/>
                  </a:solidFill>
                </a:rPr>
                <a:t>Watches shared state through apiserver</a:t>
              </a:r>
            </a:p>
            <a:p>
              <a:pPr marL="285750" indent="-285750">
                <a:spcAft>
                  <a:spcPts val="600"/>
                </a:spcAft>
                <a:buFont typeface="Arial" panose="020B0604020202020204" pitchFamily="34" charset="0"/>
                <a:buChar char="•"/>
              </a:pPr>
              <a:r>
                <a:rPr lang="en-US" sz="1600">
                  <a:solidFill>
                    <a:schemeClr val="bg1"/>
                  </a:solidFill>
                </a:rPr>
                <a:t>Makes changes from current to desired</a:t>
              </a:r>
              <a:endParaRPr lang="en-US" sz="1200">
                <a:solidFill>
                  <a:schemeClr val="bg1"/>
                </a:solidFill>
              </a:endParaRPr>
            </a:p>
          </p:txBody>
        </p:sp>
        <p:sp>
          <p:nvSpPr>
            <p:cNvPr id="79" name="Rectangle 78">
              <a:extLst>
                <a:ext uri="{FF2B5EF4-FFF2-40B4-BE49-F238E27FC236}">
                  <a16:creationId xmlns:a16="http://schemas.microsoft.com/office/drawing/2014/main" id="{79E3FEC9-CBDD-594C-BAB0-A6364BC0901F}"/>
                </a:ext>
              </a:extLst>
            </p:cNvPr>
            <p:cNvSpPr/>
            <p:nvPr/>
          </p:nvSpPr>
          <p:spPr>
            <a:xfrm>
              <a:off x="5839838" y="4896208"/>
              <a:ext cx="5644659" cy="141677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spcAft>
                  <a:spcPts val="600"/>
                </a:spcAft>
                <a:buFont typeface="Arial" panose="020B0604020202020204" pitchFamily="34" charset="0"/>
                <a:buChar char="•"/>
              </a:pPr>
              <a:r>
                <a:rPr lang="en-US" sz="1600">
                  <a:solidFill>
                    <a:schemeClr val="bg1"/>
                  </a:solidFill>
                </a:rPr>
                <a:t>Policy-based workload scheduler</a:t>
              </a:r>
            </a:p>
            <a:p>
              <a:pPr marL="285750" indent="-285750">
                <a:spcAft>
                  <a:spcPts val="600"/>
                </a:spcAft>
                <a:buFont typeface="Arial" panose="020B0604020202020204" pitchFamily="34" charset="0"/>
                <a:buChar char="•"/>
              </a:pPr>
              <a:r>
                <a:rPr lang="en-US" sz="1600">
                  <a:solidFill>
                    <a:schemeClr val="bg1"/>
                  </a:solidFill>
                </a:rPr>
                <a:t>Topology aware</a:t>
              </a:r>
            </a:p>
            <a:p>
              <a:pPr marL="285750" indent="-285750">
                <a:spcAft>
                  <a:spcPts val="600"/>
                </a:spcAft>
                <a:buFont typeface="Arial" panose="020B0604020202020204" pitchFamily="34" charset="0"/>
                <a:buChar char="•"/>
              </a:pPr>
              <a:r>
                <a:rPr lang="en-US" sz="1600">
                  <a:solidFill>
                    <a:schemeClr val="bg1"/>
                  </a:solidFill>
                </a:rPr>
                <a:t>Assists with availability, performance, and capacity</a:t>
              </a:r>
            </a:p>
            <a:p>
              <a:pPr marL="285750" indent="-285750">
                <a:spcAft>
                  <a:spcPts val="600"/>
                </a:spcAft>
                <a:buFont typeface="Arial" panose="020B0604020202020204" pitchFamily="34" charset="0"/>
                <a:buChar char="•"/>
              </a:pPr>
              <a:r>
                <a:rPr lang="en-US" sz="1600">
                  <a:solidFill>
                    <a:schemeClr val="bg1"/>
                  </a:solidFill>
                </a:rPr>
                <a:t>Affinity and anti-affinity capable</a:t>
              </a:r>
              <a:endParaRPr lang="en-US" sz="1200">
                <a:solidFill>
                  <a:schemeClr val="bg1"/>
                </a:solidFill>
              </a:endParaRPr>
            </a:p>
          </p:txBody>
        </p:sp>
        <p:grpSp>
          <p:nvGrpSpPr>
            <p:cNvPr id="22" name="Group 21">
              <a:extLst>
                <a:ext uri="{FF2B5EF4-FFF2-40B4-BE49-F238E27FC236}">
                  <a16:creationId xmlns:a16="http://schemas.microsoft.com/office/drawing/2014/main" id="{54F3DF40-C74E-BC48-B422-58E93DE06C91}"/>
                </a:ext>
              </a:extLst>
            </p:cNvPr>
            <p:cNvGrpSpPr/>
            <p:nvPr/>
          </p:nvGrpSpPr>
          <p:grpSpPr>
            <a:xfrm>
              <a:off x="631390" y="1428079"/>
              <a:ext cx="3690977" cy="4550483"/>
              <a:chOff x="634238" y="1216170"/>
              <a:chExt cx="3690977" cy="4550483"/>
            </a:xfrm>
          </p:grpSpPr>
          <p:sp>
            <p:nvSpPr>
              <p:cNvPr id="23" name="Rectangle 22">
                <a:extLst>
                  <a:ext uri="{FF2B5EF4-FFF2-40B4-BE49-F238E27FC236}">
                    <a16:creationId xmlns:a16="http://schemas.microsoft.com/office/drawing/2014/main" id="{CFE67210-E237-004D-9D7F-F2705CF300C4}"/>
                  </a:ext>
                </a:extLst>
              </p:cNvPr>
              <p:cNvSpPr/>
              <p:nvPr/>
            </p:nvSpPr>
            <p:spPr>
              <a:xfrm>
                <a:off x="634238" y="1216170"/>
                <a:ext cx="3690977" cy="4550483"/>
              </a:xfrm>
              <a:prstGeom prst="rect">
                <a:avLst/>
              </a:prstGeom>
              <a:solidFill>
                <a:schemeClr val="accent2">
                  <a:lumMod val="20000"/>
                  <a:lumOff val="80000"/>
                </a:schemeClr>
              </a:solidFill>
              <a:ln w="9525">
                <a:solidFill>
                  <a:srgbClr val="316DE6"/>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bg1"/>
                  </a:solidFill>
                </a:endParaRPr>
              </a:p>
            </p:txBody>
          </p:sp>
          <p:sp>
            <p:nvSpPr>
              <p:cNvPr id="24" name="TextBox 23">
                <a:extLst>
                  <a:ext uri="{FF2B5EF4-FFF2-40B4-BE49-F238E27FC236}">
                    <a16:creationId xmlns:a16="http://schemas.microsoft.com/office/drawing/2014/main" id="{CC47C51B-2A1C-0247-A02F-6222AA4FB7E1}"/>
                  </a:ext>
                </a:extLst>
              </p:cNvPr>
              <p:cNvSpPr txBox="1"/>
              <p:nvPr/>
            </p:nvSpPr>
            <p:spPr>
              <a:xfrm>
                <a:off x="1169641" y="1294841"/>
                <a:ext cx="3149458" cy="338554"/>
              </a:xfrm>
              <a:prstGeom prst="rect">
                <a:avLst/>
              </a:prstGeom>
            </p:spPr>
            <p:txBody>
              <a:bodyPr wrap="square" lIns="0" tIns="0" rIns="0" bIns="0" rtlCol="0">
                <a:spAutoFit/>
              </a:bodyPr>
              <a:lstStyle/>
              <a:p>
                <a:pPr algn="ctr"/>
                <a:r>
                  <a:rPr lang="en-AU" sz="2200" b="1">
                    <a:solidFill>
                      <a:srgbClr val="316DE6"/>
                    </a:solidFill>
                  </a:rPr>
                  <a:t> Control Plane Node</a:t>
                </a:r>
                <a:endParaRPr lang="en-US" sz="2200" b="1">
                  <a:solidFill>
                    <a:srgbClr val="316DE6"/>
                  </a:solidFill>
                </a:endParaRPr>
              </a:p>
            </p:txBody>
          </p:sp>
          <p:sp>
            <p:nvSpPr>
              <p:cNvPr id="25" name="Rectangle 24">
                <a:extLst>
                  <a:ext uri="{FF2B5EF4-FFF2-40B4-BE49-F238E27FC236}">
                    <a16:creationId xmlns:a16="http://schemas.microsoft.com/office/drawing/2014/main" id="{F8AF66AA-15DA-464E-AD06-A872714927FD}"/>
                  </a:ext>
                </a:extLst>
              </p:cNvPr>
              <p:cNvSpPr/>
              <p:nvPr/>
            </p:nvSpPr>
            <p:spPr>
              <a:xfrm>
                <a:off x="961450" y="2016243"/>
                <a:ext cx="3036550" cy="647080"/>
              </a:xfrm>
              <a:prstGeom prst="rect">
                <a:avLst/>
              </a:prstGeom>
              <a:solidFill>
                <a:schemeClr val="bg1">
                  <a:lumMod val="50000"/>
                </a:schemeClr>
              </a:solidFill>
              <a:ln w="22225" cmpd="sng">
                <a:solidFill>
                  <a:schemeClr val="bg1"/>
                </a:solid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b="1">
                    <a:solidFill>
                      <a:schemeClr val="bg1"/>
                    </a:solidFill>
                  </a:rPr>
                  <a:t>kube-apiserver</a:t>
                </a:r>
                <a:endParaRPr lang="en-US" b="1">
                  <a:solidFill>
                    <a:schemeClr val="bg1"/>
                  </a:solidFill>
                </a:endParaRPr>
              </a:p>
            </p:txBody>
          </p:sp>
          <p:grpSp>
            <p:nvGrpSpPr>
              <p:cNvPr id="26" name="Group 25">
                <a:extLst>
                  <a:ext uri="{FF2B5EF4-FFF2-40B4-BE49-F238E27FC236}">
                    <a16:creationId xmlns:a16="http://schemas.microsoft.com/office/drawing/2014/main" id="{7BB5412D-3D3E-9643-808B-363700388C51}"/>
                  </a:ext>
                </a:extLst>
              </p:cNvPr>
              <p:cNvGrpSpPr/>
              <p:nvPr/>
            </p:nvGrpSpPr>
            <p:grpSpPr>
              <a:xfrm>
                <a:off x="2960603" y="2967467"/>
                <a:ext cx="606609" cy="363326"/>
                <a:chOff x="6901840" y="2554271"/>
                <a:chExt cx="606609" cy="363326"/>
              </a:xfrm>
            </p:grpSpPr>
            <p:sp>
              <p:nvSpPr>
                <p:cNvPr id="37" name="Can 36">
                  <a:extLst>
                    <a:ext uri="{FF2B5EF4-FFF2-40B4-BE49-F238E27FC236}">
                      <a16:creationId xmlns:a16="http://schemas.microsoft.com/office/drawing/2014/main" id="{095B37B4-89D5-034B-AEBF-27EBC1EC39FA}"/>
                    </a:ext>
                  </a:extLst>
                </p:cNvPr>
                <p:cNvSpPr/>
                <p:nvPr/>
              </p:nvSpPr>
              <p:spPr>
                <a:xfrm>
                  <a:off x="6901841" y="2780779"/>
                  <a:ext cx="606608" cy="136818"/>
                </a:xfrm>
                <a:prstGeom prst="can">
                  <a:avLst/>
                </a:prstGeom>
                <a:solidFill>
                  <a:srgbClr val="F8981D"/>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bg1"/>
                    </a:solidFill>
                  </a:endParaRPr>
                </a:p>
              </p:txBody>
            </p:sp>
            <p:sp>
              <p:nvSpPr>
                <p:cNvPr id="39" name="Can 38">
                  <a:extLst>
                    <a:ext uri="{FF2B5EF4-FFF2-40B4-BE49-F238E27FC236}">
                      <a16:creationId xmlns:a16="http://schemas.microsoft.com/office/drawing/2014/main" id="{23A6F2F2-2B8E-E249-BA6D-6B90ECA30209}"/>
                    </a:ext>
                  </a:extLst>
                </p:cNvPr>
                <p:cNvSpPr/>
                <p:nvPr/>
              </p:nvSpPr>
              <p:spPr>
                <a:xfrm>
                  <a:off x="6901840" y="2667525"/>
                  <a:ext cx="606608" cy="136818"/>
                </a:xfrm>
                <a:prstGeom prst="can">
                  <a:avLst/>
                </a:prstGeom>
                <a:solidFill>
                  <a:srgbClr val="F8981D"/>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bg1"/>
                    </a:solidFill>
                  </a:endParaRPr>
                </a:p>
              </p:txBody>
            </p:sp>
            <p:sp>
              <p:nvSpPr>
                <p:cNvPr id="40" name="Can 39">
                  <a:extLst>
                    <a:ext uri="{FF2B5EF4-FFF2-40B4-BE49-F238E27FC236}">
                      <a16:creationId xmlns:a16="http://schemas.microsoft.com/office/drawing/2014/main" id="{D9BED6B0-533C-674C-A4F9-2575842EC7EB}"/>
                    </a:ext>
                  </a:extLst>
                </p:cNvPr>
                <p:cNvSpPr/>
                <p:nvPr/>
              </p:nvSpPr>
              <p:spPr>
                <a:xfrm>
                  <a:off x="6901840" y="2554271"/>
                  <a:ext cx="606608" cy="136818"/>
                </a:xfrm>
                <a:prstGeom prst="can">
                  <a:avLst/>
                </a:prstGeom>
                <a:solidFill>
                  <a:srgbClr val="F8981D"/>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800">
                    <a:solidFill>
                      <a:schemeClr val="bg1"/>
                    </a:solidFill>
                  </a:endParaRPr>
                </a:p>
              </p:txBody>
            </p:sp>
          </p:grpSp>
          <p:sp>
            <p:nvSpPr>
              <p:cNvPr id="27" name="Rectangle 26">
                <a:extLst>
                  <a:ext uri="{FF2B5EF4-FFF2-40B4-BE49-F238E27FC236}">
                    <a16:creationId xmlns:a16="http://schemas.microsoft.com/office/drawing/2014/main" id="{09E9BDFB-3251-CB43-BD8A-D307FB05CF49}"/>
                  </a:ext>
                </a:extLst>
              </p:cNvPr>
              <p:cNvSpPr/>
              <p:nvPr/>
            </p:nvSpPr>
            <p:spPr>
              <a:xfrm>
                <a:off x="1645262" y="3629916"/>
                <a:ext cx="2469538" cy="460347"/>
              </a:xfrm>
              <a:prstGeom prst="rect">
                <a:avLst/>
              </a:prstGeom>
              <a:solidFill>
                <a:schemeClr val="bg1">
                  <a:lumMod val="50000"/>
                </a:schemeClr>
              </a:solidFill>
              <a:ln w="22225" cmpd="sng">
                <a:solidFill>
                  <a:schemeClr val="bg1"/>
                </a:solid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b="1">
                    <a:solidFill>
                      <a:schemeClr val="bg1"/>
                    </a:solidFill>
                  </a:rPr>
                  <a:t>kube-controller-manager</a:t>
                </a:r>
                <a:endParaRPr lang="en-US" sz="1400" b="1">
                  <a:solidFill>
                    <a:schemeClr val="bg1"/>
                  </a:solidFill>
                </a:endParaRPr>
              </a:p>
            </p:txBody>
          </p:sp>
          <p:sp>
            <p:nvSpPr>
              <p:cNvPr id="28" name="Rectangle 27">
                <a:extLst>
                  <a:ext uri="{FF2B5EF4-FFF2-40B4-BE49-F238E27FC236}">
                    <a16:creationId xmlns:a16="http://schemas.microsoft.com/office/drawing/2014/main" id="{26B01DDB-4C1B-1541-866C-73DEEA4457C7}"/>
                  </a:ext>
                </a:extLst>
              </p:cNvPr>
              <p:cNvSpPr/>
              <p:nvPr/>
            </p:nvSpPr>
            <p:spPr>
              <a:xfrm>
                <a:off x="1645262" y="4300811"/>
                <a:ext cx="2469538" cy="460347"/>
              </a:xfrm>
              <a:prstGeom prst="rect">
                <a:avLst/>
              </a:prstGeom>
              <a:solidFill>
                <a:schemeClr val="bg1">
                  <a:lumMod val="50000"/>
                </a:schemeClr>
              </a:solidFill>
              <a:ln w="22225" cmpd="sng">
                <a:solidFill>
                  <a:schemeClr val="bg1"/>
                </a:solidFill>
                <a:prstDash val="sys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b="1">
                    <a:solidFill>
                      <a:schemeClr val="bg1"/>
                    </a:solidFill>
                  </a:rPr>
                  <a:t>kube-scheduler</a:t>
                </a:r>
                <a:endParaRPr lang="en-US" sz="1400" b="1">
                  <a:solidFill>
                    <a:schemeClr val="bg1"/>
                  </a:solidFill>
                </a:endParaRPr>
              </a:p>
            </p:txBody>
          </p:sp>
          <p:sp>
            <p:nvSpPr>
              <p:cNvPr id="30" name="TextBox 29">
                <a:extLst>
                  <a:ext uri="{FF2B5EF4-FFF2-40B4-BE49-F238E27FC236}">
                    <a16:creationId xmlns:a16="http://schemas.microsoft.com/office/drawing/2014/main" id="{C62E2ED2-2412-0C4B-ACCF-274B3A2E0B0D}"/>
                  </a:ext>
                </a:extLst>
              </p:cNvPr>
              <p:cNvSpPr txBox="1"/>
              <p:nvPr/>
            </p:nvSpPr>
            <p:spPr>
              <a:xfrm>
                <a:off x="3035653" y="3088909"/>
                <a:ext cx="456507" cy="184666"/>
              </a:xfrm>
              <a:prstGeom prst="rect">
                <a:avLst/>
              </a:prstGeom>
            </p:spPr>
            <p:txBody>
              <a:bodyPr wrap="square" lIns="0" tIns="0" rIns="0" bIns="0" rtlCol="0">
                <a:spAutoFit/>
              </a:bodyPr>
              <a:lstStyle/>
              <a:p>
                <a:pPr algn="l"/>
                <a:r>
                  <a:rPr lang="en-AU" sz="1200" b="1">
                    <a:solidFill>
                      <a:schemeClr val="bg1"/>
                    </a:solidFill>
                  </a:rPr>
                  <a:t>ETCD</a:t>
                </a:r>
                <a:endParaRPr lang="en-US" sz="1200" b="1">
                  <a:solidFill>
                    <a:schemeClr val="bg1"/>
                  </a:solidFill>
                </a:endParaRPr>
              </a:p>
            </p:txBody>
          </p:sp>
          <p:cxnSp>
            <p:nvCxnSpPr>
              <p:cNvPr id="31" name="Elbow Connector 30">
                <a:extLst>
                  <a:ext uri="{FF2B5EF4-FFF2-40B4-BE49-F238E27FC236}">
                    <a16:creationId xmlns:a16="http://schemas.microsoft.com/office/drawing/2014/main" id="{04002500-1FE9-0C43-B2F9-AB5C8D8D0CB1}"/>
                  </a:ext>
                </a:extLst>
              </p:cNvPr>
              <p:cNvCxnSpPr>
                <a:cxnSpLocks/>
                <a:endCxn id="39" idx="2"/>
              </p:cNvCxnSpPr>
              <p:nvPr/>
            </p:nvCxnSpPr>
            <p:spPr bwMode="gray">
              <a:xfrm rot="16200000" flipH="1">
                <a:off x="2536893" y="2725420"/>
                <a:ext cx="485808" cy="361612"/>
              </a:xfrm>
              <a:prstGeom prst="bentConnector2">
                <a:avLst/>
              </a:prstGeom>
              <a:ln w="31750">
                <a:solidFill>
                  <a:schemeClr val="bg1">
                    <a:lumMod val="50000"/>
                  </a:schemeClr>
                </a:solidFill>
                <a:miter lim="800000"/>
                <a:headEnd type="triangle"/>
                <a:tailEnd type="triangle"/>
              </a:ln>
              <a:effectLst/>
            </p:spPr>
            <p:style>
              <a:lnRef idx="1">
                <a:schemeClr val="accent1"/>
              </a:lnRef>
              <a:fillRef idx="0">
                <a:schemeClr val="accent1"/>
              </a:fillRef>
              <a:effectRef idx="0">
                <a:schemeClr val="accent1"/>
              </a:effectRef>
              <a:fontRef idx="minor">
                <a:schemeClr val="tx1"/>
              </a:fontRef>
            </p:style>
          </p:cxnSp>
          <p:cxnSp>
            <p:nvCxnSpPr>
              <p:cNvPr id="33" name="Elbow Connector 32">
                <a:extLst>
                  <a:ext uri="{FF2B5EF4-FFF2-40B4-BE49-F238E27FC236}">
                    <a16:creationId xmlns:a16="http://schemas.microsoft.com/office/drawing/2014/main" id="{13AD3275-42D5-B148-8EAA-CFAEA6C7F137}"/>
                  </a:ext>
                </a:extLst>
              </p:cNvPr>
              <p:cNvCxnSpPr>
                <a:cxnSpLocks/>
                <a:endCxn id="28" idx="1"/>
              </p:cNvCxnSpPr>
              <p:nvPr/>
            </p:nvCxnSpPr>
            <p:spPr bwMode="gray">
              <a:xfrm rot="16200000" flipH="1">
                <a:off x="508830" y="3394553"/>
                <a:ext cx="1862194" cy="410670"/>
              </a:xfrm>
              <a:prstGeom prst="bentConnector2">
                <a:avLst/>
              </a:prstGeom>
              <a:ln w="31750">
                <a:solidFill>
                  <a:schemeClr val="bg1">
                    <a:lumMod val="50000"/>
                  </a:schemeClr>
                </a:solidFill>
                <a:miter lim="800000"/>
                <a:headEnd type="triangle"/>
                <a:tailEnd type="none"/>
              </a:ln>
              <a:effectLst/>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EDD132B5-E36E-B142-8E9E-118387D0979B}"/>
                  </a:ext>
                </a:extLst>
              </p:cNvPr>
              <p:cNvCxnSpPr>
                <a:cxnSpLocks/>
              </p:cNvCxnSpPr>
              <p:nvPr/>
            </p:nvCxnSpPr>
            <p:spPr bwMode="gray">
              <a:xfrm rot="16200000" flipH="1">
                <a:off x="942181" y="3145394"/>
                <a:ext cx="1172180" cy="233981"/>
              </a:xfrm>
              <a:prstGeom prst="bentConnector2">
                <a:avLst/>
              </a:prstGeom>
              <a:ln w="31750">
                <a:solidFill>
                  <a:schemeClr val="bg1">
                    <a:lumMod val="50000"/>
                  </a:schemeClr>
                </a:solidFill>
                <a:miter lim="800000"/>
                <a:headEnd type="triangle"/>
                <a:tailEnd type="none"/>
              </a:ln>
              <a:effectLst/>
            </p:spPr>
            <p:style>
              <a:lnRef idx="1">
                <a:schemeClr val="accent1"/>
              </a:lnRef>
              <a:fillRef idx="0">
                <a:schemeClr val="accent1"/>
              </a:fillRef>
              <a:effectRef idx="0">
                <a:schemeClr val="accent1"/>
              </a:effectRef>
              <a:fontRef idx="minor">
                <a:schemeClr val="tx1"/>
              </a:fontRef>
            </p:style>
          </p:cxnSp>
          <p:pic>
            <p:nvPicPr>
              <p:cNvPr id="35" name="Picture 34">
                <a:extLst>
                  <a:ext uri="{FF2B5EF4-FFF2-40B4-BE49-F238E27FC236}">
                    <a16:creationId xmlns:a16="http://schemas.microsoft.com/office/drawing/2014/main" id="{258D4D64-57BF-8646-8E08-CA2DB7D11CBF}"/>
                  </a:ext>
                </a:extLst>
              </p:cNvPr>
              <p:cNvPicPr>
                <a:picLocks noChangeAspect="1"/>
              </p:cNvPicPr>
              <p:nvPr/>
            </p:nvPicPr>
            <p:blipFill>
              <a:blip r:embed="rId3"/>
              <a:stretch>
                <a:fillRect/>
              </a:stretch>
            </p:blipFill>
            <p:spPr>
              <a:xfrm>
                <a:off x="747679" y="1422173"/>
                <a:ext cx="400172" cy="388068"/>
              </a:xfrm>
              <a:prstGeom prst="rect">
                <a:avLst/>
              </a:prstGeom>
            </p:spPr>
          </p:pic>
        </p:grpSp>
        <p:cxnSp>
          <p:nvCxnSpPr>
            <p:cNvPr id="8" name="Straight Connector 7">
              <a:extLst>
                <a:ext uri="{FF2B5EF4-FFF2-40B4-BE49-F238E27FC236}">
                  <a16:creationId xmlns:a16="http://schemas.microsoft.com/office/drawing/2014/main" id="{9BA56B7A-FAE7-5D46-B042-6DF0D1C04131}"/>
                </a:ext>
              </a:extLst>
            </p:cNvPr>
            <p:cNvCxnSpPr>
              <a:cxnSpLocks/>
              <a:stCxn id="25" idx="3"/>
              <a:endCxn id="75" idx="1"/>
            </p:cNvCxnSpPr>
            <p:nvPr/>
          </p:nvCxnSpPr>
          <p:spPr bwMode="gray">
            <a:xfrm flipV="1">
              <a:off x="3995152" y="1724850"/>
              <a:ext cx="1815930" cy="826842"/>
            </a:xfrm>
            <a:prstGeom prst="line">
              <a:avLst/>
            </a:prstGeom>
            <a:ln w="2540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F2A1D6D-6E51-2E41-A5C4-A9B98B41F310}"/>
                </a:ext>
              </a:extLst>
            </p:cNvPr>
            <p:cNvCxnSpPr>
              <a:cxnSpLocks/>
              <a:endCxn id="72" idx="1"/>
            </p:cNvCxnSpPr>
            <p:nvPr/>
          </p:nvCxnSpPr>
          <p:spPr bwMode="gray">
            <a:xfrm flipV="1">
              <a:off x="3559809" y="3013018"/>
              <a:ext cx="2280029" cy="514138"/>
            </a:xfrm>
            <a:prstGeom prst="line">
              <a:avLst/>
            </a:prstGeom>
            <a:ln w="2540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8628E23-8204-954F-8BC2-CA74EAB1FC81}"/>
                </a:ext>
              </a:extLst>
            </p:cNvPr>
            <p:cNvCxnSpPr>
              <a:cxnSpLocks/>
              <a:endCxn id="77" idx="1"/>
            </p:cNvCxnSpPr>
            <p:nvPr/>
          </p:nvCxnSpPr>
          <p:spPr bwMode="gray">
            <a:xfrm>
              <a:off x="4111951" y="4216801"/>
              <a:ext cx="1727886" cy="77781"/>
            </a:xfrm>
            <a:prstGeom prst="line">
              <a:avLst/>
            </a:prstGeom>
            <a:ln w="2540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E9AF60B-1B45-7947-A5D0-135921A48451}"/>
                </a:ext>
              </a:extLst>
            </p:cNvPr>
            <p:cNvCxnSpPr>
              <a:cxnSpLocks/>
              <a:stCxn id="28" idx="3"/>
              <a:endCxn id="79" idx="1"/>
            </p:cNvCxnSpPr>
            <p:nvPr/>
          </p:nvCxnSpPr>
          <p:spPr bwMode="gray">
            <a:xfrm>
              <a:off x="4111952" y="4742894"/>
              <a:ext cx="1727886" cy="861700"/>
            </a:xfrm>
            <a:prstGeom prst="line">
              <a:avLst/>
            </a:prstGeom>
            <a:ln w="2540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grpSp>
          <p:nvGrpSpPr>
            <p:cNvPr id="45" name="Group 44">
              <a:extLst>
                <a:ext uri="{FF2B5EF4-FFF2-40B4-BE49-F238E27FC236}">
                  <a16:creationId xmlns:a16="http://schemas.microsoft.com/office/drawing/2014/main" id="{0DEEBACA-0318-4339-92C8-CD1BBC513E34}"/>
                </a:ext>
              </a:extLst>
            </p:cNvPr>
            <p:cNvGrpSpPr/>
            <p:nvPr/>
          </p:nvGrpSpPr>
          <p:grpSpPr>
            <a:xfrm>
              <a:off x="2957755" y="3108892"/>
              <a:ext cx="1222672" cy="525292"/>
              <a:chOff x="2931047" y="2834388"/>
              <a:chExt cx="1222672" cy="525292"/>
            </a:xfrm>
          </p:grpSpPr>
          <p:sp>
            <p:nvSpPr>
              <p:cNvPr id="46" name="Rounded Rectangle 19">
                <a:extLst>
                  <a:ext uri="{FF2B5EF4-FFF2-40B4-BE49-F238E27FC236}">
                    <a16:creationId xmlns:a16="http://schemas.microsoft.com/office/drawing/2014/main" id="{D03F6C07-C191-4CB8-A113-CBA5F3F7FB3C}"/>
                  </a:ext>
                </a:extLst>
              </p:cNvPr>
              <p:cNvSpPr/>
              <p:nvPr/>
            </p:nvSpPr>
            <p:spPr>
              <a:xfrm>
                <a:off x="2931047" y="2834388"/>
                <a:ext cx="1222672" cy="525292"/>
              </a:xfrm>
              <a:prstGeom prst="roundRect">
                <a:avLst/>
              </a:prstGeom>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nchorCtr="0"/>
              <a:lstStyle/>
              <a:p>
                <a:r>
                  <a:rPr lang="en-US" sz="1200">
                    <a:solidFill>
                      <a:schemeClr val="tx2"/>
                    </a:solidFill>
                  </a:rPr>
                  <a:t>Key-Value </a:t>
                </a:r>
              </a:p>
              <a:p>
                <a:r>
                  <a:rPr lang="en-US" sz="1200">
                    <a:solidFill>
                      <a:schemeClr val="tx2"/>
                    </a:solidFill>
                  </a:rPr>
                  <a:t>Store </a:t>
                </a:r>
              </a:p>
            </p:txBody>
          </p:sp>
          <p:pic>
            <p:nvPicPr>
              <p:cNvPr id="48" name="Picture 47">
                <a:extLst>
                  <a:ext uri="{FF2B5EF4-FFF2-40B4-BE49-F238E27FC236}">
                    <a16:creationId xmlns:a16="http://schemas.microsoft.com/office/drawing/2014/main" id="{EE5EE11A-9332-4D40-853A-1969485C8D58}"/>
                  </a:ext>
                </a:extLst>
              </p:cNvPr>
              <p:cNvPicPr>
                <a:picLocks noChangeAspect="1"/>
              </p:cNvPicPr>
              <p:nvPr/>
            </p:nvPicPr>
            <p:blipFill>
              <a:blip r:embed="rId4"/>
              <a:stretch>
                <a:fillRect/>
              </a:stretch>
            </p:blipFill>
            <p:spPr>
              <a:xfrm>
                <a:off x="3673607" y="3081036"/>
                <a:ext cx="390525" cy="200025"/>
              </a:xfrm>
              <a:prstGeom prst="rect">
                <a:avLst/>
              </a:prstGeom>
            </p:spPr>
          </p:pic>
        </p:grpSp>
      </p:grpSp>
    </p:spTree>
    <p:extLst>
      <p:ext uri="{BB962C8B-B14F-4D97-AF65-F5344CB8AC3E}">
        <p14:creationId xmlns:p14="http://schemas.microsoft.com/office/powerpoint/2010/main" val="27231489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Title 3">
            <a:extLst>
              <a:ext uri="{FF2B5EF4-FFF2-40B4-BE49-F238E27FC236}">
                <a16:creationId xmlns:a16="http://schemas.microsoft.com/office/drawing/2014/main" id="{F1566C0F-354B-D94D-8103-02A45A76A83A}"/>
              </a:ext>
            </a:extLst>
          </p:cNvPr>
          <p:cNvSpPr>
            <a:spLocks noGrp="1"/>
          </p:cNvSpPr>
          <p:nvPr>
            <p:ph type="title"/>
          </p:nvPr>
        </p:nvSpPr>
        <p:spPr/>
        <p:txBody>
          <a:bodyPr/>
          <a:lstStyle/>
          <a:p>
            <a:r>
              <a:rPr lang="en-US"/>
              <a:t>Kubernetes Worker Node </a:t>
            </a:r>
          </a:p>
        </p:txBody>
      </p:sp>
      <p:sp>
        <p:nvSpPr>
          <p:cNvPr id="5" name="Subtitle 4">
            <a:extLst>
              <a:ext uri="{FF2B5EF4-FFF2-40B4-BE49-F238E27FC236}">
                <a16:creationId xmlns:a16="http://schemas.microsoft.com/office/drawing/2014/main" id="{4CF0CF9D-FE4E-AC4B-9BF3-C39FB458D380}"/>
              </a:ext>
            </a:extLst>
          </p:cNvPr>
          <p:cNvSpPr>
            <a:spLocks noGrp="1"/>
          </p:cNvSpPr>
          <p:nvPr>
            <p:ph idx="1"/>
          </p:nvPr>
        </p:nvSpPr>
        <p:spPr/>
        <p:txBody>
          <a:bodyPr/>
          <a:lstStyle/>
          <a:p>
            <a:pPr>
              <a:buNone/>
            </a:pPr>
            <a:r>
              <a:rPr lang="en-US"/>
              <a:t>A Kubernetes worker node is typically  a virtual machine.</a:t>
            </a:r>
          </a:p>
        </p:txBody>
      </p:sp>
      <p:sp>
        <p:nvSpPr>
          <p:cNvPr id="26" name="Rectangle 25">
            <a:extLst>
              <a:ext uri="{FF2B5EF4-FFF2-40B4-BE49-F238E27FC236}">
                <a16:creationId xmlns:a16="http://schemas.microsoft.com/office/drawing/2014/main" id="{2EF4AEF1-EAA1-3F4A-AAED-CABB6AD892C8}"/>
              </a:ext>
            </a:extLst>
          </p:cNvPr>
          <p:cNvSpPr/>
          <p:nvPr/>
        </p:nvSpPr>
        <p:spPr>
          <a:xfrm>
            <a:off x="632894" y="2372827"/>
            <a:ext cx="4575448" cy="164828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Aft>
                <a:spcPts val="600"/>
              </a:spcAft>
            </a:pPr>
            <a:r>
              <a:rPr lang="en-US" sz="1400">
                <a:solidFill>
                  <a:schemeClr val="bg1"/>
                </a:solidFill>
              </a:rPr>
              <a:t>kube-proxy performs these functions:</a:t>
            </a:r>
          </a:p>
          <a:p>
            <a:pPr marL="285750" indent="-285750">
              <a:spcAft>
                <a:spcPts val="600"/>
              </a:spcAft>
              <a:buFont typeface="Arial" panose="020B0604020202020204" pitchFamily="34" charset="0"/>
              <a:buChar char="•"/>
            </a:pPr>
            <a:r>
              <a:rPr lang="en-US" sz="1400">
                <a:solidFill>
                  <a:schemeClr val="bg1"/>
                </a:solidFill>
              </a:rPr>
              <a:t>Load balances interface for pods</a:t>
            </a:r>
          </a:p>
          <a:p>
            <a:pPr marL="285750" indent="-285750">
              <a:spcAft>
                <a:spcPts val="600"/>
              </a:spcAft>
              <a:buFont typeface="Arial" panose="020B0604020202020204" pitchFamily="34" charset="0"/>
              <a:buChar char="•"/>
            </a:pPr>
            <a:r>
              <a:rPr lang="en-US" sz="1400">
                <a:solidFill>
                  <a:schemeClr val="bg1"/>
                </a:solidFill>
              </a:rPr>
              <a:t>Creates a virtual IP address for external access</a:t>
            </a:r>
          </a:p>
          <a:p>
            <a:pPr marL="285750" indent="-285750">
              <a:spcAft>
                <a:spcPts val="600"/>
              </a:spcAft>
              <a:buFont typeface="Arial" panose="020B0604020202020204" pitchFamily="34" charset="0"/>
              <a:buChar char="•"/>
            </a:pPr>
            <a:r>
              <a:rPr lang="en-US" sz="1400">
                <a:solidFill>
                  <a:schemeClr val="bg1"/>
                </a:solidFill>
              </a:rPr>
              <a:t>Dynamically updates the node’s local iptables to map references to a service port to a pod endpoint</a:t>
            </a:r>
          </a:p>
        </p:txBody>
      </p:sp>
      <p:sp>
        <p:nvSpPr>
          <p:cNvPr id="28" name="Rectangle 27">
            <a:extLst>
              <a:ext uri="{FF2B5EF4-FFF2-40B4-BE49-F238E27FC236}">
                <a16:creationId xmlns:a16="http://schemas.microsoft.com/office/drawing/2014/main" id="{08153073-EF7B-7B44-BE40-89A7528E652C}"/>
              </a:ext>
            </a:extLst>
          </p:cNvPr>
          <p:cNvSpPr/>
          <p:nvPr/>
        </p:nvSpPr>
        <p:spPr>
          <a:xfrm>
            <a:off x="632894" y="1330851"/>
            <a:ext cx="4575448" cy="93667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Aft>
                <a:spcPts val="600"/>
              </a:spcAft>
            </a:pPr>
            <a:r>
              <a:rPr lang="en-US" sz="1400">
                <a:solidFill>
                  <a:schemeClr val="bg1"/>
                </a:solidFill>
              </a:rPr>
              <a:t>The Kubernetes node agent kubelet e</a:t>
            </a:r>
            <a:r>
              <a:rPr lang="de-DE" sz="1400"/>
              <a:t>nsures that containers described in pod specifications are running and healthy</a:t>
            </a:r>
            <a:r>
              <a:rPr lang="de-DE" sz="1400" b="1"/>
              <a:t>.</a:t>
            </a:r>
            <a:endParaRPr lang="en-US" sz="1400" b="1">
              <a:solidFill>
                <a:schemeClr val="bg1"/>
              </a:solidFill>
            </a:endParaRPr>
          </a:p>
        </p:txBody>
      </p:sp>
      <p:sp>
        <p:nvSpPr>
          <p:cNvPr id="53" name="Rectangle 52">
            <a:extLst>
              <a:ext uri="{FF2B5EF4-FFF2-40B4-BE49-F238E27FC236}">
                <a16:creationId xmlns:a16="http://schemas.microsoft.com/office/drawing/2014/main" id="{0D1EF70B-6688-8340-882E-F362A98FDC87}"/>
              </a:ext>
            </a:extLst>
          </p:cNvPr>
          <p:cNvSpPr/>
          <p:nvPr/>
        </p:nvSpPr>
        <p:spPr>
          <a:xfrm>
            <a:off x="632894" y="5099260"/>
            <a:ext cx="4575448" cy="113205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spcAft>
                <a:spcPts val="600"/>
              </a:spcAft>
              <a:buFont typeface="Arial" panose="020B0604020202020204" pitchFamily="34" charset="0"/>
              <a:buChar char="•"/>
            </a:pPr>
            <a:r>
              <a:rPr lang="en-US" sz="1400">
                <a:solidFill>
                  <a:schemeClr val="bg1"/>
                </a:solidFill>
              </a:rPr>
              <a:t>Reimplementation of Docker’s </a:t>
            </a:r>
            <a:r>
              <a:rPr lang="en-US" sz="1400">
                <a:solidFill>
                  <a:schemeClr val="bg1"/>
                </a:solidFill>
                <a:cs typeface="Courier New" panose="02070309020205020404" pitchFamily="49" charset="0"/>
              </a:rPr>
              <a:t>containerd</a:t>
            </a:r>
            <a:r>
              <a:rPr lang="en-US" sz="1400">
                <a:solidFill>
                  <a:schemeClr val="bg1"/>
                </a:solidFill>
                <a:latin typeface="Courier New" panose="02070309020205020404" pitchFamily="49" charset="0"/>
                <a:cs typeface="Courier New" panose="02070309020205020404" pitchFamily="49" charset="0"/>
              </a:rPr>
              <a:t> </a:t>
            </a:r>
            <a:endParaRPr lang="en-US" sz="1400">
              <a:solidFill>
                <a:schemeClr val="bg1"/>
              </a:solidFill>
            </a:endParaRPr>
          </a:p>
          <a:p>
            <a:pPr marL="285750" indent="-285750">
              <a:spcAft>
                <a:spcPts val="600"/>
              </a:spcAft>
              <a:buFont typeface="Arial" panose="020B0604020202020204" pitchFamily="34" charset="0"/>
              <a:buChar char="•"/>
            </a:pPr>
            <a:r>
              <a:rPr lang="en-US" sz="1400">
                <a:solidFill>
                  <a:schemeClr val="bg1"/>
                </a:solidFill>
              </a:rPr>
              <a:t>Container Runtime Interface (CRI) plug-in replaces </a:t>
            </a:r>
            <a:r>
              <a:rPr lang="en-US" sz="1400">
                <a:solidFill>
                  <a:schemeClr val="bg1"/>
                </a:solidFill>
                <a:latin typeface="Courier New" panose="02070309020205020404" pitchFamily="49" charset="0"/>
                <a:cs typeface="Courier New" panose="02070309020205020404" pitchFamily="49" charset="0"/>
              </a:rPr>
              <a:t>dockershim</a:t>
            </a:r>
            <a:r>
              <a:rPr lang="en-US" sz="1400">
                <a:solidFill>
                  <a:schemeClr val="bg1"/>
                </a:solidFill>
              </a:rPr>
              <a:t> </a:t>
            </a:r>
          </a:p>
        </p:txBody>
      </p:sp>
      <p:cxnSp>
        <p:nvCxnSpPr>
          <p:cNvPr id="56" name="Straight Connector 55">
            <a:extLst>
              <a:ext uri="{FF2B5EF4-FFF2-40B4-BE49-F238E27FC236}">
                <a16:creationId xmlns:a16="http://schemas.microsoft.com/office/drawing/2014/main" id="{5D8361D4-6C63-2D4F-9924-520AC0930D35}"/>
              </a:ext>
            </a:extLst>
          </p:cNvPr>
          <p:cNvCxnSpPr>
            <a:cxnSpLocks/>
            <a:stCxn id="28" idx="3"/>
            <a:endCxn id="50" idx="1"/>
          </p:cNvCxnSpPr>
          <p:nvPr/>
        </p:nvCxnSpPr>
        <p:spPr bwMode="gray">
          <a:xfrm>
            <a:off x="5208342" y="1799190"/>
            <a:ext cx="2040308" cy="402622"/>
          </a:xfrm>
          <a:prstGeom prst="line">
            <a:avLst/>
          </a:prstGeom>
          <a:ln w="2540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0D0C843-5DEA-124C-854E-93E77C61C0AE}"/>
              </a:ext>
            </a:extLst>
          </p:cNvPr>
          <p:cNvCxnSpPr>
            <a:cxnSpLocks/>
            <a:stCxn id="26" idx="3"/>
            <a:endCxn id="51" idx="1"/>
          </p:cNvCxnSpPr>
          <p:nvPr/>
        </p:nvCxnSpPr>
        <p:spPr bwMode="gray">
          <a:xfrm flipV="1">
            <a:off x="5208342" y="3054025"/>
            <a:ext cx="2040308" cy="142944"/>
          </a:xfrm>
          <a:prstGeom prst="line">
            <a:avLst/>
          </a:prstGeom>
          <a:ln w="2540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3AF06A37-C959-4E42-A774-877112D3855A}"/>
              </a:ext>
            </a:extLst>
          </p:cNvPr>
          <p:cNvSpPr/>
          <p:nvPr/>
        </p:nvSpPr>
        <p:spPr>
          <a:xfrm>
            <a:off x="632894" y="4107387"/>
            <a:ext cx="4575448" cy="886575"/>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Aft>
                <a:spcPts val="600"/>
              </a:spcAft>
            </a:pPr>
            <a:r>
              <a:rPr lang="de-DE" sz="1400"/>
              <a:t>A pod is the smallest deployable unit of computing that can be created and managed in Kubernetes.</a:t>
            </a:r>
          </a:p>
        </p:txBody>
      </p:sp>
      <p:sp>
        <p:nvSpPr>
          <p:cNvPr id="42" name="Rectangle 41">
            <a:extLst>
              <a:ext uri="{FF2B5EF4-FFF2-40B4-BE49-F238E27FC236}">
                <a16:creationId xmlns:a16="http://schemas.microsoft.com/office/drawing/2014/main" id="{B0997597-996D-ED48-8B08-60259A8159C1}"/>
              </a:ext>
            </a:extLst>
          </p:cNvPr>
          <p:cNvSpPr/>
          <p:nvPr/>
        </p:nvSpPr>
        <p:spPr>
          <a:xfrm>
            <a:off x="6857998" y="1269826"/>
            <a:ext cx="4071773" cy="4961488"/>
          </a:xfrm>
          <a:prstGeom prst="rect">
            <a:avLst/>
          </a:prstGeom>
          <a:solidFill>
            <a:schemeClr val="accent5">
              <a:lumMod val="60000"/>
              <a:lumOff val="40000"/>
            </a:schemeClr>
          </a:solidFill>
          <a:ln w="9525">
            <a:solidFill>
              <a:schemeClr val="accent6"/>
            </a:solidFill>
          </a:ln>
          <a:effectLst/>
        </p:spPr>
        <p:style>
          <a:lnRef idx="1">
            <a:schemeClr val="accent3"/>
          </a:lnRef>
          <a:fillRef idx="3">
            <a:schemeClr val="accent3"/>
          </a:fillRef>
          <a:effectRef idx="2">
            <a:schemeClr val="accent3"/>
          </a:effectRef>
          <a:fontRef idx="minor">
            <a:schemeClr val="lt1"/>
          </a:fontRef>
        </p:style>
        <p:txBody>
          <a:bodyPr rtlCol="0" anchor="t"/>
          <a:lstStyle/>
          <a:p>
            <a:pPr algn="ctr"/>
            <a:endParaRPr lang="en-US" b="1" kern="0">
              <a:solidFill>
                <a:schemeClr val="bg1"/>
              </a:solidFill>
            </a:endParaRPr>
          </a:p>
        </p:txBody>
      </p:sp>
      <p:grpSp>
        <p:nvGrpSpPr>
          <p:cNvPr id="43" name="Group 42">
            <a:extLst>
              <a:ext uri="{FF2B5EF4-FFF2-40B4-BE49-F238E27FC236}">
                <a16:creationId xmlns:a16="http://schemas.microsoft.com/office/drawing/2014/main" id="{B520079D-6DBA-BE41-BB24-2993E058BBA7}"/>
              </a:ext>
            </a:extLst>
          </p:cNvPr>
          <p:cNvGrpSpPr/>
          <p:nvPr/>
        </p:nvGrpSpPr>
        <p:grpSpPr>
          <a:xfrm>
            <a:off x="7248650" y="1866486"/>
            <a:ext cx="3372808" cy="1528636"/>
            <a:chOff x="5202735" y="1916907"/>
            <a:chExt cx="2352738" cy="1049283"/>
          </a:xfrm>
        </p:grpSpPr>
        <p:sp>
          <p:nvSpPr>
            <p:cNvPr id="50" name="Rectangle 49">
              <a:extLst>
                <a:ext uri="{FF2B5EF4-FFF2-40B4-BE49-F238E27FC236}">
                  <a16:creationId xmlns:a16="http://schemas.microsoft.com/office/drawing/2014/main" id="{FDD2E22C-21D8-CA4F-A9DC-CEA76E55FF1D}"/>
                </a:ext>
              </a:extLst>
            </p:cNvPr>
            <p:cNvSpPr/>
            <p:nvPr/>
          </p:nvSpPr>
          <p:spPr>
            <a:xfrm>
              <a:off x="5202735" y="1916907"/>
              <a:ext cx="2352738" cy="460347"/>
            </a:xfrm>
            <a:prstGeom prst="rect">
              <a:avLst/>
            </a:prstGeom>
            <a:solidFill>
              <a:schemeClr val="tx2">
                <a:lumMod val="60000"/>
                <a:lumOff val="40000"/>
              </a:schemeClr>
            </a:solidFill>
            <a:ln w="9525" cmpd="sng">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400" b="1">
                  <a:solidFill>
                    <a:schemeClr val="bg1"/>
                  </a:solidFill>
                </a:rPr>
                <a:t>kubelet</a:t>
              </a:r>
              <a:endParaRPr lang="en-US" sz="2400" b="1">
                <a:solidFill>
                  <a:schemeClr val="bg1"/>
                </a:solidFill>
              </a:endParaRPr>
            </a:p>
          </p:txBody>
        </p:sp>
        <p:sp>
          <p:nvSpPr>
            <p:cNvPr id="51" name="Rectangle 50">
              <a:extLst>
                <a:ext uri="{FF2B5EF4-FFF2-40B4-BE49-F238E27FC236}">
                  <a16:creationId xmlns:a16="http://schemas.microsoft.com/office/drawing/2014/main" id="{0711464B-984F-0640-9D20-8005D074BB37}"/>
                </a:ext>
              </a:extLst>
            </p:cNvPr>
            <p:cNvSpPr/>
            <p:nvPr/>
          </p:nvSpPr>
          <p:spPr>
            <a:xfrm>
              <a:off x="5202735" y="2497920"/>
              <a:ext cx="2352738" cy="468270"/>
            </a:xfrm>
            <a:prstGeom prst="rect">
              <a:avLst/>
            </a:prstGeom>
            <a:solidFill>
              <a:schemeClr val="tx2">
                <a:lumMod val="60000"/>
                <a:lumOff val="40000"/>
              </a:schemeClr>
            </a:solidFill>
            <a:ln w="9525" cmpd="sng">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2400" b="1">
                  <a:solidFill>
                    <a:schemeClr val="bg1"/>
                  </a:solidFill>
                </a:rPr>
                <a:t>kube-proxy</a:t>
              </a:r>
              <a:endParaRPr lang="en-US" sz="2400" b="1">
                <a:solidFill>
                  <a:schemeClr val="bg1"/>
                </a:solidFill>
              </a:endParaRPr>
            </a:p>
          </p:txBody>
        </p:sp>
      </p:grpSp>
      <p:sp>
        <p:nvSpPr>
          <p:cNvPr id="45" name="TextBox 44">
            <a:extLst>
              <a:ext uri="{FF2B5EF4-FFF2-40B4-BE49-F238E27FC236}">
                <a16:creationId xmlns:a16="http://schemas.microsoft.com/office/drawing/2014/main" id="{38AB6806-7F9E-5740-A4AB-474070DD5CD1}"/>
              </a:ext>
            </a:extLst>
          </p:cNvPr>
          <p:cNvSpPr txBox="1"/>
          <p:nvPr/>
        </p:nvSpPr>
        <p:spPr>
          <a:xfrm>
            <a:off x="6915102" y="1422318"/>
            <a:ext cx="3651288" cy="215444"/>
          </a:xfrm>
          <a:prstGeom prst="rect">
            <a:avLst/>
          </a:prstGeom>
        </p:spPr>
        <p:txBody>
          <a:bodyPr wrap="square" lIns="0" tIns="0" rIns="0" bIns="0" rtlCol="0">
            <a:spAutoFit/>
          </a:bodyPr>
          <a:lstStyle/>
          <a:p>
            <a:pPr algn="ctr"/>
            <a:r>
              <a:rPr lang="en-AU" sz="1400" b="1">
                <a:solidFill>
                  <a:schemeClr val="accent6"/>
                </a:solidFill>
              </a:rPr>
              <a:t>Kubernetes Worker Node</a:t>
            </a:r>
            <a:endParaRPr lang="en-US" sz="1400" b="1">
              <a:solidFill>
                <a:schemeClr val="accent6"/>
              </a:solidFill>
            </a:endParaRPr>
          </a:p>
        </p:txBody>
      </p:sp>
      <p:grpSp>
        <p:nvGrpSpPr>
          <p:cNvPr id="22" name="Group 21">
            <a:extLst>
              <a:ext uri="{FF2B5EF4-FFF2-40B4-BE49-F238E27FC236}">
                <a16:creationId xmlns:a16="http://schemas.microsoft.com/office/drawing/2014/main" id="{7E5D8AB6-AD29-4BFC-B8AE-C8C8189E6573}"/>
              </a:ext>
            </a:extLst>
          </p:cNvPr>
          <p:cNvGrpSpPr/>
          <p:nvPr/>
        </p:nvGrpSpPr>
        <p:grpSpPr>
          <a:xfrm>
            <a:off x="11302566" y="6050117"/>
            <a:ext cx="560562" cy="470990"/>
            <a:chOff x="1600200" y="6319119"/>
            <a:chExt cx="452697" cy="447191"/>
          </a:xfrm>
          <a:solidFill>
            <a:schemeClr val="accent1"/>
          </a:solidFill>
        </p:grpSpPr>
        <p:sp>
          <p:nvSpPr>
            <p:cNvPr id="23" name="Isosceles Triangle 19">
              <a:extLst>
                <a:ext uri="{FF2B5EF4-FFF2-40B4-BE49-F238E27FC236}">
                  <a16:creationId xmlns:a16="http://schemas.microsoft.com/office/drawing/2014/main" id="{CD181DBA-B37B-4C81-B153-15F3E6B048A7}"/>
                </a:ext>
              </a:extLst>
            </p:cNvPr>
            <p:cNvSpPr/>
            <p:nvPr/>
          </p:nvSpPr>
          <p:spPr>
            <a:xfrm>
              <a:off x="1752595" y="6319119"/>
              <a:ext cx="152399" cy="131379"/>
            </a:xfrm>
            <a:prstGeom prst="triangle">
              <a:avLst/>
            </a:prstGeom>
            <a:grp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Isosceles Triangle 20">
              <a:extLst>
                <a:ext uri="{FF2B5EF4-FFF2-40B4-BE49-F238E27FC236}">
                  <a16:creationId xmlns:a16="http://schemas.microsoft.com/office/drawing/2014/main" id="{E35202F0-ECFB-4701-A87D-A3622B6D0346}"/>
                </a:ext>
              </a:extLst>
            </p:cNvPr>
            <p:cNvSpPr/>
            <p:nvPr/>
          </p:nvSpPr>
          <p:spPr>
            <a:xfrm flipV="1">
              <a:off x="1752595" y="6634931"/>
              <a:ext cx="152399" cy="131379"/>
            </a:xfrm>
            <a:prstGeom prst="triangle">
              <a:avLst/>
            </a:prstGeom>
            <a:grp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Isosceles Triangle 21">
              <a:extLst>
                <a:ext uri="{FF2B5EF4-FFF2-40B4-BE49-F238E27FC236}">
                  <a16:creationId xmlns:a16="http://schemas.microsoft.com/office/drawing/2014/main" id="{4500DC56-A18E-4B85-BF61-33A91531E691}"/>
                </a:ext>
              </a:extLst>
            </p:cNvPr>
            <p:cNvSpPr/>
            <p:nvPr/>
          </p:nvSpPr>
          <p:spPr>
            <a:xfrm rot="5400000">
              <a:off x="1911008" y="6477006"/>
              <a:ext cx="152400" cy="131379"/>
            </a:xfrm>
            <a:prstGeom prst="triangle">
              <a:avLst/>
            </a:prstGeom>
            <a:grp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Isosceles Triangle 22">
              <a:extLst>
                <a:ext uri="{FF2B5EF4-FFF2-40B4-BE49-F238E27FC236}">
                  <a16:creationId xmlns:a16="http://schemas.microsoft.com/office/drawing/2014/main" id="{9F93BFB1-1102-4F06-A62C-8C9AEE1239BF}"/>
                </a:ext>
              </a:extLst>
            </p:cNvPr>
            <p:cNvSpPr/>
            <p:nvPr/>
          </p:nvSpPr>
          <p:spPr>
            <a:xfrm rot="5400000" flipV="1">
              <a:off x="1589690" y="6476999"/>
              <a:ext cx="152400" cy="131379"/>
            </a:xfrm>
            <a:prstGeom prst="triangle">
              <a:avLst/>
            </a:prstGeom>
            <a:grp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5F07EEAA-220A-4160-8D52-E2B7DB3955C6}"/>
              </a:ext>
            </a:extLst>
          </p:cNvPr>
          <p:cNvGrpSpPr/>
          <p:nvPr/>
        </p:nvGrpSpPr>
        <p:grpSpPr>
          <a:xfrm>
            <a:off x="7333293" y="5249270"/>
            <a:ext cx="3125684" cy="885782"/>
            <a:chOff x="7333293" y="5056758"/>
            <a:chExt cx="3125684" cy="885782"/>
          </a:xfrm>
        </p:grpSpPr>
        <p:sp>
          <p:nvSpPr>
            <p:cNvPr id="34" name="Rectangle 33">
              <a:extLst>
                <a:ext uri="{FF2B5EF4-FFF2-40B4-BE49-F238E27FC236}">
                  <a16:creationId xmlns:a16="http://schemas.microsoft.com/office/drawing/2014/main" id="{42E12E22-70A8-4069-AECA-D93E50C62155}"/>
                </a:ext>
              </a:extLst>
            </p:cNvPr>
            <p:cNvSpPr/>
            <p:nvPr/>
          </p:nvSpPr>
          <p:spPr>
            <a:xfrm>
              <a:off x="7333293" y="5056758"/>
              <a:ext cx="3125684" cy="885782"/>
            </a:xfrm>
            <a:prstGeom prst="rect">
              <a:avLst/>
            </a:prstGeom>
            <a:solidFill>
              <a:schemeClr val="tx2">
                <a:lumMod val="60000"/>
                <a:lumOff val="40000"/>
              </a:schemeClr>
            </a:solidFill>
            <a:ln w="9525" cmpd="sng">
              <a:solidFill>
                <a:schemeClr val="bg1"/>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AU" sz="2400" b="1">
                  <a:solidFill>
                    <a:schemeClr val="bg1"/>
                  </a:solidFill>
                  <a:latin typeface="Courier New" panose="02070309020205020404" pitchFamily="49" charset="0"/>
                  <a:cs typeface="Courier New" panose="02070309020205020404" pitchFamily="49" charset="0"/>
                </a:rPr>
                <a:t>Containerd</a:t>
              </a:r>
              <a:endParaRPr lang="en-US" b="1">
                <a:solidFill>
                  <a:schemeClr val="bg1"/>
                </a:solidFill>
                <a:latin typeface="Courier New" panose="02070309020205020404" pitchFamily="49" charset="0"/>
                <a:cs typeface="Courier New" panose="02070309020205020404" pitchFamily="49" charset="0"/>
              </a:endParaRPr>
            </a:p>
          </p:txBody>
        </p:sp>
        <p:sp>
          <p:nvSpPr>
            <p:cNvPr id="49" name="Rectangle 48">
              <a:extLst>
                <a:ext uri="{FF2B5EF4-FFF2-40B4-BE49-F238E27FC236}">
                  <a16:creationId xmlns:a16="http://schemas.microsoft.com/office/drawing/2014/main" id="{15B23B81-1C9C-FE42-9349-FBBB294C4577}"/>
                </a:ext>
              </a:extLst>
            </p:cNvPr>
            <p:cNvSpPr/>
            <p:nvPr/>
          </p:nvSpPr>
          <p:spPr>
            <a:xfrm>
              <a:off x="7640050" y="5534527"/>
              <a:ext cx="2199924" cy="347231"/>
            </a:xfrm>
            <a:prstGeom prst="rect">
              <a:avLst/>
            </a:prstGeom>
            <a:solidFill>
              <a:schemeClr val="accent1">
                <a:lumMod val="50000"/>
              </a:schemeClr>
            </a:solidFill>
            <a:ln w="9525" cmpd="sng">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b="1">
                  <a:solidFill>
                    <a:schemeClr val="bg1"/>
                  </a:solidFill>
                </a:rPr>
                <a:t>CRI Plug-In</a:t>
              </a:r>
              <a:endParaRPr lang="en-US" b="1">
                <a:solidFill>
                  <a:schemeClr val="bg1"/>
                </a:solidFill>
              </a:endParaRPr>
            </a:p>
          </p:txBody>
        </p:sp>
      </p:grpSp>
      <p:cxnSp>
        <p:nvCxnSpPr>
          <p:cNvPr id="58" name="Straight Connector 57">
            <a:extLst>
              <a:ext uri="{FF2B5EF4-FFF2-40B4-BE49-F238E27FC236}">
                <a16:creationId xmlns:a16="http://schemas.microsoft.com/office/drawing/2014/main" id="{F26FCD6B-B945-F14D-9C58-8AAFCBED1595}"/>
              </a:ext>
            </a:extLst>
          </p:cNvPr>
          <p:cNvCxnSpPr>
            <a:cxnSpLocks/>
            <a:stCxn id="53" idx="3"/>
            <a:endCxn id="34" idx="1"/>
          </p:cNvCxnSpPr>
          <p:nvPr/>
        </p:nvCxnSpPr>
        <p:spPr bwMode="gray">
          <a:xfrm>
            <a:off x="5208342" y="5665287"/>
            <a:ext cx="2124951" cy="26874"/>
          </a:xfrm>
          <a:prstGeom prst="line">
            <a:avLst/>
          </a:prstGeom>
          <a:ln w="2540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D800E90-B467-DC4A-B16E-6438E7FDAF9E}"/>
              </a:ext>
            </a:extLst>
          </p:cNvPr>
          <p:cNvCxnSpPr>
            <a:cxnSpLocks/>
            <a:stCxn id="63" idx="3"/>
            <a:endCxn id="2050" idx="1"/>
          </p:cNvCxnSpPr>
          <p:nvPr/>
        </p:nvCxnSpPr>
        <p:spPr bwMode="gray">
          <a:xfrm flipV="1">
            <a:off x="5208342" y="4318279"/>
            <a:ext cx="2040308" cy="232396"/>
          </a:xfrm>
          <a:prstGeom prst="line">
            <a:avLst/>
          </a:prstGeom>
          <a:ln w="2540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pic>
        <p:nvPicPr>
          <p:cNvPr id="2050" name="Picture 2" descr="C:\Users\revans\AppData\Local\Temp\SNAGHTML4bf2a36.PNG">
            <a:extLst>
              <a:ext uri="{FF2B5EF4-FFF2-40B4-BE49-F238E27FC236}">
                <a16:creationId xmlns:a16="http://schemas.microsoft.com/office/drawing/2014/main" id="{641D689C-FC58-478E-9404-091F09EC00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8650" y="3560303"/>
            <a:ext cx="1261272" cy="15159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C:\Users\revans\AppData\Local\Temp\SNAGHTML4bf2a36.PNG">
            <a:extLst>
              <a:ext uri="{FF2B5EF4-FFF2-40B4-BE49-F238E27FC236}">
                <a16:creationId xmlns:a16="http://schemas.microsoft.com/office/drawing/2014/main" id="{E7ED59C1-C13C-4BA9-8D0F-5B7E5A41BD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5118" y="3560304"/>
            <a:ext cx="1261272" cy="1515952"/>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9F682AA0-9A7F-4832-AE77-91EFBD1B1CA2}"/>
              </a:ext>
            </a:extLst>
          </p:cNvPr>
          <p:cNvSpPr txBox="1"/>
          <p:nvPr/>
        </p:nvSpPr>
        <p:spPr>
          <a:xfrm>
            <a:off x="8578059" y="3780966"/>
            <a:ext cx="664386" cy="706251"/>
          </a:xfrm>
          <a:prstGeom prst="rect">
            <a:avLst/>
          </a:prstGeom>
          <a:noFill/>
        </p:spPr>
        <p:txBody>
          <a:bodyPr wrap="square" lIns="0" tIns="0" rIns="0" bIns="0" rtlCol="0">
            <a:noAutofit/>
          </a:bodyPr>
          <a:lstStyle/>
          <a:p>
            <a:pPr>
              <a:lnSpc>
                <a:spcPct val="90000"/>
              </a:lnSpc>
            </a:pPr>
            <a:r>
              <a:rPr lang="en-US" sz="5400" b="1">
                <a:solidFill>
                  <a:schemeClr val="tx2"/>
                </a:solidFill>
              </a:rPr>
              <a:t>…</a:t>
            </a:r>
            <a:endParaRPr lang="en-US" sz="1600" b="1">
              <a:solidFill>
                <a:schemeClr val="tx2"/>
              </a:solidFill>
            </a:endParaRPr>
          </a:p>
        </p:txBody>
      </p:sp>
    </p:spTree>
    <p:extLst>
      <p:ext uri="{BB962C8B-B14F-4D97-AF65-F5344CB8AC3E}">
        <p14:creationId xmlns:p14="http://schemas.microsoft.com/office/powerpoint/2010/main" val="344275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7"/>
                                        </p:tgtEl>
                                        <p:attrNameLst>
                                          <p:attrName>style.visibility</p:attrName>
                                        </p:attrNameLst>
                                      </p:cBhvr>
                                      <p:to>
                                        <p:strVal val="visible"/>
                                      </p:to>
                                    </p:set>
                                    <p:animEffect transition="in" filter="wipe(left)">
                                      <p:cBhvr>
                                        <p:cTn id="11" dur="500"/>
                                        <p:tgtEl>
                                          <p:spTgt spid="5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fade">
                                      <p:cBhvr>
                                        <p:cTn id="16" dur="500"/>
                                        <p:tgtEl>
                                          <p:spTgt spid="63"/>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65"/>
                                        </p:tgtEl>
                                        <p:attrNameLst>
                                          <p:attrName>style.visibility</p:attrName>
                                        </p:attrNameLst>
                                      </p:cBhvr>
                                      <p:to>
                                        <p:strVal val="visible"/>
                                      </p:to>
                                    </p:set>
                                    <p:animEffect transition="in" filter="wipe(left)">
                                      <p:cBhvr>
                                        <p:cTn id="20" dur="500"/>
                                        <p:tgtEl>
                                          <p:spTgt spid="6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3"/>
                                        </p:tgtEl>
                                        <p:attrNameLst>
                                          <p:attrName>style.visibility</p:attrName>
                                        </p:attrNameLst>
                                      </p:cBhvr>
                                      <p:to>
                                        <p:strVal val="visible"/>
                                      </p:to>
                                    </p:set>
                                    <p:animEffect transition="in" filter="fade">
                                      <p:cBhvr>
                                        <p:cTn id="25" dur="500"/>
                                        <p:tgtEl>
                                          <p:spTgt spid="53"/>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58"/>
                                        </p:tgtEl>
                                        <p:attrNameLst>
                                          <p:attrName>style.visibility</p:attrName>
                                        </p:attrNameLst>
                                      </p:cBhvr>
                                      <p:to>
                                        <p:strVal val="visible"/>
                                      </p:to>
                                    </p:set>
                                    <p:animEffect transition="in" filter="wipe(left)">
                                      <p:cBhvr>
                                        <p:cTn id="2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53" grpId="0" animBg="1"/>
      <p:bldP spid="63"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A0CB3-16D4-4552-A7FC-2F46C397E3B8}"/>
              </a:ext>
            </a:extLst>
          </p:cNvPr>
          <p:cNvSpPr>
            <a:spLocks noGrp="1"/>
          </p:cNvSpPr>
          <p:nvPr>
            <p:ph type="title"/>
          </p:nvPr>
        </p:nvSpPr>
        <p:spPr/>
        <p:txBody>
          <a:bodyPr/>
          <a:lstStyle/>
          <a:p>
            <a:r>
              <a:rPr lang="en-US"/>
              <a:t>Kubernetes Plug-In Architecture</a:t>
            </a:r>
          </a:p>
        </p:txBody>
      </p:sp>
      <p:sp>
        <p:nvSpPr>
          <p:cNvPr id="4" name="Content Placeholder 3">
            <a:extLst>
              <a:ext uri="{FF2B5EF4-FFF2-40B4-BE49-F238E27FC236}">
                <a16:creationId xmlns:a16="http://schemas.microsoft.com/office/drawing/2014/main" id="{9977171C-5AF0-4E33-BAD2-8E595737AE48}"/>
              </a:ext>
            </a:extLst>
          </p:cNvPr>
          <p:cNvSpPr>
            <a:spLocks noGrp="1"/>
          </p:cNvSpPr>
          <p:nvPr>
            <p:ph sz="quarter" idx="12"/>
          </p:nvPr>
        </p:nvSpPr>
        <p:spPr>
          <a:xfrm>
            <a:off x="609600" y="1029494"/>
            <a:ext cx="10972800" cy="4799012"/>
          </a:xfrm>
        </p:spPr>
        <p:txBody>
          <a:bodyPr/>
          <a:lstStyle/>
          <a:p>
            <a:r>
              <a:rPr lang="en-US"/>
              <a:t>During design, you can select different plug-ins: </a:t>
            </a:r>
          </a:p>
          <a:p>
            <a:pPr>
              <a:buFont typeface="Arial" panose="020B0604020202020204" pitchFamily="34" charset="0"/>
              <a:buChar char="•"/>
            </a:pPr>
            <a:r>
              <a:rPr lang="en-US"/>
              <a:t>Container Runtime Interface (CRI): Interface between Kubernetes and the container runtime engine (docker, containerd)</a:t>
            </a:r>
          </a:p>
          <a:p>
            <a:pPr>
              <a:buFont typeface="Arial" panose="020B0604020202020204" pitchFamily="34" charset="0"/>
              <a:buChar char="•"/>
            </a:pPr>
            <a:r>
              <a:rPr lang="en-US"/>
              <a:t>Container Networking Interface (CNI): Interface between Kubernetes and the networking implementation (NSX-T Data Center, Project Calico, Antrea)</a:t>
            </a:r>
          </a:p>
          <a:p>
            <a:pPr>
              <a:buFont typeface="Arial" panose="020B0604020202020204" pitchFamily="34" charset="0"/>
              <a:buChar char="•"/>
            </a:pPr>
            <a:r>
              <a:rPr lang="en-US"/>
              <a:t>Container Storage Interface (CSI): Interface between Kubernetes and the storage implementation (cloud storage, vendor-specific storage, vSphere Storage Policy Based Management [SPBM]).</a:t>
            </a:r>
          </a:p>
        </p:txBody>
      </p:sp>
    </p:spTree>
    <p:extLst>
      <p:ext uri="{BB962C8B-B14F-4D97-AF65-F5344CB8AC3E}">
        <p14:creationId xmlns:p14="http://schemas.microsoft.com/office/powerpoint/2010/main" val="25858975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9600" y="316922"/>
            <a:ext cx="10972800" cy="382156"/>
          </a:xfrm>
          <a:prstGeom prst="rect">
            <a:avLst/>
          </a:prstGeom>
        </p:spPr>
        <p:txBody>
          <a:bodyPr vert="horz" wrap="square" lIns="0" tIns="12700" rIns="0" bIns="0" rtlCol="0">
            <a:spAutoFit/>
          </a:bodyPr>
          <a:lstStyle/>
          <a:p>
            <a:pPr marL="12700">
              <a:lnSpc>
                <a:spcPct val="100000"/>
              </a:lnSpc>
              <a:spcBef>
                <a:spcPts val="100"/>
              </a:spcBef>
            </a:pPr>
            <a:r>
              <a:rPr lang="en-US" sz="2400" spc="35"/>
              <a:t>Kubernetes Tools</a:t>
            </a:r>
            <a:endParaRPr lang="en-US" sz="2400"/>
          </a:p>
        </p:txBody>
      </p:sp>
      <p:sp>
        <p:nvSpPr>
          <p:cNvPr id="4" name="Content Placeholder 3">
            <a:extLst>
              <a:ext uri="{FF2B5EF4-FFF2-40B4-BE49-F238E27FC236}">
                <a16:creationId xmlns:a16="http://schemas.microsoft.com/office/drawing/2014/main" id="{55471F80-D613-41F2-B459-0FE159D9CC0A}"/>
              </a:ext>
            </a:extLst>
          </p:cNvPr>
          <p:cNvSpPr>
            <a:spLocks noGrp="1"/>
          </p:cNvSpPr>
          <p:nvPr>
            <p:ph sz="quarter" idx="12"/>
          </p:nvPr>
        </p:nvSpPr>
        <p:spPr>
          <a:xfrm>
            <a:off x="609600" y="919603"/>
            <a:ext cx="10972800" cy="5467349"/>
          </a:xfrm>
        </p:spPr>
        <p:txBody>
          <a:bodyPr/>
          <a:lstStyle/>
          <a:p>
            <a:pPr marL="0" indent="0"/>
            <a:r>
              <a:rPr lang="en-IE"/>
              <a:t>Several tools are available to build a Kubernetes cluster.  Each has different goals (development or enterprise):</a:t>
            </a:r>
          </a:p>
          <a:p>
            <a:pPr>
              <a:buFont typeface="Arial" panose="020B0604020202020204" pitchFamily="34" charset="0"/>
              <a:buChar char="•"/>
            </a:pPr>
            <a:r>
              <a:rPr lang="en-IE"/>
              <a:t>kubectl</a:t>
            </a:r>
          </a:p>
          <a:p>
            <a:pPr>
              <a:buFont typeface="Arial" panose="020B0604020202020204" pitchFamily="34" charset="0"/>
              <a:buChar char="•"/>
            </a:pPr>
            <a:r>
              <a:rPr lang="en-IE"/>
              <a:t>minikube</a:t>
            </a:r>
          </a:p>
          <a:p>
            <a:pPr>
              <a:buFont typeface="Arial" panose="020B0604020202020204" pitchFamily="34" charset="0"/>
              <a:buChar char="•"/>
            </a:pPr>
            <a:r>
              <a:rPr lang="en-IE"/>
              <a:t>kind</a:t>
            </a:r>
          </a:p>
          <a:p>
            <a:pPr>
              <a:buFont typeface="Arial" panose="020B0604020202020204" pitchFamily="34" charset="0"/>
              <a:buChar char="•"/>
            </a:pPr>
            <a:r>
              <a:rPr lang="en-IE"/>
              <a:t>kubeadm</a:t>
            </a:r>
          </a:p>
          <a:p>
            <a:pPr>
              <a:buFont typeface="Arial" panose="020B0604020202020204" pitchFamily="34" charset="0"/>
              <a:buChar char="•"/>
            </a:pPr>
            <a:r>
              <a:rPr lang="en-IE"/>
              <a:t>Cluster API</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9600" y="316922"/>
            <a:ext cx="10972800" cy="382156"/>
          </a:xfrm>
          <a:prstGeom prst="rect">
            <a:avLst/>
          </a:prstGeom>
        </p:spPr>
        <p:txBody>
          <a:bodyPr vert="horz" wrap="square" lIns="0" tIns="12700" rIns="0" bIns="0" rtlCol="0">
            <a:spAutoFit/>
          </a:bodyPr>
          <a:lstStyle/>
          <a:p>
            <a:pPr marL="12700">
              <a:lnSpc>
                <a:spcPct val="100000"/>
              </a:lnSpc>
              <a:spcBef>
                <a:spcPts val="100"/>
              </a:spcBef>
            </a:pPr>
            <a:r>
              <a:rPr lang="en-IE" sz="2400" spc="35"/>
              <a:t>About k</a:t>
            </a:r>
            <a:r>
              <a:rPr lang="en-IE" sz="2400" spc="40"/>
              <a:t>u</a:t>
            </a:r>
            <a:r>
              <a:rPr lang="en-IE" sz="2400"/>
              <a:t>b</a:t>
            </a:r>
            <a:r>
              <a:rPr lang="en-IE" sz="2400" spc="-30"/>
              <a:t>ea</a:t>
            </a:r>
            <a:r>
              <a:rPr lang="en-IE" sz="2400"/>
              <a:t>d</a:t>
            </a:r>
            <a:r>
              <a:rPr lang="en-IE" sz="2400" spc="50"/>
              <a:t>m</a:t>
            </a:r>
            <a:endParaRPr lang="en-IE" sz="2400"/>
          </a:p>
        </p:txBody>
      </p:sp>
      <p:sp>
        <p:nvSpPr>
          <p:cNvPr id="6" name="Content Placeholder 5">
            <a:extLst>
              <a:ext uri="{FF2B5EF4-FFF2-40B4-BE49-F238E27FC236}">
                <a16:creationId xmlns:a16="http://schemas.microsoft.com/office/drawing/2014/main" id="{31006F1D-7DFD-4BA1-8E8D-685DAA4A9FC1}"/>
              </a:ext>
            </a:extLst>
          </p:cNvPr>
          <p:cNvSpPr>
            <a:spLocks noGrp="1"/>
          </p:cNvSpPr>
          <p:nvPr>
            <p:ph sz="quarter" idx="11"/>
          </p:nvPr>
        </p:nvSpPr>
        <p:spPr/>
        <p:txBody>
          <a:bodyPr/>
          <a:lstStyle/>
          <a:p>
            <a:r>
              <a:rPr lang="en-US" dirty="0"/>
              <a:t>Bootstrap minimum viable cluster:</a:t>
            </a:r>
          </a:p>
          <a:p>
            <a:pPr>
              <a:buFont typeface="Arial" panose="020B0604020202020204" pitchFamily="34" charset="0"/>
              <a:buChar char="•"/>
            </a:pPr>
            <a:r>
              <a:rPr lang="en-US" dirty="0"/>
              <a:t>Control plane creation and setup</a:t>
            </a:r>
          </a:p>
          <a:p>
            <a:pPr>
              <a:buFont typeface="Arial" panose="020B0604020202020204" pitchFamily="34" charset="0"/>
              <a:buChar char="•"/>
            </a:pPr>
            <a:r>
              <a:rPr lang="en-US" dirty="0"/>
              <a:t>Joining nodes</a:t>
            </a:r>
          </a:p>
          <a:p>
            <a:pPr>
              <a:buFont typeface="Arial" panose="020B0604020202020204" pitchFamily="34" charset="0"/>
              <a:buChar char="•"/>
            </a:pPr>
            <a:r>
              <a:rPr lang="en-US" dirty="0"/>
              <a:t>Certificate creation and management</a:t>
            </a:r>
          </a:p>
          <a:p>
            <a:pPr>
              <a:buFont typeface="Arial" panose="020B0604020202020204" pitchFamily="34" charset="0"/>
              <a:buChar char="•"/>
            </a:pPr>
            <a:r>
              <a:rPr lang="en-US" dirty="0"/>
              <a:t>Initial cluster-admin account setup</a:t>
            </a:r>
          </a:p>
          <a:p>
            <a:pPr>
              <a:buFont typeface="Arial" panose="020B0604020202020204" pitchFamily="34" charset="0"/>
              <a:buChar char="•"/>
            </a:pPr>
            <a:endParaRPr lang="en-US" dirty="0"/>
          </a:p>
          <a:p>
            <a:endParaRPr lang="en-US" dirty="0"/>
          </a:p>
        </p:txBody>
      </p:sp>
      <p:sp>
        <p:nvSpPr>
          <p:cNvPr id="7" name="Content Placeholder 6">
            <a:extLst>
              <a:ext uri="{FF2B5EF4-FFF2-40B4-BE49-F238E27FC236}">
                <a16:creationId xmlns:a16="http://schemas.microsoft.com/office/drawing/2014/main" id="{04F846B3-C77F-42D6-9A29-708A2B05C228}"/>
              </a:ext>
            </a:extLst>
          </p:cNvPr>
          <p:cNvSpPr>
            <a:spLocks noGrp="1"/>
          </p:cNvSpPr>
          <p:nvPr>
            <p:ph sz="quarter" idx="14"/>
          </p:nvPr>
        </p:nvSpPr>
        <p:spPr/>
        <p:txBody>
          <a:bodyPr/>
          <a:lstStyle/>
          <a:p>
            <a:r>
              <a:rPr lang="en-IE"/>
              <a:t/>
            </a:r>
            <a:br>
              <a:rPr lang="en-IE"/>
            </a:br>
            <a:endParaRPr lang="en-US"/>
          </a:p>
        </p:txBody>
      </p:sp>
      <p:sp>
        <p:nvSpPr>
          <p:cNvPr id="4" name="object 4"/>
          <p:cNvSpPr/>
          <p:nvPr/>
        </p:nvSpPr>
        <p:spPr>
          <a:xfrm>
            <a:off x="7416801" y="574322"/>
            <a:ext cx="3465688" cy="344452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78860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C0B194-305E-4C52-A3BC-D1DEDF46186A}"/>
              </a:ext>
            </a:extLst>
          </p:cNvPr>
          <p:cNvSpPr>
            <a:spLocks noGrp="1"/>
          </p:cNvSpPr>
          <p:nvPr>
            <p:ph type="title"/>
          </p:nvPr>
        </p:nvSpPr>
        <p:spPr>
          <a:xfrm>
            <a:off x="616855" y="1676400"/>
            <a:ext cx="7257143" cy="1752600"/>
          </a:xfrm>
        </p:spPr>
        <p:txBody>
          <a:bodyPr anchor="b"/>
          <a:lstStyle>
            <a:lvl1pPr algn="l">
              <a:lnSpc>
                <a:spcPts val="3000"/>
              </a:lnSpc>
              <a:defRPr sz="2800" b="0" cap="none" baseline="0"/>
            </a:lvl1pPr>
          </a:lstStyle>
          <a:p>
            <a:r>
              <a:rPr dirty="0"/>
              <a:t>Lesson </a:t>
            </a:r>
            <a:r>
              <a:rPr lang="en-US" dirty="0"/>
              <a:t>2</a:t>
            </a:r>
            <a:r>
              <a:rPr dirty="0" smtClean="0"/>
              <a:t>: </a:t>
            </a:r>
            <a:r>
              <a:rPr lang="en-US" dirty="0"/>
              <a:t>Kubernetes </a:t>
            </a:r>
            <a:r>
              <a:rPr lang="en-US" dirty="0" err="1"/>
              <a:t>kubectl</a:t>
            </a:r>
            <a:r>
              <a:rPr lang="en-US" dirty="0"/>
              <a:t> CLI</a:t>
            </a:r>
            <a:endParaRPr dirty="0"/>
          </a:p>
        </p:txBody>
      </p:sp>
      <p:pic>
        <p:nvPicPr>
          <p:cNvPr id="10" name="Picture 4" descr="C:\Users\jmaltese\AppData\Local\Temp\6\SNAGHTML1ac7bba0.PNG">
            <a:extLst>
              <a:ext uri="{FF2B5EF4-FFF2-40B4-BE49-F238E27FC236}">
                <a16:creationId xmlns:a16="http://schemas.microsoft.com/office/drawing/2014/main" id="{3E92330F-F74F-4FC0-A158-D8A6B4F52B6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09600" y="6447600"/>
            <a:ext cx="1408739" cy="262702"/>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8201A2E8-7C2E-49AE-A43B-80E0C11CCAA6}"/>
              </a:ext>
            </a:extLst>
          </p:cNvPr>
          <p:cNvSpPr/>
          <p:nvPr userDrawn="1"/>
        </p:nvSpPr>
        <p:spPr>
          <a:xfrm rot="2700000">
            <a:off x="7247491" y="-1003602"/>
            <a:ext cx="3505682" cy="10673146"/>
          </a:xfrm>
          <a:custGeom>
            <a:avLst/>
            <a:gdLst>
              <a:gd name="connsiteX0" fmla="*/ 0 w 3505682"/>
              <a:gd name="connsiteY0" fmla="*/ 925479 h 10673146"/>
              <a:gd name="connsiteX1" fmla="*/ 925478 w 3505682"/>
              <a:gd name="connsiteY1" fmla="*/ 0 h 10673146"/>
              <a:gd name="connsiteX2" fmla="*/ 3505682 w 3505682"/>
              <a:gd name="connsiteY2" fmla="*/ 2580205 h 10673146"/>
              <a:gd name="connsiteX3" fmla="*/ 3505682 w 3505682"/>
              <a:gd name="connsiteY3" fmla="*/ 7167464 h 10673146"/>
              <a:gd name="connsiteX4" fmla="*/ 0 w 3505682"/>
              <a:gd name="connsiteY4" fmla="*/ 10673146 h 10673146"/>
              <a:gd name="connsiteX5" fmla="*/ 0 w 3505682"/>
              <a:gd name="connsiteY5" fmla="*/ 925479 h 1067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5682" h="10673146">
                <a:moveTo>
                  <a:pt x="0" y="925479"/>
                </a:moveTo>
                <a:lnTo>
                  <a:pt x="925478" y="0"/>
                </a:lnTo>
                <a:lnTo>
                  <a:pt x="3505682" y="2580205"/>
                </a:lnTo>
                <a:lnTo>
                  <a:pt x="3505682" y="7167464"/>
                </a:lnTo>
                <a:lnTo>
                  <a:pt x="0" y="10673146"/>
                </a:lnTo>
                <a:lnTo>
                  <a:pt x="0" y="925479"/>
                </a:lnTo>
                <a:close/>
              </a:path>
            </a:pathLst>
          </a:custGeom>
          <a:gradFill>
            <a:gsLst>
              <a:gs pos="24000">
                <a:schemeClr val="accent4"/>
              </a:gs>
              <a:gs pos="87000">
                <a:schemeClr val="accent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Metropolis"/>
              <a:ea typeface="+mn-ea"/>
              <a:cs typeface="+mn-cs"/>
            </a:endParaRPr>
          </a:p>
        </p:txBody>
      </p:sp>
      <p:sp>
        <p:nvSpPr>
          <p:cNvPr id="12" name="Freeform: Shape 11">
            <a:extLst>
              <a:ext uri="{FF2B5EF4-FFF2-40B4-BE49-F238E27FC236}">
                <a16:creationId xmlns:a16="http://schemas.microsoft.com/office/drawing/2014/main" id="{3902D2C2-E024-4EC2-B3ED-4ACD027C0DC3}"/>
              </a:ext>
            </a:extLst>
          </p:cNvPr>
          <p:cNvSpPr/>
          <p:nvPr userDrawn="1"/>
        </p:nvSpPr>
        <p:spPr>
          <a:xfrm rot="2700000">
            <a:off x="9753830" y="1674737"/>
            <a:ext cx="970552" cy="6485190"/>
          </a:xfrm>
          <a:custGeom>
            <a:avLst/>
            <a:gdLst>
              <a:gd name="connsiteX0" fmla="*/ 1 w 970552"/>
              <a:gd name="connsiteY0" fmla="*/ 0 h 6485190"/>
              <a:gd name="connsiteX1" fmla="*/ 970552 w 970552"/>
              <a:gd name="connsiteY1" fmla="*/ 970551 h 6485190"/>
              <a:gd name="connsiteX2" fmla="*/ 970552 w 970552"/>
              <a:gd name="connsiteY2" fmla="*/ 5514638 h 6485190"/>
              <a:gd name="connsiteX3" fmla="*/ 0 w 970552"/>
              <a:gd name="connsiteY3" fmla="*/ 6485190 h 6485190"/>
            </a:gdLst>
            <a:ahLst/>
            <a:cxnLst>
              <a:cxn ang="0">
                <a:pos x="connsiteX0" y="connsiteY0"/>
              </a:cxn>
              <a:cxn ang="0">
                <a:pos x="connsiteX1" y="connsiteY1"/>
              </a:cxn>
              <a:cxn ang="0">
                <a:pos x="connsiteX2" y="connsiteY2"/>
              </a:cxn>
              <a:cxn ang="0">
                <a:pos x="connsiteX3" y="connsiteY3"/>
              </a:cxn>
            </a:cxnLst>
            <a:rect l="l" t="t" r="r" b="b"/>
            <a:pathLst>
              <a:path w="970552" h="6485190">
                <a:moveTo>
                  <a:pt x="1" y="0"/>
                </a:moveTo>
                <a:lnTo>
                  <a:pt x="970552" y="970551"/>
                </a:lnTo>
                <a:lnTo>
                  <a:pt x="970552" y="5514638"/>
                </a:lnTo>
                <a:lnTo>
                  <a:pt x="0" y="6485190"/>
                </a:lnTo>
                <a:close/>
              </a:path>
            </a:pathLst>
          </a:custGeom>
          <a:gradFill>
            <a:gsLst>
              <a:gs pos="94000">
                <a:schemeClr val="bg1"/>
              </a:gs>
              <a:gs pos="16000">
                <a:schemeClr val="accent4"/>
              </a:gs>
              <a:gs pos="76000">
                <a:schemeClr val="bg1">
                  <a:alpha val="91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Metropolis"/>
              <a:ea typeface="+mn-ea"/>
              <a:cs typeface="+mn-cs"/>
            </a:endParaRPr>
          </a:p>
        </p:txBody>
      </p:sp>
      <p:sp>
        <p:nvSpPr>
          <p:cNvPr id="10021" name="NewShape"/>
          <p:cNvSpPr txBox="1"/>
          <p:nvPr/>
        </p:nvSpPr>
        <p:spPr>
          <a:xfrm>
            <a:off x="1571604" y="1285860"/>
            <a:ext cx="3643338" cy="369332"/>
          </a:xfrm>
          <a:prstGeom prst="rect">
            <a:avLst/>
          </a:prstGeom>
          <a:noFill/>
        </p:spPr>
        <p:txBody>
          <a:bodyPr wrap="square"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7F7F7F"/>
              </a:solidFill>
              <a:effectLst/>
              <a:uLnTx/>
              <a:uFillTx/>
              <a:latin typeface="Metropolis"/>
              <a:ea typeface="+mn-ea"/>
              <a:cs typeface="+mn-cs"/>
            </a:endParaRP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94402" y="5749718"/>
            <a:ext cx="1707705" cy="960584"/>
          </a:xfrm>
          <a:prstGeom prst="rect">
            <a:avLst/>
          </a:prstGeom>
        </p:spPr>
      </p:pic>
    </p:spTree>
    <p:custDataLst>
      <p:tags r:id="rId1"/>
    </p:custDataLst>
    <p:extLst>
      <p:ext uri="{BB962C8B-B14F-4D97-AF65-F5344CB8AC3E}">
        <p14:creationId xmlns:p14="http://schemas.microsoft.com/office/powerpoint/2010/main" val="14004765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9600" y="316922"/>
            <a:ext cx="10972800" cy="382156"/>
          </a:xfrm>
          <a:prstGeom prst="rect">
            <a:avLst/>
          </a:prstGeom>
        </p:spPr>
        <p:txBody>
          <a:bodyPr vert="horz" wrap="square" lIns="0" tIns="12700" rIns="0" bIns="0" rtlCol="0">
            <a:spAutoFit/>
          </a:bodyPr>
          <a:lstStyle/>
          <a:p>
            <a:pPr marL="12700">
              <a:lnSpc>
                <a:spcPct val="100000"/>
              </a:lnSpc>
              <a:spcBef>
                <a:spcPts val="100"/>
              </a:spcBef>
            </a:pPr>
            <a:r>
              <a:rPr lang="en-US" sz="2400"/>
              <a:t>API: </a:t>
            </a:r>
            <a:r>
              <a:rPr lang="en-US" sz="2400" spc="-15"/>
              <a:t>REST</a:t>
            </a:r>
            <a:endParaRPr lang="en-US" sz="2400"/>
          </a:p>
        </p:txBody>
      </p:sp>
      <p:sp>
        <p:nvSpPr>
          <p:cNvPr id="7" name="Content Placeholder 6">
            <a:extLst>
              <a:ext uri="{FF2B5EF4-FFF2-40B4-BE49-F238E27FC236}">
                <a16:creationId xmlns:a16="http://schemas.microsoft.com/office/drawing/2014/main" id="{FBE86443-4346-49D7-BE77-95DA4A90CDE0}"/>
              </a:ext>
            </a:extLst>
          </p:cNvPr>
          <p:cNvSpPr>
            <a:spLocks noGrp="1"/>
          </p:cNvSpPr>
          <p:nvPr>
            <p:ph sz="quarter" idx="11"/>
          </p:nvPr>
        </p:nvSpPr>
        <p:spPr>
          <a:xfrm>
            <a:off x="558005" y="1046878"/>
            <a:ext cx="5414963" cy="5467350"/>
          </a:xfrm>
        </p:spPr>
        <p:txBody>
          <a:bodyPr/>
          <a:lstStyle/>
          <a:p>
            <a:r>
              <a:rPr lang="en-IE"/>
              <a:t>REST JSON-based API works in the following ways:</a:t>
            </a:r>
          </a:p>
          <a:p>
            <a:pPr>
              <a:buFont typeface="Arial" panose="020B0604020202020204" pitchFamily="34" charset="0"/>
              <a:buChar char="•"/>
            </a:pPr>
            <a:r>
              <a:rPr lang="en-IE"/>
              <a:t>All internal and external components  communicate through this API.</a:t>
            </a:r>
          </a:p>
          <a:p>
            <a:pPr>
              <a:buFont typeface="Arial" panose="020B0604020202020204" pitchFamily="34" charset="0"/>
              <a:buChar char="•"/>
            </a:pPr>
            <a:r>
              <a:rPr lang="en-IE"/>
              <a:t>It is explicitly versioned so that future changes can be made.</a:t>
            </a:r>
          </a:p>
          <a:p>
            <a:pPr>
              <a:buFont typeface="Arial" panose="020B0604020202020204" pitchFamily="34" charset="0"/>
              <a:buChar char="•"/>
            </a:pPr>
            <a:r>
              <a:rPr lang="en-IE"/>
              <a:t>It provides an abstraction layer on top of  the  storage (</a:t>
            </a:r>
            <a:r>
              <a:rPr lang="en-IE">
                <a:latin typeface="+mn-lt"/>
                <a:cs typeface="Courier New" panose="02070309020205020404" pitchFamily="49" charset="0"/>
              </a:rPr>
              <a:t>etcd</a:t>
            </a:r>
            <a:r>
              <a:rPr lang="en-IE"/>
              <a:t>).</a:t>
            </a:r>
          </a:p>
          <a:p>
            <a:r>
              <a:rPr lang="en-IE"/>
              <a:t/>
            </a:r>
            <a:br>
              <a:rPr lang="en-IE"/>
            </a:br>
            <a:endParaRPr lang="en-US"/>
          </a:p>
        </p:txBody>
      </p:sp>
      <p:sp>
        <p:nvSpPr>
          <p:cNvPr id="8" name="Content Placeholder 7">
            <a:extLst>
              <a:ext uri="{FF2B5EF4-FFF2-40B4-BE49-F238E27FC236}">
                <a16:creationId xmlns:a16="http://schemas.microsoft.com/office/drawing/2014/main" id="{35142C7D-B64E-4342-A9FF-806CE5B26357}"/>
              </a:ext>
            </a:extLst>
          </p:cNvPr>
          <p:cNvSpPr>
            <a:spLocks noGrp="1"/>
          </p:cNvSpPr>
          <p:nvPr>
            <p:ph sz="quarter" idx="12"/>
          </p:nvPr>
        </p:nvSpPr>
        <p:spPr/>
        <p:txBody>
          <a:bodyPr/>
          <a:lstStyle/>
          <a:p>
            <a:r>
              <a:rPr lang="en-IE"/>
              <a:t/>
            </a:r>
            <a:br>
              <a:rPr lang="en-IE"/>
            </a:br>
            <a:endParaRPr lang="en-US"/>
          </a:p>
        </p:txBody>
      </p:sp>
      <p:sp>
        <p:nvSpPr>
          <p:cNvPr id="4" name="object 4"/>
          <p:cNvSpPr txBox="1"/>
          <p:nvPr/>
        </p:nvSpPr>
        <p:spPr>
          <a:xfrm>
            <a:off x="6221412" y="1100137"/>
            <a:ext cx="5359400" cy="3550331"/>
          </a:xfrm>
          <a:prstGeom prst="rect">
            <a:avLst/>
          </a:prstGeom>
          <a:solidFill>
            <a:srgbClr val="E3E2E3"/>
          </a:solidFill>
          <a:ln w="9525">
            <a:solidFill>
              <a:srgbClr val="0091DA"/>
            </a:solidFill>
          </a:ln>
        </p:spPr>
        <p:txBody>
          <a:bodyPr vert="horz" wrap="square" lIns="0" tIns="79375" rIns="0" bIns="0" rtlCol="0">
            <a:spAutoFit/>
          </a:bodyPr>
          <a:lstStyle/>
          <a:p>
            <a:pPr marL="90805">
              <a:lnSpc>
                <a:spcPct val="100000"/>
              </a:lnSpc>
              <a:spcBef>
                <a:spcPts val="625"/>
              </a:spcBef>
            </a:pPr>
            <a:r>
              <a:rPr sz="1800" spc="-5">
                <a:solidFill>
                  <a:srgbClr val="3F3F3F"/>
                </a:solidFill>
                <a:latin typeface="Consolas"/>
                <a:cs typeface="Consolas"/>
              </a:rPr>
              <a:t>curl</a:t>
            </a:r>
            <a:r>
              <a:rPr sz="1800" spc="-25">
                <a:solidFill>
                  <a:srgbClr val="3F3F3F"/>
                </a:solidFill>
                <a:latin typeface="Consolas"/>
                <a:cs typeface="Consolas"/>
              </a:rPr>
              <a:t> </a:t>
            </a:r>
            <a:r>
              <a:rPr sz="1800" spc="-5">
                <a:solidFill>
                  <a:srgbClr val="3F3F3F"/>
                </a:solidFill>
                <a:latin typeface="Consolas"/>
                <a:cs typeface="Consolas"/>
              </a:rPr>
              <a:t>http://localhost:8001/api/v1/pods</a:t>
            </a:r>
            <a:endParaRPr sz="1800">
              <a:latin typeface="Consolas"/>
              <a:cs typeface="Consolas"/>
            </a:endParaRPr>
          </a:p>
          <a:p>
            <a:pPr>
              <a:lnSpc>
                <a:spcPct val="100000"/>
              </a:lnSpc>
            </a:pPr>
            <a:endParaRPr sz="1800">
              <a:latin typeface="Consolas"/>
              <a:cs typeface="Consolas"/>
            </a:endParaRPr>
          </a:p>
          <a:p>
            <a:pPr marL="90805">
              <a:lnSpc>
                <a:spcPct val="100000"/>
              </a:lnSpc>
              <a:spcBef>
                <a:spcPts val="1225"/>
              </a:spcBef>
            </a:pPr>
            <a:r>
              <a:rPr sz="1800">
                <a:solidFill>
                  <a:srgbClr val="3F3F3F"/>
                </a:solidFill>
                <a:latin typeface="Consolas"/>
                <a:cs typeface="Consolas"/>
              </a:rPr>
              <a:t>{</a:t>
            </a:r>
            <a:endParaRPr sz="1800">
              <a:latin typeface="Consolas"/>
              <a:cs typeface="Consolas"/>
            </a:endParaRPr>
          </a:p>
          <a:p>
            <a:pPr marL="342265">
              <a:lnSpc>
                <a:spcPct val="100000"/>
              </a:lnSpc>
              <a:spcBef>
                <a:spcPts val="650"/>
              </a:spcBef>
            </a:pPr>
            <a:r>
              <a:rPr sz="1800" spc="-5">
                <a:solidFill>
                  <a:srgbClr val="3F3F3F"/>
                </a:solidFill>
                <a:latin typeface="Consolas"/>
                <a:cs typeface="Consolas"/>
              </a:rPr>
              <a:t>"kind":</a:t>
            </a:r>
            <a:r>
              <a:rPr sz="1800" spc="-10">
                <a:solidFill>
                  <a:srgbClr val="3F3F3F"/>
                </a:solidFill>
                <a:latin typeface="Consolas"/>
                <a:cs typeface="Consolas"/>
              </a:rPr>
              <a:t> </a:t>
            </a:r>
            <a:r>
              <a:rPr sz="1800" spc="-5">
                <a:solidFill>
                  <a:srgbClr val="3F3F3F"/>
                </a:solidFill>
                <a:latin typeface="Consolas"/>
                <a:cs typeface="Consolas"/>
              </a:rPr>
              <a:t>"</a:t>
            </a:r>
            <a:r>
              <a:rPr lang="en-US" sz="1800" spc="-5">
                <a:solidFill>
                  <a:srgbClr val="3F3F3F"/>
                </a:solidFill>
                <a:latin typeface="Consolas"/>
                <a:cs typeface="Consolas"/>
              </a:rPr>
              <a:t>PodList</a:t>
            </a:r>
            <a:r>
              <a:rPr sz="1800" spc="-5">
                <a:solidFill>
                  <a:srgbClr val="3F3F3F"/>
                </a:solidFill>
                <a:latin typeface="Consolas"/>
                <a:cs typeface="Consolas"/>
              </a:rPr>
              <a:t>",</a:t>
            </a:r>
            <a:endParaRPr sz="1800">
              <a:latin typeface="Consolas"/>
              <a:cs typeface="Consolas"/>
            </a:endParaRPr>
          </a:p>
          <a:p>
            <a:pPr marL="342265" marR="2626360">
              <a:lnSpc>
                <a:spcPts val="2810"/>
              </a:lnSpc>
              <a:spcBef>
                <a:spcPts val="80"/>
              </a:spcBef>
            </a:pPr>
            <a:r>
              <a:rPr sz="1800" spc="-5">
                <a:solidFill>
                  <a:srgbClr val="3F3F3F"/>
                </a:solidFill>
                <a:latin typeface="Consolas"/>
                <a:cs typeface="Consolas"/>
              </a:rPr>
              <a:t>"</a:t>
            </a:r>
            <a:r>
              <a:rPr lang="en-US" sz="1800" spc="-5">
                <a:solidFill>
                  <a:srgbClr val="3F3F3F"/>
                </a:solidFill>
                <a:latin typeface="Consolas"/>
                <a:cs typeface="Consolas"/>
              </a:rPr>
              <a:t>apiVersion</a:t>
            </a:r>
            <a:r>
              <a:rPr sz="1800" spc="-5">
                <a:solidFill>
                  <a:srgbClr val="3F3F3F"/>
                </a:solidFill>
                <a:latin typeface="Consolas"/>
                <a:cs typeface="Consolas"/>
              </a:rPr>
              <a:t>":</a:t>
            </a:r>
            <a:r>
              <a:rPr sz="1800" spc="-95">
                <a:solidFill>
                  <a:srgbClr val="3F3F3F"/>
                </a:solidFill>
                <a:latin typeface="Consolas"/>
                <a:cs typeface="Consolas"/>
              </a:rPr>
              <a:t> </a:t>
            </a:r>
            <a:r>
              <a:rPr sz="1800" spc="-5">
                <a:solidFill>
                  <a:srgbClr val="3F3F3F"/>
                </a:solidFill>
                <a:latin typeface="Consolas"/>
                <a:cs typeface="Consolas"/>
              </a:rPr>
              <a:t>"v1",  "metadata":</a:t>
            </a:r>
            <a:r>
              <a:rPr sz="1800" spc="-20">
                <a:solidFill>
                  <a:srgbClr val="3F3F3F"/>
                </a:solidFill>
                <a:latin typeface="Consolas"/>
                <a:cs typeface="Consolas"/>
              </a:rPr>
              <a:t> </a:t>
            </a:r>
            <a:r>
              <a:rPr sz="1800">
                <a:solidFill>
                  <a:srgbClr val="3F3F3F"/>
                </a:solidFill>
                <a:latin typeface="Consolas"/>
                <a:cs typeface="Consolas"/>
              </a:rPr>
              <a:t>{</a:t>
            </a:r>
            <a:endParaRPr sz="1800">
              <a:latin typeface="Consolas"/>
              <a:cs typeface="Consolas"/>
            </a:endParaRPr>
          </a:p>
          <a:p>
            <a:pPr marL="593090" marR="1246505">
              <a:lnSpc>
                <a:spcPts val="2710"/>
              </a:lnSpc>
              <a:spcBef>
                <a:spcPts val="50"/>
              </a:spcBef>
            </a:pPr>
            <a:r>
              <a:rPr sz="1800" spc="-5">
                <a:solidFill>
                  <a:srgbClr val="3F3F3F"/>
                </a:solidFill>
                <a:latin typeface="Consolas"/>
                <a:cs typeface="Consolas"/>
              </a:rPr>
              <a:t>"</a:t>
            </a:r>
            <a:r>
              <a:rPr lang="en-US" sz="1800" spc="-5">
                <a:solidFill>
                  <a:srgbClr val="3F3F3F"/>
                </a:solidFill>
                <a:latin typeface="Consolas"/>
                <a:cs typeface="Consolas"/>
              </a:rPr>
              <a:t>selfLink</a:t>
            </a:r>
            <a:r>
              <a:rPr sz="1800" spc="-5">
                <a:solidFill>
                  <a:srgbClr val="3F3F3F"/>
                </a:solidFill>
                <a:latin typeface="Consolas"/>
                <a:cs typeface="Consolas"/>
              </a:rPr>
              <a:t>": "/</a:t>
            </a:r>
            <a:r>
              <a:rPr lang="en-US" sz="1800" spc="-5">
                <a:solidFill>
                  <a:srgbClr val="3F3F3F"/>
                </a:solidFill>
                <a:latin typeface="Consolas"/>
                <a:cs typeface="Consolas"/>
              </a:rPr>
              <a:t>api</a:t>
            </a:r>
            <a:r>
              <a:rPr sz="1800" spc="-5">
                <a:solidFill>
                  <a:srgbClr val="3F3F3F"/>
                </a:solidFill>
                <a:latin typeface="Consolas"/>
                <a:cs typeface="Consolas"/>
              </a:rPr>
              <a:t>/v1/pods",  "</a:t>
            </a:r>
            <a:r>
              <a:rPr lang="en-US" sz="1800" spc="-5">
                <a:solidFill>
                  <a:srgbClr val="3F3F3F"/>
                </a:solidFill>
                <a:latin typeface="Consolas"/>
                <a:cs typeface="Consolas"/>
              </a:rPr>
              <a:t>resourceVersion</a:t>
            </a:r>
            <a:r>
              <a:rPr sz="1800" spc="-5">
                <a:solidFill>
                  <a:srgbClr val="3F3F3F"/>
                </a:solidFill>
                <a:latin typeface="Consolas"/>
                <a:cs typeface="Consolas"/>
              </a:rPr>
              <a:t>":</a:t>
            </a:r>
            <a:r>
              <a:rPr sz="1800" spc="-95">
                <a:solidFill>
                  <a:srgbClr val="3F3F3F"/>
                </a:solidFill>
                <a:latin typeface="Consolas"/>
                <a:cs typeface="Consolas"/>
              </a:rPr>
              <a:t> </a:t>
            </a:r>
            <a:r>
              <a:rPr sz="1800" spc="-5">
                <a:solidFill>
                  <a:srgbClr val="3F3F3F"/>
                </a:solidFill>
                <a:latin typeface="Consolas"/>
                <a:cs typeface="Consolas"/>
              </a:rPr>
              <a:t>"3606680"</a:t>
            </a:r>
            <a:endParaRPr sz="1800">
              <a:latin typeface="Consolas"/>
              <a:cs typeface="Consolas"/>
            </a:endParaRPr>
          </a:p>
          <a:p>
            <a:pPr marL="342265">
              <a:lnSpc>
                <a:spcPct val="100000"/>
              </a:lnSpc>
              <a:spcBef>
                <a:spcPts val="470"/>
              </a:spcBef>
            </a:pPr>
            <a:r>
              <a:rPr sz="1800" spc="-5">
                <a:solidFill>
                  <a:srgbClr val="3F3F3F"/>
                </a:solidFill>
                <a:latin typeface="Consolas"/>
                <a:cs typeface="Consolas"/>
              </a:rPr>
              <a:t>},</a:t>
            </a:r>
            <a:endParaRPr sz="1800">
              <a:latin typeface="Consolas"/>
              <a:cs typeface="Consolas"/>
            </a:endParaRPr>
          </a:p>
          <a:p>
            <a:pPr marL="342265">
              <a:lnSpc>
                <a:spcPct val="100000"/>
              </a:lnSpc>
              <a:spcBef>
                <a:spcPts val="530"/>
              </a:spcBef>
            </a:pPr>
            <a:r>
              <a:rPr sz="1800" spc="-5">
                <a:solidFill>
                  <a:srgbClr val="3F3F3F"/>
                </a:solidFill>
                <a:latin typeface="Consolas"/>
                <a:cs typeface="Consolas"/>
              </a:rPr>
              <a:t>"items":</a:t>
            </a:r>
            <a:r>
              <a:rPr sz="1800" spc="-10">
                <a:solidFill>
                  <a:srgbClr val="3F3F3F"/>
                </a:solidFill>
                <a:latin typeface="Consolas"/>
                <a:cs typeface="Consolas"/>
              </a:rPr>
              <a:t> </a:t>
            </a:r>
            <a:r>
              <a:rPr sz="1800">
                <a:solidFill>
                  <a:srgbClr val="3F3F3F"/>
                </a:solidFill>
                <a:latin typeface="Consolas"/>
                <a:cs typeface="Consolas"/>
              </a:rPr>
              <a:t>[</a:t>
            </a:r>
            <a:endParaRPr sz="1800">
              <a:latin typeface="Consolas"/>
              <a:cs typeface="Consolas"/>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2"/>
          </p:nvPr>
        </p:nvSpPr>
        <p:spPr/>
        <p:txBody>
          <a:bodyPr/>
          <a:lstStyle/>
          <a:p>
            <a:endParaRPr lang="en-IN"/>
          </a:p>
        </p:txBody>
      </p:sp>
    </p:spTree>
    <p:extLst>
      <p:ext uri="{BB962C8B-B14F-4D97-AF65-F5344CB8AC3E}">
        <p14:creationId xmlns:p14="http://schemas.microsoft.com/office/powerpoint/2010/main" val="8712637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766559"/>
            <a:ext cx="12188952" cy="9144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1065616" y="6452492"/>
            <a:ext cx="250190" cy="177165"/>
          </a:xfrm>
          <a:custGeom>
            <a:avLst/>
            <a:gdLst/>
            <a:ahLst/>
            <a:cxnLst/>
            <a:rect l="l" t="t" r="r" b="b"/>
            <a:pathLst>
              <a:path w="250190" h="177165">
                <a:moveTo>
                  <a:pt x="19557" y="0"/>
                </a:moveTo>
                <a:lnTo>
                  <a:pt x="5143" y="0"/>
                </a:lnTo>
                <a:lnTo>
                  <a:pt x="0" y="6248"/>
                </a:lnTo>
                <a:lnTo>
                  <a:pt x="0" y="14579"/>
                </a:lnTo>
                <a:lnTo>
                  <a:pt x="1028" y="17703"/>
                </a:lnTo>
                <a:lnTo>
                  <a:pt x="2057" y="19786"/>
                </a:lnTo>
                <a:lnTo>
                  <a:pt x="53517" y="165671"/>
                </a:lnTo>
                <a:lnTo>
                  <a:pt x="56603" y="172961"/>
                </a:lnTo>
                <a:lnTo>
                  <a:pt x="61747" y="177139"/>
                </a:lnTo>
                <a:lnTo>
                  <a:pt x="75133" y="177139"/>
                </a:lnTo>
                <a:lnTo>
                  <a:pt x="80276" y="172961"/>
                </a:lnTo>
                <a:lnTo>
                  <a:pt x="82334" y="165671"/>
                </a:lnTo>
                <a:lnTo>
                  <a:pt x="92501" y="136499"/>
                </a:lnTo>
                <a:lnTo>
                  <a:pt x="68960" y="136499"/>
                </a:lnTo>
                <a:lnTo>
                  <a:pt x="25730" y="11455"/>
                </a:lnTo>
                <a:lnTo>
                  <a:pt x="23672" y="4165"/>
                </a:lnTo>
                <a:lnTo>
                  <a:pt x="19557" y="0"/>
                </a:lnTo>
                <a:close/>
              </a:path>
              <a:path w="250190" h="177165">
                <a:moveTo>
                  <a:pt x="149651" y="41668"/>
                </a:moveTo>
                <a:lnTo>
                  <a:pt x="125552" y="41668"/>
                </a:lnTo>
                <a:lnTo>
                  <a:pt x="167754" y="165671"/>
                </a:lnTo>
                <a:lnTo>
                  <a:pt x="169811" y="172961"/>
                </a:lnTo>
                <a:lnTo>
                  <a:pt x="174955" y="177139"/>
                </a:lnTo>
                <a:lnTo>
                  <a:pt x="188328" y="177139"/>
                </a:lnTo>
                <a:lnTo>
                  <a:pt x="193484" y="172961"/>
                </a:lnTo>
                <a:lnTo>
                  <a:pt x="196570" y="165671"/>
                </a:lnTo>
                <a:lnTo>
                  <a:pt x="206858" y="136499"/>
                </a:lnTo>
                <a:lnTo>
                  <a:pt x="182156" y="136499"/>
                </a:lnTo>
                <a:lnTo>
                  <a:pt x="149651" y="41668"/>
                </a:lnTo>
                <a:close/>
              </a:path>
              <a:path w="250190" h="177165">
                <a:moveTo>
                  <a:pt x="132765" y="0"/>
                </a:moveTo>
                <a:lnTo>
                  <a:pt x="117322" y="0"/>
                </a:lnTo>
                <a:lnTo>
                  <a:pt x="114236" y="4165"/>
                </a:lnTo>
                <a:lnTo>
                  <a:pt x="112179" y="10414"/>
                </a:lnTo>
                <a:lnTo>
                  <a:pt x="68960" y="136499"/>
                </a:lnTo>
                <a:lnTo>
                  <a:pt x="92501" y="136499"/>
                </a:lnTo>
                <a:lnTo>
                  <a:pt x="125552" y="41668"/>
                </a:lnTo>
                <a:lnTo>
                  <a:pt x="149651" y="41668"/>
                </a:lnTo>
                <a:lnTo>
                  <a:pt x="138937" y="10414"/>
                </a:lnTo>
                <a:lnTo>
                  <a:pt x="136880" y="4165"/>
                </a:lnTo>
                <a:lnTo>
                  <a:pt x="132765" y="0"/>
                </a:lnTo>
                <a:close/>
              </a:path>
              <a:path w="250190" h="177165">
                <a:moveTo>
                  <a:pt x="244932" y="0"/>
                </a:moveTo>
                <a:lnTo>
                  <a:pt x="230530" y="0"/>
                </a:lnTo>
                <a:lnTo>
                  <a:pt x="227444" y="5207"/>
                </a:lnTo>
                <a:lnTo>
                  <a:pt x="225386" y="10414"/>
                </a:lnTo>
                <a:lnTo>
                  <a:pt x="182156" y="136499"/>
                </a:lnTo>
                <a:lnTo>
                  <a:pt x="206858" y="136499"/>
                </a:lnTo>
                <a:lnTo>
                  <a:pt x="248018" y="19786"/>
                </a:lnTo>
                <a:lnTo>
                  <a:pt x="249047" y="17703"/>
                </a:lnTo>
                <a:lnTo>
                  <a:pt x="250075" y="14579"/>
                </a:lnTo>
                <a:lnTo>
                  <a:pt x="250075" y="6248"/>
                </a:lnTo>
                <a:lnTo>
                  <a:pt x="244932" y="0"/>
                </a:lnTo>
                <a:close/>
              </a:path>
            </a:pathLst>
          </a:custGeom>
          <a:solidFill>
            <a:srgbClr val="717073"/>
          </a:solidFill>
        </p:spPr>
        <p:txBody>
          <a:bodyPr wrap="square" lIns="0" tIns="0" rIns="0" bIns="0" rtlCol="0"/>
          <a:lstStyle/>
          <a:p>
            <a:endParaRPr/>
          </a:p>
        </p:txBody>
      </p:sp>
      <p:sp>
        <p:nvSpPr>
          <p:cNvPr id="4" name="object 4"/>
          <p:cNvSpPr/>
          <p:nvPr/>
        </p:nvSpPr>
        <p:spPr>
          <a:xfrm>
            <a:off x="1496310" y="6452481"/>
            <a:ext cx="253121" cy="179311"/>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1315703" y="6452490"/>
            <a:ext cx="149860" cy="179705"/>
          </a:xfrm>
          <a:custGeom>
            <a:avLst/>
            <a:gdLst/>
            <a:ahLst/>
            <a:cxnLst/>
            <a:rect l="l" t="t" r="r" b="b"/>
            <a:pathLst>
              <a:path w="149859" h="179704">
                <a:moveTo>
                  <a:pt x="72834" y="68795"/>
                </a:moveTo>
                <a:lnTo>
                  <a:pt x="43275" y="72445"/>
                </a:lnTo>
                <a:lnTo>
                  <a:pt x="20258" y="83132"/>
                </a:lnTo>
                <a:lnTo>
                  <a:pt x="5320" y="100465"/>
                </a:lnTo>
                <a:lnTo>
                  <a:pt x="0" y="124053"/>
                </a:lnTo>
                <a:lnTo>
                  <a:pt x="0" y="125094"/>
                </a:lnTo>
                <a:lnTo>
                  <a:pt x="5610" y="148519"/>
                </a:lnTo>
                <a:lnTo>
                  <a:pt x="20261" y="165495"/>
                </a:lnTo>
                <a:lnTo>
                  <a:pt x="40681" y="175824"/>
                </a:lnTo>
                <a:lnTo>
                  <a:pt x="63601" y="179311"/>
                </a:lnTo>
                <a:lnTo>
                  <a:pt x="84185" y="176784"/>
                </a:lnTo>
                <a:lnTo>
                  <a:pt x="101304" y="170054"/>
                </a:lnTo>
                <a:lnTo>
                  <a:pt x="114961" y="160392"/>
                </a:lnTo>
                <a:lnTo>
                  <a:pt x="116704" y="158457"/>
                </a:lnTo>
                <a:lnTo>
                  <a:pt x="68732" y="158457"/>
                </a:lnTo>
                <a:lnTo>
                  <a:pt x="52478" y="156161"/>
                </a:lnTo>
                <a:lnTo>
                  <a:pt x="38723" y="149466"/>
                </a:lnTo>
                <a:lnTo>
                  <a:pt x="29200" y="138666"/>
                </a:lnTo>
                <a:lnTo>
                  <a:pt x="25641" y="124053"/>
                </a:lnTo>
                <a:lnTo>
                  <a:pt x="25641" y="123012"/>
                </a:lnTo>
                <a:lnTo>
                  <a:pt x="29023" y="108676"/>
                </a:lnTo>
                <a:lnTo>
                  <a:pt x="38850" y="97469"/>
                </a:lnTo>
                <a:lnTo>
                  <a:pt x="54643" y="90172"/>
                </a:lnTo>
                <a:lnTo>
                  <a:pt x="75920" y="87566"/>
                </a:lnTo>
                <a:lnTo>
                  <a:pt x="149783" y="87566"/>
                </a:lnTo>
                <a:lnTo>
                  <a:pt x="149783" y="76098"/>
                </a:lnTo>
                <a:lnTo>
                  <a:pt x="125158" y="76098"/>
                </a:lnTo>
                <a:lnTo>
                  <a:pt x="113519" y="73200"/>
                </a:lnTo>
                <a:lnTo>
                  <a:pt x="101306" y="70885"/>
                </a:lnTo>
                <a:lnTo>
                  <a:pt x="87937" y="69351"/>
                </a:lnTo>
                <a:lnTo>
                  <a:pt x="72834" y="68795"/>
                </a:lnTo>
                <a:close/>
              </a:path>
              <a:path w="149859" h="179704">
                <a:moveTo>
                  <a:pt x="149783" y="149072"/>
                </a:moveTo>
                <a:lnTo>
                  <a:pt x="125158" y="149072"/>
                </a:lnTo>
                <a:lnTo>
                  <a:pt x="125158" y="172008"/>
                </a:lnTo>
                <a:lnTo>
                  <a:pt x="130289" y="177215"/>
                </a:lnTo>
                <a:lnTo>
                  <a:pt x="144653" y="177215"/>
                </a:lnTo>
                <a:lnTo>
                  <a:pt x="149783" y="172008"/>
                </a:lnTo>
                <a:lnTo>
                  <a:pt x="149783" y="149072"/>
                </a:lnTo>
                <a:close/>
              </a:path>
              <a:path w="149859" h="179704">
                <a:moveTo>
                  <a:pt x="149783" y="87566"/>
                </a:moveTo>
                <a:lnTo>
                  <a:pt x="75920" y="87566"/>
                </a:lnTo>
                <a:lnTo>
                  <a:pt x="90536" y="88266"/>
                </a:lnTo>
                <a:lnTo>
                  <a:pt x="103616" y="90041"/>
                </a:lnTo>
                <a:lnTo>
                  <a:pt x="115157" y="92404"/>
                </a:lnTo>
                <a:lnTo>
                  <a:pt x="125158" y="94868"/>
                </a:lnTo>
                <a:lnTo>
                  <a:pt x="125158" y="111544"/>
                </a:lnTo>
                <a:lnTo>
                  <a:pt x="120669" y="130307"/>
                </a:lnTo>
                <a:lnTo>
                  <a:pt x="108484" y="145164"/>
                </a:lnTo>
                <a:lnTo>
                  <a:pt x="90530" y="154938"/>
                </a:lnTo>
                <a:lnTo>
                  <a:pt x="68732" y="158457"/>
                </a:lnTo>
                <a:lnTo>
                  <a:pt x="116704" y="158457"/>
                </a:lnTo>
                <a:lnTo>
                  <a:pt x="125158" y="149072"/>
                </a:lnTo>
                <a:lnTo>
                  <a:pt x="149783" y="149072"/>
                </a:lnTo>
                <a:lnTo>
                  <a:pt x="149783" y="87566"/>
                </a:lnTo>
                <a:close/>
              </a:path>
              <a:path w="149859" h="179704">
                <a:moveTo>
                  <a:pt x="134796" y="22936"/>
                </a:moveTo>
                <a:lnTo>
                  <a:pt x="74891" y="22936"/>
                </a:lnTo>
                <a:lnTo>
                  <a:pt x="96162" y="25867"/>
                </a:lnTo>
                <a:lnTo>
                  <a:pt x="111950" y="34663"/>
                </a:lnTo>
                <a:lnTo>
                  <a:pt x="121776" y="49323"/>
                </a:lnTo>
                <a:lnTo>
                  <a:pt x="125076" y="69351"/>
                </a:lnTo>
                <a:lnTo>
                  <a:pt x="125158" y="76098"/>
                </a:lnTo>
                <a:lnTo>
                  <a:pt x="149783" y="76098"/>
                </a:lnTo>
                <a:lnTo>
                  <a:pt x="149706" y="68795"/>
                </a:lnTo>
                <a:lnTo>
                  <a:pt x="148645" y="54405"/>
                </a:lnTo>
                <a:lnTo>
                  <a:pt x="145294" y="40914"/>
                </a:lnTo>
                <a:lnTo>
                  <a:pt x="139828" y="29378"/>
                </a:lnTo>
                <a:lnTo>
                  <a:pt x="134796" y="22936"/>
                </a:lnTo>
                <a:close/>
              </a:path>
              <a:path w="149859" h="179704">
                <a:moveTo>
                  <a:pt x="76936" y="0"/>
                </a:moveTo>
                <a:lnTo>
                  <a:pt x="38417" y="5716"/>
                </a:lnTo>
                <a:lnTo>
                  <a:pt x="19481" y="15633"/>
                </a:lnTo>
                <a:lnTo>
                  <a:pt x="19481" y="27101"/>
                </a:lnTo>
                <a:lnTo>
                  <a:pt x="24612" y="32308"/>
                </a:lnTo>
                <a:lnTo>
                  <a:pt x="31800" y="32308"/>
                </a:lnTo>
                <a:lnTo>
                  <a:pt x="33845" y="31267"/>
                </a:lnTo>
                <a:lnTo>
                  <a:pt x="34874" y="31267"/>
                </a:lnTo>
                <a:lnTo>
                  <a:pt x="43870" y="27329"/>
                </a:lnTo>
                <a:lnTo>
                  <a:pt x="52959" y="24758"/>
                </a:lnTo>
                <a:lnTo>
                  <a:pt x="63009" y="23359"/>
                </a:lnTo>
                <a:lnTo>
                  <a:pt x="74891" y="22936"/>
                </a:lnTo>
                <a:lnTo>
                  <a:pt x="134796" y="22936"/>
                </a:lnTo>
                <a:lnTo>
                  <a:pt x="132346" y="19799"/>
                </a:lnTo>
                <a:lnTo>
                  <a:pt x="121954" y="10988"/>
                </a:lnTo>
                <a:lnTo>
                  <a:pt x="109256" y="4818"/>
                </a:lnTo>
                <a:lnTo>
                  <a:pt x="94250" y="1188"/>
                </a:lnTo>
                <a:lnTo>
                  <a:pt x="76936" y="0"/>
                </a:lnTo>
                <a:close/>
              </a:path>
            </a:pathLst>
          </a:custGeom>
          <a:solidFill>
            <a:srgbClr val="717073"/>
          </a:solidFill>
        </p:spPr>
        <p:txBody>
          <a:bodyPr wrap="square" lIns="0" tIns="0" rIns="0" bIns="0" rtlCol="0"/>
          <a:lstStyle/>
          <a:p>
            <a:endParaRPr/>
          </a:p>
        </p:txBody>
      </p:sp>
      <p:sp>
        <p:nvSpPr>
          <p:cNvPr id="6" name="object 6"/>
          <p:cNvSpPr/>
          <p:nvPr/>
        </p:nvSpPr>
        <p:spPr>
          <a:xfrm>
            <a:off x="611609" y="6448924"/>
            <a:ext cx="443865" cy="182880"/>
          </a:xfrm>
          <a:custGeom>
            <a:avLst/>
            <a:gdLst/>
            <a:ahLst/>
            <a:cxnLst/>
            <a:rect l="l" t="t" r="r" b="b"/>
            <a:pathLst>
              <a:path w="443865" h="182879">
                <a:moveTo>
                  <a:pt x="23790" y="0"/>
                </a:moveTo>
                <a:lnTo>
                  <a:pt x="13882" y="2445"/>
                </a:lnTo>
                <a:lnTo>
                  <a:pt x="6040" y="8373"/>
                </a:lnTo>
                <a:lnTo>
                  <a:pt x="1285" y="16258"/>
                </a:lnTo>
                <a:lnTo>
                  <a:pt x="0" y="25318"/>
                </a:lnTo>
                <a:lnTo>
                  <a:pt x="2566" y="34767"/>
                </a:lnTo>
                <a:lnTo>
                  <a:pt x="56033" y="154706"/>
                </a:lnTo>
                <a:lnTo>
                  <a:pt x="90983" y="182874"/>
                </a:lnTo>
                <a:lnTo>
                  <a:pt x="102499" y="180968"/>
                </a:lnTo>
                <a:lnTo>
                  <a:pt x="111411" y="175443"/>
                </a:lnTo>
                <a:lnTo>
                  <a:pt x="118590" y="166592"/>
                </a:lnTo>
                <a:lnTo>
                  <a:pt x="124905" y="154706"/>
                </a:lnTo>
                <a:lnTo>
                  <a:pt x="140469" y="120289"/>
                </a:lnTo>
                <a:lnTo>
                  <a:pt x="90983" y="120289"/>
                </a:lnTo>
                <a:lnTo>
                  <a:pt x="46775" y="14955"/>
                </a:lnTo>
                <a:lnTo>
                  <a:pt x="40910" y="6842"/>
                </a:lnTo>
                <a:lnTo>
                  <a:pt x="33024" y="1661"/>
                </a:lnTo>
                <a:lnTo>
                  <a:pt x="23790" y="0"/>
                </a:lnTo>
                <a:close/>
              </a:path>
              <a:path w="443865" h="182879">
                <a:moveTo>
                  <a:pt x="263691" y="44152"/>
                </a:moveTo>
                <a:lnTo>
                  <a:pt x="179388" y="44152"/>
                </a:lnTo>
                <a:lnTo>
                  <a:pt x="183503" y="45206"/>
                </a:lnTo>
                <a:lnTo>
                  <a:pt x="186589" y="48331"/>
                </a:lnTo>
                <a:lnTo>
                  <a:pt x="186589" y="153664"/>
                </a:lnTo>
                <a:lnTo>
                  <a:pt x="188130" y="164829"/>
                </a:lnTo>
                <a:lnTo>
                  <a:pt x="192753" y="174137"/>
                </a:lnTo>
                <a:lnTo>
                  <a:pt x="200460" y="180511"/>
                </a:lnTo>
                <a:lnTo>
                  <a:pt x="211252" y="182874"/>
                </a:lnTo>
                <a:lnTo>
                  <a:pt x="222212" y="180511"/>
                </a:lnTo>
                <a:lnTo>
                  <a:pt x="230277" y="174137"/>
                </a:lnTo>
                <a:lnTo>
                  <a:pt x="235255" y="164829"/>
                </a:lnTo>
                <a:lnTo>
                  <a:pt x="236957" y="153664"/>
                </a:lnTo>
                <a:lnTo>
                  <a:pt x="236957" y="71279"/>
                </a:lnTo>
                <a:lnTo>
                  <a:pt x="238964" y="60001"/>
                </a:lnTo>
                <a:lnTo>
                  <a:pt x="244537" y="51458"/>
                </a:lnTo>
                <a:lnTo>
                  <a:pt x="253004" y="46044"/>
                </a:lnTo>
                <a:lnTo>
                  <a:pt x="263691" y="44152"/>
                </a:lnTo>
                <a:close/>
              </a:path>
              <a:path w="443865" h="182879">
                <a:moveTo>
                  <a:pt x="366484" y="44152"/>
                </a:moveTo>
                <a:lnTo>
                  <a:pt x="263691" y="44152"/>
                </a:lnTo>
                <a:lnTo>
                  <a:pt x="274209" y="46191"/>
                </a:lnTo>
                <a:lnTo>
                  <a:pt x="282318" y="51848"/>
                </a:lnTo>
                <a:lnTo>
                  <a:pt x="287536" y="60440"/>
                </a:lnTo>
                <a:lnTo>
                  <a:pt x="289383" y="71279"/>
                </a:lnTo>
                <a:lnTo>
                  <a:pt x="289383" y="153664"/>
                </a:lnTo>
                <a:lnTo>
                  <a:pt x="291086" y="164829"/>
                </a:lnTo>
                <a:lnTo>
                  <a:pt x="296068" y="174137"/>
                </a:lnTo>
                <a:lnTo>
                  <a:pt x="304133" y="180511"/>
                </a:lnTo>
                <a:lnTo>
                  <a:pt x="315087" y="182874"/>
                </a:lnTo>
                <a:lnTo>
                  <a:pt x="325882" y="180511"/>
                </a:lnTo>
                <a:lnTo>
                  <a:pt x="333593" y="174137"/>
                </a:lnTo>
                <a:lnTo>
                  <a:pt x="338221" y="164829"/>
                </a:lnTo>
                <a:lnTo>
                  <a:pt x="339764" y="153664"/>
                </a:lnTo>
                <a:lnTo>
                  <a:pt x="339764" y="71279"/>
                </a:lnTo>
                <a:lnTo>
                  <a:pt x="341771" y="60001"/>
                </a:lnTo>
                <a:lnTo>
                  <a:pt x="347342" y="51458"/>
                </a:lnTo>
                <a:lnTo>
                  <a:pt x="355805" y="46044"/>
                </a:lnTo>
                <a:lnTo>
                  <a:pt x="366484" y="44152"/>
                </a:lnTo>
                <a:close/>
              </a:path>
              <a:path w="443865" h="182879">
                <a:moveTo>
                  <a:pt x="440446" y="44152"/>
                </a:moveTo>
                <a:lnTo>
                  <a:pt x="366484" y="44152"/>
                </a:lnTo>
                <a:lnTo>
                  <a:pt x="377005" y="46191"/>
                </a:lnTo>
                <a:lnTo>
                  <a:pt x="385118" y="51848"/>
                </a:lnTo>
                <a:lnTo>
                  <a:pt x="390341" y="60440"/>
                </a:lnTo>
                <a:lnTo>
                  <a:pt x="392189" y="71279"/>
                </a:lnTo>
                <a:lnTo>
                  <a:pt x="392189" y="153664"/>
                </a:lnTo>
                <a:lnTo>
                  <a:pt x="393891" y="164829"/>
                </a:lnTo>
                <a:lnTo>
                  <a:pt x="398869" y="174137"/>
                </a:lnTo>
                <a:lnTo>
                  <a:pt x="406934" y="180511"/>
                </a:lnTo>
                <a:lnTo>
                  <a:pt x="417894" y="182874"/>
                </a:lnTo>
                <a:lnTo>
                  <a:pt x="428847" y="180511"/>
                </a:lnTo>
                <a:lnTo>
                  <a:pt x="436907" y="174137"/>
                </a:lnTo>
                <a:lnTo>
                  <a:pt x="441884" y="164829"/>
                </a:lnTo>
                <a:lnTo>
                  <a:pt x="443586" y="153664"/>
                </a:lnTo>
                <a:lnTo>
                  <a:pt x="443586" y="59799"/>
                </a:lnTo>
                <a:lnTo>
                  <a:pt x="440446" y="44152"/>
                </a:lnTo>
                <a:close/>
              </a:path>
              <a:path w="443865" h="182879">
                <a:moveTo>
                  <a:pt x="179388" y="350"/>
                </a:moveTo>
                <a:lnTo>
                  <a:pt x="134861" y="20597"/>
                </a:lnTo>
                <a:lnTo>
                  <a:pt x="90983" y="120289"/>
                </a:lnTo>
                <a:lnTo>
                  <a:pt x="140469" y="120289"/>
                </a:lnTo>
                <a:lnTo>
                  <a:pt x="148546" y="102429"/>
                </a:lnTo>
                <a:lnTo>
                  <a:pt x="164799" y="66270"/>
                </a:lnTo>
                <a:lnTo>
                  <a:pt x="172187" y="49372"/>
                </a:lnTo>
                <a:lnTo>
                  <a:pt x="173216" y="48331"/>
                </a:lnTo>
                <a:lnTo>
                  <a:pt x="174244" y="44152"/>
                </a:lnTo>
                <a:lnTo>
                  <a:pt x="440446" y="44152"/>
                </a:lnTo>
                <a:lnTo>
                  <a:pt x="438720" y="35551"/>
                </a:lnTo>
                <a:lnTo>
                  <a:pt x="430072" y="23299"/>
                </a:lnTo>
                <a:lnTo>
                  <a:pt x="225654" y="23299"/>
                </a:lnTo>
                <a:lnTo>
                  <a:pt x="215964" y="13552"/>
                </a:lnTo>
                <a:lnTo>
                  <a:pt x="204445" y="6348"/>
                </a:lnTo>
                <a:lnTo>
                  <a:pt x="191964" y="1882"/>
                </a:lnTo>
                <a:lnTo>
                  <a:pt x="179388" y="350"/>
                </a:lnTo>
                <a:close/>
              </a:path>
              <a:path w="443865" h="182879">
                <a:moveTo>
                  <a:pt x="276022" y="350"/>
                </a:moveTo>
                <a:lnTo>
                  <a:pt x="256874" y="3936"/>
                </a:lnTo>
                <a:lnTo>
                  <a:pt x="240813" y="11824"/>
                </a:lnTo>
                <a:lnTo>
                  <a:pt x="229765" y="19713"/>
                </a:lnTo>
                <a:lnTo>
                  <a:pt x="225654" y="23299"/>
                </a:lnTo>
                <a:lnTo>
                  <a:pt x="328448" y="23299"/>
                </a:lnTo>
                <a:lnTo>
                  <a:pt x="319103" y="13552"/>
                </a:lnTo>
                <a:lnTo>
                  <a:pt x="307636" y="6348"/>
                </a:lnTo>
                <a:lnTo>
                  <a:pt x="293469" y="1882"/>
                </a:lnTo>
                <a:lnTo>
                  <a:pt x="276022" y="350"/>
                </a:lnTo>
                <a:close/>
              </a:path>
              <a:path w="443865" h="182879">
                <a:moveTo>
                  <a:pt x="381902" y="350"/>
                </a:moveTo>
                <a:lnTo>
                  <a:pt x="359673" y="3936"/>
                </a:lnTo>
                <a:lnTo>
                  <a:pt x="342840" y="11824"/>
                </a:lnTo>
                <a:lnTo>
                  <a:pt x="332175" y="19713"/>
                </a:lnTo>
                <a:lnTo>
                  <a:pt x="328448" y="23299"/>
                </a:lnTo>
                <a:lnTo>
                  <a:pt x="430072" y="23299"/>
                </a:lnTo>
                <a:lnTo>
                  <a:pt x="425470" y="16777"/>
                </a:lnTo>
                <a:lnTo>
                  <a:pt x="405856" y="4652"/>
                </a:lnTo>
                <a:lnTo>
                  <a:pt x="381902" y="350"/>
                </a:lnTo>
                <a:close/>
              </a:path>
            </a:pathLst>
          </a:custGeom>
          <a:solidFill>
            <a:srgbClr val="717073"/>
          </a:solidFill>
        </p:spPr>
        <p:txBody>
          <a:bodyPr wrap="square" lIns="0" tIns="0" rIns="0" bIns="0" rtlCol="0"/>
          <a:lstStyle/>
          <a:p>
            <a:endParaRPr/>
          </a:p>
        </p:txBody>
      </p:sp>
      <p:sp>
        <p:nvSpPr>
          <p:cNvPr id="7" name="object 7"/>
          <p:cNvSpPr/>
          <p:nvPr/>
        </p:nvSpPr>
        <p:spPr>
          <a:xfrm>
            <a:off x="1751591" y="6452486"/>
            <a:ext cx="41275" cy="43180"/>
          </a:xfrm>
          <a:custGeom>
            <a:avLst/>
            <a:gdLst/>
            <a:ahLst/>
            <a:cxnLst/>
            <a:rect l="l" t="t" r="r" b="b"/>
            <a:pathLst>
              <a:path w="41275" h="43179">
                <a:moveTo>
                  <a:pt x="20408" y="0"/>
                </a:moveTo>
                <a:lnTo>
                  <a:pt x="12489" y="1654"/>
                </a:lnTo>
                <a:lnTo>
                  <a:pt x="5999" y="6159"/>
                </a:lnTo>
                <a:lnTo>
                  <a:pt x="1611" y="12826"/>
                </a:lnTo>
                <a:lnTo>
                  <a:pt x="0" y="20967"/>
                </a:lnTo>
                <a:lnTo>
                  <a:pt x="0" y="22021"/>
                </a:lnTo>
                <a:lnTo>
                  <a:pt x="1467" y="30160"/>
                </a:lnTo>
                <a:lnTo>
                  <a:pt x="5613" y="36823"/>
                </a:lnTo>
                <a:lnTo>
                  <a:pt x="12055" y="41324"/>
                </a:lnTo>
                <a:lnTo>
                  <a:pt x="20408" y="42976"/>
                </a:lnTo>
                <a:lnTo>
                  <a:pt x="28334" y="41307"/>
                </a:lnTo>
                <a:lnTo>
                  <a:pt x="31879" y="38785"/>
                </a:lnTo>
                <a:lnTo>
                  <a:pt x="11226" y="38785"/>
                </a:lnTo>
                <a:lnTo>
                  <a:pt x="3060" y="31445"/>
                </a:lnTo>
                <a:lnTo>
                  <a:pt x="3060" y="11531"/>
                </a:lnTo>
                <a:lnTo>
                  <a:pt x="11226" y="4191"/>
                </a:lnTo>
                <a:lnTo>
                  <a:pt x="32389" y="4191"/>
                </a:lnTo>
                <a:lnTo>
                  <a:pt x="28762" y="1654"/>
                </a:lnTo>
                <a:lnTo>
                  <a:pt x="20408" y="0"/>
                </a:lnTo>
                <a:close/>
              </a:path>
              <a:path w="41275" h="43179">
                <a:moveTo>
                  <a:pt x="32389" y="4191"/>
                </a:moveTo>
                <a:lnTo>
                  <a:pt x="29591" y="4191"/>
                </a:lnTo>
                <a:lnTo>
                  <a:pt x="37757" y="11531"/>
                </a:lnTo>
                <a:lnTo>
                  <a:pt x="37757" y="31445"/>
                </a:lnTo>
                <a:lnTo>
                  <a:pt x="29591" y="38785"/>
                </a:lnTo>
                <a:lnTo>
                  <a:pt x="31879" y="38785"/>
                </a:lnTo>
                <a:lnTo>
                  <a:pt x="34823" y="36691"/>
                </a:lnTo>
                <a:lnTo>
                  <a:pt x="39207" y="29716"/>
                </a:lnTo>
                <a:lnTo>
                  <a:pt x="40817" y="20967"/>
                </a:lnTo>
                <a:lnTo>
                  <a:pt x="39350" y="12826"/>
                </a:lnTo>
                <a:lnTo>
                  <a:pt x="35204" y="6159"/>
                </a:lnTo>
                <a:lnTo>
                  <a:pt x="32389" y="4191"/>
                </a:lnTo>
                <a:close/>
              </a:path>
            </a:pathLst>
          </a:custGeom>
          <a:solidFill>
            <a:srgbClr val="717073"/>
          </a:solidFill>
        </p:spPr>
        <p:txBody>
          <a:bodyPr wrap="square" lIns="0" tIns="0" rIns="0" bIns="0" rtlCol="0"/>
          <a:lstStyle/>
          <a:p>
            <a:endParaRPr/>
          </a:p>
        </p:txBody>
      </p:sp>
      <p:sp>
        <p:nvSpPr>
          <p:cNvPr id="8" name="object 8"/>
          <p:cNvSpPr/>
          <p:nvPr/>
        </p:nvSpPr>
        <p:spPr>
          <a:xfrm>
            <a:off x="1763753" y="6462911"/>
            <a:ext cx="17780" cy="20955"/>
          </a:xfrm>
          <a:custGeom>
            <a:avLst/>
            <a:gdLst/>
            <a:ahLst/>
            <a:cxnLst/>
            <a:rect l="l" t="t" r="r" b="b"/>
            <a:pathLst>
              <a:path w="17780" h="20954">
                <a:moveTo>
                  <a:pt x="12255" y="0"/>
                </a:moveTo>
                <a:lnTo>
                  <a:pt x="1015" y="0"/>
                </a:lnTo>
                <a:lnTo>
                  <a:pt x="0" y="1041"/>
                </a:lnTo>
                <a:lnTo>
                  <a:pt x="0" y="19786"/>
                </a:lnTo>
                <a:lnTo>
                  <a:pt x="1015" y="20828"/>
                </a:lnTo>
                <a:lnTo>
                  <a:pt x="4089" y="20828"/>
                </a:lnTo>
                <a:lnTo>
                  <a:pt x="5105" y="19786"/>
                </a:lnTo>
                <a:lnTo>
                  <a:pt x="5105" y="14579"/>
                </a:lnTo>
                <a:lnTo>
                  <a:pt x="14049" y="14579"/>
                </a:lnTo>
                <a:lnTo>
                  <a:pt x="13284" y="13538"/>
                </a:lnTo>
                <a:lnTo>
                  <a:pt x="15328" y="12496"/>
                </a:lnTo>
                <a:lnTo>
                  <a:pt x="17360" y="10414"/>
                </a:lnTo>
                <a:lnTo>
                  <a:pt x="5105" y="10414"/>
                </a:lnTo>
                <a:lnTo>
                  <a:pt x="5105" y="4165"/>
                </a:lnTo>
                <a:lnTo>
                  <a:pt x="16852" y="4165"/>
                </a:lnTo>
                <a:lnTo>
                  <a:pt x="16344" y="3124"/>
                </a:lnTo>
                <a:lnTo>
                  <a:pt x="14300" y="1041"/>
                </a:lnTo>
                <a:lnTo>
                  <a:pt x="12255" y="0"/>
                </a:lnTo>
                <a:close/>
              </a:path>
              <a:path w="17780" h="20954">
                <a:moveTo>
                  <a:pt x="14049" y="14579"/>
                </a:moveTo>
                <a:lnTo>
                  <a:pt x="8178" y="14579"/>
                </a:lnTo>
                <a:lnTo>
                  <a:pt x="12255" y="19786"/>
                </a:lnTo>
                <a:lnTo>
                  <a:pt x="13284" y="20828"/>
                </a:lnTo>
                <a:lnTo>
                  <a:pt x="15328" y="20828"/>
                </a:lnTo>
                <a:lnTo>
                  <a:pt x="16344" y="19786"/>
                </a:lnTo>
                <a:lnTo>
                  <a:pt x="16344" y="17703"/>
                </a:lnTo>
                <a:lnTo>
                  <a:pt x="14049" y="14579"/>
                </a:lnTo>
                <a:close/>
              </a:path>
              <a:path w="17780" h="20954">
                <a:moveTo>
                  <a:pt x="16852" y="4165"/>
                </a:moveTo>
                <a:lnTo>
                  <a:pt x="11239" y="4165"/>
                </a:lnTo>
                <a:lnTo>
                  <a:pt x="12255" y="5207"/>
                </a:lnTo>
                <a:lnTo>
                  <a:pt x="12255" y="9372"/>
                </a:lnTo>
                <a:lnTo>
                  <a:pt x="11239" y="10414"/>
                </a:lnTo>
                <a:lnTo>
                  <a:pt x="17360" y="10414"/>
                </a:lnTo>
                <a:lnTo>
                  <a:pt x="17360" y="5207"/>
                </a:lnTo>
                <a:lnTo>
                  <a:pt x="16852" y="4165"/>
                </a:lnTo>
                <a:close/>
              </a:path>
            </a:pathLst>
          </a:custGeom>
          <a:solidFill>
            <a:srgbClr val="717073"/>
          </a:solidFill>
        </p:spPr>
        <p:txBody>
          <a:bodyPr wrap="square" lIns="0" tIns="0" rIns="0" bIns="0" rtlCol="0"/>
          <a:lstStyle/>
          <a:p>
            <a:endParaRPr/>
          </a:p>
        </p:txBody>
      </p:sp>
      <p:sp>
        <p:nvSpPr>
          <p:cNvPr id="9" name="object 9"/>
          <p:cNvSpPr txBox="1">
            <a:spLocks noGrp="1"/>
          </p:cNvSpPr>
          <p:nvPr>
            <p:ph type="title"/>
          </p:nvPr>
        </p:nvSpPr>
        <p:spPr>
          <a:xfrm>
            <a:off x="510025" y="403725"/>
            <a:ext cx="11039183" cy="382156"/>
          </a:xfrm>
          <a:prstGeom prst="rect">
            <a:avLst/>
          </a:prstGeom>
        </p:spPr>
        <p:txBody>
          <a:bodyPr vert="horz" wrap="square" lIns="0" tIns="12700" rIns="0" bIns="0" rtlCol="0">
            <a:spAutoFit/>
          </a:bodyPr>
          <a:lstStyle/>
          <a:p>
            <a:pPr marL="12700">
              <a:lnSpc>
                <a:spcPct val="100000"/>
              </a:lnSpc>
              <a:spcBef>
                <a:spcPts val="100"/>
              </a:spcBef>
            </a:pPr>
            <a:r>
              <a:rPr lang="en-US" sz="2400"/>
              <a:t>API: </a:t>
            </a:r>
            <a:r>
              <a:rPr lang="en-US" sz="2400" spc="-10"/>
              <a:t>kubectl</a:t>
            </a:r>
            <a:endParaRPr lang="en-US" sz="2400"/>
          </a:p>
        </p:txBody>
      </p:sp>
      <p:sp>
        <p:nvSpPr>
          <p:cNvPr id="18" name="Content Placeholder 17">
            <a:extLst>
              <a:ext uri="{FF2B5EF4-FFF2-40B4-BE49-F238E27FC236}">
                <a16:creationId xmlns:a16="http://schemas.microsoft.com/office/drawing/2014/main" id="{8092B02B-E3AF-4E0C-829A-CDDB3850A918}"/>
              </a:ext>
            </a:extLst>
          </p:cNvPr>
          <p:cNvSpPr>
            <a:spLocks noGrp="1"/>
          </p:cNvSpPr>
          <p:nvPr>
            <p:ph sz="quarter" idx="14"/>
          </p:nvPr>
        </p:nvSpPr>
        <p:spPr>
          <a:xfrm>
            <a:off x="510025" y="981869"/>
            <a:ext cx="10972800" cy="1764792"/>
          </a:xfrm>
        </p:spPr>
        <p:txBody>
          <a:bodyPr/>
          <a:lstStyle/>
          <a:p>
            <a:r>
              <a:rPr lang="en-IE"/>
              <a:t>The command-line interface for the API is called kubectl:</a:t>
            </a:r>
          </a:p>
          <a:p>
            <a:pPr>
              <a:buFont typeface="Arial" panose="020B0604020202020204" pitchFamily="34" charset="0"/>
              <a:buChar char="•"/>
            </a:pPr>
            <a:r>
              <a:rPr lang="en-IE"/>
              <a:t>Calls one or more REST API calls for each command-line invocation</a:t>
            </a:r>
          </a:p>
          <a:p>
            <a:pPr>
              <a:buFont typeface="Arial" panose="020B0604020202020204" pitchFamily="34" charset="0"/>
              <a:buChar char="•"/>
            </a:pPr>
            <a:r>
              <a:rPr lang="en-IE"/>
              <a:t>Contains some business logic not in the API</a:t>
            </a:r>
          </a:p>
          <a:p>
            <a:endParaRPr lang="en-IE"/>
          </a:p>
          <a:p>
            <a:endParaRPr lang="en-US"/>
          </a:p>
        </p:txBody>
      </p:sp>
      <p:sp>
        <p:nvSpPr>
          <p:cNvPr id="20" name="Content Placeholder 19">
            <a:extLst>
              <a:ext uri="{FF2B5EF4-FFF2-40B4-BE49-F238E27FC236}">
                <a16:creationId xmlns:a16="http://schemas.microsoft.com/office/drawing/2014/main" id="{05B7EC52-DFB3-402B-9A53-D75C8A3493A2}"/>
              </a:ext>
            </a:extLst>
          </p:cNvPr>
          <p:cNvSpPr>
            <a:spLocks noGrp="1"/>
          </p:cNvSpPr>
          <p:nvPr>
            <p:ph sz="quarter" idx="15"/>
          </p:nvPr>
        </p:nvSpPr>
        <p:spPr/>
        <p:txBody>
          <a:bodyPr/>
          <a:lstStyle/>
          <a:p>
            <a:r>
              <a:rPr lang="en-IE"/>
              <a:t/>
            </a:r>
            <a:br>
              <a:rPr lang="en-IE"/>
            </a:br>
            <a:endParaRPr lang="en-US"/>
          </a:p>
        </p:txBody>
      </p:sp>
      <p:sp>
        <p:nvSpPr>
          <p:cNvPr id="10" name="object 10"/>
          <p:cNvSpPr/>
          <p:nvPr/>
        </p:nvSpPr>
        <p:spPr>
          <a:xfrm>
            <a:off x="616505" y="2749199"/>
            <a:ext cx="10964545" cy="3423285"/>
          </a:xfrm>
          <a:custGeom>
            <a:avLst/>
            <a:gdLst/>
            <a:ahLst/>
            <a:cxnLst/>
            <a:rect l="l" t="t" r="r" b="b"/>
            <a:pathLst>
              <a:path w="10964545" h="3423285">
                <a:moveTo>
                  <a:pt x="0" y="0"/>
                </a:moveTo>
                <a:lnTo>
                  <a:pt x="10964303" y="0"/>
                </a:lnTo>
                <a:lnTo>
                  <a:pt x="10964303" y="3423005"/>
                </a:lnTo>
                <a:lnTo>
                  <a:pt x="0" y="3423005"/>
                </a:lnTo>
                <a:lnTo>
                  <a:pt x="0" y="0"/>
                </a:lnTo>
                <a:close/>
              </a:path>
            </a:pathLst>
          </a:custGeom>
          <a:solidFill>
            <a:srgbClr val="E3E2E3"/>
          </a:solidFill>
        </p:spPr>
        <p:txBody>
          <a:bodyPr wrap="square" lIns="0" tIns="0" rIns="0" bIns="0" rtlCol="0"/>
          <a:lstStyle/>
          <a:p>
            <a:r>
              <a:rPr lang="en-IE">
                <a:solidFill>
                  <a:schemeClr val="tx2"/>
                </a:solidFill>
                <a:latin typeface="Courier New" panose="02070309020205020404" pitchFamily="49" charset="0"/>
                <a:cs typeface="Courier New" panose="02070309020205020404" pitchFamily="49" charset="0"/>
              </a:rPr>
              <a:t>$ kubectl get pods</a:t>
            </a:r>
          </a:p>
          <a:p>
            <a:endParaRPr lang="en-IE"/>
          </a:p>
        </p:txBody>
      </p:sp>
      <p:sp>
        <p:nvSpPr>
          <p:cNvPr id="11" name="object 11"/>
          <p:cNvSpPr/>
          <p:nvPr/>
        </p:nvSpPr>
        <p:spPr>
          <a:xfrm>
            <a:off x="616505" y="2749199"/>
            <a:ext cx="10958830" cy="3421379"/>
          </a:xfrm>
          <a:custGeom>
            <a:avLst/>
            <a:gdLst/>
            <a:ahLst/>
            <a:cxnLst/>
            <a:rect l="l" t="t" r="r" b="b"/>
            <a:pathLst>
              <a:path w="10958830" h="3421379">
                <a:moveTo>
                  <a:pt x="0" y="0"/>
                </a:moveTo>
                <a:lnTo>
                  <a:pt x="10958716" y="0"/>
                </a:lnTo>
                <a:lnTo>
                  <a:pt x="10958716" y="3421255"/>
                </a:lnTo>
                <a:lnTo>
                  <a:pt x="0" y="3421255"/>
                </a:lnTo>
                <a:lnTo>
                  <a:pt x="0" y="0"/>
                </a:lnTo>
                <a:close/>
              </a:path>
            </a:pathLst>
          </a:custGeom>
          <a:ln w="9520">
            <a:solidFill>
              <a:srgbClr val="0091DA"/>
            </a:solidFill>
          </a:ln>
        </p:spPr>
        <p:txBody>
          <a:bodyPr wrap="square" lIns="0" tIns="0" rIns="0" bIns="0" rtlCol="0"/>
          <a:lstStyle/>
          <a:p>
            <a:endParaRPr/>
          </a:p>
        </p:txBody>
      </p:sp>
      <p:graphicFrame>
        <p:nvGraphicFramePr>
          <p:cNvPr id="13" name="object 13"/>
          <p:cNvGraphicFramePr>
            <a:graphicFrameLocks noGrp="1"/>
          </p:cNvGraphicFramePr>
          <p:nvPr>
            <p:extLst>
              <p:ext uri="{D42A27DB-BD31-4B8C-83A1-F6EECF244321}">
                <p14:modId xmlns:p14="http://schemas.microsoft.com/office/powerpoint/2010/main" val="2081699316"/>
              </p:ext>
            </p:extLst>
          </p:nvPr>
        </p:nvGraphicFramePr>
        <p:xfrm>
          <a:off x="676194" y="3585284"/>
          <a:ext cx="7713979" cy="1283129"/>
        </p:xfrm>
        <a:graphic>
          <a:graphicData uri="http://schemas.openxmlformats.org/drawingml/2006/table">
            <a:tbl>
              <a:tblPr firstRow="1" bandRow="1">
                <a:tableStyleId>{2D5ABB26-0587-4C30-8999-92F81FD0307C}</a:tableStyleId>
              </a:tblPr>
              <a:tblGrid>
                <a:gridCol w="3041650">
                  <a:extLst>
                    <a:ext uri="{9D8B030D-6E8A-4147-A177-3AD203B41FA5}">
                      <a16:colId xmlns:a16="http://schemas.microsoft.com/office/drawing/2014/main" val="20000"/>
                    </a:ext>
                  </a:extLst>
                </a:gridCol>
                <a:gridCol w="1316989">
                  <a:extLst>
                    <a:ext uri="{9D8B030D-6E8A-4147-A177-3AD203B41FA5}">
                      <a16:colId xmlns:a16="http://schemas.microsoft.com/office/drawing/2014/main" val="20001"/>
                    </a:ext>
                  </a:extLst>
                </a:gridCol>
                <a:gridCol w="1379855">
                  <a:extLst>
                    <a:ext uri="{9D8B030D-6E8A-4147-A177-3AD203B41FA5}">
                      <a16:colId xmlns:a16="http://schemas.microsoft.com/office/drawing/2014/main" val="20002"/>
                    </a:ext>
                  </a:extLst>
                </a:gridCol>
                <a:gridCol w="1379220">
                  <a:extLst>
                    <a:ext uri="{9D8B030D-6E8A-4147-A177-3AD203B41FA5}">
                      <a16:colId xmlns:a16="http://schemas.microsoft.com/office/drawing/2014/main" val="20003"/>
                    </a:ext>
                  </a:extLst>
                </a:gridCol>
                <a:gridCol w="596265">
                  <a:extLst>
                    <a:ext uri="{9D8B030D-6E8A-4147-A177-3AD203B41FA5}">
                      <a16:colId xmlns:a16="http://schemas.microsoft.com/office/drawing/2014/main" val="20004"/>
                    </a:ext>
                  </a:extLst>
                </a:gridCol>
              </a:tblGrid>
              <a:tr h="292608">
                <a:tc>
                  <a:txBody>
                    <a:bodyPr/>
                    <a:lstStyle/>
                    <a:p>
                      <a:pPr marL="31750">
                        <a:lnSpc>
                          <a:spcPts val="1695"/>
                        </a:lnSpc>
                      </a:pPr>
                      <a:r>
                        <a:rPr lang="en-US" sz="1800" spc="-5">
                          <a:solidFill>
                            <a:srgbClr val="3F3F3F"/>
                          </a:solidFill>
                          <a:latin typeface="Courier New" panose="02070309020205020404" pitchFamily="49" charset="0"/>
                          <a:cs typeface="Courier New" panose="02070309020205020404" pitchFamily="49" charset="0"/>
                        </a:rPr>
                        <a:t>NAME</a:t>
                      </a:r>
                      <a:endParaRPr lang="en-US" sz="1800">
                        <a:latin typeface="Courier New" panose="02070309020205020404" pitchFamily="49" charset="0"/>
                        <a:cs typeface="Courier New" panose="02070309020205020404" pitchFamily="49" charset="0"/>
                      </a:endParaRPr>
                    </a:p>
                  </a:txBody>
                  <a:tcPr marL="0" marR="0" marT="0" marB="0">
                    <a:solidFill>
                      <a:srgbClr val="E3E2E3"/>
                    </a:solidFill>
                  </a:tcPr>
                </a:tc>
                <a:tc>
                  <a:txBody>
                    <a:bodyPr/>
                    <a:lstStyle/>
                    <a:p>
                      <a:pPr marL="375920">
                        <a:lnSpc>
                          <a:spcPts val="1695"/>
                        </a:lnSpc>
                      </a:pPr>
                      <a:r>
                        <a:rPr lang="en-US" sz="1800" spc="-5">
                          <a:solidFill>
                            <a:srgbClr val="3F3F3F"/>
                          </a:solidFill>
                          <a:latin typeface="Courier New" panose="02070309020205020404" pitchFamily="49" charset="0"/>
                          <a:cs typeface="Courier New" panose="02070309020205020404" pitchFamily="49" charset="0"/>
                        </a:rPr>
                        <a:t>READY</a:t>
                      </a:r>
                      <a:endParaRPr lang="en-US" sz="1800">
                        <a:latin typeface="Courier New" panose="02070309020205020404" pitchFamily="49" charset="0"/>
                        <a:cs typeface="Courier New" panose="02070309020205020404" pitchFamily="49" charset="0"/>
                      </a:endParaRPr>
                    </a:p>
                  </a:txBody>
                  <a:tcPr marL="0" marR="0" marT="0" marB="0">
                    <a:solidFill>
                      <a:srgbClr val="E3E2E3"/>
                    </a:solidFill>
                  </a:tcPr>
                </a:tc>
                <a:tc>
                  <a:txBody>
                    <a:bodyPr/>
                    <a:lstStyle/>
                    <a:p>
                      <a:pPr marL="313055">
                        <a:lnSpc>
                          <a:spcPts val="1695"/>
                        </a:lnSpc>
                      </a:pPr>
                      <a:r>
                        <a:rPr lang="en-US" sz="1800" spc="-5">
                          <a:solidFill>
                            <a:srgbClr val="3F3F3F"/>
                          </a:solidFill>
                          <a:latin typeface="Courier New" panose="02070309020205020404" pitchFamily="49" charset="0"/>
                          <a:cs typeface="Courier New" panose="02070309020205020404" pitchFamily="49" charset="0"/>
                        </a:rPr>
                        <a:t>STATUS</a:t>
                      </a:r>
                      <a:endParaRPr lang="en-US" sz="1800">
                        <a:latin typeface="Courier New" panose="02070309020205020404" pitchFamily="49" charset="0"/>
                        <a:cs typeface="Courier New" panose="02070309020205020404" pitchFamily="49" charset="0"/>
                      </a:endParaRPr>
                    </a:p>
                  </a:txBody>
                  <a:tcPr marL="0" marR="0" marT="0" marB="0">
                    <a:solidFill>
                      <a:srgbClr val="E3E2E3"/>
                    </a:solidFill>
                  </a:tcPr>
                </a:tc>
                <a:tc>
                  <a:txBody>
                    <a:bodyPr/>
                    <a:lstStyle/>
                    <a:p>
                      <a:pPr marL="187960">
                        <a:lnSpc>
                          <a:spcPts val="1695"/>
                        </a:lnSpc>
                      </a:pPr>
                      <a:r>
                        <a:rPr lang="en-US" sz="1800" spc="-5">
                          <a:solidFill>
                            <a:srgbClr val="3F3F3F"/>
                          </a:solidFill>
                          <a:latin typeface="Courier New" panose="02070309020205020404" pitchFamily="49" charset="0"/>
                          <a:cs typeface="Courier New" panose="02070309020205020404" pitchFamily="49" charset="0"/>
                        </a:rPr>
                        <a:t>RESTARTS</a:t>
                      </a:r>
                      <a:endParaRPr lang="en-US" sz="1800">
                        <a:latin typeface="Courier New" panose="02070309020205020404" pitchFamily="49" charset="0"/>
                        <a:cs typeface="Courier New" panose="02070309020205020404" pitchFamily="49" charset="0"/>
                      </a:endParaRPr>
                    </a:p>
                  </a:txBody>
                  <a:tcPr marL="0" marR="0" marT="0" marB="0">
                    <a:solidFill>
                      <a:srgbClr val="E3E2E3"/>
                    </a:solidFill>
                  </a:tcPr>
                </a:tc>
                <a:tc>
                  <a:txBody>
                    <a:bodyPr/>
                    <a:lstStyle/>
                    <a:p>
                      <a:pPr marR="24130" algn="r">
                        <a:lnSpc>
                          <a:spcPts val="1695"/>
                        </a:lnSpc>
                      </a:pPr>
                      <a:r>
                        <a:rPr lang="en-US" sz="1800" spc="-5">
                          <a:solidFill>
                            <a:srgbClr val="3F3F3F"/>
                          </a:solidFill>
                          <a:latin typeface="Courier New" panose="02070309020205020404" pitchFamily="49" charset="0"/>
                          <a:cs typeface="Courier New" panose="02070309020205020404" pitchFamily="49" charset="0"/>
                        </a:rPr>
                        <a:t>AGE</a:t>
                      </a:r>
                      <a:endParaRPr lang="en-US" sz="1800">
                        <a:latin typeface="Courier New" panose="02070309020205020404" pitchFamily="49" charset="0"/>
                        <a:cs typeface="Courier New" panose="02070309020205020404" pitchFamily="49" charset="0"/>
                      </a:endParaRPr>
                    </a:p>
                  </a:txBody>
                  <a:tcPr marL="0" marR="0" marT="0" marB="0">
                    <a:solidFill>
                      <a:srgbClr val="E3E2E3"/>
                    </a:solidFill>
                  </a:tcPr>
                </a:tc>
                <a:extLst>
                  <a:ext uri="{0D108BD9-81ED-4DB2-BD59-A6C34878D82A}">
                    <a16:rowId xmlns:a16="http://schemas.microsoft.com/office/drawing/2014/main" val="10000"/>
                  </a:ext>
                </a:extLst>
              </a:tr>
              <a:tr h="348957">
                <a:tc>
                  <a:txBody>
                    <a:bodyPr/>
                    <a:lstStyle/>
                    <a:p>
                      <a:pPr marL="31750">
                        <a:lnSpc>
                          <a:spcPct val="100000"/>
                        </a:lnSpc>
                        <a:spcBef>
                          <a:spcPts val="40"/>
                        </a:spcBef>
                      </a:pPr>
                      <a:r>
                        <a:rPr lang="en-US" sz="1800" spc="-5">
                          <a:solidFill>
                            <a:srgbClr val="3F3F3F"/>
                          </a:solidFill>
                          <a:latin typeface="Courier New" panose="02070309020205020404" pitchFamily="49" charset="0"/>
                          <a:cs typeface="Courier New" panose="02070309020205020404" pitchFamily="49" charset="0"/>
                        </a:rPr>
                        <a:t>blog-56d5c9dbf7-6j67j</a:t>
                      </a:r>
                      <a:endParaRPr lang="en-US" sz="1800">
                        <a:latin typeface="Courier New" panose="02070309020205020404" pitchFamily="49" charset="0"/>
                        <a:cs typeface="Courier New" panose="02070309020205020404" pitchFamily="49" charset="0"/>
                      </a:endParaRPr>
                    </a:p>
                  </a:txBody>
                  <a:tcPr marL="0" marR="0" marT="5080" marB="0">
                    <a:solidFill>
                      <a:srgbClr val="E3E2E3"/>
                    </a:solidFill>
                  </a:tcPr>
                </a:tc>
                <a:tc>
                  <a:txBody>
                    <a:bodyPr/>
                    <a:lstStyle/>
                    <a:p>
                      <a:pPr marL="375920">
                        <a:lnSpc>
                          <a:spcPct val="100000"/>
                        </a:lnSpc>
                        <a:spcBef>
                          <a:spcPts val="40"/>
                        </a:spcBef>
                      </a:pPr>
                      <a:r>
                        <a:rPr lang="en-US" sz="1800" spc="-5">
                          <a:solidFill>
                            <a:srgbClr val="3F3F3F"/>
                          </a:solidFill>
                          <a:latin typeface="Courier New" panose="02070309020205020404" pitchFamily="49" charset="0"/>
                          <a:cs typeface="Courier New" panose="02070309020205020404" pitchFamily="49" charset="0"/>
                        </a:rPr>
                        <a:t>1/1</a:t>
                      </a:r>
                      <a:endParaRPr lang="en-US" sz="1800">
                        <a:latin typeface="Courier New" panose="02070309020205020404" pitchFamily="49" charset="0"/>
                        <a:cs typeface="Courier New" panose="02070309020205020404" pitchFamily="49" charset="0"/>
                      </a:endParaRPr>
                    </a:p>
                  </a:txBody>
                  <a:tcPr marL="0" marR="0" marT="5080" marB="0">
                    <a:solidFill>
                      <a:srgbClr val="E3E2E3"/>
                    </a:solidFill>
                  </a:tcPr>
                </a:tc>
                <a:tc>
                  <a:txBody>
                    <a:bodyPr/>
                    <a:lstStyle/>
                    <a:p>
                      <a:pPr marL="313055">
                        <a:lnSpc>
                          <a:spcPct val="100000"/>
                        </a:lnSpc>
                        <a:spcBef>
                          <a:spcPts val="40"/>
                        </a:spcBef>
                      </a:pPr>
                      <a:r>
                        <a:rPr lang="en-US" sz="1800" spc="-5">
                          <a:solidFill>
                            <a:srgbClr val="3F3F3F"/>
                          </a:solidFill>
                          <a:latin typeface="Courier New" panose="02070309020205020404" pitchFamily="49" charset="0"/>
                          <a:cs typeface="Courier New" panose="02070309020205020404" pitchFamily="49" charset="0"/>
                        </a:rPr>
                        <a:t>Running</a:t>
                      </a:r>
                      <a:endParaRPr lang="en-US" sz="1800">
                        <a:latin typeface="Courier New" panose="02070309020205020404" pitchFamily="49" charset="0"/>
                        <a:cs typeface="Courier New" panose="02070309020205020404" pitchFamily="49" charset="0"/>
                      </a:endParaRPr>
                    </a:p>
                  </a:txBody>
                  <a:tcPr marL="0" marR="0" marT="5080" marB="0">
                    <a:solidFill>
                      <a:srgbClr val="E3E2E3"/>
                    </a:solidFill>
                  </a:tcPr>
                </a:tc>
                <a:tc>
                  <a:txBody>
                    <a:bodyPr/>
                    <a:lstStyle/>
                    <a:p>
                      <a:pPr marL="187960">
                        <a:lnSpc>
                          <a:spcPct val="100000"/>
                        </a:lnSpc>
                        <a:spcBef>
                          <a:spcPts val="40"/>
                        </a:spcBef>
                      </a:pPr>
                      <a:r>
                        <a:rPr lang="en-US" sz="1800">
                          <a:solidFill>
                            <a:srgbClr val="3F3F3F"/>
                          </a:solidFill>
                          <a:latin typeface="Courier New" panose="02070309020205020404" pitchFamily="49" charset="0"/>
                          <a:cs typeface="Courier New" panose="02070309020205020404" pitchFamily="49" charset="0"/>
                        </a:rPr>
                        <a:t>0</a:t>
                      </a:r>
                      <a:endParaRPr lang="en-US" sz="1800">
                        <a:latin typeface="Courier New" panose="02070309020205020404" pitchFamily="49" charset="0"/>
                        <a:cs typeface="Courier New" panose="02070309020205020404" pitchFamily="49" charset="0"/>
                      </a:endParaRPr>
                    </a:p>
                  </a:txBody>
                  <a:tcPr marL="0" marR="0" marT="5080" marB="0">
                    <a:solidFill>
                      <a:srgbClr val="E3E2E3"/>
                    </a:solidFill>
                  </a:tcPr>
                </a:tc>
                <a:tc>
                  <a:txBody>
                    <a:bodyPr/>
                    <a:lstStyle/>
                    <a:p>
                      <a:pPr marR="24765" algn="r">
                        <a:lnSpc>
                          <a:spcPct val="100000"/>
                        </a:lnSpc>
                        <a:spcBef>
                          <a:spcPts val="40"/>
                        </a:spcBef>
                      </a:pPr>
                      <a:r>
                        <a:rPr lang="en-US" sz="1800" spc="-5">
                          <a:solidFill>
                            <a:srgbClr val="3F3F3F"/>
                          </a:solidFill>
                          <a:latin typeface="Courier New" panose="02070309020205020404" pitchFamily="49" charset="0"/>
                          <a:cs typeface="Courier New" panose="02070309020205020404" pitchFamily="49" charset="0"/>
                        </a:rPr>
                        <a:t>19s</a:t>
                      </a:r>
                      <a:endParaRPr lang="en-US" sz="1800">
                        <a:latin typeface="Courier New" panose="02070309020205020404" pitchFamily="49" charset="0"/>
                        <a:cs typeface="Courier New" panose="02070309020205020404" pitchFamily="49" charset="0"/>
                      </a:endParaRPr>
                    </a:p>
                  </a:txBody>
                  <a:tcPr marL="0" marR="0" marT="5080" marB="0">
                    <a:solidFill>
                      <a:srgbClr val="E3E2E3"/>
                    </a:solidFill>
                  </a:tcPr>
                </a:tc>
                <a:extLst>
                  <a:ext uri="{0D108BD9-81ED-4DB2-BD59-A6C34878D82A}">
                    <a16:rowId xmlns:a16="http://schemas.microsoft.com/office/drawing/2014/main" val="10001"/>
                  </a:ext>
                </a:extLst>
              </a:tr>
              <a:tr h="348957">
                <a:tc>
                  <a:txBody>
                    <a:bodyPr/>
                    <a:lstStyle/>
                    <a:p>
                      <a:pPr marL="31750">
                        <a:lnSpc>
                          <a:spcPts val="2140"/>
                        </a:lnSpc>
                      </a:pPr>
                      <a:r>
                        <a:rPr lang="en-US" sz="1800" spc="-5">
                          <a:solidFill>
                            <a:srgbClr val="3F3F3F"/>
                          </a:solidFill>
                          <a:latin typeface="Courier New" panose="02070309020205020404" pitchFamily="49" charset="0"/>
                          <a:cs typeface="Courier New" panose="02070309020205020404" pitchFamily="49" charset="0"/>
                        </a:rPr>
                        <a:t>blog-56d5c9dbf7-dh7vb</a:t>
                      </a:r>
                      <a:endParaRPr lang="en-US" sz="1800">
                        <a:latin typeface="Courier New" panose="02070309020205020404" pitchFamily="49" charset="0"/>
                        <a:cs typeface="Courier New" panose="02070309020205020404" pitchFamily="49" charset="0"/>
                      </a:endParaRPr>
                    </a:p>
                  </a:txBody>
                  <a:tcPr marL="0" marR="0" marT="0" marB="0">
                    <a:solidFill>
                      <a:srgbClr val="E3E2E3"/>
                    </a:solidFill>
                  </a:tcPr>
                </a:tc>
                <a:tc>
                  <a:txBody>
                    <a:bodyPr/>
                    <a:lstStyle/>
                    <a:p>
                      <a:pPr marL="375920">
                        <a:lnSpc>
                          <a:spcPts val="2140"/>
                        </a:lnSpc>
                      </a:pPr>
                      <a:r>
                        <a:rPr lang="en-US" sz="1800" spc="-5">
                          <a:solidFill>
                            <a:srgbClr val="3F3F3F"/>
                          </a:solidFill>
                          <a:latin typeface="Courier New" panose="02070309020205020404" pitchFamily="49" charset="0"/>
                          <a:cs typeface="Courier New" panose="02070309020205020404" pitchFamily="49" charset="0"/>
                        </a:rPr>
                        <a:t>1/1</a:t>
                      </a:r>
                      <a:endParaRPr lang="en-US" sz="1800">
                        <a:latin typeface="Courier New" panose="02070309020205020404" pitchFamily="49" charset="0"/>
                        <a:cs typeface="Courier New" panose="02070309020205020404" pitchFamily="49" charset="0"/>
                      </a:endParaRPr>
                    </a:p>
                  </a:txBody>
                  <a:tcPr marL="0" marR="0" marT="0" marB="0">
                    <a:solidFill>
                      <a:srgbClr val="E3E2E3"/>
                    </a:solidFill>
                  </a:tcPr>
                </a:tc>
                <a:tc>
                  <a:txBody>
                    <a:bodyPr/>
                    <a:lstStyle/>
                    <a:p>
                      <a:pPr marL="313055">
                        <a:lnSpc>
                          <a:spcPts val="2140"/>
                        </a:lnSpc>
                      </a:pPr>
                      <a:r>
                        <a:rPr lang="en-US" sz="1800" spc="-5">
                          <a:solidFill>
                            <a:srgbClr val="3F3F3F"/>
                          </a:solidFill>
                          <a:latin typeface="Courier New" panose="02070309020205020404" pitchFamily="49" charset="0"/>
                          <a:cs typeface="Courier New" panose="02070309020205020404" pitchFamily="49" charset="0"/>
                        </a:rPr>
                        <a:t>Running</a:t>
                      </a:r>
                      <a:endParaRPr lang="en-US" sz="1800">
                        <a:latin typeface="Courier New" panose="02070309020205020404" pitchFamily="49" charset="0"/>
                        <a:cs typeface="Courier New" panose="02070309020205020404" pitchFamily="49" charset="0"/>
                      </a:endParaRPr>
                    </a:p>
                  </a:txBody>
                  <a:tcPr marL="0" marR="0" marT="0" marB="0">
                    <a:solidFill>
                      <a:srgbClr val="E3E2E3"/>
                    </a:solidFill>
                  </a:tcPr>
                </a:tc>
                <a:tc>
                  <a:txBody>
                    <a:bodyPr/>
                    <a:lstStyle/>
                    <a:p>
                      <a:pPr marL="187960">
                        <a:lnSpc>
                          <a:spcPts val="2140"/>
                        </a:lnSpc>
                      </a:pPr>
                      <a:r>
                        <a:rPr lang="en-US" sz="1800">
                          <a:solidFill>
                            <a:srgbClr val="3F3F3F"/>
                          </a:solidFill>
                          <a:latin typeface="Courier New" panose="02070309020205020404" pitchFamily="49" charset="0"/>
                          <a:cs typeface="Courier New" panose="02070309020205020404" pitchFamily="49" charset="0"/>
                        </a:rPr>
                        <a:t>0</a:t>
                      </a:r>
                      <a:endParaRPr lang="en-US" sz="1800">
                        <a:latin typeface="Courier New" panose="02070309020205020404" pitchFamily="49" charset="0"/>
                        <a:cs typeface="Courier New" panose="02070309020205020404" pitchFamily="49" charset="0"/>
                      </a:endParaRPr>
                    </a:p>
                  </a:txBody>
                  <a:tcPr marL="0" marR="0" marT="0" marB="0">
                    <a:solidFill>
                      <a:srgbClr val="E3E2E3"/>
                    </a:solidFill>
                  </a:tcPr>
                </a:tc>
                <a:tc>
                  <a:txBody>
                    <a:bodyPr/>
                    <a:lstStyle/>
                    <a:p>
                      <a:pPr marR="24765" algn="r">
                        <a:lnSpc>
                          <a:spcPts val="2140"/>
                        </a:lnSpc>
                      </a:pPr>
                      <a:r>
                        <a:rPr lang="en-US" sz="1800" spc="-5">
                          <a:solidFill>
                            <a:srgbClr val="3F3F3F"/>
                          </a:solidFill>
                          <a:latin typeface="Courier New" panose="02070309020205020404" pitchFamily="49" charset="0"/>
                          <a:cs typeface="Courier New" panose="02070309020205020404" pitchFamily="49" charset="0"/>
                        </a:rPr>
                        <a:t>19s</a:t>
                      </a:r>
                      <a:endParaRPr lang="en-US" sz="1800">
                        <a:latin typeface="Courier New" panose="02070309020205020404" pitchFamily="49" charset="0"/>
                        <a:cs typeface="Courier New" panose="02070309020205020404" pitchFamily="49" charset="0"/>
                      </a:endParaRPr>
                    </a:p>
                  </a:txBody>
                  <a:tcPr marL="0" marR="0" marT="0" marB="0">
                    <a:solidFill>
                      <a:srgbClr val="E3E2E3"/>
                    </a:solidFill>
                  </a:tcPr>
                </a:tc>
                <a:extLst>
                  <a:ext uri="{0D108BD9-81ED-4DB2-BD59-A6C34878D82A}">
                    <a16:rowId xmlns:a16="http://schemas.microsoft.com/office/drawing/2014/main" val="10002"/>
                  </a:ext>
                </a:extLst>
              </a:tr>
              <a:tr h="292607">
                <a:tc>
                  <a:txBody>
                    <a:bodyPr/>
                    <a:lstStyle/>
                    <a:p>
                      <a:pPr marL="31750">
                        <a:lnSpc>
                          <a:spcPct val="100000"/>
                        </a:lnSpc>
                        <a:spcBef>
                          <a:spcPts val="40"/>
                        </a:spcBef>
                      </a:pPr>
                      <a:r>
                        <a:rPr lang="en-US" sz="1800" spc="-5">
                          <a:solidFill>
                            <a:srgbClr val="3F3F3F"/>
                          </a:solidFill>
                          <a:latin typeface="Courier New" panose="02070309020205020404" pitchFamily="49" charset="0"/>
                          <a:cs typeface="Courier New" panose="02070309020205020404" pitchFamily="49" charset="0"/>
                        </a:rPr>
                        <a:t>blog-56d5c9dbf7-zv7d7</a:t>
                      </a:r>
                      <a:endParaRPr lang="en-US" sz="1800">
                        <a:latin typeface="Courier New" panose="02070309020205020404" pitchFamily="49" charset="0"/>
                        <a:cs typeface="Courier New" panose="02070309020205020404" pitchFamily="49" charset="0"/>
                      </a:endParaRPr>
                    </a:p>
                  </a:txBody>
                  <a:tcPr marL="0" marR="0" marT="5080" marB="0">
                    <a:solidFill>
                      <a:srgbClr val="E3E2E3"/>
                    </a:solidFill>
                  </a:tcPr>
                </a:tc>
                <a:tc>
                  <a:txBody>
                    <a:bodyPr/>
                    <a:lstStyle/>
                    <a:p>
                      <a:pPr marL="375920">
                        <a:lnSpc>
                          <a:spcPct val="100000"/>
                        </a:lnSpc>
                        <a:spcBef>
                          <a:spcPts val="40"/>
                        </a:spcBef>
                      </a:pPr>
                      <a:r>
                        <a:rPr lang="en-US" sz="1800" spc="-5">
                          <a:solidFill>
                            <a:srgbClr val="3F3F3F"/>
                          </a:solidFill>
                          <a:latin typeface="Courier New" panose="02070309020205020404" pitchFamily="49" charset="0"/>
                          <a:cs typeface="Courier New" panose="02070309020205020404" pitchFamily="49" charset="0"/>
                        </a:rPr>
                        <a:t>1/1</a:t>
                      </a:r>
                      <a:endParaRPr lang="en-US" sz="1800">
                        <a:latin typeface="Courier New" panose="02070309020205020404" pitchFamily="49" charset="0"/>
                        <a:cs typeface="Courier New" panose="02070309020205020404" pitchFamily="49" charset="0"/>
                      </a:endParaRPr>
                    </a:p>
                  </a:txBody>
                  <a:tcPr marL="0" marR="0" marT="5080" marB="0">
                    <a:solidFill>
                      <a:srgbClr val="E3E2E3"/>
                    </a:solidFill>
                  </a:tcPr>
                </a:tc>
                <a:tc>
                  <a:txBody>
                    <a:bodyPr/>
                    <a:lstStyle/>
                    <a:p>
                      <a:pPr marL="313055">
                        <a:lnSpc>
                          <a:spcPct val="100000"/>
                        </a:lnSpc>
                        <a:spcBef>
                          <a:spcPts val="40"/>
                        </a:spcBef>
                      </a:pPr>
                      <a:r>
                        <a:rPr lang="en-US" sz="1800" spc="-5">
                          <a:solidFill>
                            <a:srgbClr val="3F3F3F"/>
                          </a:solidFill>
                          <a:latin typeface="Courier New" panose="02070309020205020404" pitchFamily="49" charset="0"/>
                          <a:cs typeface="Courier New" panose="02070309020205020404" pitchFamily="49" charset="0"/>
                        </a:rPr>
                        <a:t>Running</a:t>
                      </a:r>
                      <a:endParaRPr lang="en-US" sz="1800">
                        <a:latin typeface="Courier New" panose="02070309020205020404" pitchFamily="49" charset="0"/>
                        <a:cs typeface="Courier New" panose="02070309020205020404" pitchFamily="49" charset="0"/>
                      </a:endParaRPr>
                    </a:p>
                  </a:txBody>
                  <a:tcPr marL="0" marR="0" marT="5080" marB="0">
                    <a:solidFill>
                      <a:srgbClr val="E3E2E3"/>
                    </a:solidFill>
                  </a:tcPr>
                </a:tc>
                <a:tc>
                  <a:txBody>
                    <a:bodyPr/>
                    <a:lstStyle/>
                    <a:p>
                      <a:pPr marL="187960">
                        <a:lnSpc>
                          <a:spcPct val="100000"/>
                        </a:lnSpc>
                        <a:spcBef>
                          <a:spcPts val="40"/>
                        </a:spcBef>
                      </a:pPr>
                      <a:r>
                        <a:rPr lang="en-US" sz="1800">
                          <a:solidFill>
                            <a:srgbClr val="3F3F3F"/>
                          </a:solidFill>
                          <a:latin typeface="Courier New" panose="02070309020205020404" pitchFamily="49" charset="0"/>
                          <a:cs typeface="Courier New" panose="02070309020205020404" pitchFamily="49" charset="0"/>
                        </a:rPr>
                        <a:t>0</a:t>
                      </a:r>
                      <a:endParaRPr lang="en-US" sz="1800">
                        <a:latin typeface="Courier New" panose="02070309020205020404" pitchFamily="49" charset="0"/>
                        <a:cs typeface="Courier New" panose="02070309020205020404" pitchFamily="49" charset="0"/>
                      </a:endParaRPr>
                    </a:p>
                  </a:txBody>
                  <a:tcPr marL="0" marR="0" marT="5080" marB="0">
                    <a:solidFill>
                      <a:srgbClr val="E3E2E3"/>
                    </a:solidFill>
                  </a:tcPr>
                </a:tc>
                <a:tc>
                  <a:txBody>
                    <a:bodyPr/>
                    <a:lstStyle/>
                    <a:p>
                      <a:pPr marR="24765" algn="r">
                        <a:lnSpc>
                          <a:spcPct val="100000"/>
                        </a:lnSpc>
                        <a:spcBef>
                          <a:spcPts val="40"/>
                        </a:spcBef>
                      </a:pPr>
                      <a:r>
                        <a:rPr lang="en-US" sz="1800" spc="-5">
                          <a:solidFill>
                            <a:srgbClr val="3F3F3F"/>
                          </a:solidFill>
                          <a:latin typeface="Courier New" panose="02070309020205020404" pitchFamily="49" charset="0"/>
                          <a:cs typeface="Courier New" panose="02070309020205020404" pitchFamily="49" charset="0"/>
                        </a:rPr>
                        <a:t>19s</a:t>
                      </a:r>
                      <a:endParaRPr lang="en-US" sz="1800">
                        <a:latin typeface="Courier New" panose="02070309020205020404" pitchFamily="49" charset="0"/>
                        <a:cs typeface="Courier New" panose="02070309020205020404" pitchFamily="49" charset="0"/>
                      </a:endParaRPr>
                    </a:p>
                  </a:txBody>
                  <a:tcPr marL="0" marR="0" marT="5080" marB="0">
                    <a:solidFill>
                      <a:srgbClr val="E3E2E3"/>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sz="2400"/>
              <a:t>About kubectl Command-Line Interface</a:t>
            </a:r>
          </a:p>
        </p:txBody>
      </p:sp>
      <p:sp>
        <p:nvSpPr>
          <p:cNvPr id="11" name="Content Placeholder 10">
            <a:extLst>
              <a:ext uri="{FF2B5EF4-FFF2-40B4-BE49-F238E27FC236}">
                <a16:creationId xmlns:a16="http://schemas.microsoft.com/office/drawing/2014/main" id="{459E8C1A-0B0D-49C0-B0FA-E7519E73C77C}"/>
              </a:ext>
            </a:extLst>
          </p:cNvPr>
          <p:cNvSpPr>
            <a:spLocks noGrp="1"/>
          </p:cNvSpPr>
          <p:nvPr>
            <p:ph sz="quarter" idx="11"/>
          </p:nvPr>
        </p:nvSpPr>
        <p:spPr/>
        <p:txBody>
          <a:bodyPr/>
          <a:lstStyle/>
          <a:p>
            <a:pPr marL="0" lvl="0" indent="0">
              <a:lnSpc>
                <a:spcPts val="2000"/>
              </a:lnSpc>
              <a:spcBef>
                <a:spcPts val="1200"/>
              </a:spcBef>
              <a:spcAft>
                <a:spcPts val="0"/>
              </a:spcAft>
              <a:buNone/>
            </a:pPr>
            <a:r>
              <a:rPr lang="en-US" dirty="0">
                <a:solidFill>
                  <a:schemeClr val="tx2"/>
                </a:solidFill>
                <a:latin typeface="Metropolis" panose="00000500000000000000" pitchFamily="2" charset="0"/>
                <a:cs typeface="Calibri" pitchFamily="34" charset="0"/>
              </a:rPr>
              <a:t>You can use the command-line tool </a:t>
            </a:r>
            <a:r>
              <a:rPr lang="en-US" dirty="0" err="1">
                <a:solidFill>
                  <a:schemeClr val="tx2"/>
                </a:solidFill>
                <a:latin typeface="Metropolis" panose="00000500000000000000" pitchFamily="2" charset="0"/>
                <a:cs typeface="Calibri" pitchFamily="34" charset="0"/>
              </a:rPr>
              <a:t>kubectl</a:t>
            </a:r>
            <a:r>
              <a:rPr lang="en-US" dirty="0">
                <a:solidFill>
                  <a:schemeClr val="tx2"/>
                </a:solidFill>
                <a:latin typeface="Metropolis" panose="00000500000000000000" pitchFamily="2" charset="0"/>
                <a:cs typeface="Calibri" pitchFamily="34" charset="0"/>
              </a:rPr>
              <a:t> to control Kubernetes clusters:</a:t>
            </a:r>
          </a:p>
          <a:p>
            <a:pPr>
              <a:buFont typeface="Arial" pitchFamily="34" charset="0"/>
              <a:buChar char="•"/>
            </a:pPr>
            <a:r>
              <a:rPr dirty="0"/>
              <a:t>This tool is used to authenticate to a Kubernetes cluster.</a:t>
            </a:r>
          </a:p>
          <a:p>
            <a:pPr>
              <a:buFont typeface="Arial" pitchFamily="34" charset="0"/>
              <a:buChar char="•"/>
            </a:pPr>
            <a:r>
              <a:rPr dirty="0"/>
              <a:t>The </a:t>
            </a:r>
            <a:r>
              <a:rPr lang="en-US" dirty="0" err="1"/>
              <a:t>kubectl</a:t>
            </a:r>
            <a:r>
              <a:rPr dirty="0"/>
              <a:t> client version must be compatible with the Kubernetes API service version.</a:t>
            </a:r>
          </a:p>
          <a:p>
            <a:pPr>
              <a:buFont typeface="Arial" pitchFamily="34" charset="0"/>
              <a:buChar char="•"/>
            </a:pPr>
            <a:r>
              <a:rPr dirty="0"/>
              <a:t>The </a:t>
            </a:r>
            <a:r>
              <a:rPr lang="en-US" dirty="0" err="1"/>
              <a:t>kubectl</a:t>
            </a:r>
            <a:r>
              <a:rPr dirty="0"/>
              <a:t> CLI is available for Linux, </a:t>
            </a:r>
            <a:r>
              <a:rPr dirty="0" err="1"/>
              <a:t>macOS</a:t>
            </a:r>
            <a:r>
              <a:rPr dirty="0"/>
              <a:t>, and Windows operating systems.</a:t>
            </a:r>
          </a:p>
        </p:txBody>
      </p:sp>
      <p:pic>
        <p:nvPicPr>
          <p:cNvPr id="17" name="Content Placeholder 16|818|816">
            <a:extLst>
              <a:ext uri="{FF2B5EF4-FFF2-40B4-BE49-F238E27FC236}">
                <a16:creationId xmlns:a16="http://schemas.microsoft.com/office/drawing/2014/main" id="{F006E961-0735-4D61-9836-6F2D3FB72447}"/>
              </a:ext>
            </a:extLst>
          </p:cNvPr>
          <p:cNvPicPr>
            <a:picLocks noGrp="1" noChangeAspect="1"/>
          </p:cNvPicPr>
          <p:nvPr>
            <p:ph sz="quarter" idx="14"/>
          </p:nvPr>
        </p:nvPicPr>
        <p:blipFill>
          <a:blip r:embed="rId4"/>
          <a:stretch>
            <a:fillRect/>
          </a:stretch>
        </p:blipFill>
        <p:spPr>
          <a:xfrm>
            <a:off x="8906223" y="914400"/>
            <a:ext cx="2520763" cy="2514600"/>
          </a:xfrm>
          <a:prstGeom prst="rect">
            <a:avLst/>
          </a:prstGeom>
        </p:spPr>
      </p:pic>
    </p:spTree>
    <p:custDataLst>
      <p:tags r:id="rId1"/>
    </p:custData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sz="2400"/>
              <a:t>Interacting with Kubernetes Objects Using kubectl (1)</a:t>
            </a:r>
          </a:p>
        </p:txBody>
      </p:sp>
      <p:sp>
        <p:nvSpPr>
          <p:cNvPr id="11" name="Content Placeholder 10">
            <a:extLst>
              <a:ext uri="{FF2B5EF4-FFF2-40B4-BE49-F238E27FC236}">
                <a16:creationId xmlns:a16="http://schemas.microsoft.com/office/drawing/2014/main" id="{459E8C1A-0B0D-49C0-B0FA-E7519E73C77C}"/>
              </a:ext>
            </a:extLst>
          </p:cNvPr>
          <p:cNvSpPr>
            <a:spLocks noGrp="1"/>
          </p:cNvSpPr>
          <p:nvPr>
            <p:ph sz="quarter" idx="11"/>
          </p:nvPr>
        </p:nvSpPr>
        <p:spPr/>
        <p:txBody>
          <a:bodyPr/>
          <a:lstStyle/>
          <a:p>
            <a:pPr marL="0" lvl="0" indent="0">
              <a:lnSpc>
                <a:spcPts val="2000"/>
              </a:lnSpc>
              <a:spcBef>
                <a:spcPts val="1200"/>
              </a:spcBef>
              <a:spcAft>
                <a:spcPts val="0"/>
              </a:spcAft>
              <a:buNone/>
            </a:pPr>
            <a:r>
              <a:rPr lang="en-US">
                <a:solidFill>
                  <a:schemeClr val="tx2"/>
                </a:solidFill>
                <a:latin typeface="Metropolis" panose="00000500000000000000" pitchFamily="2" charset="0"/>
                <a:cs typeface="Calibri" pitchFamily="34" charset="0"/>
              </a:rPr>
              <a:t>Common </a:t>
            </a:r>
            <a:r>
              <a:rPr lang="en-US">
                <a:solidFill>
                  <a:srgbClr val="000000"/>
                </a:solidFill>
                <a:latin typeface="Courier New" panose="02070309020205020404" pitchFamily="49" charset="0"/>
                <a:cs typeface="Courier New" pitchFamily="49" charset="0"/>
              </a:rPr>
              <a:t>kubectl</a:t>
            </a:r>
            <a:r>
              <a:rPr lang="en-US">
                <a:solidFill>
                  <a:schemeClr val="tx2"/>
                </a:solidFill>
                <a:latin typeface="Metropolis" panose="00000500000000000000" pitchFamily="2" charset="0"/>
                <a:cs typeface="Calibri" pitchFamily="34" charset="0"/>
              </a:rPr>
              <a:t> commands include the </a:t>
            </a:r>
            <a:r>
              <a:rPr lang="en-US">
                <a:solidFill>
                  <a:srgbClr val="000000"/>
                </a:solidFill>
                <a:latin typeface="Courier New" panose="02070309020205020404" pitchFamily="49" charset="0"/>
                <a:cs typeface="Courier New" pitchFamily="49" charset="0"/>
              </a:rPr>
              <a:t>apply</a:t>
            </a:r>
            <a:r>
              <a:rPr lang="en-US">
                <a:solidFill>
                  <a:schemeClr val="tx2"/>
                </a:solidFill>
                <a:latin typeface="Metropolis" panose="00000500000000000000" pitchFamily="2" charset="0"/>
                <a:cs typeface="Calibri" pitchFamily="34" charset="0"/>
              </a:rPr>
              <a:t>, </a:t>
            </a:r>
            <a:r>
              <a:rPr lang="en-US">
                <a:solidFill>
                  <a:srgbClr val="000000"/>
                </a:solidFill>
                <a:latin typeface="Courier New" panose="02070309020205020404" pitchFamily="49" charset="0"/>
                <a:cs typeface="Courier New" pitchFamily="49" charset="0"/>
              </a:rPr>
              <a:t>get</a:t>
            </a:r>
            <a:r>
              <a:rPr lang="en-US">
                <a:solidFill>
                  <a:schemeClr val="tx2"/>
                </a:solidFill>
                <a:latin typeface="Metropolis" panose="00000500000000000000" pitchFamily="2" charset="0"/>
                <a:cs typeface="Calibri" pitchFamily="34" charset="0"/>
              </a:rPr>
              <a:t>, </a:t>
            </a:r>
            <a:r>
              <a:rPr lang="en-US">
                <a:solidFill>
                  <a:srgbClr val="000000"/>
                </a:solidFill>
                <a:latin typeface="Courier New" panose="02070309020205020404" pitchFamily="49" charset="0"/>
                <a:cs typeface="Courier New" pitchFamily="49" charset="0"/>
              </a:rPr>
              <a:t>describe</a:t>
            </a:r>
            <a:r>
              <a:rPr lang="en-US">
                <a:solidFill>
                  <a:schemeClr val="tx2"/>
                </a:solidFill>
                <a:latin typeface="Metropolis" panose="00000500000000000000" pitchFamily="2" charset="0"/>
                <a:cs typeface="Calibri" pitchFamily="34" charset="0"/>
              </a:rPr>
              <a:t>, and </a:t>
            </a:r>
            <a:r>
              <a:rPr lang="en-US">
                <a:solidFill>
                  <a:srgbClr val="000000"/>
                </a:solidFill>
                <a:latin typeface="Courier New" panose="02070309020205020404" pitchFamily="49" charset="0"/>
                <a:cs typeface="Courier New" pitchFamily="49" charset="0"/>
              </a:rPr>
              <a:t>delete</a:t>
            </a:r>
            <a:r>
              <a:rPr lang="en-US">
                <a:solidFill>
                  <a:schemeClr val="tx2"/>
                </a:solidFill>
                <a:latin typeface="Metropolis" panose="00000500000000000000" pitchFamily="2" charset="0"/>
                <a:cs typeface="Calibri" pitchFamily="34" charset="0"/>
              </a:rPr>
              <a:t> commands:</a:t>
            </a:r>
          </a:p>
          <a:p>
            <a:pPr>
              <a:buFont typeface="Arial" pitchFamily="34" charset="0"/>
              <a:buChar char="•"/>
            </a:pPr>
            <a:r>
              <a:t>The</a:t>
            </a:r>
            <a:r>
              <a:rPr lang="en-US">
                <a:solidFill>
                  <a:srgbClr val="000000"/>
                </a:solidFill>
                <a:latin typeface="Courier New" panose="02070309020205020404" pitchFamily="49" charset="0"/>
                <a:cs typeface="Courier New" pitchFamily="49" charset="0"/>
              </a:rPr>
              <a:t> kubectl apply</a:t>
            </a:r>
            <a:r>
              <a:t> command applies the contents of a YAML file. </a:t>
            </a:r>
            <a:endParaRPr lang="en-IE"/>
          </a:p>
          <a:p>
            <a:pPr marL="277813" lvl="1" indent="0">
              <a:buNone/>
            </a:pPr>
            <a:r>
              <a:t>Typically, this command is used to create a pod or deployment:</a:t>
            </a:r>
            <a:endParaRPr lang="en-US"/>
          </a:p>
          <a:p>
            <a:pPr lvl="1">
              <a:buFont typeface="Calibri" panose="020F0502020204030204" pitchFamily="34" charset="0"/>
              <a:buChar char="﻿"/>
            </a:pPr>
            <a:r>
              <a:rPr lang="en-US">
                <a:solidFill>
                  <a:srgbClr val="000000"/>
                </a:solidFill>
                <a:latin typeface="Courier New" panose="02070309020205020404" pitchFamily="49" charset="0"/>
                <a:cs typeface="Courier New" pitchFamily="49" charset="0"/>
              </a:rPr>
              <a:t>kubectl apply -f /path/to/my.yaml</a:t>
            </a:r>
          </a:p>
          <a:p>
            <a:pPr>
              <a:buFont typeface="Arial" pitchFamily="34" charset="0"/>
              <a:buChar char="•"/>
            </a:pPr>
            <a:r>
              <a:t>The</a:t>
            </a:r>
            <a:r>
              <a:rPr lang="en-US">
                <a:solidFill>
                  <a:srgbClr val="000000"/>
                </a:solidFill>
                <a:latin typeface="Courier New" panose="02070309020205020404" pitchFamily="49" charset="0"/>
                <a:cs typeface="Courier New" pitchFamily="49" charset="0"/>
              </a:rPr>
              <a:t> kubectl get</a:t>
            </a:r>
            <a:r>
              <a:t> command returns basic information about an object:</a:t>
            </a:r>
          </a:p>
          <a:p>
            <a:pPr lvl="1">
              <a:buFont typeface="Calibri" panose="020F0502020204030204" pitchFamily="34" charset="0"/>
              <a:buChar char="﻿"/>
            </a:pPr>
            <a:r>
              <a:rPr lang="en-US">
                <a:solidFill>
                  <a:srgbClr val="000000"/>
                </a:solidFill>
                <a:latin typeface="Courier New" panose="02070309020205020404" pitchFamily="49" charset="0"/>
                <a:cs typeface="Courier New" pitchFamily="49" charset="0"/>
              </a:rPr>
              <a:t>kubectl get pod &lt;pod_name_name&gt;</a:t>
            </a:r>
          </a:p>
        </p:txBody>
      </p:sp>
      <p:pic>
        <p:nvPicPr>
          <p:cNvPr id="17" name="Content Placeholder 16|818|816">
            <a:extLst>
              <a:ext uri="{FF2B5EF4-FFF2-40B4-BE49-F238E27FC236}">
                <a16:creationId xmlns:a16="http://schemas.microsoft.com/office/drawing/2014/main" id="{F006E961-0735-4D61-9836-6F2D3FB72447}"/>
              </a:ext>
            </a:extLst>
          </p:cNvPr>
          <p:cNvPicPr>
            <a:picLocks noGrp="1" noChangeAspect="1"/>
          </p:cNvPicPr>
          <p:nvPr>
            <p:ph sz="quarter" idx="14"/>
          </p:nvPr>
        </p:nvPicPr>
        <p:blipFill>
          <a:blip r:embed="rId4"/>
          <a:stretch>
            <a:fillRect/>
          </a:stretch>
        </p:blipFill>
        <p:spPr>
          <a:xfrm>
            <a:off x="8906223" y="914400"/>
            <a:ext cx="2520763" cy="2514600"/>
          </a:xfrm>
          <a:prstGeom prst="rect">
            <a:avLst/>
          </a:prstGeom>
        </p:spPr>
      </p:pic>
    </p:spTree>
    <p:custDataLst>
      <p:tags r:id="rId1"/>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sz="2400"/>
              <a:t>Interacting with Kubernetes Objects Using kubectl (2)</a:t>
            </a:r>
          </a:p>
        </p:txBody>
      </p:sp>
      <p:sp>
        <p:nvSpPr>
          <p:cNvPr id="11" name="Content Placeholder 10">
            <a:extLst>
              <a:ext uri="{FF2B5EF4-FFF2-40B4-BE49-F238E27FC236}">
                <a16:creationId xmlns:a16="http://schemas.microsoft.com/office/drawing/2014/main" id="{459E8C1A-0B0D-49C0-B0FA-E7519E73C77C}"/>
              </a:ext>
            </a:extLst>
          </p:cNvPr>
          <p:cNvSpPr>
            <a:spLocks noGrp="1"/>
          </p:cNvSpPr>
          <p:nvPr>
            <p:ph sz="quarter" idx="11"/>
          </p:nvPr>
        </p:nvSpPr>
        <p:spPr/>
        <p:txBody>
          <a:bodyPr/>
          <a:lstStyle/>
          <a:p>
            <a:pPr>
              <a:buFont typeface="Arial" pitchFamily="34" charset="0"/>
              <a:buChar char="•"/>
            </a:pPr>
            <a:r>
              <a:t>The</a:t>
            </a:r>
            <a:r>
              <a:rPr lang="en-US">
                <a:solidFill>
                  <a:srgbClr val="000000"/>
                </a:solidFill>
                <a:latin typeface="Courier New" panose="02070309020205020404" pitchFamily="49" charset="0"/>
                <a:cs typeface="Courier New" pitchFamily="49" charset="0"/>
              </a:rPr>
              <a:t> kubectl describe</a:t>
            </a:r>
            <a:r>
              <a:t> command returns verbose information about an object:</a:t>
            </a:r>
          </a:p>
          <a:p>
            <a:pPr lvl="1">
              <a:buFont typeface="Calibri" panose="020F0502020204030204" pitchFamily="34" charset="0"/>
              <a:buChar char="﻿"/>
            </a:pPr>
            <a:r>
              <a:rPr lang="en-US">
                <a:solidFill>
                  <a:srgbClr val="000000"/>
                </a:solidFill>
                <a:latin typeface="Courier New" panose="02070309020205020404" pitchFamily="49" charset="0"/>
                <a:cs typeface="Courier New" pitchFamily="49" charset="0"/>
              </a:rPr>
              <a:t>kubectl describe pod &lt;pod_name&gt;</a:t>
            </a:r>
          </a:p>
          <a:p>
            <a:pPr>
              <a:buFont typeface="Arial" pitchFamily="34" charset="0"/>
              <a:buChar char="•"/>
            </a:pPr>
            <a:r>
              <a:t>The</a:t>
            </a:r>
            <a:r>
              <a:rPr lang="en-US">
                <a:solidFill>
                  <a:srgbClr val="000000"/>
                </a:solidFill>
                <a:latin typeface="Courier New" panose="02070309020205020404" pitchFamily="49" charset="0"/>
                <a:cs typeface="Courier New" pitchFamily="49" charset="0"/>
              </a:rPr>
              <a:t> kubectl delete</a:t>
            </a:r>
            <a:r>
              <a:t> command deletes an object:</a:t>
            </a:r>
          </a:p>
          <a:p>
            <a:pPr lvl="1">
              <a:buFont typeface="Calibri" panose="020F0502020204030204" pitchFamily="34" charset="0"/>
              <a:buChar char="﻿"/>
            </a:pPr>
            <a:r>
              <a:rPr lang="en-US">
                <a:solidFill>
                  <a:srgbClr val="000000"/>
                </a:solidFill>
                <a:latin typeface="Courier New" panose="02070309020205020404" pitchFamily="49" charset="0"/>
                <a:cs typeface="Courier New" pitchFamily="49" charset="0"/>
              </a:rPr>
              <a:t>kubectl delete pod &lt;pod_name&gt;</a:t>
            </a:r>
          </a:p>
        </p:txBody>
      </p:sp>
      <p:pic>
        <p:nvPicPr>
          <p:cNvPr id="17" name="Content Placeholder 16|818|816">
            <a:extLst>
              <a:ext uri="{FF2B5EF4-FFF2-40B4-BE49-F238E27FC236}">
                <a16:creationId xmlns:a16="http://schemas.microsoft.com/office/drawing/2014/main" id="{F006E961-0735-4D61-9836-6F2D3FB72447}"/>
              </a:ext>
            </a:extLst>
          </p:cNvPr>
          <p:cNvPicPr>
            <a:picLocks noGrp="1" noChangeAspect="1"/>
          </p:cNvPicPr>
          <p:nvPr>
            <p:ph sz="quarter" idx="14"/>
          </p:nvPr>
        </p:nvPicPr>
        <p:blipFill>
          <a:blip r:embed="rId4"/>
          <a:stretch>
            <a:fillRect/>
          </a:stretch>
        </p:blipFill>
        <p:spPr>
          <a:xfrm>
            <a:off x="8906223" y="914400"/>
            <a:ext cx="2520763" cy="2514600"/>
          </a:xfrm>
          <a:prstGeom prst="rect">
            <a:avLst/>
          </a:prstGeom>
        </p:spPr>
      </p:pic>
    </p:spTree>
    <p:custDataLst>
      <p:tags r:id="rId1"/>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gn="l" defTabSz="914400" rtl="0" eaLnBrk="1" latinLnBrk="0" hangingPunct="1">
              <a:lnSpc>
                <a:spcPts val="2400"/>
              </a:lnSpc>
              <a:spcBef>
                <a:spcPct val="0"/>
              </a:spcBef>
              <a:buNone/>
              <a:defRPr lang="en-US" sz="2200" b="0" kern="1200" baseline="0" dirty="0">
                <a:solidFill>
                  <a:srgbClr val="003D79"/>
                </a:solidFill>
                <a:latin typeface="+mj-lt"/>
                <a:ea typeface="+mj-ea"/>
                <a:cs typeface="+mj-cs"/>
              </a:defRPr>
            </a:lvl1pPr>
          </a:lstStyle>
          <a:p>
            <a:r>
              <a:rPr lang="en-US" sz="2400"/>
              <a:t>Kubectl Commands (1)</a:t>
            </a:r>
          </a:p>
        </p:txBody>
      </p:sp>
      <p:pic>
        <p:nvPicPr>
          <p:cNvPr id="4" name="Content Placeholder 3|27.65|14.15">
            <a:extLst>
              <a:ext uri="{FF2B5EF4-FFF2-40B4-BE49-F238E27FC236}">
                <a16:creationId xmlns:a16="http://schemas.microsoft.com/office/drawing/2014/main" id="{B924104D-00F9-4719-866F-5EE42F625519}"/>
              </a:ext>
            </a:extLst>
          </p:cNvPr>
          <p:cNvPicPr>
            <a:picLocks noGrp="1" noChangeAspect="1"/>
          </p:cNvPicPr>
          <p:nvPr>
            <p:ph sz="quarter" idx="11"/>
          </p:nvPr>
        </p:nvPicPr>
        <p:blipFill>
          <a:blip r:embed="rId4"/>
          <a:stretch>
            <a:fillRect/>
          </a:stretch>
        </p:blipFill>
        <p:spPr>
          <a:xfrm>
            <a:off x="2057400" y="990600"/>
            <a:ext cx="8077200" cy="5314950"/>
          </a:xfrm>
          <a:prstGeom prst="rect">
            <a:avLst/>
          </a:prstGeom>
        </p:spPr>
      </p:pic>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gn="l" defTabSz="914400" rtl="0" eaLnBrk="1" latinLnBrk="0" hangingPunct="1">
              <a:lnSpc>
                <a:spcPts val="2400"/>
              </a:lnSpc>
              <a:spcBef>
                <a:spcPct val="0"/>
              </a:spcBef>
              <a:buNone/>
              <a:defRPr lang="en-US" sz="2200" b="0" kern="1200" baseline="0" dirty="0">
                <a:solidFill>
                  <a:srgbClr val="003D79"/>
                </a:solidFill>
                <a:latin typeface="+mj-lt"/>
                <a:ea typeface="+mj-ea"/>
                <a:cs typeface="+mj-cs"/>
              </a:defRPr>
            </a:lvl1pPr>
          </a:lstStyle>
          <a:p>
            <a:r>
              <a:rPr lang="en-US" sz="2400"/>
              <a:t>Kubectl Commands (2)</a:t>
            </a:r>
          </a:p>
        </p:txBody>
      </p:sp>
      <p:pic>
        <p:nvPicPr>
          <p:cNvPr id="4" name="Content Placeholder 3|27.94|14.84">
            <a:extLst>
              <a:ext uri="{FF2B5EF4-FFF2-40B4-BE49-F238E27FC236}">
                <a16:creationId xmlns:a16="http://schemas.microsoft.com/office/drawing/2014/main" id="{B924104D-00F9-4719-866F-5EE42F625519}"/>
              </a:ext>
            </a:extLst>
          </p:cNvPr>
          <p:cNvPicPr>
            <a:picLocks noGrp="1" noChangeAspect="1"/>
          </p:cNvPicPr>
          <p:nvPr>
            <p:ph sz="quarter" idx="11"/>
          </p:nvPr>
        </p:nvPicPr>
        <p:blipFill>
          <a:blip r:embed="rId4"/>
          <a:stretch>
            <a:fillRect/>
          </a:stretch>
        </p:blipFill>
        <p:spPr>
          <a:xfrm>
            <a:off x="2057400" y="976312"/>
            <a:ext cx="8077200" cy="5343525"/>
          </a:xfrm>
          <a:prstGeom prst="rect">
            <a:avLst/>
          </a:prstGeom>
        </p:spPr>
      </p:pic>
    </p:spTree>
    <p:custDataLst>
      <p:tags r:id="rId1"/>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400"/>
              </a:lnSpc>
              <a:spcBef>
                <a:spcPct val="0"/>
              </a:spcBef>
              <a:buNone/>
              <a:defRPr lang="en-US" sz="2200" b="0" kern="1200" baseline="0" dirty="0">
                <a:solidFill>
                  <a:srgbClr val="003D79"/>
                </a:solidFill>
                <a:latin typeface="+mj-lt"/>
                <a:ea typeface="+mj-ea"/>
                <a:cs typeface="+mj-cs"/>
              </a:defRPr>
            </a:lvl1pPr>
          </a:lstStyle>
          <a:p>
            <a:r>
              <a:rPr lang="en-US"/>
              <a:t>Commands: kubectl get nodes</a:t>
            </a:r>
          </a:p>
        </p:txBody>
      </p:sp>
      <p:sp>
        <p:nvSpPr>
          <p:cNvPr id="3" name="Content Placeholder 2"/>
          <p:cNvSpPr>
            <a:spLocks noGrp="1"/>
          </p:cNvSpPr>
          <p:nvPr>
            <p:ph idx="1"/>
          </p:nvPr>
        </p:nvSpPr>
        <p:spPr>
          <a:xfrm>
            <a:off x="609600" y="914400"/>
            <a:ext cx="10972800" cy="1380392"/>
          </a:xfrm>
          <a:prstGeom prst="rect">
            <a:avLst/>
          </a:prstGeom>
        </p:spPr>
        <p:txBody>
          <a:bodyPr>
            <a:noAutofit/>
          </a:bodyPr>
          <a:lstStyle>
            <a:lvl1pPr>
              <a:defRPr/>
            </a:lvl1pPr>
          </a:lstStyle>
          <a:p>
            <a:pPr marL="0" indent="0">
              <a:buNone/>
            </a:pPr>
            <a:r>
              <a:t>To list all the nodes in the selected Kubernetes cluster, </a:t>
            </a:r>
            <a:r>
              <a:rPr lang="en-IE"/>
              <a:t>you </a:t>
            </a:r>
            <a:r>
              <a:t>run</a:t>
            </a:r>
            <a:r>
              <a:rPr lang="en-IE"/>
              <a:t> the following command: </a:t>
            </a:r>
          </a:p>
          <a:p>
            <a:pPr marL="0" indent="0">
              <a:buNone/>
            </a:pPr>
            <a:r>
              <a:rPr lang="en-US">
                <a:solidFill>
                  <a:srgbClr val="000000"/>
                </a:solidFill>
                <a:latin typeface="Courier New" panose="02070309020205020404" pitchFamily="49" charset="0"/>
                <a:cs typeface="Courier New" pitchFamily="49" charset="0"/>
              </a:rPr>
              <a:t>kubectl get nodes </a:t>
            </a:r>
            <a:endParaRPr/>
          </a:p>
        </p:txBody>
      </p:sp>
      <p:pic>
        <p:nvPicPr>
          <p:cNvPr id="8" name="Content Placeholder 7|1152|214">
            <a:extLst>
              <a:ext uri="{FF2B5EF4-FFF2-40B4-BE49-F238E27FC236}">
                <a16:creationId xmlns:a16="http://schemas.microsoft.com/office/drawing/2014/main" id="{7BED48D6-5E08-4BBE-A22B-926F5CAE8633}"/>
              </a:ext>
            </a:extLst>
          </p:cNvPr>
          <p:cNvPicPr>
            <a:picLocks noGrp="1" noChangeAspect="1"/>
          </p:cNvPicPr>
          <p:nvPr>
            <p:ph sz="quarter" idx="12"/>
          </p:nvPr>
        </p:nvPicPr>
        <p:blipFill>
          <a:blip r:embed="rId4"/>
          <a:stretch>
            <a:fillRect/>
          </a:stretch>
        </p:blipFill>
        <p:spPr>
          <a:xfrm>
            <a:off x="661987" y="3648869"/>
            <a:ext cx="10868025" cy="666750"/>
          </a:xfrm>
          <a:prstGeom prst="rect">
            <a:avLst/>
          </a:prstGeom>
        </p:spPr>
      </p:pic>
    </p:spTree>
    <p:custDataLst>
      <p:tags r:id="rId1"/>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400"/>
              </a:lnSpc>
              <a:spcBef>
                <a:spcPct val="0"/>
              </a:spcBef>
              <a:buNone/>
              <a:defRPr lang="en-US" sz="2200" b="0" kern="1200" baseline="0" dirty="0">
                <a:solidFill>
                  <a:srgbClr val="003D79"/>
                </a:solidFill>
                <a:latin typeface="+mj-lt"/>
                <a:ea typeface="+mj-ea"/>
                <a:cs typeface="+mj-cs"/>
              </a:defRPr>
            </a:lvl1pPr>
          </a:lstStyle>
          <a:p>
            <a:r>
              <a:rPr lang="en-US"/>
              <a:t>Commands: kubectl get pods</a:t>
            </a:r>
          </a:p>
        </p:txBody>
      </p:sp>
      <p:sp>
        <p:nvSpPr>
          <p:cNvPr id="3" name="Content Placeholder 2"/>
          <p:cNvSpPr>
            <a:spLocks noGrp="1"/>
          </p:cNvSpPr>
          <p:nvPr>
            <p:ph idx="1"/>
          </p:nvPr>
        </p:nvSpPr>
        <p:spPr>
          <a:prstGeom prst="rect">
            <a:avLst/>
          </a:prstGeom>
        </p:spPr>
        <p:txBody>
          <a:bodyPr>
            <a:noAutofit/>
          </a:bodyPr>
          <a:lstStyle>
            <a:lvl1pPr>
              <a:defRPr/>
            </a:lvl1pPr>
          </a:lstStyle>
          <a:p>
            <a:pPr marL="0" indent="0">
              <a:buNone/>
            </a:pPr>
            <a:r>
              <a:t>To list all pods in the selected namespace, </a:t>
            </a:r>
            <a:r>
              <a:rPr lang="en-IE"/>
              <a:t>you </a:t>
            </a:r>
            <a:r>
              <a:t>run the following command</a:t>
            </a:r>
            <a:r>
              <a:rPr lang="en-IE"/>
              <a:t>:</a:t>
            </a:r>
            <a:endParaRPr/>
          </a:p>
          <a:p>
            <a:pPr marL="0" indent="0">
              <a:buNone/>
            </a:pPr>
            <a:r>
              <a:rPr lang="en-US">
                <a:solidFill>
                  <a:srgbClr val="000000"/>
                </a:solidFill>
                <a:latin typeface="Courier New" panose="02070309020205020404" pitchFamily="49" charset="0"/>
                <a:cs typeface="Courier New" pitchFamily="49" charset="0"/>
              </a:rPr>
              <a:t>kubectl get pods</a:t>
            </a:r>
          </a:p>
        </p:txBody>
      </p:sp>
      <p:pic>
        <p:nvPicPr>
          <p:cNvPr id="8" name="Content Placeholder 7|1152|478">
            <a:extLst>
              <a:ext uri="{FF2B5EF4-FFF2-40B4-BE49-F238E27FC236}">
                <a16:creationId xmlns:a16="http://schemas.microsoft.com/office/drawing/2014/main" id="{7BED48D6-5E08-4BBE-A22B-926F5CAE8633}"/>
              </a:ext>
            </a:extLst>
          </p:cNvPr>
          <p:cNvPicPr>
            <a:picLocks noGrp="1" noChangeAspect="1"/>
          </p:cNvPicPr>
          <p:nvPr>
            <p:ph sz="quarter" idx="12"/>
          </p:nvPr>
        </p:nvPicPr>
        <p:blipFill>
          <a:blip r:embed="rId4"/>
          <a:stretch>
            <a:fillRect/>
          </a:stretch>
        </p:blipFill>
        <p:spPr>
          <a:xfrm>
            <a:off x="914771" y="2104402"/>
            <a:ext cx="9003322" cy="3738449"/>
          </a:xfrm>
          <a:prstGeom prst="rect">
            <a:avLst/>
          </a:prstGeom>
        </p:spPr>
      </p:pic>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defTabSz="914400" rtl="0" eaLnBrk="1" latinLnBrk="0" hangingPunct="1">
              <a:lnSpc>
                <a:spcPts val="2200"/>
              </a:lnSpc>
              <a:spcBef>
                <a:spcPct val="0"/>
              </a:spcBef>
              <a:buNone/>
              <a:defRPr lang="en-US" sz="2200" b="0" kern="1200" baseline="0" dirty="0">
                <a:solidFill>
                  <a:srgbClr val="003D79"/>
                </a:solidFill>
                <a:latin typeface="+mj-lt"/>
                <a:ea typeface="+mj-ea"/>
                <a:cs typeface="+mj-cs"/>
              </a:defRPr>
            </a:lvl1pPr>
          </a:lstStyle>
          <a:p>
            <a:r>
              <a:rPr lang="en-US"/>
              <a:t>Navigating Namespaces Using kubectl</a:t>
            </a:r>
          </a:p>
        </p:txBody>
      </p:sp>
      <p:sp>
        <p:nvSpPr>
          <p:cNvPr id="11" name="Content Placeholder 10">
            <a:extLst>
              <a:ext uri="{FF2B5EF4-FFF2-40B4-BE49-F238E27FC236}">
                <a16:creationId xmlns:a16="http://schemas.microsoft.com/office/drawing/2014/main" id="{459E8C1A-0B0D-49C0-B0FA-E7519E73C77C}"/>
              </a:ext>
            </a:extLst>
          </p:cNvPr>
          <p:cNvSpPr>
            <a:spLocks noGrp="1"/>
          </p:cNvSpPr>
          <p:nvPr>
            <p:ph sz="quarter" idx="11"/>
          </p:nvPr>
        </p:nvSpPr>
        <p:spPr/>
        <p:txBody>
          <a:bodyPr/>
          <a:lstStyle/>
          <a:p>
            <a:pPr marL="0" indent="0">
              <a:buNone/>
            </a:pPr>
            <a:r>
              <a:t>A user can have permissions on multiple namespaces. The </a:t>
            </a:r>
            <a:r>
              <a:rPr lang="en-US">
                <a:solidFill>
                  <a:srgbClr val="000000"/>
                </a:solidFill>
                <a:latin typeface="Courier New" panose="02070309020205020404" pitchFamily="49" charset="0"/>
                <a:cs typeface="Courier New" pitchFamily="49" charset="0"/>
              </a:rPr>
              <a:t>kubectl</a:t>
            </a:r>
            <a:r>
              <a:t> commands are typically actioned against the current active namespace.</a:t>
            </a:r>
          </a:p>
          <a:p>
            <a:pPr marL="0" lvl="0" indent="0">
              <a:lnSpc>
                <a:spcPts val="2000"/>
              </a:lnSpc>
              <a:spcBef>
                <a:spcPts val="1200"/>
              </a:spcBef>
              <a:spcAft>
                <a:spcPts val="0"/>
              </a:spcAft>
              <a:buNone/>
            </a:pPr>
            <a:r>
              <a:rPr lang="en-US">
                <a:solidFill>
                  <a:schemeClr val="tx2"/>
                </a:solidFill>
                <a:latin typeface="Metropolis" panose="00000500000000000000" pitchFamily="2" charset="0"/>
                <a:cs typeface="Calibri" pitchFamily="34" charset="0"/>
              </a:rPr>
              <a:t>View the list of available namespaces:</a:t>
            </a:r>
          </a:p>
          <a:p>
            <a:pPr>
              <a:buFont typeface="Calibri" panose="020F0502020204030204" pitchFamily="34" charset="0"/>
              <a:buChar char="﻿"/>
            </a:pPr>
            <a:r>
              <a:rPr lang="en-US">
                <a:solidFill>
                  <a:srgbClr val="000000"/>
                </a:solidFill>
                <a:latin typeface="Courier New" panose="02070309020205020404" pitchFamily="49" charset="0"/>
                <a:cs typeface="Courier New" pitchFamily="49" charset="0"/>
              </a:rPr>
              <a:t>kubectl config get-contexts</a:t>
            </a:r>
          </a:p>
          <a:p>
            <a:pPr marL="0" lvl="0" indent="0">
              <a:lnSpc>
                <a:spcPts val="2000"/>
              </a:lnSpc>
              <a:spcBef>
                <a:spcPts val="1200"/>
              </a:spcBef>
              <a:spcAft>
                <a:spcPts val="0"/>
              </a:spcAft>
              <a:buNone/>
            </a:pPr>
            <a:r>
              <a:rPr lang="en-US">
                <a:solidFill>
                  <a:schemeClr val="tx2"/>
                </a:solidFill>
                <a:latin typeface="Metropolis" panose="00000500000000000000" pitchFamily="2" charset="0"/>
                <a:cs typeface="Calibri" pitchFamily="34" charset="0"/>
              </a:rPr>
              <a:t>Change the current active namespace:</a:t>
            </a:r>
          </a:p>
          <a:p>
            <a:pPr>
              <a:buFont typeface="Calibri" panose="020F0502020204030204" pitchFamily="34" charset="0"/>
              <a:buChar char="﻿"/>
            </a:pPr>
            <a:r>
              <a:rPr lang="en-US">
                <a:solidFill>
                  <a:srgbClr val="000000"/>
                </a:solidFill>
                <a:latin typeface="Courier New" panose="02070309020205020404" pitchFamily="49" charset="0"/>
                <a:cs typeface="Courier New" pitchFamily="49" charset="0"/>
              </a:rPr>
              <a:t>kubectl config use-context &lt;namespace&gt;</a:t>
            </a:r>
          </a:p>
        </p:txBody>
      </p:sp>
      <p:pic>
        <p:nvPicPr>
          <p:cNvPr id="17" name="Content Placeholder 16|818|816">
            <a:extLst>
              <a:ext uri="{FF2B5EF4-FFF2-40B4-BE49-F238E27FC236}">
                <a16:creationId xmlns:a16="http://schemas.microsoft.com/office/drawing/2014/main" id="{F006E961-0735-4D61-9836-6F2D3FB72447}"/>
              </a:ext>
            </a:extLst>
          </p:cNvPr>
          <p:cNvPicPr>
            <a:picLocks noGrp="1" noChangeAspect="1"/>
          </p:cNvPicPr>
          <p:nvPr>
            <p:ph sz="quarter" idx="14"/>
          </p:nvPr>
        </p:nvPicPr>
        <p:blipFill>
          <a:blip r:embed="rId4"/>
          <a:stretch>
            <a:fillRect/>
          </a:stretch>
        </p:blipFill>
        <p:spPr>
          <a:xfrm>
            <a:off x="8906223" y="914400"/>
            <a:ext cx="2520763" cy="2514600"/>
          </a:xfrm>
          <a:prstGeom prst="rect">
            <a:avLst/>
          </a:prstGeom>
        </p:spPr>
      </p:pic>
    </p:spTree>
    <p:custDataLst>
      <p:tags r:id="rId1"/>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766559"/>
            <a:ext cx="12188952" cy="91440"/>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1065616" y="6452492"/>
            <a:ext cx="250190" cy="177165"/>
          </a:xfrm>
          <a:custGeom>
            <a:avLst/>
            <a:gdLst/>
            <a:ahLst/>
            <a:cxnLst/>
            <a:rect l="l" t="t" r="r" b="b"/>
            <a:pathLst>
              <a:path w="250190" h="177165">
                <a:moveTo>
                  <a:pt x="19557" y="0"/>
                </a:moveTo>
                <a:lnTo>
                  <a:pt x="5143" y="0"/>
                </a:lnTo>
                <a:lnTo>
                  <a:pt x="0" y="6248"/>
                </a:lnTo>
                <a:lnTo>
                  <a:pt x="0" y="14579"/>
                </a:lnTo>
                <a:lnTo>
                  <a:pt x="1028" y="17703"/>
                </a:lnTo>
                <a:lnTo>
                  <a:pt x="2057" y="19786"/>
                </a:lnTo>
                <a:lnTo>
                  <a:pt x="53517" y="165671"/>
                </a:lnTo>
                <a:lnTo>
                  <a:pt x="56603" y="172961"/>
                </a:lnTo>
                <a:lnTo>
                  <a:pt x="61747" y="177139"/>
                </a:lnTo>
                <a:lnTo>
                  <a:pt x="75133" y="177139"/>
                </a:lnTo>
                <a:lnTo>
                  <a:pt x="80276" y="172961"/>
                </a:lnTo>
                <a:lnTo>
                  <a:pt x="82334" y="165671"/>
                </a:lnTo>
                <a:lnTo>
                  <a:pt x="92501" y="136499"/>
                </a:lnTo>
                <a:lnTo>
                  <a:pt x="68960" y="136499"/>
                </a:lnTo>
                <a:lnTo>
                  <a:pt x="25730" y="11455"/>
                </a:lnTo>
                <a:lnTo>
                  <a:pt x="23672" y="4165"/>
                </a:lnTo>
                <a:lnTo>
                  <a:pt x="19557" y="0"/>
                </a:lnTo>
                <a:close/>
              </a:path>
              <a:path w="250190" h="177165">
                <a:moveTo>
                  <a:pt x="149651" y="41668"/>
                </a:moveTo>
                <a:lnTo>
                  <a:pt x="125552" y="41668"/>
                </a:lnTo>
                <a:lnTo>
                  <a:pt x="167754" y="165671"/>
                </a:lnTo>
                <a:lnTo>
                  <a:pt x="169811" y="172961"/>
                </a:lnTo>
                <a:lnTo>
                  <a:pt x="174955" y="177139"/>
                </a:lnTo>
                <a:lnTo>
                  <a:pt x="188328" y="177139"/>
                </a:lnTo>
                <a:lnTo>
                  <a:pt x="193484" y="172961"/>
                </a:lnTo>
                <a:lnTo>
                  <a:pt x="196570" y="165671"/>
                </a:lnTo>
                <a:lnTo>
                  <a:pt x="206858" y="136499"/>
                </a:lnTo>
                <a:lnTo>
                  <a:pt x="182156" y="136499"/>
                </a:lnTo>
                <a:lnTo>
                  <a:pt x="149651" y="41668"/>
                </a:lnTo>
                <a:close/>
              </a:path>
              <a:path w="250190" h="177165">
                <a:moveTo>
                  <a:pt x="132765" y="0"/>
                </a:moveTo>
                <a:lnTo>
                  <a:pt x="117322" y="0"/>
                </a:lnTo>
                <a:lnTo>
                  <a:pt x="114236" y="4165"/>
                </a:lnTo>
                <a:lnTo>
                  <a:pt x="112179" y="10414"/>
                </a:lnTo>
                <a:lnTo>
                  <a:pt x="68960" y="136499"/>
                </a:lnTo>
                <a:lnTo>
                  <a:pt x="92501" y="136499"/>
                </a:lnTo>
                <a:lnTo>
                  <a:pt x="125552" y="41668"/>
                </a:lnTo>
                <a:lnTo>
                  <a:pt x="149651" y="41668"/>
                </a:lnTo>
                <a:lnTo>
                  <a:pt x="138937" y="10414"/>
                </a:lnTo>
                <a:lnTo>
                  <a:pt x="136880" y="4165"/>
                </a:lnTo>
                <a:lnTo>
                  <a:pt x="132765" y="0"/>
                </a:lnTo>
                <a:close/>
              </a:path>
              <a:path w="250190" h="177165">
                <a:moveTo>
                  <a:pt x="244932" y="0"/>
                </a:moveTo>
                <a:lnTo>
                  <a:pt x="230530" y="0"/>
                </a:lnTo>
                <a:lnTo>
                  <a:pt x="227444" y="5207"/>
                </a:lnTo>
                <a:lnTo>
                  <a:pt x="225386" y="10414"/>
                </a:lnTo>
                <a:lnTo>
                  <a:pt x="182156" y="136499"/>
                </a:lnTo>
                <a:lnTo>
                  <a:pt x="206858" y="136499"/>
                </a:lnTo>
                <a:lnTo>
                  <a:pt x="248018" y="19786"/>
                </a:lnTo>
                <a:lnTo>
                  <a:pt x="249047" y="17703"/>
                </a:lnTo>
                <a:lnTo>
                  <a:pt x="250075" y="14579"/>
                </a:lnTo>
                <a:lnTo>
                  <a:pt x="250075" y="6248"/>
                </a:lnTo>
                <a:lnTo>
                  <a:pt x="244932" y="0"/>
                </a:lnTo>
                <a:close/>
              </a:path>
            </a:pathLst>
          </a:custGeom>
          <a:solidFill>
            <a:srgbClr val="71707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1496310" y="6452481"/>
            <a:ext cx="253121" cy="179311"/>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1315703" y="6452490"/>
            <a:ext cx="149860" cy="179705"/>
          </a:xfrm>
          <a:custGeom>
            <a:avLst/>
            <a:gdLst/>
            <a:ahLst/>
            <a:cxnLst/>
            <a:rect l="l" t="t" r="r" b="b"/>
            <a:pathLst>
              <a:path w="149859" h="179704">
                <a:moveTo>
                  <a:pt x="72834" y="68795"/>
                </a:moveTo>
                <a:lnTo>
                  <a:pt x="43275" y="72445"/>
                </a:lnTo>
                <a:lnTo>
                  <a:pt x="20258" y="83132"/>
                </a:lnTo>
                <a:lnTo>
                  <a:pt x="5320" y="100465"/>
                </a:lnTo>
                <a:lnTo>
                  <a:pt x="0" y="124053"/>
                </a:lnTo>
                <a:lnTo>
                  <a:pt x="0" y="125094"/>
                </a:lnTo>
                <a:lnTo>
                  <a:pt x="5610" y="148519"/>
                </a:lnTo>
                <a:lnTo>
                  <a:pt x="20261" y="165495"/>
                </a:lnTo>
                <a:lnTo>
                  <a:pt x="40681" y="175824"/>
                </a:lnTo>
                <a:lnTo>
                  <a:pt x="63601" y="179311"/>
                </a:lnTo>
                <a:lnTo>
                  <a:pt x="84185" y="176784"/>
                </a:lnTo>
                <a:lnTo>
                  <a:pt x="101304" y="170054"/>
                </a:lnTo>
                <a:lnTo>
                  <a:pt x="114961" y="160392"/>
                </a:lnTo>
                <a:lnTo>
                  <a:pt x="116704" y="158457"/>
                </a:lnTo>
                <a:lnTo>
                  <a:pt x="68732" y="158457"/>
                </a:lnTo>
                <a:lnTo>
                  <a:pt x="52478" y="156161"/>
                </a:lnTo>
                <a:lnTo>
                  <a:pt x="38723" y="149466"/>
                </a:lnTo>
                <a:lnTo>
                  <a:pt x="29200" y="138666"/>
                </a:lnTo>
                <a:lnTo>
                  <a:pt x="25641" y="124053"/>
                </a:lnTo>
                <a:lnTo>
                  <a:pt x="25641" y="123012"/>
                </a:lnTo>
                <a:lnTo>
                  <a:pt x="29023" y="108676"/>
                </a:lnTo>
                <a:lnTo>
                  <a:pt x="38850" y="97469"/>
                </a:lnTo>
                <a:lnTo>
                  <a:pt x="54643" y="90172"/>
                </a:lnTo>
                <a:lnTo>
                  <a:pt x="75920" y="87566"/>
                </a:lnTo>
                <a:lnTo>
                  <a:pt x="149783" y="87566"/>
                </a:lnTo>
                <a:lnTo>
                  <a:pt x="149783" y="76098"/>
                </a:lnTo>
                <a:lnTo>
                  <a:pt x="125158" y="76098"/>
                </a:lnTo>
                <a:lnTo>
                  <a:pt x="113519" y="73200"/>
                </a:lnTo>
                <a:lnTo>
                  <a:pt x="101306" y="70885"/>
                </a:lnTo>
                <a:lnTo>
                  <a:pt x="87937" y="69351"/>
                </a:lnTo>
                <a:lnTo>
                  <a:pt x="72834" y="68795"/>
                </a:lnTo>
                <a:close/>
              </a:path>
              <a:path w="149859" h="179704">
                <a:moveTo>
                  <a:pt x="149783" y="149072"/>
                </a:moveTo>
                <a:lnTo>
                  <a:pt x="125158" y="149072"/>
                </a:lnTo>
                <a:lnTo>
                  <a:pt x="125158" y="172008"/>
                </a:lnTo>
                <a:lnTo>
                  <a:pt x="130289" y="177215"/>
                </a:lnTo>
                <a:lnTo>
                  <a:pt x="144653" y="177215"/>
                </a:lnTo>
                <a:lnTo>
                  <a:pt x="149783" y="172008"/>
                </a:lnTo>
                <a:lnTo>
                  <a:pt x="149783" y="149072"/>
                </a:lnTo>
                <a:close/>
              </a:path>
              <a:path w="149859" h="179704">
                <a:moveTo>
                  <a:pt x="149783" y="87566"/>
                </a:moveTo>
                <a:lnTo>
                  <a:pt x="75920" y="87566"/>
                </a:lnTo>
                <a:lnTo>
                  <a:pt x="90536" y="88266"/>
                </a:lnTo>
                <a:lnTo>
                  <a:pt x="103616" y="90041"/>
                </a:lnTo>
                <a:lnTo>
                  <a:pt x="115157" y="92404"/>
                </a:lnTo>
                <a:lnTo>
                  <a:pt x="125158" y="94868"/>
                </a:lnTo>
                <a:lnTo>
                  <a:pt x="125158" y="111544"/>
                </a:lnTo>
                <a:lnTo>
                  <a:pt x="120669" y="130307"/>
                </a:lnTo>
                <a:lnTo>
                  <a:pt x="108484" y="145164"/>
                </a:lnTo>
                <a:lnTo>
                  <a:pt x="90530" y="154938"/>
                </a:lnTo>
                <a:lnTo>
                  <a:pt x="68732" y="158457"/>
                </a:lnTo>
                <a:lnTo>
                  <a:pt x="116704" y="158457"/>
                </a:lnTo>
                <a:lnTo>
                  <a:pt x="125158" y="149072"/>
                </a:lnTo>
                <a:lnTo>
                  <a:pt x="149783" y="149072"/>
                </a:lnTo>
                <a:lnTo>
                  <a:pt x="149783" y="87566"/>
                </a:lnTo>
                <a:close/>
              </a:path>
              <a:path w="149859" h="179704">
                <a:moveTo>
                  <a:pt x="134796" y="22936"/>
                </a:moveTo>
                <a:lnTo>
                  <a:pt x="74891" y="22936"/>
                </a:lnTo>
                <a:lnTo>
                  <a:pt x="96162" y="25867"/>
                </a:lnTo>
                <a:lnTo>
                  <a:pt x="111950" y="34663"/>
                </a:lnTo>
                <a:lnTo>
                  <a:pt x="121776" y="49323"/>
                </a:lnTo>
                <a:lnTo>
                  <a:pt x="125076" y="69351"/>
                </a:lnTo>
                <a:lnTo>
                  <a:pt x="125158" y="76098"/>
                </a:lnTo>
                <a:lnTo>
                  <a:pt x="149783" y="76098"/>
                </a:lnTo>
                <a:lnTo>
                  <a:pt x="149706" y="68795"/>
                </a:lnTo>
                <a:lnTo>
                  <a:pt x="148645" y="54405"/>
                </a:lnTo>
                <a:lnTo>
                  <a:pt x="145294" y="40914"/>
                </a:lnTo>
                <a:lnTo>
                  <a:pt x="139828" y="29378"/>
                </a:lnTo>
                <a:lnTo>
                  <a:pt x="134796" y="22936"/>
                </a:lnTo>
                <a:close/>
              </a:path>
              <a:path w="149859" h="179704">
                <a:moveTo>
                  <a:pt x="76936" y="0"/>
                </a:moveTo>
                <a:lnTo>
                  <a:pt x="38417" y="5716"/>
                </a:lnTo>
                <a:lnTo>
                  <a:pt x="19481" y="15633"/>
                </a:lnTo>
                <a:lnTo>
                  <a:pt x="19481" y="27101"/>
                </a:lnTo>
                <a:lnTo>
                  <a:pt x="24612" y="32308"/>
                </a:lnTo>
                <a:lnTo>
                  <a:pt x="31800" y="32308"/>
                </a:lnTo>
                <a:lnTo>
                  <a:pt x="33845" y="31267"/>
                </a:lnTo>
                <a:lnTo>
                  <a:pt x="34874" y="31267"/>
                </a:lnTo>
                <a:lnTo>
                  <a:pt x="43870" y="27329"/>
                </a:lnTo>
                <a:lnTo>
                  <a:pt x="52959" y="24758"/>
                </a:lnTo>
                <a:lnTo>
                  <a:pt x="63009" y="23359"/>
                </a:lnTo>
                <a:lnTo>
                  <a:pt x="74891" y="22936"/>
                </a:lnTo>
                <a:lnTo>
                  <a:pt x="134796" y="22936"/>
                </a:lnTo>
                <a:lnTo>
                  <a:pt x="132346" y="19799"/>
                </a:lnTo>
                <a:lnTo>
                  <a:pt x="121954" y="10988"/>
                </a:lnTo>
                <a:lnTo>
                  <a:pt x="109256" y="4818"/>
                </a:lnTo>
                <a:lnTo>
                  <a:pt x="94250" y="1188"/>
                </a:lnTo>
                <a:lnTo>
                  <a:pt x="76936" y="0"/>
                </a:lnTo>
                <a:close/>
              </a:path>
            </a:pathLst>
          </a:custGeom>
          <a:solidFill>
            <a:srgbClr val="71707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611609" y="6448924"/>
            <a:ext cx="443865" cy="182880"/>
          </a:xfrm>
          <a:custGeom>
            <a:avLst/>
            <a:gdLst/>
            <a:ahLst/>
            <a:cxnLst/>
            <a:rect l="l" t="t" r="r" b="b"/>
            <a:pathLst>
              <a:path w="443865" h="182879">
                <a:moveTo>
                  <a:pt x="23790" y="0"/>
                </a:moveTo>
                <a:lnTo>
                  <a:pt x="13882" y="2445"/>
                </a:lnTo>
                <a:lnTo>
                  <a:pt x="6040" y="8373"/>
                </a:lnTo>
                <a:lnTo>
                  <a:pt x="1285" y="16258"/>
                </a:lnTo>
                <a:lnTo>
                  <a:pt x="0" y="25318"/>
                </a:lnTo>
                <a:lnTo>
                  <a:pt x="2566" y="34767"/>
                </a:lnTo>
                <a:lnTo>
                  <a:pt x="56033" y="154706"/>
                </a:lnTo>
                <a:lnTo>
                  <a:pt x="90983" y="182874"/>
                </a:lnTo>
                <a:lnTo>
                  <a:pt x="102499" y="180968"/>
                </a:lnTo>
                <a:lnTo>
                  <a:pt x="111411" y="175443"/>
                </a:lnTo>
                <a:lnTo>
                  <a:pt x="118590" y="166592"/>
                </a:lnTo>
                <a:lnTo>
                  <a:pt x="124905" y="154706"/>
                </a:lnTo>
                <a:lnTo>
                  <a:pt x="140469" y="120289"/>
                </a:lnTo>
                <a:lnTo>
                  <a:pt x="90983" y="120289"/>
                </a:lnTo>
                <a:lnTo>
                  <a:pt x="46775" y="14955"/>
                </a:lnTo>
                <a:lnTo>
                  <a:pt x="40910" y="6842"/>
                </a:lnTo>
                <a:lnTo>
                  <a:pt x="33024" y="1661"/>
                </a:lnTo>
                <a:lnTo>
                  <a:pt x="23790" y="0"/>
                </a:lnTo>
                <a:close/>
              </a:path>
              <a:path w="443865" h="182879">
                <a:moveTo>
                  <a:pt x="263691" y="44152"/>
                </a:moveTo>
                <a:lnTo>
                  <a:pt x="179388" y="44152"/>
                </a:lnTo>
                <a:lnTo>
                  <a:pt x="183503" y="45206"/>
                </a:lnTo>
                <a:lnTo>
                  <a:pt x="186589" y="48331"/>
                </a:lnTo>
                <a:lnTo>
                  <a:pt x="186589" y="153664"/>
                </a:lnTo>
                <a:lnTo>
                  <a:pt x="188130" y="164829"/>
                </a:lnTo>
                <a:lnTo>
                  <a:pt x="192753" y="174137"/>
                </a:lnTo>
                <a:lnTo>
                  <a:pt x="200460" y="180511"/>
                </a:lnTo>
                <a:lnTo>
                  <a:pt x="211252" y="182874"/>
                </a:lnTo>
                <a:lnTo>
                  <a:pt x="222212" y="180511"/>
                </a:lnTo>
                <a:lnTo>
                  <a:pt x="230277" y="174137"/>
                </a:lnTo>
                <a:lnTo>
                  <a:pt x="235255" y="164829"/>
                </a:lnTo>
                <a:lnTo>
                  <a:pt x="236957" y="153664"/>
                </a:lnTo>
                <a:lnTo>
                  <a:pt x="236957" y="71279"/>
                </a:lnTo>
                <a:lnTo>
                  <a:pt x="238964" y="60001"/>
                </a:lnTo>
                <a:lnTo>
                  <a:pt x="244537" y="51458"/>
                </a:lnTo>
                <a:lnTo>
                  <a:pt x="253004" y="46044"/>
                </a:lnTo>
                <a:lnTo>
                  <a:pt x="263691" y="44152"/>
                </a:lnTo>
                <a:close/>
              </a:path>
              <a:path w="443865" h="182879">
                <a:moveTo>
                  <a:pt x="366484" y="44152"/>
                </a:moveTo>
                <a:lnTo>
                  <a:pt x="263691" y="44152"/>
                </a:lnTo>
                <a:lnTo>
                  <a:pt x="274209" y="46191"/>
                </a:lnTo>
                <a:lnTo>
                  <a:pt x="282318" y="51848"/>
                </a:lnTo>
                <a:lnTo>
                  <a:pt x="287536" y="60440"/>
                </a:lnTo>
                <a:lnTo>
                  <a:pt x="289383" y="71279"/>
                </a:lnTo>
                <a:lnTo>
                  <a:pt x="289383" y="153664"/>
                </a:lnTo>
                <a:lnTo>
                  <a:pt x="291086" y="164829"/>
                </a:lnTo>
                <a:lnTo>
                  <a:pt x="296068" y="174137"/>
                </a:lnTo>
                <a:lnTo>
                  <a:pt x="304133" y="180511"/>
                </a:lnTo>
                <a:lnTo>
                  <a:pt x="315087" y="182874"/>
                </a:lnTo>
                <a:lnTo>
                  <a:pt x="325882" y="180511"/>
                </a:lnTo>
                <a:lnTo>
                  <a:pt x="333593" y="174137"/>
                </a:lnTo>
                <a:lnTo>
                  <a:pt x="338221" y="164829"/>
                </a:lnTo>
                <a:lnTo>
                  <a:pt x="339764" y="153664"/>
                </a:lnTo>
                <a:lnTo>
                  <a:pt x="339764" y="71279"/>
                </a:lnTo>
                <a:lnTo>
                  <a:pt x="341771" y="60001"/>
                </a:lnTo>
                <a:lnTo>
                  <a:pt x="347342" y="51458"/>
                </a:lnTo>
                <a:lnTo>
                  <a:pt x="355805" y="46044"/>
                </a:lnTo>
                <a:lnTo>
                  <a:pt x="366484" y="44152"/>
                </a:lnTo>
                <a:close/>
              </a:path>
              <a:path w="443865" h="182879">
                <a:moveTo>
                  <a:pt x="440446" y="44152"/>
                </a:moveTo>
                <a:lnTo>
                  <a:pt x="366484" y="44152"/>
                </a:lnTo>
                <a:lnTo>
                  <a:pt x="377005" y="46191"/>
                </a:lnTo>
                <a:lnTo>
                  <a:pt x="385118" y="51848"/>
                </a:lnTo>
                <a:lnTo>
                  <a:pt x="390341" y="60440"/>
                </a:lnTo>
                <a:lnTo>
                  <a:pt x="392189" y="71279"/>
                </a:lnTo>
                <a:lnTo>
                  <a:pt x="392189" y="153664"/>
                </a:lnTo>
                <a:lnTo>
                  <a:pt x="393891" y="164829"/>
                </a:lnTo>
                <a:lnTo>
                  <a:pt x="398869" y="174137"/>
                </a:lnTo>
                <a:lnTo>
                  <a:pt x="406934" y="180511"/>
                </a:lnTo>
                <a:lnTo>
                  <a:pt x="417894" y="182874"/>
                </a:lnTo>
                <a:lnTo>
                  <a:pt x="428847" y="180511"/>
                </a:lnTo>
                <a:lnTo>
                  <a:pt x="436907" y="174137"/>
                </a:lnTo>
                <a:lnTo>
                  <a:pt x="441884" y="164829"/>
                </a:lnTo>
                <a:lnTo>
                  <a:pt x="443586" y="153664"/>
                </a:lnTo>
                <a:lnTo>
                  <a:pt x="443586" y="59799"/>
                </a:lnTo>
                <a:lnTo>
                  <a:pt x="440446" y="44152"/>
                </a:lnTo>
                <a:close/>
              </a:path>
              <a:path w="443865" h="182879">
                <a:moveTo>
                  <a:pt x="179388" y="350"/>
                </a:moveTo>
                <a:lnTo>
                  <a:pt x="134861" y="20597"/>
                </a:lnTo>
                <a:lnTo>
                  <a:pt x="90983" y="120289"/>
                </a:lnTo>
                <a:lnTo>
                  <a:pt x="140469" y="120289"/>
                </a:lnTo>
                <a:lnTo>
                  <a:pt x="148546" y="102429"/>
                </a:lnTo>
                <a:lnTo>
                  <a:pt x="164799" y="66270"/>
                </a:lnTo>
                <a:lnTo>
                  <a:pt x="172187" y="49372"/>
                </a:lnTo>
                <a:lnTo>
                  <a:pt x="173216" y="48331"/>
                </a:lnTo>
                <a:lnTo>
                  <a:pt x="174244" y="44152"/>
                </a:lnTo>
                <a:lnTo>
                  <a:pt x="440446" y="44152"/>
                </a:lnTo>
                <a:lnTo>
                  <a:pt x="438720" y="35551"/>
                </a:lnTo>
                <a:lnTo>
                  <a:pt x="430072" y="23299"/>
                </a:lnTo>
                <a:lnTo>
                  <a:pt x="225654" y="23299"/>
                </a:lnTo>
                <a:lnTo>
                  <a:pt x="215964" y="13552"/>
                </a:lnTo>
                <a:lnTo>
                  <a:pt x="204445" y="6348"/>
                </a:lnTo>
                <a:lnTo>
                  <a:pt x="191964" y="1882"/>
                </a:lnTo>
                <a:lnTo>
                  <a:pt x="179388" y="350"/>
                </a:lnTo>
                <a:close/>
              </a:path>
              <a:path w="443865" h="182879">
                <a:moveTo>
                  <a:pt x="276022" y="350"/>
                </a:moveTo>
                <a:lnTo>
                  <a:pt x="256874" y="3936"/>
                </a:lnTo>
                <a:lnTo>
                  <a:pt x="240813" y="11824"/>
                </a:lnTo>
                <a:lnTo>
                  <a:pt x="229765" y="19713"/>
                </a:lnTo>
                <a:lnTo>
                  <a:pt x="225654" y="23299"/>
                </a:lnTo>
                <a:lnTo>
                  <a:pt x="328448" y="23299"/>
                </a:lnTo>
                <a:lnTo>
                  <a:pt x="319103" y="13552"/>
                </a:lnTo>
                <a:lnTo>
                  <a:pt x="307636" y="6348"/>
                </a:lnTo>
                <a:lnTo>
                  <a:pt x="293469" y="1882"/>
                </a:lnTo>
                <a:lnTo>
                  <a:pt x="276022" y="350"/>
                </a:lnTo>
                <a:close/>
              </a:path>
              <a:path w="443865" h="182879">
                <a:moveTo>
                  <a:pt x="381902" y="350"/>
                </a:moveTo>
                <a:lnTo>
                  <a:pt x="359673" y="3936"/>
                </a:lnTo>
                <a:lnTo>
                  <a:pt x="342840" y="11824"/>
                </a:lnTo>
                <a:lnTo>
                  <a:pt x="332175" y="19713"/>
                </a:lnTo>
                <a:lnTo>
                  <a:pt x="328448" y="23299"/>
                </a:lnTo>
                <a:lnTo>
                  <a:pt x="430072" y="23299"/>
                </a:lnTo>
                <a:lnTo>
                  <a:pt x="425470" y="16777"/>
                </a:lnTo>
                <a:lnTo>
                  <a:pt x="405856" y="4652"/>
                </a:lnTo>
                <a:lnTo>
                  <a:pt x="381902" y="350"/>
                </a:lnTo>
                <a:close/>
              </a:path>
            </a:pathLst>
          </a:custGeom>
          <a:solidFill>
            <a:srgbClr val="71707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1751591" y="6452486"/>
            <a:ext cx="41275" cy="43180"/>
          </a:xfrm>
          <a:custGeom>
            <a:avLst/>
            <a:gdLst/>
            <a:ahLst/>
            <a:cxnLst/>
            <a:rect l="l" t="t" r="r" b="b"/>
            <a:pathLst>
              <a:path w="41275" h="43179">
                <a:moveTo>
                  <a:pt x="20408" y="0"/>
                </a:moveTo>
                <a:lnTo>
                  <a:pt x="12489" y="1654"/>
                </a:lnTo>
                <a:lnTo>
                  <a:pt x="5999" y="6159"/>
                </a:lnTo>
                <a:lnTo>
                  <a:pt x="1611" y="12826"/>
                </a:lnTo>
                <a:lnTo>
                  <a:pt x="0" y="20967"/>
                </a:lnTo>
                <a:lnTo>
                  <a:pt x="0" y="22021"/>
                </a:lnTo>
                <a:lnTo>
                  <a:pt x="1467" y="30160"/>
                </a:lnTo>
                <a:lnTo>
                  <a:pt x="5613" y="36823"/>
                </a:lnTo>
                <a:lnTo>
                  <a:pt x="12055" y="41324"/>
                </a:lnTo>
                <a:lnTo>
                  <a:pt x="20408" y="42976"/>
                </a:lnTo>
                <a:lnTo>
                  <a:pt x="28334" y="41307"/>
                </a:lnTo>
                <a:lnTo>
                  <a:pt x="31879" y="38785"/>
                </a:lnTo>
                <a:lnTo>
                  <a:pt x="11226" y="38785"/>
                </a:lnTo>
                <a:lnTo>
                  <a:pt x="3060" y="31445"/>
                </a:lnTo>
                <a:lnTo>
                  <a:pt x="3060" y="11531"/>
                </a:lnTo>
                <a:lnTo>
                  <a:pt x="11226" y="4191"/>
                </a:lnTo>
                <a:lnTo>
                  <a:pt x="32389" y="4191"/>
                </a:lnTo>
                <a:lnTo>
                  <a:pt x="28762" y="1654"/>
                </a:lnTo>
                <a:lnTo>
                  <a:pt x="20408" y="0"/>
                </a:lnTo>
                <a:close/>
              </a:path>
              <a:path w="41275" h="43179">
                <a:moveTo>
                  <a:pt x="32389" y="4191"/>
                </a:moveTo>
                <a:lnTo>
                  <a:pt x="29591" y="4191"/>
                </a:lnTo>
                <a:lnTo>
                  <a:pt x="37757" y="11531"/>
                </a:lnTo>
                <a:lnTo>
                  <a:pt x="37757" y="31445"/>
                </a:lnTo>
                <a:lnTo>
                  <a:pt x="29591" y="38785"/>
                </a:lnTo>
                <a:lnTo>
                  <a:pt x="31879" y="38785"/>
                </a:lnTo>
                <a:lnTo>
                  <a:pt x="34823" y="36691"/>
                </a:lnTo>
                <a:lnTo>
                  <a:pt x="39207" y="29716"/>
                </a:lnTo>
                <a:lnTo>
                  <a:pt x="40817" y="20967"/>
                </a:lnTo>
                <a:lnTo>
                  <a:pt x="39350" y="12826"/>
                </a:lnTo>
                <a:lnTo>
                  <a:pt x="35204" y="6159"/>
                </a:lnTo>
                <a:lnTo>
                  <a:pt x="32389" y="4191"/>
                </a:lnTo>
                <a:close/>
              </a:path>
            </a:pathLst>
          </a:custGeom>
          <a:solidFill>
            <a:srgbClr val="71707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1763753" y="6462911"/>
            <a:ext cx="17780" cy="20955"/>
          </a:xfrm>
          <a:custGeom>
            <a:avLst/>
            <a:gdLst/>
            <a:ahLst/>
            <a:cxnLst/>
            <a:rect l="l" t="t" r="r" b="b"/>
            <a:pathLst>
              <a:path w="17780" h="20954">
                <a:moveTo>
                  <a:pt x="12255" y="0"/>
                </a:moveTo>
                <a:lnTo>
                  <a:pt x="1015" y="0"/>
                </a:lnTo>
                <a:lnTo>
                  <a:pt x="0" y="1041"/>
                </a:lnTo>
                <a:lnTo>
                  <a:pt x="0" y="19786"/>
                </a:lnTo>
                <a:lnTo>
                  <a:pt x="1015" y="20828"/>
                </a:lnTo>
                <a:lnTo>
                  <a:pt x="4089" y="20828"/>
                </a:lnTo>
                <a:lnTo>
                  <a:pt x="5105" y="19786"/>
                </a:lnTo>
                <a:lnTo>
                  <a:pt x="5105" y="14579"/>
                </a:lnTo>
                <a:lnTo>
                  <a:pt x="14049" y="14579"/>
                </a:lnTo>
                <a:lnTo>
                  <a:pt x="13284" y="13538"/>
                </a:lnTo>
                <a:lnTo>
                  <a:pt x="15328" y="12496"/>
                </a:lnTo>
                <a:lnTo>
                  <a:pt x="17360" y="10414"/>
                </a:lnTo>
                <a:lnTo>
                  <a:pt x="5105" y="10414"/>
                </a:lnTo>
                <a:lnTo>
                  <a:pt x="5105" y="4165"/>
                </a:lnTo>
                <a:lnTo>
                  <a:pt x="16852" y="4165"/>
                </a:lnTo>
                <a:lnTo>
                  <a:pt x="16344" y="3124"/>
                </a:lnTo>
                <a:lnTo>
                  <a:pt x="14300" y="1041"/>
                </a:lnTo>
                <a:lnTo>
                  <a:pt x="12255" y="0"/>
                </a:lnTo>
                <a:close/>
              </a:path>
              <a:path w="17780" h="20954">
                <a:moveTo>
                  <a:pt x="14049" y="14579"/>
                </a:moveTo>
                <a:lnTo>
                  <a:pt x="8178" y="14579"/>
                </a:lnTo>
                <a:lnTo>
                  <a:pt x="12255" y="19786"/>
                </a:lnTo>
                <a:lnTo>
                  <a:pt x="13284" y="20828"/>
                </a:lnTo>
                <a:lnTo>
                  <a:pt x="15328" y="20828"/>
                </a:lnTo>
                <a:lnTo>
                  <a:pt x="16344" y="19786"/>
                </a:lnTo>
                <a:lnTo>
                  <a:pt x="16344" y="17703"/>
                </a:lnTo>
                <a:lnTo>
                  <a:pt x="14049" y="14579"/>
                </a:lnTo>
                <a:close/>
              </a:path>
              <a:path w="17780" h="20954">
                <a:moveTo>
                  <a:pt x="16852" y="4165"/>
                </a:moveTo>
                <a:lnTo>
                  <a:pt x="11239" y="4165"/>
                </a:lnTo>
                <a:lnTo>
                  <a:pt x="12255" y="5207"/>
                </a:lnTo>
                <a:lnTo>
                  <a:pt x="12255" y="9372"/>
                </a:lnTo>
                <a:lnTo>
                  <a:pt x="11239" y="10414"/>
                </a:lnTo>
                <a:lnTo>
                  <a:pt x="17360" y="10414"/>
                </a:lnTo>
                <a:lnTo>
                  <a:pt x="17360" y="5207"/>
                </a:lnTo>
                <a:lnTo>
                  <a:pt x="16852" y="4165"/>
                </a:lnTo>
                <a:close/>
              </a:path>
            </a:pathLst>
          </a:custGeom>
          <a:solidFill>
            <a:srgbClr val="71707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txBox="1">
            <a:spLocks noGrp="1"/>
          </p:cNvSpPr>
          <p:nvPr>
            <p:ph type="title"/>
          </p:nvPr>
        </p:nvSpPr>
        <p:spPr>
          <a:xfrm>
            <a:off x="609600" y="332311"/>
            <a:ext cx="10972800" cy="351378"/>
          </a:xfrm>
          <a:prstGeom prst="rect">
            <a:avLst/>
          </a:prstGeom>
        </p:spPr>
        <p:txBody>
          <a:bodyPr vert="horz" wrap="square" lIns="0" tIns="12700" rIns="0" bIns="0" rtlCol="0">
            <a:spAutoFit/>
          </a:bodyPr>
          <a:lstStyle/>
          <a:p>
            <a:pPr marL="12700">
              <a:lnSpc>
                <a:spcPct val="100000"/>
              </a:lnSpc>
              <a:spcBef>
                <a:spcPts val="100"/>
              </a:spcBef>
            </a:pPr>
            <a:r>
              <a:rPr lang="en-US" spc="-15"/>
              <a:t>Kubernetes </a:t>
            </a:r>
            <a:r>
              <a:rPr lang="en-US" spc="-20"/>
              <a:t>Troubleshooting: </a:t>
            </a:r>
            <a:r>
              <a:rPr lang="en-US" spc="-30"/>
              <a:t>Event</a:t>
            </a:r>
            <a:r>
              <a:rPr lang="en-US" spc="15"/>
              <a:t> </a:t>
            </a:r>
            <a:r>
              <a:rPr lang="en-US" spc="-5"/>
              <a:t>Log</a:t>
            </a:r>
            <a:endParaRPr lang="en-US"/>
          </a:p>
        </p:txBody>
      </p:sp>
      <p:sp>
        <p:nvSpPr>
          <p:cNvPr id="17" name="Content Placeholder 16">
            <a:extLst>
              <a:ext uri="{FF2B5EF4-FFF2-40B4-BE49-F238E27FC236}">
                <a16:creationId xmlns:a16="http://schemas.microsoft.com/office/drawing/2014/main" id="{94B44568-3455-4386-B8AC-787F6EEFBA99}"/>
              </a:ext>
            </a:extLst>
          </p:cNvPr>
          <p:cNvSpPr>
            <a:spLocks noGrp="1"/>
          </p:cNvSpPr>
          <p:nvPr>
            <p:ph sz="quarter" idx="14"/>
          </p:nvPr>
        </p:nvSpPr>
        <p:spPr/>
        <p:txBody>
          <a:bodyPr/>
          <a:lstStyle/>
          <a:p>
            <a:r>
              <a:rPr lang="en-IE"/>
              <a:t>The event log records events on the cluster:</a:t>
            </a:r>
          </a:p>
          <a:p>
            <a:pPr>
              <a:buFont typeface="Arial" panose="020B0604020202020204" pitchFamily="34" charset="0"/>
              <a:buChar char="•"/>
            </a:pPr>
            <a:r>
              <a:rPr lang="en-IE"/>
              <a:t>Contains helpful troubleshooting information</a:t>
            </a:r>
          </a:p>
          <a:p>
            <a:pPr>
              <a:buFont typeface="Arial" panose="020B0604020202020204" pitchFamily="34" charset="0"/>
              <a:buChar char="•"/>
            </a:pPr>
            <a:r>
              <a:rPr lang="en-IE"/>
              <a:t>By default, stores an hour of history</a:t>
            </a:r>
          </a:p>
          <a:p>
            <a:endParaRPr lang="en-US"/>
          </a:p>
        </p:txBody>
      </p:sp>
      <p:sp>
        <p:nvSpPr>
          <p:cNvPr id="18" name="Content Placeholder 17">
            <a:extLst>
              <a:ext uri="{FF2B5EF4-FFF2-40B4-BE49-F238E27FC236}">
                <a16:creationId xmlns:a16="http://schemas.microsoft.com/office/drawing/2014/main" id="{EB02E73F-ED22-4251-890C-D139FCF125F2}"/>
              </a:ext>
            </a:extLst>
          </p:cNvPr>
          <p:cNvSpPr>
            <a:spLocks noGrp="1"/>
          </p:cNvSpPr>
          <p:nvPr>
            <p:ph sz="quarter" idx="15"/>
          </p:nvPr>
        </p:nvSpPr>
        <p:spPr/>
        <p:txBody>
          <a:bodyPr/>
          <a:lstStyle/>
          <a:p>
            <a:r>
              <a:rPr lang="en-IE"/>
              <a:t/>
            </a:r>
            <a:br>
              <a:rPr lang="en-IE"/>
            </a:br>
            <a:endParaRPr lang="en-US"/>
          </a:p>
        </p:txBody>
      </p:sp>
      <p:sp>
        <p:nvSpPr>
          <p:cNvPr id="11" name="object 11"/>
          <p:cNvSpPr/>
          <p:nvPr/>
        </p:nvSpPr>
        <p:spPr>
          <a:xfrm>
            <a:off x="616505" y="3121572"/>
            <a:ext cx="10964545" cy="3051175"/>
          </a:xfrm>
          <a:custGeom>
            <a:avLst/>
            <a:gdLst/>
            <a:ahLst/>
            <a:cxnLst/>
            <a:rect l="l" t="t" r="r" b="b"/>
            <a:pathLst>
              <a:path w="10964545" h="3051175">
                <a:moveTo>
                  <a:pt x="0" y="0"/>
                </a:moveTo>
                <a:lnTo>
                  <a:pt x="10964303" y="0"/>
                </a:lnTo>
                <a:lnTo>
                  <a:pt x="10964303" y="3050628"/>
                </a:lnTo>
                <a:lnTo>
                  <a:pt x="0" y="3050628"/>
                </a:lnTo>
                <a:lnTo>
                  <a:pt x="0" y="0"/>
                </a:lnTo>
                <a:close/>
              </a:path>
            </a:pathLst>
          </a:custGeom>
          <a:solidFill>
            <a:srgbClr val="E3E2E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616505" y="3121572"/>
            <a:ext cx="10958830" cy="3049270"/>
          </a:xfrm>
          <a:custGeom>
            <a:avLst/>
            <a:gdLst/>
            <a:ahLst/>
            <a:cxnLst/>
            <a:rect l="l" t="t" r="r" b="b"/>
            <a:pathLst>
              <a:path w="10958830" h="3049270">
                <a:moveTo>
                  <a:pt x="0" y="0"/>
                </a:moveTo>
                <a:lnTo>
                  <a:pt x="10958716" y="0"/>
                </a:lnTo>
                <a:lnTo>
                  <a:pt x="10958716" y="3049072"/>
                </a:lnTo>
                <a:lnTo>
                  <a:pt x="0" y="3049072"/>
                </a:lnTo>
                <a:lnTo>
                  <a:pt x="0" y="0"/>
                </a:lnTo>
                <a:close/>
              </a:path>
            </a:pathLst>
          </a:custGeom>
          <a:ln w="9520">
            <a:solidFill>
              <a:srgbClr val="0091DA"/>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txBox="1"/>
          <p:nvPr/>
        </p:nvSpPr>
        <p:spPr>
          <a:xfrm>
            <a:off x="695244" y="3187700"/>
            <a:ext cx="2534285" cy="19749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200" b="0" i="0" u="none" strike="noStrike" kern="1200" cap="none" spc="0" normalizeH="0" baseline="0" noProof="0">
                <a:ln>
                  <a:noFill/>
                </a:ln>
                <a:solidFill>
                  <a:srgbClr val="3F3F3F"/>
                </a:solidFill>
                <a:effectLst/>
                <a:uLnTx/>
                <a:uFillTx/>
                <a:latin typeface="Courier New" panose="02070309020205020404" pitchFamily="49" charset="0"/>
                <a:cs typeface="Courier New" panose="02070309020205020404" pitchFamily="49" charset="0"/>
              </a:rPr>
              <a:t>$ </a:t>
            </a:r>
            <a:r>
              <a:rPr kumimoji="0" lang="en-US" sz="12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kubectl get</a:t>
            </a:r>
            <a:r>
              <a:rPr kumimoji="0" lang="en-US" sz="1200" b="0" i="0" u="none" strike="noStrike" kern="1200" cap="none" spc="-100" normalizeH="0" baseline="0" noProof="0">
                <a:ln>
                  <a:noFill/>
                </a:ln>
                <a:solidFill>
                  <a:srgbClr val="3F3F3F"/>
                </a:solidFill>
                <a:effectLst/>
                <a:uLnTx/>
                <a:uFillTx/>
                <a:latin typeface="Courier New" panose="02070309020205020404" pitchFamily="49" charset="0"/>
                <a:cs typeface="Courier New" panose="02070309020205020404" pitchFamily="49" charset="0"/>
              </a:rPr>
              <a:t> </a:t>
            </a:r>
            <a:r>
              <a:rPr kumimoji="0" lang="en-US" sz="12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events</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p:txBody>
      </p:sp>
      <p:graphicFrame>
        <p:nvGraphicFramePr>
          <p:cNvPr id="14" name="object 14"/>
          <p:cNvGraphicFramePr>
            <a:graphicFrameLocks noGrp="1"/>
          </p:cNvGraphicFramePr>
          <p:nvPr>
            <p:extLst>
              <p:ext uri="{D42A27DB-BD31-4B8C-83A1-F6EECF244321}">
                <p14:modId xmlns:p14="http://schemas.microsoft.com/office/powerpoint/2010/main" val="579336414"/>
              </p:ext>
            </p:extLst>
          </p:nvPr>
        </p:nvGraphicFramePr>
        <p:xfrm>
          <a:off x="695244" y="3787728"/>
          <a:ext cx="10792458" cy="1918203"/>
        </p:xfrm>
        <a:graphic>
          <a:graphicData uri="http://schemas.openxmlformats.org/drawingml/2006/table">
            <a:tbl>
              <a:tblPr firstRow="1" bandRow="1">
                <a:tableStyleId>{2D5ABB26-0587-4C30-8999-92F81FD0307C}</a:tableStyleId>
              </a:tblPr>
              <a:tblGrid>
                <a:gridCol w="1065530">
                  <a:extLst>
                    <a:ext uri="{9D8B030D-6E8A-4147-A177-3AD203B41FA5}">
                      <a16:colId xmlns:a16="http://schemas.microsoft.com/office/drawing/2014/main" val="20000"/>
                    </a:ext>
                  </a:extLst>
                </a:gridCol>
                <a:gridCol w="885825">
                  <a:extLst>
                    <a:ext uri="{9D8B030D-6E8A-4147-A177-3AD203B41FA5}">
                      <a16:colId xmlns:a16="http://schemas.microsoft.com/office/drawing/2014/main" val="20001"/>
                    </a:ext>
                  </a:extLst>
                </a:gridCol>
                <a:gridCol w="2559049">
                  <a:extLst>
                    <a:ext uri="{9D8B030D-6E8A-4147-A177-3AD203B41FA5}">
                      <a16:colId xmlns:a16="http://schemas.microsoft.com/office/drawing/2014/main" val="20002"/>
                    </a:ext>
                  </a:extLst>
                </a:gridCol>
                <a:gridCol w="688975">
                  <a:extLst>
                    <a:ext uri="{9D8B030D-6E8A-4147-A177-3AD203B41FA5}">
                      <a16:colId xmlns:a16="http://schemas.microsoft.com/office/drawing/2014/main" val="20003"/>
                    </a:ext>
                  </a:extLst>
                </a:gridCol>
                <a:gridCol w="1279525">
                  <a:extLst>
                    <a:ext uri="{9D8B030D-6E8A-4147-A177-3AD203B41FA5}">
                      <a16:colId xmlns:a16="http://schemas.microsoft.com/office/drawing/2014/main" val="20004"/>
                    </a:ext>
                  </a:extLst>
                </a:gridCol>
                <a:gridCol w="688975">
                  <a:extLst>
                    <a:ext uri="{9D8B030D-6E8A-4147-A177-3AD203B41FA5}">
                      <a16:colId xmlns:a16="http://schemas.microsoft.com/office/drawing/2014/main" val="20005"/>
                    </a:ext>
                  </a:extLst>
                </a:gridCol>
                <a:gridCol w="295275">
                  <a:extLst>
                    <a:ext uri="{9D8B030D-6E8A-4147-A177-3AD203B41FA5}">
                      <a16:colId xmlns:a16="http://schemas.microsoft.com/office/drawing/2014/main" val="20006"/>
                    </a:ext>
                  </a:extLst>
                </a:gridCol>
                <a:gridCol w="491490">
                  <a:extLst>
                    <a:ext uri="{9D8B030D-6E8A-4147-A177-3AD203B41FA5}">
                      <a16:colId xmlns:a16="http://schemas.microsoft.com/office/drawing/2014/main" val="20007"/>
                    </a:ext>
                  </a:extLst>
                </a:gridCol>
                <a:gridCol w="2837814">
                  <a:extLst>
                    <a:ext uri="{9D8B030D-6E8A-4147-A177-3AD203B41FA5}">
                      <a16:colId xmlns:a16="http://schemas.microsoft.com/office/drawing/2014/main" val="20008"/>
                    </a:ext>
                  </a:extLst>
                </a:gridCol>
              </a:tblGrid>
              <a:tr h="235203">
                <a:tc>
                  <a:txBody>
                    <a:bodyPr/>
                    <a:lstStyle/>
                    <a:p>
                      <a:pPr marL="31750">
                        <a:lnSpc>
                          <a:spcPts val="1320"/>
                        </a:lnSpc>
                      </a:pPr>
                      <a:r>
                        <a:rPr lang="en-US" sz="1200">
                          <a:solidFill>
                            <a:srgbClr val="3F3F3F"/>
                          </a:solidFill>
                          <a:latin typeface="Courier New" panose="02070309020205020404" pitchFamily="49" charset="0"/>
                          <a:cs typeface="Courier New" panose="02070309020205020404" pitchFamily="49" charset="0"/>
                        </a:rPr>
                        <a:t>LAST</a:t>
                      </a:r>
                      <a:r>
                        <a:rPr lang="en-US" sz="1200" spc="-25">
                          <a:solidFill>
                            <a:srgbClr val="3F3F3F"/>
                          </a:solidFill>
                          <a:latin typeface="Courier New" panose="02070309020205020404" pitchFamily="49" charset="0"/>
                          <a:cs typeface="Courier New" panose="02070309020205020404" pitchFamily="49" charset="0"/>
                        </a:rPr>
                        <a:t> </a:t>
                      </a:r>
                      <a:r>
                        <a:rPr lang="en-US" sz="1200" spc="5">
                          <a:solidFill>
                            <a:srgbClr val="3F3F3F"/>
                          </a:solidFill>
                          <a:latin typeface="Courier New" panose="02070309020205020404" pitchFamily="49" charset="0"/>
                          <a:cs typeface="Courier New" panose="02070309020205020404" pitchFamily="49" charset="0"/>
                        </a:rPr>
                        <a:t>SEEN</a:t>
                      </a:r>
                      <a:endParaRPr lang="en-US" sz="1200">
                        <a:latin typeface="Courier New" panose="02070309020205020404" pitchFamily="49" charset="0"/>
                        <a:cs typeface="Courier New" panose="02070309020205020404" pitchFamily="49" charset="0"/>
                      </a:endParaRPr>
                    </a:p>
                  </a:txBody>
                  <a:tcPr marL="0" marR="0" marT="0" marB="0">
                    <a:solidFill>
                      <a:srgbClr val="E3E2E3"/>
                    </a:solidFill>
                  </a:tcPr>
                </a:tc>
                <a:tc>
                  <a:txBody>
                    <a:bodyPr/>
                    <a:lstStyle/>
                    <a:p>
                      <a:pPr marL="147320">
                        <a:lnSpc>
                          <a:spcPts val="1320"/>
                        </a:lnSpc>
                      </a:pPr>
                      <a:r>
                        <a:rPr lang="en-US" sz="1200" spc="5">
                          <a:solidFill>
                            <a:srgbClr val="3F3F3F"/>
                          </a:solidFill>
                          <a:latin typeface="Courier New" panose="02070309020205020404" pitchFamily="49" charset="0"/>
                          <a:cs typeface="Courier New" panose="02070309020205020404" pitchFamily="49" charset="0"/>
                        </a:rPr>
                        <a:t>TYPE</a:t>
                      </a:r>
                      <a:endParaRPr lang="en-US" sz="1200">
                        <a:latin typeface="Courier New" panose="02070309020205020404" pitchFamily="49" charset="0"/>
                        <a:cs typeface="Courier New" panose="02070309020205020404" pitchFamily="49" charset="0"/>
                      </a:endParaRPr>
                    </a:p>
                  </a:txBody>
                  <a:tcPr marL="0" marR="0" marT="0" marB="0">
                    <a:solidFill>
                      <a:srgbClr val="E3E2E3"/>
                    </a:solidFill>
                  </a:tcPr>
                </a:tc>
                <a:tc>
                  <a:txBody>
                    <a:bodyPr/>
                    <a:lstStyle/>
                    <a:p>
                      <a:pPr marL="147955">
                        <a:lnSpc>
                          <a:spcPts val="1320"/>
                        </a:lnSpc>
                      </a:pPr>
                      <a:r>
                        <a:rPr lang="en-US" sz="1200" spc="5">
                          <a:solidFill>
                            <a:srgbClr val="3F3F3F"/>
                          </a:solidFill>
                          <a:latin typeface="Courier New" panose="02070309020205020404" pitchFamily="49" charset="0"/>
                          <a:cs typeface="Courier New" panose="02070309020205020404" pitchFamily="49" charset="0"/>
                        </a:rPr>
                        <a:t>REASON</a:t>
                      </a:r>
                      <a:endParaRPr lang="en-US" sz="1200">
                        <a:latin typeface="Courier New" panose="02070309020205020404" pitchFamily="49" charset="0"/>
                        <a:cs typeface="Courier New" panose="02070309020205020404" pitchFamily="49" charset="0"/>
                      </a:endParaRPr>
                    </a:p>
                  </a:txBody>
                  <a:tcPr marL="0" marR="0" marT="0" marB="0">
                    <a:solidFill>
                      <a:srgbClr val="E3E2E3"/>
                    </a:solidFill>
                  </a:tcPr>
                </a:tc>
                <a:tc>
                  <a:txBody>
                    <a:bodyPr/>
                    <a:lstStyle/>
                    <a:p>
                      <a:pPr algn="ctr">
                        <a:lnSpc>
                          <a:spcPts val="1320"/>
                        </a:lnSpc>
                      </a:pPr>
                      <a:r>
                        <a:rPr lang="en-US" sz="1200" spc="5">
                          <a:solidFill>
                            <a:srgbClr val="3F3F3F"/>
                          </a:solidFill>
                          <a:latin typeface="Courier New" panose="02070309020205020404" pitchFamily="49" charset="0"/>
                          <a:cs typeface="Courier New" panose="02070309020205020404" pitchFamily="49" charset="0"/>
                        </a:rPr>
                        <a:t>KIND</a:t>
                      </a:r>
                      <a:endParaRPr lang="en-US" sz="1200">
                        <a:latin typeface="Courier New" panose="02070309020205020404" pitchFamily="49" charset="0"/>
                        <a:cs typeface="Courier New" panose="02070309020205020404" pitchFamily="49" charset="0"/>
                      </a:endParaRPr>
                    </a:p>
                  </a:txBody>
                  <a:tcPr marL="0" marR="0" marT="0" marB="0">
                    <a:solidFill>
                      <a:srgbClr val="E3E2E3"/>
                    </a:solidFill>
                  </a:tcPr>
                </a:tc>
                <a:tc>
                  <a:txBody>
                    <a:bodyPr/>
                    <a:lstStyle/>
                    <a:p>
                      <a:pPr marL="147320">
                        <a:lnSpc>
                          <a:spcPts val="1320"/>
                        </a:lnSpc>
                      </a:pPr>
                      <a:r>
                        <a:rPr lang="en-US" sz="1200" spc="5">
                          <a:solidFill>
                            <a:srgbClr val="3F3F3F"/>
                          </a:solidFill>
                          <a:latin typeface="Courier New" panose="02070309020205020404" pitchFamily="49" charset="0"/>
                          <a:cs typeface="Courier New" panose="02070309020205020404" pitchFamily="49" charset="0"/>
                        </a:rPr>
                        <a:t>MESSAGE</a:t>
                      </a:r>
                      <a:endParaRPr lang="en-US" sz="1200">
                        <a:latin typeface="Courier New" panose="02070309020205020404" pitchFamily="49" charset="0"/>
                        <a:cs typeface="Courier New" panose="02070309020205020404" pitchFamily="49" charset="0"/>
                      </a:endParaRPr>
                    </a:p>
                  </a:txBody>
                  <a:tcPr marL="0" marR="0" marT="0" marB="0">
                    <a:solidFill>
                      <a:srgbClr val="E3E2E3"/>
                    </a:solidFill>
                  </a:tcPr>
                </a:tc>
                <a:tc gridSpan="4">
                  <a:txBody>
                    <a:bodyPr/>
                    <a:lstStyle/>
                    <a:p>
                      <a:pPr>
                        <a:lnSpc>
                          <a:spcPct val="100000"/>
                        </a:lnSpc>
                      </a:pPr>
                      <a:endParaRPr lang="en-US" sz="1200">
                        <a:latin typeface="Courier New" panose="02070309020205020404" pitchFamily="49" charset="0"/>
                        <a:cs typeface="Courier New" panose="02070309020205020404" pitchFamily="49" charset="0"/>
                      </a:endParaRPr>
                    </a:p>
                  </a:txBody>
                  <a:tcPr marL="0" marR="0" marT="0" marB="0">
                    <a:solidFill>
                      <a:srgbClr val="E3E2E3"/>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92633">
                <a:tc>
                  <a:txBody>
                    <a:bodyPr/>
                    <a:lstStyle/>
                    <a:p>
                      <a:pPr marL="31750">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2m14s</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Normal</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NodeHasSufficientMemory</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Node</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ct val="100000"/>
                        </a:lnSpc>
                        <a:spcBef>
                          <a:spcPts val="90"/>
                        </a:spcBef>
                      </a:pPr>
                      <a:r>
                        <a:rPr lang="en-US" sz="1200">
                          <a:solidFill>
                            <a:srgbClr val="3F3F3F"/>
                          </a:solidFill>
                          <a:latin typeface="Courier New" panose="02070309020205020404" pitchFamily="49" charset="0"/>
                          <a:cs typeface="Courier New" panose="02070309020205020404" pitchFamily="49" charset="0"/>
                        </a:rPr>
                        <a:t>Node</a:t>
                      </a:r>
                      <a:r>
                        <a:rPr lang="en-US" sz="1200" spc="-50">
                          <a:solidFill>
                            <a:srgbClr val="3F3F3F"/>
                          </a:solidFill>
                          <a:latin typeface="Courier New" panose="02070309020205020404" pitchFamily="49" charset="0"/>
                          <a:cs typeface="Courier New" panose="02070309020205020404" pitchFamily="49" charset="0"/>
                        </a:rPr>
                        <a:t> </a:t>
                      </a:r>
                      <a:r>
                        <a:rPr lang="en-US" sz="1200" spc="5">
                          <a:solidFill>
                            <a:srgbClr val="3F3F3F"/>
                          </a:solidFill>
                          <a:latin typeface="Courier New" panose="02070309020205020404" pitchFamily="49" charset="0"/>
                          <a:cs typeface="Courier New" panose="02070309020205020404" pitchFamily="49" charset="0"/>
                        </a:rPr>
                        <a:t>master</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status</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is</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now:</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48260">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NodeHasSufficientMemory</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extLst>
                  <a:ext uri="{0D108BD9-81ED-4DB2-BD59-A6C34878D82A}">
                    <a16:rowId xmlns:a16="http://schemas.microsoft.com/office/drawing/2014/main" val="10001"/>
                  </a:ext>
                </a:extLst>
              </a:tr>
              <a:tr h="292582">
                <a:tc>
                  <a:txBody>
                    <a:bodyPr/>
                    <a:lstStyle/>
                    <a:p>
                      <a:pPr marL="31750">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2m14s</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Normal</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NodeHasNoDiskPressure</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Node</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ct val="100000"/>
                        </a:lnSpc>
                        <a:spcBef>
                          <a:spcPts val="90"/>
                        </a:spcBef>
                      </a:pPr>
                      <a:r>
                        <a:rPr lang="en-US" sz="1200">
                          <a:solidFill>
                            <a:srgbClr val="3F3F3F"/>
                          </a:solidFill>
                          <a:latin typeface="Courier New" panose="02070309020205020404" pitchFamily="49" charset="0"/>
                          <a:cs typeface="Courier New" panose="02070309020205020404" pitchFamily="49" charset="0"/>
                        </a:rPr>
                        <a:t>Node</a:t>
                      </a:r>
                      <a:r>
                        <a:rPr lang="en-US" sz="1200" spc="-50">
                          <a:solidFill>
                            <a:srgbClr val="3F3F3F"/>
                          </a:solidFill>
                          <a:latin typeface="Courier New" panose="02070309020205020404" pitchFamily="49" charset="0"/>
                          <a:cs typeface="Courier New" panose="02070309020205020404" pitchFamily="49" charset="0"/>
                        </a:rPr>
                        <a:t> </a:t>
                      </a:r>
                      <a:r>
                        <a:rPr lang="en-US" sz="1200" spc="5">
                          <a:solidFill>
                            <a:srgbClr val="3F3F3F"/>
                          </a:solidFill>
                          <a:latin typeface="Courier New" panose="02070309020205020404" pitchFamily="49" charset="0"/>
                          <a:cs typeface="Courier New" panose="02070309020205020404" pitchFamily="49" charset="0"/>
                        </a:rPr>
                        <a:t>master</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status</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is</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now:</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48260">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NodeHasNoDiskPressure</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extLst>
                  <a:ext uri="{0D108BD9-81ED-4DB2-BD59-A6C34878D82A}">
                    <a16:rowId xmlns:a16="http://schemas.microsoft.com/office/drawing/2014/main" val="10002"/>
                  </a:ext>
                </a:extLst>
              </a:tr>
              <a:tr h="235203">
                <a:tc>
                  <a:txBody>
                    <a:bodyPr/>
                    <a:lstStyle/>
                    <a:p>
                      <a:pPr marL="31750">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2m14s</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Normal</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NodeHasSufficientPID</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Node</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ts val="1660"/>
                        </a:lnSpc>
                        <a:spcBef>
                          <a:spcPts val="90"/>
                        </a:spcBef>
                      </a:pPr>
                      <a:r>
                        <a:rPr lang="en-US" sz="1200">
                          <a:solidFill>
                            <a:srgbClr val="3F3F3F"/>
                          </a:solidFill>
                          <a:latin typeface="Courier New" panose="02070309020205020404" pitchFamily="49" charset="0"/>
                          <a:cs typeface="Courier New" panose="02070309020205020404" pitchFamily="49" charset="0"/>
                        </a:rPr>
                        <a:t>Node</a:t>
                      </a:r>
                      <a:r>
                        <a:rPr lang="en-US" sz="1200" spc="-50">
                          <a:solidFill>
                            <a:srgbClr val="3F3F3F"/>
                          </a:solidFill>
                          <a:latin typeface="Courier New" panose="02070309020205020404" pitchFamily="49" charset="0"/>
                          <a:cs typeface="Courier New" panose="02070309020205020404" pitchFamily="49" charset="0"/>
                        </a:rPr>
                        <a:t> </a:t>
                      </a:r>
                      <a:r>
                        <a:rPr lang="en-US" sz="1200" spc="5">
                          <a:solidFill>
                            <a:srgbClr val="3F3F3F"/>
                          </a:solidFill>
                          <a:latin typeface="Courier New" panose="02070309020205020404" pitchFamily="49" charset="0"/>
                          <a:cs typeface="Courier New" panose="02070309020205020404" pitchFamily="49" charset="0"/>
                        </a:rPr>
                        <a:t>master</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status</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is</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now:</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48260">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NodeHasSufficientPID</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extLst>
                  <a:ext uri="{0D108BD9-81ED-4DB2-BD59-A6C34878D82A}">
                    <a16:rowId xmlns:a16="http://schemas.microsoft.com/office/drawing/2014/main" val="10003"/>
                  </a:ext>
                </a:extLst>
              </a:tr>
              <a:tr h="342391">
                <a:tc>
                  <a:txBody>
                    <a:bodyPr/>
                    <a:lstStyle/>
                    <a:p>
                      <a:pPr marL="31750">
                        <a:lnSpc>
                          <a:spcPct val="100000"/>
                        </a:lnSpc>
                        <a:spcBef>
                          <a:spcPts val="540"/>
                        </a:spcBef>
                      </a:pPr>
                      <a:r>
                        <a:rPr lang="en-US" sz="1200" spc="5">
                          <a:solidFill>
                            <a:srgbClr val="3F3F3F"/>
                          </a:solidFill>
                          <a:latin typeface="Courier New" panose="02070309020205020404" pitchFamily="49" charset="0"/>
                          <a:cs typeface="Courier New" panose="02070309020205020404" pitchFamily="49" charset="0"/>
                        </a:rPr>
                        <a:t>2m14s</a:t>
                      </a:r>
                      <a:endParaRPr lang="en-US" sz="1200">
                        <a:latin typeface="Courier New" panose="02070309020205020404" pitchFamily="49" charset="0"/>
                        <a:cs typeface="Courier New" panose="02070309020205020404" pitchFamily="49" charset="0"/>
                      </a:endParaRPr>
                    </a:p>
                  </a:txBody>
                  <a:tcPr marL="0" marR="0" marT="68580" marB="0">
                    <a:solidFill>
                      <a:srgbClr val="E3E2E3"/>
                    </a:solidFill>
                  </a:tcPr>
                </a:tc>
                <a:tc>
                  <a:txBody>
                    <a:bodyPr/>
                    <a:lstStyle/>
                    <a:p>
                      <a:pPr marL="147320">
                        <a:lnSpc>
                          <a:spcPct val="100000"/>
                        </a:lnSpc>
                        <a:spcBef>
                          <a:spcPts val="540"/>
                        </a:spcBef>
                      </a:pPr>
                      <a:r>
                        <a:rPr lang="en-US" sz="1200" spc="5">
                          <a:solidFill>
                            <a:srgbClr val="3F3F3F"/>
                          </a:solidFill>
                          <a:latin typeface="Courier New" panose="02070309020205020404" pitchFamily="49" charset="0"/>
                          <a:cs typeface="Courier New" panose="02070309020205020404" pitchFamily="49" charset="0"/>
                        </a:rPr>
                        <a:t>Normal</a:t>
                      </a:r>
                      <a:endParaRPr lang="en-US" sz="1200">
                        <a:latin typeface="Courier New" panose="02070309020205020404" pitchFamily="49" charset="0"/>
                        <a:cs typeface="Courier New" panose="02070309020205020404" pitchFamily="49" charset="0"/>
                      </a:endParaRPr>
                    </a:p>
                  </a:txBody>
                  <a:tcPr marL="0" marR="0" marT="68580" marB="0">
                    <a:solidFill>
                      <a:srgbClr val="E3E2E3"/>
                    </a:solidFill>
                  </a:tcPr>
                </a:tc>
                <a:tc>
                  <a:txBody>
                    <a:bodyPr/>
                    <a:lstStyle/>
                    <a:p>
                      <a:pPr marL="147320">
                        <a:lnSpc>
                          <a:spcPct val="100000"/>
                        </a:lnSpc>
                        <a:spcBef>
                          <a:spcPts val="540"/>
                        </a:spcBef>
                      </a:pPr>
                      <a:r>
                        <a:rPr lang="en-US" sz="1200" spc="5">
                          <a:solidFill>
                            <a:srgbClr val="3F3F3F"/>
                          </a:solidFill>
                          <a:latin typeface="Courier New" panose="02070309020205020404" pitchFamily="49" charset="0"/>
                          <a:cs typeface="Courier New" panose="02070309020205020404" pitchFamily="49" charset="0"/>
                        </a:rPr>
                        <a:t>NodeAllocatableEnforced</a:t>
                      </a:r>
                      <a:endParaRPr lang="en-US" sz="1200">
                        <a:latin typeface="Courier New" panose="02070309020205020404" pitchFamily="49" charset="0"/>
                        <a:cs typeface="Courier New" panose="02070309020205020404" pitchFamily="49" charset="0"/>
                      </a:endParaRPr>
                    </a:p>
                  </a:txBody>
                  <a:tcPr marL="0" marR="0" marT="68580" marB="0">
                    <a:solidFill>
                      <a:srgbClr val="E3E2E3"/>
                    </a:solidFill>
                  </a:tcPr>
                </a:tc>
                <a:tc>
                  <a:txBody>
                    <a:bodyPr/>
                    <a:lstStyle/>
                    <a:p>
                      <a:pPr algn="ctr">
                        <a:lnSpc>
                          <a:spcPct val="100000"/>
                        </a:lnSpc>
                        <a:spcBef>
                          <a:spcPts val="540"/>
                        </a:spcBef>
                      </a:pPr>
                      <a:r>
                        <a:rPr lang="en-US" sz="1200" spc="5">
                          <a:solidFill>
                            <a:srgbClr val="3F3F3F"/>
                          </a:solidFill>
                          <a:latin typeface="Courier New" panose="02070309020205020404" pitchFamily="49" charset="0"/>
                          <a:cs typeface="Courier New" panose="02070309020205020404" pitchFamily="49" charset="0"/>
                        </a:rPr>
                        <a:t>Node</a:t>
                      </a:r>
                      <a:endParaRPr lang="en-US" sz="1200">
                        <a:latin typeface="Courier New" panose="02070309020205020404" pitchFamily="49" charset="0"/>
                        <a:cs typeface="Courier New" panose="02070309020205020404" pitchFamily="49" charset="0"/>
                      </a:endParaRPr>
                    </a:p>
                  </a:txBody>
                  <a:tcPr marL="0" marR="0" marT="68580" marB="0">
                    <a:solidFill>
                      <a:srgbClr val="E3E2E3"/>
                    </a:solidFill>
                  </a:tcPr>
                </a:tc>
                <a:tc gridSpan="5">
                  <a:txBody>
                    <a:bodyPr/>
                    <a:lstStyle/>
                    <a:p>
                      <a:pPr marL="147320">
                        <a:lnSpc>
                          <a:spcPct val="100000"/>
                        </a:lnSpc>
                        <a:spcBef>
                          <a:spcPts val="540"/>
                        </a:spcBef>
                      </a:pPr>
                      <a:r>
                        <a:rPr lang="en-US" sz="1200">
                          <a:solidFill>
                            <a:srgbClr val="3F3F3F"/>
                          </a:solidFill>
                          <a:latin typeface="Courier New" panose="02070309020205020404" pitchFamily="49" charset="0"/>
                          <a:cs typeface="Courier New" panose="02070309020205020404" pitchFamily="49" charset="0"/>
                        </a:rPr>
                        <a:t>Updated Node Allocatable limit across</a:t>
                      </a:r>
                      <a:r>
                        <a:rPr lang="en-US" sz="1200" spc="55">
                          <a:solidFill>
                            <a:srgbClr val="3F3F3F"/>
                          </a:solidFill>
                          <a:latin typeface="Courier New" panose="02070309020205020404" pitchFamily="49" charset="0"/>
                          <a:cs typeface="Courier New" panose="02070309020205020404" pitchFamily="49" charset="0"/>
                        </a:rPr>
                        <a:t> </a:t>
                      </a:r>
                      <a:r>
                        <a:rPr lang="en-US" sz="1200" spc="5">
                          <a:solidFill>
                            <a:srgbClr val="3F3F3F"/>
                          </a:solidFill>
                          <a:latin typeface="Courier New" panose="02070309020205020404" pitchFamily="49" charset="0"/>
                          <a:cs typeface="Courier New" panose="02070309020205020404" pitchFamily="49" charset="0"/>
                        </a:rPr>
                        <a:t>pods</a:t>
                      </a:r>
                      <a:endParaRPr lang="en-US" sz="1200">
                        <a:latin typeface="Courier New" panose="02070309020205020404" pitchFamily="49" charset="0"/>
                        <a:cs typeface="Courier New" panose="02070309020205020404" pitchFamily="49" charset="0"/>
                      </a:endParaRPr>
                    </a:p>
                  </a:txBody>
                  <a:tcPr marL="0" marR="0" marT="68580" marB="0">
                    <a:solidFill>
                      <a:srgbClr val="E3E2E3"/>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r h="284988">
                <a:tc>
                  <a:txBody>
                    <a:bodyPr/>
                    <a:lstStyle/>
                    <a:p>
                      <a:pPr marL="31750">
                        <a:lnSpc>
                          <a:spcPct val="100000"/>
                        </a:lnSpc>
                        <a:spcBef>
                          <a:spcPts val="30"/>
                        </a:spcBef>
                      </a:pPr>
                      <a:r>
                        <a:rPr lang="en-US" sz="1200" spc="5">
                          <a:solidFill>
                            <a:srgbClr val="3F3F3F"/>
                          </a:solidFill>
                          <a:latin typeface="Courier New" panose="02070309020205020404" pitchFamily="49" charset="0"/>
                          <a:cs typeface="Courier New" panose="02070309020205020404" pitchFamily="49" charset="0"/>
                        </a:rPr>
                        <a:t>51s</a:t>
                      </a:r>
                      <a:endParaRPr lang="en-US" sz="1200">
                        <a:latin typeface="Courier New" panose="02070309020205020404" pitchFamily="49" charset="0"/>
                        <a:cs typeface="Courier New" panose="02070309020205020404" pitchFamily="49" charset="0"/>
                      </a:endParaRPr>
                    </a:p>
                  </a:txBody>
                  <a:tcPr marL="0" marR="0" marT="3810" marB="0">
                    <a:solidFill>
                      <a:srgbClr val="E3E2E3"/>
                    </a:solidFill>
                  </a:tcPr>
                </a:tc>
                <a:tc>
                  <a:txBody>
                    <a:bodyPr/>
                    <a:lstStyle/>
                    <a:p>
                      <a:pPr marL="147320">
                        <a:lnSpc>
                          <a:spcPct val="100000"/>
                        </a:lnSpc>
                        <a:spcBef>
                          <a:spcPts val="30"/>
                        </a:spcBef>
                      </a:pPr>
                      <a:r>
                        <a:rPr lang="en-US" sz="1200" spc="5">
                          <a:solidFill>
                            <a:srgbClr val="3F3F3F"/>
                          </a:solidFill>
                          <a:latin typeface="Courier New" panose="02070309020205020404" pitchFamily="49" charset="0"/>
                          <a:cs typeface="Courier New" panose="02070309020205020404" pitchFamily="49" charset="0"/>
                        </a:rPr>
                        <a:t>Normal</a:t>
                      </a:r>
                      <a:endParaRPr lang="en-US" sz="1200">
                        <a:latin typeface="Courier New" panose="02070309020205020404" pitchFamily="49" charset="0"/>
                        <a:cs typeface="Courier New" panose="02070309020205020404" pitchFamily="49" charset="0"/>
                      </a:endParaRPr>
                    </a:p>
                  </a:txBody>
                  <a:tcPr marL="0" marR="0" marT="3810" marB="0">
                    <a:solidFill>
                      <a:srgbClr val="E3E2E3"/>
                    </a:solidFill>
                  </a:tcPr>
                </a:tc>
                <a:tc>
                  <a:txBody>
                    <a:bodyPr/>
                    <a:lstStyle/>
                    <a:p>
                      <a:pPr marL="147320">
                        <a:lnSpc>
                          <a:spcPct val="100000"/>
                        </a:lnSpc>
                        <a:spcBef>
                          <a:spcPts val="30"/>
                        </a:spcBef>
                      </a:pPr>
                      <a:r>
                        <a:rPr lang="en-US" sz="1200" spc="5">
                          <a:solidFill>
                            <a:srgbClr val="3F3F3F"/>
                          </a:solidFill>
                          <a:latin typeface="Courier New" panose="02070309020205020404" pitchFamily="49" charset="0"/>
                          <a:cs typeface="Courier New" panose="02070309020205020404" pitchFamily="49" charset="0"/>
                        </a:rPr>
                        <a:t>RegisteredNode</a:t>
                      </a:r>
                      <a:endParaRPr lang="en-US" sz="1200">
                        <a:latin typeface="Courier New" panose="02070309020205020404" pitchFamily="49" charset="0"/>
                        <a:cs typeface="Courier New" panose="02070309020205020404" pitchFamily="49" charset="0"/>
                      </a:endParaRPr>
                    </a:p>
                  </a:txBody>
                  <a:tcPr marL="0" marR="0" marT="3810" marB="0">
                    <a:solidFill>
                      <a:srgbClr val="E3E2E3"/>
                    </a:solidFill>
                  </a:tcPr>
                </a:tc>
                <a:tc>
                  <a:txBody>
                    <a:bodyPr/>
                    <a:lstStyle/>
                    <a:p>
                      <a:pPr algn="ctr">
                        <a:lnSpc>
                          <a:spcPct val="100000"/>
                        </a:lnSpc>
                        <a:spcBef>
                          <a:spcPts val="30"/>
                        </a:spcBef>
                      </a:pPr>
                      <a:r>
                        <a:rPr lang="en-US" sz="1200" spc="5">
                          <a:solidFill>
                            <a:srgbClr val="3F3F3F"/>
                          </a:solidFill>
                          <a:latin typeface="Courier New" panose="02070309020205020404" pitchFamily="49" charset="0"/>
                          <a:cs typeface="Courier New" panose="02070309020205020404" pitchFamily="49" charset="0"/>
                        </a:rPr>
                        <a:t>Node</a:t>
                      </a:r>
                      <a:endParaRPr lang="en-US" sz="1200">
                        <a:latin typeface="Courier New" panose="02070309020205020404" pitchFamily="49" charset="0"/>
                        <a:cs typeface="Courier New" panose="02070309020205020404" pitchFamily="49" charset="0"/>
                      </a:endParaRPr>
                    </a:p>
                  </a:txBody>
                  <a:tcPr marL="0" marR="0" marT="3810" marB="0">
                    <a:solidFill>
                      <a:srgbClr val="E3E2E3"/>
                    </a:solidFill>
                  </a:tcPr>
                </a:tc>
                <a:tc gridSpan="5">
                  <a:txBody>
                    <a:bodyPr/>
                    <a:lstStyle/>
                    <a:p>
                      <a:pPr marL="147320">
                        <a:lnSpc>
                          <a:spcPct val="100000"/>
                        </a:lnSpc>
                        <a:spcBef>
                          <a:spcPts val="30"/>
                        </a:spcBef>
                      </a:pPr>
                      <a:r>
                        <a:rPr lang="en-US" sz="1200">
                          <a:solidFill>
                            <a:srgbClr val="3F3F3F"/>
                          </a:solidFill>
                          <a:latin typeface="Courier New" panose="02070309020205020404" pitchFamily="49" charset="0"/>
                          <a:cs typeface="Courier New" panose="02070309020205020404" pitchFamily="49" charset="0"/>
                        </a:rPr>
                        <a:t>Node master event: Registered Node master in</a:t>
                      </a:r>
                      <a:r>
                        <a:rPr lang="en-US" sz="1200" spc="120">
                          <a:solidFill>
                            <a:srgbClr val="3F3F3F"/>
                          </a:solidFill>
                          <a:latin typeface="Courier New" panose="02070309020205020404" pitchFamily="49" charset="0"/>
                          <a:cs typeface="Courier New" panose="02070309020205020404" pitchFamily="49" charset="0"/>
                        </a:rPr>
                        <a:t> </a:t>
                      </a:r>
                      <a:r>
                        <a:rPr lang="en-US" sz="1200" spc="5">
                          <a:solidFill>
                            <a:srgbClr val="3F3F3F"/>
                          </a:solidFill>
                          <a:latin typeface="Courier New" panose="02070309020205020404" pitchFamily="49" charset="0"/>
                          <a:cs typeface="Courier New" panose="02070309020205020404" pitchFamily="49" charset="0"/>
                        </a:rPr>
                        <a:t>Controller</a:t>
                      </a:r>
                      <a:endParaRPr lang="en-US" sz="1200">
                        <a:latin typeface="Courier New" panose="02070309020205020404" pitchFamily="49" charset="0"/>
                        <a:cs typeface="Courier New" panose="02070309020205020404" pitchFamily="49" charset="0"/>
                      </a:endParaRPr>
                    </a:p>
                  </a:txBody>
                  <a:tcPr marL="0" marR="0" marT="3810" marB="0">
                    <a:solidFill>
                      <a:srgbClr val="E3E2E3"/>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r h="235203">
                <a:tc>
                  <a:txBody>
                    <a:bodyPr/>
                    <a:lstStyle/>
                    <a:p>
                      <a:pPr marL="31750">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38s</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Normal</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Starting</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Node</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gridSpan="5">
                  <a:txBody>
                    <a:bodyPr/>
                    <a:lstStyle/>
                    <a:p>
                      <a:pPr marL="147320">
                        <a:lnSpc>
                          <a:spcPts val="1660"/>
                        </a:lnSpc>
                        <a:spcBef>
                          <a:spcPts val="90"/>
                        </a:spcBef>
                      </a:pPr>
                      <a:r>
                        <a:rPr lang="en-US" sz="1200">
                          <a:solidFill>
                            <a:srgbClr val="3F3F3F"/>
                          </a:solidFill>
                          <a:latin typeface="Courier New" panose="02070309020205020404" pitchFamily="49" charset="0"/>
                          <a:cs typeface="Courier New" panose="02070309020205020404" pitchFamily="49" charset="0"/>
                        </a:rPr>
                        <a:t>Starting </a:t>
                      </a:r>
                      <a:r>
                        <a:rPr lang="en-US" sz="1200" spc="5">
                          <a:solidFill>
                            <a:srgbClr val="3F3F3F"/>
                          </a:solidFill>
                          <a:latin typeface="Courier New" panose="02070309020205020404" pitchFamily="49" charset="0"/>
                          <a:cs typeface="Courier New" panose="02070309020205020404" pitchFamily="49" charset="0"/>
                        </a:rPr>
                        <a:t>kube-proxy.</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EC0B194-305E-4C52-A3BC-D1DEDF46186A}"/>
              </a:ext>
            </a:extLst>
          </p:cNvPr>
          <p:cNvSpPr>
            <a:spLocks noGrp="1"/>
          </p:cNvSpPr>
          <p:nvPr>
            <p:ph type="title"/>
          </p:nvPr>
        </p:nvSpPr>
        <p:spPr/>
        <p:txBody>
          <a:bodyPr anchor="b"/>
          <a:lstStyle>
            <a:lvl1pPr algn="l">
              <a:lnSpc>
                <a:spcPts val="3000"/>
              </a:lnSpc>
              <a:defRPr sz="2800" b="0" cap="none" baseline="0"/>
            </a:lvl1pPr>
          </a:lstStyle>
          <a:p>
            <a:r>
              <a:rPr lang="en-IE" dirty="0" smtClean="0"/>
              <a:t>Kubernetes </a:t>
            </a:r>
            <a:r>
              <a:rPr lang="en-IE" dirty="0"/>
              <a:t>Architecture</a:t>
            </a:r>
            <a:endParaRPr dirty="0"/>
          </a:p>
        </p:txBody>
      </p:sp>
      <p:pic>
        <p:nvPicPr>
          <p:cNvPr id="10" name="Picture 4" descr="C:\Users\jmaltese\AppData\Local\Temp\6\SNAGHTML1ac7bba0.PNG">
            <a:extLst>
              <a:ext uri="{FF2B5EF4-FFF2-40B4-BE49-F238E27FC236}">
                <a16:creationId xmlns:a16="http://schemas.microsoft.com/office/drawing/2014/main" id="{3E92330F-F74F-4FC0-A158-D8A6B4F52B66}"/>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09600" y="6447600"/>
            <a:ext cx="1408739" cy="262702"/>
          </a:xfrm>
          <a:prstGeom prst="rect">
            <a:avLst/>
          </a:prstGeom>
          <a:noFill/>
          <a:extLst>
            <a:ext uri="{909E8E84-426E-40DD-AFC4-6F175D3DCCD1}">
              <a14:hiddenFill xmlns:a14="http://schemas.microsoft.com/office/drawing/2010/main">
                <a:solidFill>
                  <a:srgbClr val="FFFFFF"/>
                </a:solidFill>
              </a14:hiddenFill>
            </a:ext>
          </a:extLst>
        </p:spPr>
      </p:pic>
      <p:sp>
        <p:nvSpPr>
          <p:cNvPr id="11" name="Freeform: Shape 10">
            <a:extLst>
              <a:ext uri="{FF2B5EF4-FFF2-40B4-BE49-F238E27FC236}">
                <a16:creationId xmlns:a16="http://schemas.microsoft.com/office/drawing/2014/main" id="{8201A2E8-7C2E-49AE-A43B-80E0C11CCAA6}"/>
              </a:ext>
            </a:extLst>
          </p:cNvPr>
          <p:cNvSpPr/>
          <p:nvPr userDrawn="1"/>
        </p:nvSpPr>
        <p:spPr>
          <a:xfrm rot="2700000">
            <a:off x="7247491" y="-1003602"/>
            <a:ext cx="3505682" cy="10673146"/>
          </a:xfrm>
          <a:custGeom>
            <a:avLst/>
            <a:gdLst>
              <a:gd name="connsiteX0" fmla="*/ 0 w 3505682"/>
              <a:gd name="connsiteY0" fmla="*/ 925479 h 10673146"/>
              <a:gd name="connsiteX1" fmla="*/ 925478 w 3505682"/>
              <a:gd name="connsiteY1" fmla="*/ 0 h 10673146"/>
              <a:gd name="connsiteX2" fmla="*/ 3505682 w 3505682"/>
              <a:gd name="connsiteY2" fmla="*/ 2580205 h 10673146"/>
              <a:gd name="connsiteX3" fmla="*/ 3505682 w 3505682"/>
              <a:gd name="connsiteY3" fmla="*/ 7167464 h 10673146"/>
              <a:gd name="connsiteX4" fmla="*/ 0 w 3505682"/>
              <a:gd name="connsiteY4" fmla="*/ 10673146 h 10673146"/>
              <a:gd name="connsiteX5" fmla="*/ 0 w 3505682"/>
              <a:gd name="connsiteY5" fmla="*/ 925479 h 106731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5682" h="10673146">
                <a:moveTo>
                  <a:pt x="0" y="925479"/>
                </a:moveTo>
                <a:lnTo>
                  <a:pt x="925478" y="0"/>
                </a:lnTo>
                <a:lnTo>
                  <a:pt x="3505682" y="2580205"/>
                </a:lnTo>
                <a:lnTo>
                  <a:pt x="3505682" y="7167464"/>
                </a:lnTo>
                <a:lnTo>
                  <a:pt x="0" y="10673146"/>
                </a:lnTo>
                <a:lnTo>
                  <a:pt x="0" y="925479"/>
                </a:lnTo>
                <a:close/>
              </a:path>
            </a:pathLst>
          </a:custGeom>
          <a:gradFill>
            <a:gsLst>
              <a:gs pos="24000">
                <a:schemeClr val="accent4"/>
              </a:gs>
              <a:gs pos="87000">
                <a:schemeClr val="accent1"/>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Metropolis"/>
              <a:ea typeface="+mn-ea"/>
              <a:cs typeface="+mn-cs"/>
            </a:endParaRPr>
          </a:p>
        </p:txBody>
      </p:sp>
      <p:sp>
        <p:nvSpPr>
          <p:cNvPr id="12" name="Freeform: Shape 11">
            <a:extLst>
              <a:ext uri="{FF2B5EF4-FFF2-40B4-BE49-F238E27FC236}">
                <a16:creationId xmlns:a16="http://schemas.microsoft.com/office/drawing/2014/main" id="{3902D2C2-E024-4EC2-B3ED-4ACD027C0DC3}"/>
              </a:ext>
            </a:extLst>
          </p:cNvPr>
          <p:cNvSpPr/>
          <p:nvPr userDrawn="1"/>
        </p:nvSpPr>
        <p:spPr>
          <a:xfrm rot="2700000">
            <a:off x="9753830" y="1674737"/>
            <a:ext cx="970552" cy="6485190"/>
          </a:xfrm>
          <a:custGeom>
            <a:avLst/>
            <a:gdLst>
              <a:gd name="connsiteX0" fmla="*/ 1 w 970552"/>
              <a:gd name="connsiteY0" fmla="*/ 0 h 6485190"/>
              <a:gd name="connsiteX1" fmla="*/ 970552 w 970552"/>
              <a:gd name="connsiteY1" fmla="*/ 970551 h 6485190"/>
              <a:gd name="connsiteX2" fmla="*/ 970552 w 970552"/>
              <a:gd name="connsiteY2" fmla="*/ 5514638 h 6485190"/>
              <a:gd name="connsiteX3" fmla="*/ 0 w 970552"/>
              <a:gd name="connsiteY3" fmla="*/ 6485190 h 6485190"/>
            </a:gdLst>
            <a:ahLst/>
            <a:cxnLst>
              <a:cxn ang="0">
                <a:pos x="connsiteX0" y="connsiteY0"/>
              </a:cxn>
              <a:cxn ang="0">
                <a:pos x="connsiteX1" y="connsiteY1"/>
              </a:cxn>
              <a:cxn ang="0">
                <a:pos x="connsiteX2" y="connsiteY2"/>
              </a:cxn>
              <a:cxn ang="0">
                <a:pos x="connsiteX3" y="connsiteY3"/>
              </a:cxn>
            </a:cxnLst>
            <a:rect l="l" t="t" r="r" b="b"/>
            <a:pathLst>
              <a:path w="970552" h="6485190">
                <a:moveTo>
                  <a:pt x="1" y="0"/>
                </a:moveTo>
                <a:lnTo>
                  <a:pt x="970552" y="970551"/>
                </a:lnTo>
                <a:lnTo>
                  <a:pt x="970552" y="5514638"/>
                </a:lnTo>
                <a:lnTo>
                  <a:pt x="0" y="6485190"/>
                </a:lnTo>
                <a:close/>
              </a:path>
            </a:pathLst>
          </a:custGeom>
          <a:gradFill>
            <a:gsLst>
              <a:gs pos="94000">
                <a:schemeClr val="bg1"/>
              </a:gs>
              <a:gs pos="16000">
                <a:schemeClr val="accent4"/>
              </a:gs>
              <a:gs pos="76000">
                <a:schemeClr val="bg1">
                  <a:alpha val="91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endParaRPr kumimoji="0" lang="en-US" sz="1200" b="0" i="0" u="none" strike="noStrike" kern="1200" cap="none" spc="0" normalizeH="0" baseline="0" noProof="0">
              <a:ln>
                <a:noFill/>
              </a:ln>
              <a:solidFill>
                <a:prstClr val="white"/>
              </a:solidFill>
              <a:effectLst/>
              <a:uLnTx/>
              <a:uFillTx/>
              <a:latin typeface="Metropolis"/>
              <a:ea typeface="+mn-ea"/>
              <a:cs typeface="+mn-cs"/>
            </a:endParaRPr>
          </a:p>
        </p:txBody>
      </p:sp>
      <p:sp>
        <p:nvSpPr>
          <p:cNvPr id="10021" name="NewShape"/>
          <p:cNvSpPr txBox="1"/>
          <p:nvPr/>
        </p:nvSpPr>
        <p:spPr>
          <a:xfrm>
            <a:off x="1571604" y="1285860"/>
            <a:ext cx="3643338" cy="369332"/>
          </a:xfrm>
          <a:prstGeom prst="rect">
            <a:avLst/>
          </a:prstGeom>
          <a:noFill/>
        </p:spPr>
        <p:txBody>
          <a:bodyPr wrap="square"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7F7F7F"/>
              </a:solidFill>
              <a:effectLst/>
              <a:uLnTx/>
              <a:uFillTx/>
              <a:latin typeface="Metropolis"/>
              <a:ea typeface="+mn-ea"/>
              <a:cs typeface="+mn-cs"/>
            </a:endParaRPr>
          </a:p>
        </p:txBody>
      </p:sp>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1782" y="5785402"/>
            <a:ext cx="1707705" cy="960584"/>
          </a:xfrm>
          <a:prstGeom prst="rect">
            <a:avLst/>
          </a:prstGeom>
        </p:spPr>
      </p:pic>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509277" y="2177415"/>
            <a:ext cx="10714776" cy="2961848"/>
          </a:xfrm>
          <a:custGeom>
            <a:avLst/>
            <a:gdLst/>
            <a:ahLst/>
            <a:cxnLst/>
            <a:rect l="l" t="t" r="r" b="b"/>
            <a:pathLst>
              <a:path w="10964545" h="3423285">
                <a:moveTo>
                  <a:pt x="0" y="0"/>
                </a:moveTo>
                <a:lnTo>
                  <a:pt x="10964307" y="0"/>
                </a:lnTo>
                <a:lnTo>
                  <a:pt x="10964307" y="3423000"/>
                </a:lnTo>
                <a:lnTo>
                  <a:pt x="0" y="3423000"/>
                </a:lnTo>
                <a:lnTo>
                  <a:pt x="0" y="0"/>
                </a:lnTo>
                <a:close/>
              </a:path>
            </a:pathLst>
          </a:custGeom>
          <a:solidFill>
            <a:srgbClr val="E3E2E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txBox="1"/>
          <p:nvPr/>
        </p:nvSpPr>
        <p:spPr>
          <a:xfrm>
            <a:off x="589366" y="2276374"/>
            <a:ext cx="3286760" cy="228268"/>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400" b="0" i="0" u="none" strike="noStrike" kern="1200" cap="none" spc="0" normalizeH="0" baseline="0" noProof="0">
                <a:ln>
                  <a:noFill/>
                </a:ln>
                <a:solidFill>
                  <a:srgbClr val="3F3F3F"/>
                </a:solidFill>
                <a:effectLst/>
                <a:uLnTx/>
                <a:uFillTx/>
                <a:latin typeface="Courier New" panose="02070309020205020404" pitchFamily="49" charset="0"/>
                <a:cs typeface="Courier New" panose="02070309020205020404" pitchFamily="49" charset="0"/>
              </a:rPr>
              <a:t>$ </a:t>
            </a:r>
            <a:r>
              <a:rPr kumimoji="0" lang="en-US" sz="14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kubectl get pods –o</a:t>
            </a:r>
            <a:r>
              <a:rPr kumimoji="0" lang="en-US" sz="1400" b="0" i="0" u="none" strike="noStrike" kern="1200" cap="none" spc="-95" normalizeH="0" baseline="0" noProof="0">
                <a:ln>
                  <a:noFill/>
                </a:ln>
                <a:solidFill>
                  <a:srgbClr val="3F3F3F"/>
                </a:solidFill>
                <a:effectLst/>
                <a:uLnTx/>
                <a:uFillTx/>
                <a:latin typeface="Courier New" panose="02070309020205020404" pitchFamily="49" charset="0"/>
                <a:cs typeface="Courier New" panose="02070309020205020404" pitchFamily="49" charset="0"/>
              </a:rPr>
              <a:t> </a:t>
            </a:r>
            <a:r>
              <a:rPr kumimoji="0" lang="en-US" sz="14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wide</a:t>
            </a:r>
            <a:endParaRPr kumimoji="0" lang="en-US" sz="14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p:txBody>
      </p:sp>
      <p:graphicFrame>
        <p:nvGraphicFramePr>
          <p:cNvPr id="7" name="object 7"/>
          <p:cNvGraphicFramePr>
            <a:graphicFrameLocks noGrp="1"/>
          </p:cNvGraphicFramePr>
          <p:nvPr>
            <p:extLst>
              <p:ext uri="{D42A27DB-BD31-4B8C-83A1-F6EECF244321}">
                <p14:modId xmlns:p14="http://schemas.microsoft.com/office/powerpoint/2010/main" val="3910431617"/>
              </p:ext>
            </p:extLst>
          </p:nvPr>
        </p:nvGraphicFramePr>
        <p:xfrm>
          <a:off x="570316" y="3031802"/>
          <a:ext cx="8828404" cy="1055621"/>
        </p:xfrm>
        <a:graphic>
          <a:graphicData uri="http://schemas.openxmlformats.org/drawingml/2006/table">
            <a:tbl>
              <a:tblPr firstRow="1" bandRow="1">
                <a:tableStyleId>{2D5ABB26-0587-4C30-8999-92F81FD0307C}</a:tableStyleId>
              </a:tblPr>
              <a:tblGrid>
                <a:gridCol w="3034030">
                  <a:extLst>
                    <a:ext uri="{9D8B030D-6E8A-4147-A177-3AD203B41FA5}">
                      <a16:colId xmlns:a16="http://schemas.microsoft.com/office/drawing/2014/main" val="20000"/>
                    </a:ext>
                  </a:extLst>
                </a:gridCol>
                <a:gridCol w="788034">
                  <a:extLst>
                    <a:ext uri="{9D8B030D-6E8A-4147-A177-3AD203B41FA5}">
                      <a16:colId xmlns:a16="http://schemas.microsoft.com/office/drawing/2014/main" val="20001"/>
                    </a:ext>
                  </a:extLst>
                </a:gridCol>
                <a:gridCol w="984885">
                  <a:extLst>
                    <a:ext uri="{9D8B030D-6E8A-4147-A177-3AD203B41FA5}">
                      <a16:colId xmlns:a16="http://schemas.microsoft.com/office/drawing/2014/main" val="20002"/>
                    </a:ext>
                  </a:extLst>
                </a:gridCol>
                <a:gridCol w="1083310">
                  <a:extLst>
                    <a:ext uri="{9D8B030D-6E8A-4147-A177-3AD203B41FA5}">
                      <a16:colId xmlns:a16="http://schemas.microsoft.com/office/drawing/2014/main" val="20003"/>
                    </a:ext>
                  </a:extLst>
                </a:gridCol>
                <a:gridCol w="788035">
                  <a:extLst>
                    <a:ext uri="{9D8B030D-6E8A-4147-A177-3AD203B41FA5}">
                      <a16:colId xmlns:a16="http://schemas.microsoft.com/office/drawing/2014/main" val="20004"/>
                    </a:ext>
                  </a:extLst>
                </a:gridCol>
                <a:gridCol w="1379220">
                  <a:extLst>
                    <a:ext uri="{9D8B030D-6E8A-4147-A177-3AD203B41FA5}">
                      <a16:colId xmlns:a16="http://schemas.microsoft.com/office/drawing/2014/main" val="20005"/>
                    </a:ext>
                  </a:extLst>
                </a:gridCol>
                <a:gridCol w="770890">
                  <a:extLst>
                    <a:ext uri="{9D8B030D-6E8A-4147-A177-3AD203B41FA5}">
                      <a16:colId xmlns:a16="http://schemas.microsoft.com/office/drawing/2014/main" val="20006"/>
                    </a:ext>
                  </a:extLst>
                </a:gridCol>
              </a:tblGrid>
              <a:tr h="235203">
                <a:tc>
                  <a:txBody>
                    <a:bodyPr/>
                    <a:lstStyle/>
                    <a:p>
                      <a:pPr marL="31750">
                        <a:lnSpc>
                          <a:spcPts val="1320"/>
                        </a:lnSpc>
                      </a:pPr>
                      <a:r>
                        <a:rPr lang="en-US" sz="1200" spc="5">
                          <a:solidFill>
                            <a:srgbClr val="3F3F3F"/>
                          </a:solidFill>
                          <a:latin typeface="Courier New" panose="02070309020205020404" pitchFamily="49" charset="0"/>
                          <a:cs typeface="Courier New" panose="02070309020205020404" pitchFamily="49" charset="0"/>
                        </a:rPr>
                        <a:t>NAME</a:t>
                      </a:r>
                      <a:endParaRPr lang="en-US" sz="1200">
                        <a:latin typeface="Courier New" panose="02070309020205020404" pitchFamily="49" charset="0"/>
                        <a:cs typeface="Courier New" panose="02070309020205020404" pitchFamily="49" charset="0"/>
                      </a:endParaRPr>
                    </a:p>
                  </a:txBody>
                  <a:tcPr marL="0" marR="0" marT="0" marB="0">
                    <a:solidFill>
                      <a:srgbClr val="E3E2E3"/>
                    </a:solidFill>
                  </a:tcPr>
                </a:tc>
                <a:tc>
                  <a:txBody>
                    <a:bodyPr/>
                    <a:lstStyle/>
                    <a:p>
                      <a:pPr marL="147320">
                        <a:lnSpc>
                          <a:spcPts val="1320"/>
                        </a:lnSpc>
                      </a:pPr>
                      <a:r>
                        <a:rPr lang="en-US" sz="1200" spc="5">
                          <a:solidFill>
                            <a:srgbClr val="3F3F3F"/>
                          </a:solidFill>
                          <a:latin typeface="Courier New" panose="02070309020205020404" pitchFamily="49" charset="0"/>
                          <a:cs typeface="Courier New" panose="02070309020205020404" pitchFamily="49" charset="0"/>
                        </a:rPr>
                        <a:t>READY</a:t>
                      </a:r>
                      <a:endParaRPr lang="en-US" sz="1200">
                        <a:latin typeface="Courier New" panose="02070309020205020404" pitchFamily="49" charset="0"/>
                        <a:cs typeface="Courier New" panose="02070309020205020404" pitchFamily="49" charset="0"/>
                      </a:endParaRPr>
                    </a:p>
                  </a:txBody>
                  <a:tcPr marL="0" marR="0" marT="0" marB="0">
                    <a:solidFill>
                      <a:srgbClr val="E3E2E3"/>
                    </a:solidFill>
                  </a:tcPr>
                </a:tc>
                <a:tc>
                  <a:txBody>
                    <a:bodyPr/>
                    <a:lstStyle/>
                    <a:p>
                      <a:pPr marL="147320">
                        <a:lnSpc>
                          <a:spcPts val="1320"/>
                        </a:lnSpc>
                      </a:pPr>
                      <a:r>
                        <a:rPr lang="en-US" sz="1200" spc="5">
                          <a:solidFill>
                            <a:srgbClr val="3F3F3F"/>
                          </a:solidFill>
                          <a:latin typeface="Courier New" panose="02070309020205020404" pitchFamily="49" charset="0"/>
                          <a:cs typeface="Courier New" panose="02070309020205020404" pitchFamily="49" charset="0"/>
                        </a:rPr>
                        <a:t>STATUS</a:t>
                      </a:r>
                      <a:endParaRPr lang="en-US" sz="1200">
                        <a:latin typeface="Courier New" panose="02070309020205020404" pitchFamily="49" charset="0"/>
                        <a:cs typeface="Courier New" panose="02070309020205020404" pitchFamily="49" charset="0"/>
                      </a:endParaRPr>
                    </a:p>
                  </a:txBody>
                  <a:tcPr marL="0" marR="0" marT="0" marB="0">
                    <a:solidFill>
                      <a:srgbClr val="E3E2E3"/>
                    </a:solidFill>
                  </a:tcPr>
                </a:tc>
                <a:tc>
                  <a:txBody>
                    <a:bodyPr/>
                    <a:lstStyle/>
                    <a:p>
                      <a:pPr marL="147320">
                        <a:lnSpc>
                          <a:spcPts val="1320"/>
                        </a:lnSpc>
                      </a:pPr>
                      <a:r>
                        <a:rPr lang="en-US" sz="1200" spc="5">
                          <a:solidFill>
                            <a:srgbClr val="3F3F3F"/>
                          </a:solidFill>
                          <a:latin typeface="Courier New" panose="02070309020205020404" pitchFamily="49" charset="0"/>
                          <a:cs typeface="Courier New" panose="02070309020205020404" pitchFamily="49" charset="0"/>
                        </a:rPr>
                        <a:t>RESTARTS</a:t>
                      </a:r>
                      <a:endParaRPr lang="en-US" sz="1200">
                        <a:latin typeface="Courier New" panose="02070309020205020404" pitchFamily="49" charset="0"/>
                        <a:cs typeface="Courier New" panose="02070309020205020404" pitchFamily="49" charset="0"/>
                      </a:endParaRPr>
                    </a:p>
                  </a:txBody>
                  <a:tcPr marL="0" marR="0" marT="0" marB="0">
                    <a:solidFill>
                      <a:srgbClr val="E3E2E3"/>
                    </a:solidFill>
                  </a:tcPr>
                </a:tc>
                <a:tc>
                  <a:txBody>
                    <a:bodyPr/>
                    <a:lstStyle/>
                    <a:p>
                      <a:pPr marL="147320">
                        <a:lnSpc>
                          <a:spcPts val="1320"/>
                        </a:lnSpc>
                      </a:pPr>
                      <a:r>
                        <a:rPr lang="en-US" sz="1200" spc="5">
                          <a:solidFill>
                            <a:srgbClr val="3F3F3F"/>
                          </a:solidFill>
                          <a:latin typeface="Courier New" panose="02070309020205020404" pitchFamily="49" charset="0"/>
                          <a:cs typeface="Courier New" panose="02070309020205020404" pitchFamily="49" charset="0"/>
                        </a:rPr>
                        <a:t>AGE</a:t>
                      </a:r>
                      <a:endParaRPr lang="en-US" sz="1200">
                        <a:latin typeface="Courier New" panose="02070309020205020404" pitchFamily="49" charset="0"/>
                        <a:cs typeface="Courier New" panose="02070309020205020404" pitchFamily="49" charset="0"/>
                      </a:endParaRPr>
                    </a:p>
                  </a:txBody>
                  <a:tcPr marL="0" marR="0" marT="0" marB="0">
                    <a:solidFill>
                      <a:srgbClr val="E3E2E3"/>
                    </a:solidFill>
                  </a:tcPr>
                </a:tc>
                <a:tc>
                  <a:txBody>
                    <a:bodyPr/>
                    <a:lstStyle/>
                    <a:p>
                      <a:pPr marL="147320">
                        <a:lnSpc>
                          <a:spcPts val="1320"/>
                        </a:lnSpc>
                      </a:pPr>
                      <a:r>
                        <a:rPr lang="en-US" sz="1200" spc="5">
                          <a:solidFill>
                            <a:srgbClr val="3F3F3F"/>
                          </a:solidFill>
                          <a:latin typeface="Courier New" panose="02070309020205020404" pitchFamily="49" charset="0"/>
                          <a:cs typeface="Courier New" panose="02070309020205020404" pitchFamily="49" charset="0"/>
                        </a:rPr>
                        <a:t>IP</a:t>
                      </a:r>
                      <a:endParaRPr lang="en-US" sz="1200">
                        <a:latin typeface="Courier New" panose="02070309020205020404" pitchFamily="49" charset="0"/>
                        <a:cs typeface="Courier New" panose="02070309020205020404" pitchFamily="49" charset="0"/>
                      </a:endParaRPr>
                    </a:p>
                  </a:txBody>
                  <a:tcPr marL="0" marR="0" marT="0" marB="0">
                    <a:solidFill>
                      <a:srgbClr val="E3E2E3"/>
                    </a:solidFill>
                  </a:tcPr>
                </a:tc>
                <a:tc>
                  <a:txBody>
                    <a:bodyPr/>
                    <a:lstStyle/>
                    <a:p>
                      <a:pPr marL="147320">
                        <a:lnSpc>
                          <a:spcPts val="1320"/>
                        </a:lnSpc>
                      </a:pPr>
                      <a:r>
                        <a:rPr lang="en-US" sz="1200" spc="5">
                          <a:solidFill>
                            <a:srgbClr val="3F3F3F"/>
                          </a:solidFill>
                          <a:latin typeface="Courier New" panose="02070309020205020404" pitchFamily="49" charset="0"/>
                          <a:cs typeface="Courier New" panose="02070309020205020404" pitchFamily="49" charset="0"/>
                        </a:rPr>
                        <a:t>NODE</a:t>
                      </a:r>
                      <a:endParaRPr lang="en-US" sz="1200">
                        <a:latin typeface="Courier New" panose="02070309020205020404" pitchFamily="49" charset="0"/>
                        <a:cs typeface="Courier New" panose="02070309020205020404" pitchFamily="49" charset="0"/>
                      </a:endParaRPr>
                    </a:p>
                  </a:txBody>
                  <a:tcPr marL="0" marR="0" marT="0" marB="0">
                    <a:solidFill>
                      <a:srgbClr val="E3E2E3"/>
                    </a:solidFill>
                  </a:tcPr>
                </a:tc>
                <a:extLst>
                  <a:ext uri="{0D108BD9-81ED-4DB2-BD59-A6C34878D82A}">
                    <a16:rowId xmlns:a16="http://schemas.microsoft.com/office/drawing/2014/main" val="10000"/>
                  </a:ext>
                </a:extLst>
              </a:tr>
              <a:tr h="292607">
                <a:tc>
                  <a:txBody>
                    <a:bodyPr/>
                    <a:lstStyle/>
                    <a:p>
                      <a:pPr marL="31750">
                        <a:lnSpc>
                          <a:spcPct val="100000"/>
                        </a:lnSpc>
                        <a:spcBef>
                          <a:spcPts val="90"/>
                        </a:spcBef>
                      </a:pPr>
                      <a:r>
                        <a:rPr lang="en-US" sz="1200">
                          <a:solidFill>
                            <a:srgbClr val="3F3F3F"/>
                          </a:solidFill>
                          <a:latin typeface="Courier New" panose="02070309020205020404" pitchFamily="49" charset="0"/>
                          <a:cs typeface="Courier New" panose="02070309020205020404" pitchFamily="49" charset="0"/>
                        </a:rPr>
                        <a:t>gowebapp-54d74586cc-jqlmx</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1/1</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Running</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ct val="100000"/>
                        </a:lnSpc>
                        <a:spcBef>
                          <a:spcPts val="90"/>
                        </a:spcBef>
                      </a:pPr>
                      <a:r>
                        <a:rPr lang="en-US" sz="1200">
                          <a:solidFill>
                            <a:srgbClr val="3F3F3F"/>
                          </a:solidFill>
                          <a:latin typeface="Courier New" panose="02070309020205020404" pitchFamily="49" charset="0"/>
                          <a:cs typeface="Courier New" panose="02070309020205020404" pitchFamily="49" charset="0"/>
                        </a:rPr>
                        <a:t>0</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3m5s</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192.168.0.7</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master</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extLst>
                  <a:ext uri="{0D108BD9-81ED-4DB2-BD59-A6C34878D82A}">
                    <a16:rowId xmlns:a16="http://schemas.microsoft.com/office/drawing/2014/main" val="10001"/>
                  </a:ext>
                </a:extLst>
              </a:tr>
              <a:tr h="292608">
                <a:tc>
                  <a:txBody>
                    <a:bodyPr/>
                    <a:lstStyle/>
                    <a:p>
                      <a:pPr marL="31750">
                        <a:lnSpc>
                          <a:spcPct val="100000"/>
                        </a:lnSpc>
                        <a:spcBef>
                          <a:spcPts val="90"/>
                        </a:spcBef>
                      </a:pPr>
                      <a:r>
                        <a:rPr lang="en-US" sz="1200">
                          <a:solidFill>
                            <a:srgbClr val="3F3F3F"/>
                          </a:solidFill>
                          <a:latin typeface="Courier New" panose="02070309020205020404" pitchFamily="49" charset="0"/>
                          <a:cs typeface="Courier New" panose="02070309020205020404" pitchFamily="49" charset="0"/>
                        </a:rPr>
                        <a:t>gowebapp-54d74586cc-sqpfk</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1/1</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Running</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ct val="100000"/>
                        </a:lnSpc>
                        <a:spcBef>
                          <a:spcPts val="90"/>
                        </a:spcBef>
                      </a:pPr>
                      <a:r>
                        <a:rPr lang="en-US" sz="1200">
                          <a:solidFill>
                            <a:srgbClr val="3F3F3F"/>
                          </a:solidFill>
                          <a:latin typeface="Courier New" panose="02070309020205020404" pitchFamily="49" charset="0"/>
                          <a:cs typeface="Courier New" panose="02070309020205020404" pitchFamily="49" charset="0"/>
                        </a:rPr>
                        <a:t>0</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3m5s</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192.168.0.6</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master</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extLst>
                  <a:ext uri="{0D108BD9-81ED-4DB2-BD59-A6C34878D82A}">
                    <a16:rowId xmlns:a16="http://schemas.microsoft.com/office/drawing/2014/main" val="10002"/>
                  </a:ext>
                </a:extLst>
              </a:tr>
              <a:tr h="235203">
                <a:tc>
                  <a:txBody>
                    <a:bodyPr/>
                    <a:lstStyle/>
                    <a:p>
                      <a:pPr marL="31750">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gowebapp-mysql-9746475d-gdhtx</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1/1</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Running</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ts val="1660"/>
                        </a:lnSpc>
                        <a:spcBef>
                          <a:spcPts val="90"/>
                        </a:spcBef>
                      </a:pPr>
                      <a:r>
                        <a:rPr lang="en-US" sz="1200">
                          <a:solidFill>
                            <a:srgbClr val="3F3F3F"/>
                          </a:solidFill>
                          <a:latin typeface="Courier New" panose="02070309020205020404" pitchFamily="49" charset="0"/>
                          <a:cs typeface="Courier New" panose="02070309020205020404" pitchFamily="49" charset="0"/>
                        </a:rPr>
                        <a:t>0</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3m35s</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192.168.0.5</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47320">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master</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extLst>
                  <a:ext uri="{0D108BD9-81ED-4DB2-BD59-A6C34878D82A}">
                    <a16:rowId xmlns:a16="http://schemas.microsoft.com/office/drawing/2014/main" val="10003"/>
                  </a:ext>
                </a:extLst>
              </a:tr>
            </a:tbl>
          </a:graphicData>
        </a:graphic>
      </p:graphicFrame>
      <p:sp>
        <p:nvSpPr>
          <p:cNvPr id="8" name="object 8"/>
          <p:cNvSpPr txBox="1"/>
          <p:nvPr/>
        </p:nvSpPr>
        <p:spPr>
          <a:xfrm>
            <a:off x="589366" y="4586535"/>
            <a:ext cx="9871075" cy="501804"/>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37100"/>
              </a:lnSpc>
              <a:spcBef>
                <a:spcPts val="100"/>
              </a:spcBef>
              <a:spcAft>
                <a:spcPts val="0"/>
              </a:spcAft>
              <a:buClrTx/>
              <a:buSzTx/>
              <a:buFontTx/>
              <a:buNone/>
              <a:tabLst/>
              <a:defRPr/>
            </a:pPr>
            <a:r>
              <a:rPr kumimoji="0" lang="en-US" sz="1200" b="0" i="0" u="none" strike="noStrike" kern="1200" cap="none" spc="0" normalizeH="0" baseline="0" noProof="0">
                <a:ln>
                  <a:noFill/>
                </a:ln>
                <a:solidFill>
                  <a:srgbClr val="3F3F3F"/>
                </a:solidFill>
                <a:effectLst/>
                <a:uLnTx/>
                <a:uFillTx/>
                <a:latin typeface="Courier New" panose="02070309020205020404" pitchFamily="49" charset="0"/>
                <a:cs typeface="Courier New" panose="02070309020205020404" pitchFamily="49" charset="0"/>
              </a:rPr>
              <a:t># When using –o wide with `kubectl get pods` the output will include the Pod’s IP address, and </a:t>
            </a:r>
            <a:r>
              <a:rPr kumimoji="0" lang="en-US" sz="12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which  </a:t>
            </a:r>
            <a:r>
              <a:rPr kumimoji="0" lang="en-US" sz="1200" b="0" i="0" u="none" strike="noStrike" kern="1200" cap="none" spc="0" normalizeH="0" baseline="0" noProof="0">
                <a:ln>
                  <a:noFill/>
                </a:ln>
                <a:solidFill>
                  <a:srgbClr val="3F3F3F"/>
                </a:solidFill>
                <a:effectLst/>
                <a:uLnTx/>
                <a:uFillTx/>
                <a:latin typeface="Courier New" panose="02070309020205020404" pitchFamily="49" charset="0"/>
                <a:cs typeface="Courier New" panose="02070309020205020404" pitchFamily="49" charset="0"/>
              </a:rPr>
              <a:t># node it’s running</a:t>
            </a:r>
            <a:r>
              <a:rPr kumimoji="0" lang="en-US" sz="1200" b="0" i="0" u="none" strike="noStrike" kern="1200" cap="none" spc="35" normalizeH="0" baseline="0" noProof="0">
                <a:ln>
                  <a:noFill/>
                </a:ln>
                <a:solidFill>
                  <a:srgbClr val="3F3F3F"/>
                </a:solidFill>
                <a:effectLst/>
                <a:uLnTx/>
                <a:uFillTx/>
                <a:latin typeface="Courier New" panose="02070309020205020404" pitchFamily="49" charset="0"/>
                <a:cs typeface="Courier New" panose="02070309020205020404" pitchFamily="49" charset="0"/>
              </a:rPr>
              <a:t> </a:t>
            </a:r>
            <a:r>
              <a:rPr kumimoji="0" lang="en-US" sz="12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on.</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p:txBody>
      </p:sp>
      <p:sp>
        <p:nvSpPr>
          <p:cNvPr id="3" name="object 3"/>
          <p:cNvSpPr txBox="1">
            <a:spLocks noGrp="1"/>
          </p:cNvSpPr>
          <p:nvPr>
            <p:ph type="title"/>
          </p:nvPr>
        </p:nvSpPr>
        <p:spPr>
          <a:xfrm>
            <a:off x="609600" y="332311"/>
            <a:ext cx="10972800" cy="351378"/>
          </a:xfrm>
          <a:prstGeom prst="rect">
            <a:avLst/>
          </a:prstGeom>
        </p:spPr>
        <p:txBody>
          <a:bodyPr vert="horz" wrap="square" lIns="0" tIns="12700" rIns="0" bIns="0" rtlCol="0">
            <a:spAutoFit/>
          </a:bodyPr>
          <a:lstStyle/>
          <a:p>
            <a:pPr marL="12700">
              <a:lnSpc>
                <a:spcPct val="100000"/>
              </a:lnSpc>
              <a:spcBef>
                <a:spcPts val="100"/>
              </a:spcBef>
            </a:pPr>
            <a:r>
              <a:rPr lang="en-US" spc="-15"/>
              <a:t>Getting </a:t>
            </a:r>
            <a:r>
              <a:rPr lang="en-US"/>
              <a:t>a </a:t>
            </a:r>
            <a:r>
              <a:rPr lang="en-US" spc="-15"/>
              <a:t>List </a:t>
            </a:r>
            <a:r>
              <a:rPr lang="en-US" spc="-5"/>
              <a:t>of</a:t>
            </a:r>
            <a:r>
              <a:rPr lang="en-US" spc="-35"/>
              <a:t> </a:t>
            </a:r>
            <a:r>
              <a:rPr lang="en-US" spc="-5"/>
              <a:t>Objects</a:t>
            </a:r>
            <a:endParaRPr lang="en-US"/>
          </a:p>
        </p:txBody>
      </p:sp>
      <p:sp>
        <p:nvSpPr>
          <p:cNvPr id="11" name="Content Placeholder 10">
            <a:extLst>
              <a:ext uri="{FF2B5EF4-FFF2-40B4-BE49-F238E27FC236}">
                <a16:creationId xmlns:a16="http://schemas.microsoft.com/office/drawing/2014/main" id="{12846C24-84C8-4215-9313-8C71300599DE}"/>
              </a:ext>
            </a:extLst>
          </p:cNvPr>
          <p:cNvSpPr>
            <a:spLocks noGrp="1"/>
          </p:cNvSpPr>
          <p:nvPr>
            <p:ph sz="quarter" idx="14"/>
          </p:nvPr>
        </p:nvSpPr>
        <p:spPr>
          <a:xfrm>
            <a:off x="616505" y="984407"/>
            <a:ext cx="10607548" cy="737300"/>
          </a:xfrm>
        </p:spPr>
        <p:txBody>
          <a:bodyPr/>
          <a:lstStyle/>
          <a:p>
            <a:r>
              <a:rPr lang="en-IE"/>
              <a:t>You run </a:t>
            </a:r>
            <a:r>
              <a:rPr lang="en-IE">
                <a:latin typeface="Courier New" panose="02070309020205020404" pitchFamily="49" charset="0"/>
                <a:cs typeface="Courier New" panose="02070309020205020404" pitchFamily="49" charset="0"/>
              </a:rPr>
              <a:t>kubectl</a:t>
            </a:r>
            <a:r>
              <a:rPr lang="en-IE"/>
              <a:t> </a:t>
            </a:r>
            <a:r>
              <a:rPr lang="en-IE">
                <a:latin typeface="Courier New" panose="02070309020205020404" pitchFamily="49" charset="0"/>
                <a:cs typeface="Courier New" panose="02070309020205020404" pitchFamily="49" charset="0"/>
              </a:rPr>
              <a:t>get</a:t>
            </a:r>
            <a:r>
              <a:rPr lang="en-IE"/>
              <a:t> to retrieve a list of objects.</a:t>
            </a:r>
          </a:p>
          <a:p>
            <a:r>
              <a:rPr lang="en-IE"/>
              <a:t>You add </a:t>
            </a:r>
            <a:r>
              <a:rPr lang="en-IE">
                <a:latin typeface="Courier New" panose="02070309020205020404" pitchFamily="49" charset="0"/>
                <a:cs typeface="Courier New" panose="02070309020205020404" pitchFamily="49" charset="0"/>
              </a:rPr>
              <a:t>-o wide </a:t>
            </a:r>
            <a:r>
              <a:rPr lang="en-IE"/>
              <a:t>for more details about each object.</a:t>
            </a:r>
          </a:p>
          <a:p>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6766559"/>
            <a:ext cx="12188952" cy="91440"/>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p:cNvSpPr/>
          <p:nvPr/>
        </p:nvSpPr>
        <p:spPr>
          <a:xfrm>
            <a:off x="1065616" y="6452492"/>
            <a:ext cx="250190" cy="177165"/>
          </a:xfrm>
          <a:custGeom>
            <a:avLst/>
            <a:gdLst/>
            <a:ahLst/>
            <a:cxnLst/>
            <a:rect l="l" t="t" r="r" b="b"/>
            <a:pathLst>
              <a:path w="250190" h="177165">
                <a:moveTo>
                  <a:pt x="19557" y="0"/>
                </a:moveTo>
                <a:lnTo>
                  <a:pt x="5143" y="0"/>
                </a:lnTo>
                <a:lnTo>
                  <a:pt x="0" y="6248"/>
                </a:lnTo>
                <a:lnTo>
                  <a:pt x="0" y="14579"/>
                </a:lnTo>
                <a:lnTo>
                  <a:pt x="1028" y="17703"/>
                </a:lnTo>
                <a:lnTo>
                  <a:pt x="2057" y="19786"/>
                </a:lnTo>
                <a:lnTo>
                  <a:pt x="53517" y="165671"/>
                </a:lnTo>
                <a:lnTo>
                  <a:pt x="56603" y="172961"/>
                </a:lnTo>
                <a:lnTo>
                  <a:pt x="61747" y="177139"/>
                </a:lnTo>
                <a:lnTo>
                  <a:pt x="75133" y="177139"/>
                </a:lnTo>
                <a:lnTo>
                  <a:pt x="80276" y="172961"/>
                </a:lnTo>
                <a:lnTo>
                  <a:pt x="82334" y="165671"/>
                </a:lnTo>
                <a:lnTo>
                  <a:pt x="92501" y="136499"/>
                </a:lnTo>
                <a:lnTo>
                  <a:pt x="68960" y="136499"/>
                </a:lnTo>
                <a:lnTo>
                  <a:pt x="25730" y="11455"/>
                </a:lnTo>
                <a:lnTo>
                  <a:pt x="23672" y="4165"/>
                </a:lnTo>
                <a:lnTo>
                  <a:pt x="19557" y="0"/>
                </a:lnTo>
                <a:close/>
              </a:path>
              <a:path w="250190" h="177165">
                <a:moveTo>
                  <a:pt x="149651" y="41668"/>
                </a:moveTo>
                <a:lnTo>
                  <a:pt x="125552" y="41668"/>
                </a:lnTo>
                <a:lnTo>
                  <a:pt x="167754" y="165671"/>
                </a:lnTo>
                <a:lnTo>
                  <a:pt x="169811" y="172961"/>
                </a:lnTo>
                <a:lnTo>
                  <a:pt x="174955" y="177139"/>
                </a:lnTo>
                <a:lnTo>
                  <a:pt x="188328" y="177139"/>
                </a:lnTo>
                <a:lnTo>
                  <a:pt x="193484" y="172961"/>
                </a:lnTo>
                <a:lnTo>
                  <a:pt x="196570" y="165671"/>
                </a:lnTo>
                <a:lnTo>
                  <a:pt x="206858" y="136499"/>
                </a:lnTo>
                <a:lnTo>
                  <a:pt x="182156" y="136499"/>
                </a:lnTo>
                <a:lnTo>
                  <a:pt x="149651" y="41668"/>
                </a:lnTo>
                <a:close/>
              </a:path>
              <a:path w="250190" h="177165">
                <a:moveTo>
                  <a:pt x="132765" y="0"/>
                </a:moveTo>
                <a:lnTo>
                  <a:pt x="117322" y="0"/>
                </a:lnTo>
                <a:lnTo>
                  <a:pt x="114236" y="4165"/>
                </a:lnTo>
                <a:lnTo>
                  <a:pt x="112179" y="10414"/>
                </a:lnTo>
                <a:lnTo>
                  <a:pt x="68960" y="136499"/>
                </a:lnTo>
                <a:lnTo>
                  <a:pt x="92501" y="136499"/>
                </a:lnTo>
                <a:lnTo>
                  <a:pt x="125552" y="41668"/>
                </a:lnTo>
                <a:lnTo>
                  <a:pt x="149651" y="41668"/>
                </a:lnTo>
                <a:lnTo>
                  <a:pt x="138937" y="10414"/>
                </a:lnTo>
                <a:lnTo>
                  <a:pt x="136880" y="4165"/>
                </a:lnTo>
                <a:lnTo>
                  <a:pt x="132765" y="0"/>
                </a:lnTo>
                <a:close/>
              </a:path>
              <a:path w="250190" h="177165">
                <a:moveTo>
                  <a:pt x="244932" y="0"/>
                </a:moveTo>
                <a:lnTo>
                  <a:pt x="230530" y="0"/>
                </a:lnTo>
                <a:lnTo>
                  <a:pt x="227444" y="5207"/>
                </a:lnTo>
                <a:lnTo>
                  <a:pt x="225386" y="10414"/>
                </a:lnTo>
                <a:lnTo>
                  <a:pt x="182156" y="136499"/>
                </a:lnTo>
                <a:lnTo>
                  <a:pt x="206858" y="136499"/>
                </a:lnTo>
                <a:lnTo>
                  <a:pt x="248018" y="19786"/>
                </a:lnTo>
                <a:lnTo>
                  <a:pt x="249047" y="17703"/>
                </a:lnTo>
                <a:lnTo>
                  <a:pt x="250075" y="14579"/>
                </a:lnTo>
                <a:lnTo>
                  <a:pt x="250075" y="6248"/>
                </a:lnTo>
                <a:lnTo>
                  <a:pt x="244932" y="0"/>
                </a:lnTo>
                <a:close/>
              </a:path>
            </a:pathLst>
          </a:custGeom>
          <a:solidFill>
            <a:srgbClr val="71707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p:nvPr/>
        </p:nvSpPr>
        <p:spPr>
          <a:xfrm>
            <a:off x="1496310" y="6452481"/>
            <a:ext cx="253121" cy="179311"/>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p:nvPr/>
        </p:nvSpPr>
        <p:spPr>
          <a:xfrm>
            <a:off x="1315703" y="6452490"/>
            <a:ext cx="149860" cy="179705"/>
          </a:xfrm>
          <a:custGeom>
            <a:avLst/>
            <a:gdLst/>
            <a:ahLst/>
            <a:cxnLst/>
            <a:rect l="l" t="t" r="r" b="b"/>
            <a:pathLst>
              <a:path w="149859" h="179704">
                <a:moveTo>
                  <a:pt x="72834" y="68795"/>
                </a:moveTo>
                <a:lnTo>
                  <a:pt x="43275" y="72445"/>
                </a:lnTo>
                <a:lnTo>
                  <a:pt x="20258" y="83132"/>
                </a:lnTo>
                <a:lnTo>
                  <a:pt x="5320" y="100465"/>
                </a:lnTo>
                <a:lnTo>
                  <a:pt x="0" y="124053"/>
                </a:lnTo>
                <a:lnTo>
                  <a:pt x="0" y="125094"/>
                </a:lnTo>
                <a:lnTo>
                  <a:pt x="5610" y="148519"/>
                </a:lnTo>
                <a:lnTo>
                  <a:pt x="20261" y="165495"/>
                </a:lnTo>
                <a:lnTo>
                  <a:pt x="40681" y="175824"/>
                </a:lnTo>
                <a:lnTo>
                  <a:pt x="63601" y="179311"/>
                </a:lnTo>
                <a:lnTo>
                  <a:pt x="84185" y="176784"/>
                </a:lnTo>
                <a:lnTo>
                  <a:pt x="101304" y="170054"/>
                </a:lnTo>
                <a:lnTo>
                  <a:pt x="114961" y="160392"/>
                </a:lnTo>
                <a:lnTo>
                  <a:pt x="116704" y="158457"/>
                </a:lnTo>
                <a:lnTo>
                  <a:pt x="68732" y="158457"/>
                </a:lnTo>
                <a:lnTo>
                  <a:pt x="52478" y="156161"/>
                </a:lnTo>
                <a:lnTo>
                  <a:pt x="38723" y="149466"/>
                </a:lnTo>
                <a:lnTo>
                  <a:pt x="29200" y="138666"/>
                </a:lnTo>
                <a:lnTo>
                  <a:pt x="25641" y="124053"/>
                </a:lnTo>
                <a:lnTo>
                  <a:pt x="25641" y="123012"/>
                </a:lnTo>
                <a:lnTo>
                  <a:pt x="29023" y="108676"/>
                </a:lnTo>
                <a:lnTo>
                  <a:pt x="38850" y="97469"/>
                </a:lnTo>
                <a:lnTo>
                  <a:pt x="54643" y="90172"/>
                </a:lnTo>
                <a:lnTo>
                  <a:pt x="75920" y="87566"/>
                </a:lnTo>
                <a:lnTo>
                  <a:pt x="149783" y="87566"/>
                </a:lnTo>
                <a:lnTo>
                  <a:pt x="149783" y="76098"/>
                </a:lnTo>
                <a:lnTo>
                  <a:pt x="125158" y="76098"/>
                </a:lnTo>
                <a:lnTo>
                  <a:pt x="113519" y="73200"/>
                </a:lnTo>
                <a:lnTo>
                  <a:pt x="101306" y="70885"/>
                </a:lnTo>
                <a:lnTo>
                  <a:pt x="87937" y="69351"/>
                </a:lnTo>
                <a:lnTo>
                  <a:pt x="72834" y="68795"/>
                </a:lnTo>
                <a:close/>
              </a:path>
              <a:path w="149859" h="179704">
                <a:moveTo>
                  <a:pt x="149783" y="149072"/>
                </a:moveTo>
                <a:lnTo>
                  <a:pt x="125158" y="149072"/>
                </a:lnTo>
                <a:lnTo>
                  <a:pt x="125158" y="172008"/>
                </a:lnTo>
                <a:lnTo>
                  <a:pt x="130289" y="177215"/>
                </a:lnTo>
                <a:lnTo>
                  <a:pt x="144653" y="177215"/>
                </a:lnTo>
                <a:lnTo>
                  <a:pt x="149783" y="172008"/>
                </a:lnTo>
                <a:lnTo>
                  <a:pt x="149783" y="149072"/>
                </a:lnTo>
                <a:close/>
              </a:path>
              <a:path w="149859" h="179704">
                <a:moveTo>
                  <a:pt x="149783" y="87566"/>
                </a:moveTo>
                <a:lnTo>
                  <a:pt x="75920" y="87566"/>
                </a:lnTo>
                <a:lnTo>
                  <a:pt x="90536" y="88266"/>
                </a:lnTo>
                <a:lnTo>
                  <a:pt x="103616" y="90041"/>
                </a:lnTo>
                <a:lnTo>
                  <a:pt x="115157" y="92404"/>
                </a:lnTo>
                <a:lnTo>
                  <a:pt x="125158" y="94868"/>
                </a:lnTo>
                <a:lnTo>
                  <a:pt x="125158" y="111544"/>
                </a:lnTo>
                <a:lnTo>
                  <a:pt x="120669" y="130307"/>
                </a:lnTo>
                <a:lnTo>
                  <a:pt x="108484" y="145164"/>
                </a:lnTo>
                <a:lnTo>
                  <a:pt x="90530" y="154938"/>
                </a:lnTo>
                <a:lnTo>
                  <a:pt x="68732" y="158457"/>
                </a:lnTo>
                <a:lnTo>
                  <a:pt x="116704" y="158457"/>
                </a:lnTo>
                <a:lnTo>
                  <a:pt x="125158" y="149072"/>
                </a:lnTo>
                <a:lnTo>
                  <a:pt x="149783" y="149072"/>
                </a:lnTo>
                <a:lnTo>
                  <a:pt x="149783" y="87566"/>
                </a:lnTo>
                <a:close/>
              </a:path>
              <a:path w="149859" h="179704">
                <a:moveTo>
                  <a:pt x="134796" y="22936"/>
                </a:moveTo>
                <a:lnTo>
                  <a:pt x="74891" y="22936"/>
                </a:lnTo>
                <a:lnTo>
                  <a:pt x="96162" y="25867"/>
                </a:lnTo>
                <a:lnTo>
                  <a:pt x="111950" y="34663"/>
                </a:lnTo>
                <a:lnTo>
                  <a:pt x="121776" y="49323"/>
                </a:lnTo>
                <a:lnTo>
                  <a:pt x="125076" y="69351"/>
                </a:lnTo>
                <a:lnTo>
                  <a:pt x="125158" y="76098"/>
                </a:lnTo>
                <a:lnTo>
                  <a:pt x="149783" y="76098"/>
                </a:lnTo>
                <a:lnTo>
                  <a:pt x="149706" y="68795"/>
                </a:lnTo>
                <a:lnTo>
                  <a:pt x="148645" y="54405"/>
                </a:lnTo>
                <a:lnTo>
                  <a:pt x="145294" y="40914"/>
                </a:lnTo>
                <a:lnTo>
                  <a:pt x="139828" y="29378"/>
                </a:lnTo>
                <a:lnTo>
                  <a:pt x="134796" y="22936"/>
                </a:lnTo>
                <a:close/>
              </a:path>
              <a:path w="149859" h="179704">
                <a:moveTo>
                  <a:pt x="76936" y="0"/>
                </a:moveTo>
                <a:lnTo>
                  <a:pt x="38417" y="5716"/>
                </a:lnTo>
                <a:lnTo>
                  <a:pt x="19481" y="15633"/>
                </a:lnTo>
                <a:lnTo>
                  <a:pt x="19481" y="27101"/>
                </a:lnTo>
                <a:lnTo>
                  <a:pt x="24612" y="32308"/>
                </a:lnTo>
                <a:lnTo>
                  <a:pt x="31800" y="32308"/>
                </a:lnTo>
                <a:lnTo>
                  <a:pt x="33845" y="31267"/>
                </a:lnTo>
                <a:lnTo>
                  <a:pt x="34874" y="31267"/>
                </a:lnTo>
                <a:lnTo>
                  <a:pt x="43870" y="27329"/>
                </a:lnTo>
                <a:lnTo>
                  <a:pt x="52959" y="24758"/>
                </a:lnTo>
                <a:lnTo>
                  <a:pt x="63009" y="23359"/>
                </a:lnTo>
                <a:lnTo>
                  <a:pt x="74891" y="22936"/>
                </a:lnTo>
                <a:lnTo>
                  <a:pt x="134796" y="22936"/>
                </a:lnTo>
                <a:lnTo>
                  <a:pt x="132346" y="19799"/>
                </a:lnTo>
                <a:lnTo>
                  <a:pt x="121954" y="10988"/>
                </a:lnTo>
                <a:lnTo>
                  <a:pt x="109256" y="4818"/>
                </a:lnTo>
                <a:lnTo>
                  <a:pt x="94250" y="1188"/>
                </a:lnTo>
                <a:lnTo>
                  <a:pt x="76936" y="0"/>
                </a:lnTo>
                <a:close/>
              </a:path>
            </a:pathLst>
          </a:custGeom>
          <a:solidFill>
            <a:srgbClr val="71707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object 6"/>
          <p:cNvSpPr/>
          <p:nvPr/>
        </p:nvSpPr>
        <p:spPr>
          <a:xfrm>
            <a:off x="611609" y="6448924"/>
            <a:ext cx="443865" cy="182880"/>
          </a:xfrm>
          <a:custGeom>
            <a:avLst/>
            <a:gdLst/>
            <a:ahLst/>
            <a:cxnLst/>
            <a:rect l="l" t="t" r="r" b="b"/>
            <a:pathLst>
              <a:path w="443865" h="182879">
                <a:moveTo>
                  <a:pt x="23790" y="0"/>
                </a:moveTo>
                <a:lnTo>
                  <a:pt x="13882" y="2445"/>
                </a:lnTo>
                <a:lnTo>
                  <a:pt x="6040" y="8373"/>
                </a:lnTo>
                <a:lnTo>
                  <a:pt x="1285" y="16258"/>
                </a:lnTo>
                <a:lnTo>
                  <a:pt x="0" y="25318"/>
                </a:lnTo>
                <a:lnTo>
                  <a:pt x="2566" y="34767"/>
                </a:lnTo>
                <a:lnTo>
                  <a:pt x="56033" y="154706"/>
                </a:lnTo>
                <a:lnTo>
                  <a:pt x="90983" y="182874"/>
                </a:lnTo>
                <a:lnTo>
                  <a:pt x="102499" y="180968"/>
                </a:lnTo>
                <a:lnTo>
                  <a:pt x="111411" y="175443"/>
                </a:lnTo>
                <a:lnTo>
                  <a:pt x="118590" y="166592"/>
                </a:lnTo>
                <a:lnTo>
                  <a:pt x="124905" y="154706"/>
                </a:lnTo>
                <a:lnTo>
                  <a:pt x="140469" y="120289"/>
                </a:lnTo>
                <a:lnTo>
                  <a:pt x="90983" y="120289"/>
                </a:lnTo>
                <a:lnTo>
                  <a:pt x="46775" y="14955"/>
                </a:lnTo>
                <a:lnTo>
                  <a:pt x="40910" y="6842"/>
                </a:lnTo>
                <a:lnTo>
                  <a:pt x="33024" y="1661"/>
                </a:lnTo>
                <a:lnTo>
                  <a:pt x="23790" y="0"/>
                </a:lnTo>
                <a:close/>
              </a:path>
              <a:path w="443865" h="182879">
                <a:moveTo>
                  <a:pt x="263691" y="44152"/>
                </a:moveTo>
                <a:lnTo>
                  <a:pt x="179388" y="44152"/>
                </a:lnTo>
                <a:lnTo>
                  <a:pt x="183503" y="45206"/>
                </a:lnTo>
                <a:lnTo>
                  <a:pt x="186589" y="48331"/>
                </a:lnTo>
                <a:lnTo>
                  <a:pt x="186589" y="153664"/>
                </a:lnTo>
                <a:lnTo>
                  <a:pt x="188130" y="164829"/>
                </a:lnTo>
                <a:lnTo>
                  <a:pt x="192753" y="174137"/>
                </a:lnTo>
                <a:lnTo>
                  <a:pt x="200460" y="180511"/>
                </a:lnTo>
                <a:lnTo>
                  <a:pt x="211252" y="182874"/>
                </a:lnTo>
                <a:lnTo>
                  <a:pt x="222212" y="180511"/>
                </a:lnTo>
                <a:lnTo>
                  <a:pt x="230277" y="174137"/>
                </a:lnTo>
                <a:lnTo>
                  <a:pt x="235255" y="164829"/>
                </a:lnTo>
                <a:lnTo>
                  <a:pt x="236957" y="153664"/>
                </a:lnTo>
                <a:lnTo>
                  <a:pt x="236957" y="71279"/>
                </a:lnTo>
                <a:lnTo>
                  <a:pt x="238964" y="60001"/>
                </a:lnTo>
                <a:lnTo>
                  <a:pt x="244537" y="51458"/>
                </a:lnTo>
                <a:lnTo>
                  <a:pt x="253004" y="46044"/>
                </a:lnTo>
                <a:lnTo>
                  <a:pt x="263691" y="44152"/>
                </a:lnTo>
                <a:close/>
              </a:path>
              <a:path w="443865" h="182879">
                <a:moveTo>
                  <a:pt x="366484" y="44152"/>
                </a:moveTo>
                <a:lnTo>
                  <a:pt x="263691" y="44152"/>
                </a:lnTo>
                <a:lnTo>
                  <a:pt x="274209" y="46191"/>
                </a:lnTo>
                <a:lnTo>
                  <a:pt x="282318" y="51848"/>
                </a:lnTo>
                <a:lnTo>
                  <a:pt x="287536" y="60440"/>
                </a:lnTo>
                <a:lnTo>
                  <a:pt x="289383" y="71279"/>
                </a:lnTo>
                <a:lnTo>
                  <a:pt x="289383" y="153664"/>
                </a:lnTo>
                <a:lnTo>
                  <a:pt x="291086" y="164829"/>
                </a:lnTo>
                <a:lnTo>
                  <a:pt x="296068" y="174137"/>
                </a:lnTo>
                <a:lnTo>
                  <a:pt x="304133" y="180511"/>
                </a:lnTo>
                <a:lnTo>
                  <a:pt x="315087" y="182874"/>
                </a:lnTo>
                <a:lnTo>
                  <a:pt x="325882" y="180511"/>
                </a:lnTo>
                <a:lnTo>
                  <a:pt x="333593" y="174137"/>
                </a:lnTo>
                <a:lnTo>
                  <a:pt x="338221" y="164829"/>
                </a:lnTo>
                <a:lnTo>
                  <a:pt x="339764" y="153664"/>
                </a:lnTo>
                <a:lnTo>
                  <a:pt x="339764" y="71279"/>
                </a:lnTo>
                <a:lnTo>
                  <a:pt x="341771" y="60001"/>
                </a:lnTo>
                <a:lnTo>
                  <a:pt x="347342" y="51458"/>
                </a:lnTo>
                <a:lnTo>
                  <a:pt x="355805" y="46044"/>
                </a:lnTo>
                <a:lnTo>
                  <a:pt x="366484" y="44152"/>
                </a:lnTo>
                <a:close/>
              </a:path>
              <a:path w="443865" h="182879">
                <a:moveTo>
                  <a:pt x="440446" y="44152"/>
                </a:moveTo>
                <a:lnTo>
                  <a:pt x="366484" y="44152"/>
                </a:lnTo>
                <a:lnTo>
                  <a:pt x="377005" y="46191"/>
                </a:lnTo>
                <a:lnTo>
                  <a:pt x="385118" y="51848"/>
                </a:lnTo>
                <a:lnTo>
                  <a:pt x="390341" y="60440"/>
                </a:lnTo>
                <a:lnTo>
                  <a:pt x="392189" y="71279"/>
                </a:lnTo>
                <a:lnTo>
                  <a:pt x="392189" y="153664"/>
                </a:lnTo>
                <a:lnTo>
                  <a:pt x="393891" y="164829"/>
                </a:lnTo>
                <a:lnTo>
                  <a:pt x="398869" y="174137"/>
                </a:lnTo>
                <a:lnTo>
                  <a:pt x="406934" y="180511"/>
                </a:lnTo>
                <a:lnTo>
                  <a:pt x="417894" y="182874"/>
                </a:lnTo>
                <a:lnTo>
                  <a:pt x="428847" y="180511"/>
                </a:lnTo>
                <a:lnTo>
                  <a:pt x="436907" y="174137"/>
                </a:lnTo>
                <a:lnTo>
                  <a:pt x="441884" y="164829"/>
                </a:lnTo>
                <a:lnTo>
                  <a:pt x="443586" y="153664"/>
                </a:lnTo>
                <a:lnTo>
                  <a:pt x="443586" y="59799"/>
                </a:lnTo>
                <a:lnTo>
                  <a:pt x="440446" y="44152"/>
                </a:lnTo>
                <a:close/>
              </a:path>
              <a:path w="443865" h="182879">
                <a:moveTo>
                  <a:pt x="179388" y="350"/>
                </a:moveTo>
                <a:lnTo>
                  <a:pt x="134861" y="20597"/>
                </a:lnTo>
                <a:lnTo>
                  <a:pt x="90983" y="120289"/>
                </a:lnTo>
                <a:lnTo>
                  <a:pt x="140469" y="120289"/>
                </a:lnTo>
                <a:lnTo>
                  <a:pt x="148546" y="102429"/>
                </a:lnTo>
                <a:lnTo>
                  <a:pt x="164799" y="66270"/>
                </a:lnTo>
                <a:lnTo>
                  <a:pt x="172187" y="49372"/>
                </a:lnTo>
                <a:lnTo>
                  <a:pt x="173216" y="48331"/>
                </a:lnTo>
                <a:lnTo>
                  <a:pt x="174244" y="44152"/>
                </a:lnTo>
                <a:lnTo>
                  <a:pt x="440446" y="44152"/>
                </a:lnTo>
                <a:lnTo>
                  <a:pt x="438720" y="35551"/>
                </a:lnTo>
                <a:lnTo>
                  <a:pt x="430072" y="23299"/>
                </a:lnTo>
                <a:lnTo>
                  <a:pt x="225654" y="23299"/>
                </a:lnTo>
                <a:lnTo>
                  <a:pt x="215964" y="13552"/>
                </a:lnTo>
                <a:lnTo>
                  <a:pt x="204445" y="6348"/>
                </a:lnTo>
                <a:lnTo>
                  <a:pt x="191964" y="1882"/>
                </a:lnTo>
                <a:lnTo>
                  <a:pt x="179388" y="350"/>
                </a:lnTo>
                <a:close/>
              </a:path>
              <a:path w="443865" h="182879">
                <a:moveTo>
                  <a:pt x="276022" y="350"/>
                </a:moveTo>
                <a:lnTo>
                  <a:pt x="256874" y="3936"/>
                </a:lnTo>
                <a:lnTo>
                  <a:pt x="240813" y="11824"/>
                </a:lnTo>
                <a:lnTo>
                  <a:pt x="229765" y="19713"/>
                </a:lnTo>
                <a:lnTo>
                  <a:pt x="225654" y="23299"/>
                </a:lnTo>
                <a:lnTo>
                  <a:pt x="328448" y="23299"/>
                </a:lnTo>
                <a:lnTo>
                  <a:pt x="319103" y="13552"/>
                </a:lnTo>
                <a:lnTo>
                  <a:pt x="307636" y="6348"/>
                </a:lnTo>
                <a:lnTo>
                  <a:pt x="293469" y="1882"/>
                </a:lnTo>
                <a:lnTo>
                  <a:pt x="276022" y="350"/>
                </a:lnTo>
                <a:close/>
              </a:path>
              <a:path w="443865" h="182879">
                <a:moveTo>
                  <a:pt x="381902" y="350"/>
                </a:moveTo>
                <a:lnTo>
                  <a:pt x="359673" y="3936"/>
                </a:lnTo>
                <a:lnTo>
                  <a:pt x="342840" y="11824"/>
                </a:lnTo>
                <a:lnTo>
                  <a:pt x="332175" y="19713"/>
                </a:lnTo>
                <a:lnTo>
                  <a:pt x="328448" y="23299"/>
                </a:lnTo>
                <a:lnTo>
                  <a:pt x="430072" y="23299"/>
                </a:lnTo>
                <a:lnTo>
                  <a:pt x="425470" y="16777"/>
                </a:lnTo>
                <a:lnTo>
                  <a:pt x="405856" y="4652"/>
                </a:lnTo>
                <a:lnTo>
                  <a:pt x="381902" y="350"/>
                </a:lnTo>
                <a:close/>
              </a:path>
            </a:pathLst>
          </a:custGeom>
          <a:solidFill>
            <a:srgbClr val="71707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p:nvPr/>
        </p:nvSpPr>
        <p:spPr>
          <a:xfrm>
            <a:off x="1751591" y="6452486"/>
            <a:ext cx="41275" cy="43180"/>
          </a:xfrm>
          <a:custGeom>
            <a:avLst/>
            <a:gdLst/>
            <a:ahLst/>
            <a:cxnLst/>
            <a:rect l="l" t="t" r="r" b="b"/>
            <a:pathLst>
              <a:path w="41275" h="43179">
                <a:moveTo>
                  <a:pt x="20408" y="0"/>
                </a:moveTo>
                <a:lnTo>
                  <a:pt x="12489" y="1654"/>
                </a:lnTo>
                <a:lnTo>
                  <a:pt x="5999" y="6159"/>
                </a:lnTo>
                <a:lnTo>
                  <a:pt x="1611" y="12826"/>
                </a:lnTo>
                <a:lnTo>
                  <a:pt x="0" y="20967"/>
                </a:lnTo>
                <a:lnTo>
                  <a:pt x="0" y="22021"/>
                </a:lnTo>
                <a:lnTo>
                  <a:pt x="1467" y="30160"/>
                </a:lnTo>
                <a:lnTo>
                  <a:pt x="5613" y="36823"/>
                </a:lnTo>
                <a:lnTo>
                  <a:pt x="12055" y="41324"/>
                </a:lnTo>
                <a:lnTo>
                  <a:pt x="20408" y="42976"/>
                </a:lnTo>
                <a:lnTo>
                  <a:pt x="28334" y="41307"/>
                </a:lnTo>
                <a:lnTo>
                  <a:pt x="31879" y="38785"/>
                </a:lnTo>
                <a:lnTo>
                  <a:pt x="11226" y="38785"/>
                </a:lnTo>
                <a:lnTo>
                  <a:pt x="3060" y="31445"/>
                </a:lnTo>
                <a:lnTo>
                  <a:pt x="3060" y="11531"/>
                </a:lnTo>
                <a:lnTo>
                  <a:pt x="11226" y="4191"/>
                </a:lnTo>
                <a:lnTo>
                  <a:pt x="32389" y="4191"/>
                </a:lnTo>
                <a:lnTo>
                  <a:pt x="28762" y="1654"/>
                </a:lnTo>
                <a:lnTo>
                  <a:pt x="20408" y="0"/>
                </a:lnTo>
                <a:close/>
              </a:path>
              <a:path w="41275" h="43179">
                <a:moveTo>
                  <a:pt x="32389" y="4191"/>
                </a:moveTo>
                <a:lnTo>
                  <a:pt x="29591" y="4191"/>
                </a:lnTo>
                <a:lnTo>
                  <a:pt x="37757" y="11531"/>
                </a:lnTo>
                <a:lnTo>
                  <a:pt x="37757" y="31445"/>
                </a:lnTo>
                <a:lnTo>
                  <a:pt x="29591" y="38785"/>
                </a:lnTo>
                <a:lnTo>
                  <a:pt x="31879" y="38785"/>
                </a:lnTo>
                <a:lnTo>
                  <a:pt x="34823" y="36691"/>
                </a:lnTo>
                <a:lnTo>
                  <a:pt x="39207" y="29716"/>
                </a:lnTo>
                <a:lnTo>
                  <a:pt x="40817" y="20967"/>
                </a:lnTo>
                <a:lnTo>
                  <a:pt x="39350" y="12826"/>
                </a:lnTo>
                <a:lnTo>
                  <a:pt x="35204" y="6159"/>
                </a:lnTo>
                <a:lnTo>
                  <a:pt x="32389" y="4191"/>
                </a:lnTo>
                <a:close/>
              </a:path>
            </a:pathLst>
          </a:custGeom>
          <a:solidFill>
            <a:srgbClr val="71707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bject 8"/>
          <p:cNvSpPr/>
          <p:nvPr/>
        </p:nvSpPr>
        <p:spPr>
          <a:xfrm>
            <a:off x="1763753" y="6462911"/>
            <a:ext cx="17780" cy="20955"/>
          </a:xfrm>
          <a:custGeom>
            <a:avLst/>
            <a:gdLst/>
            <a:ahLst/>
            <a:cxnLst/>
            <a:rect l="l" t="t" r="r" b="b"/>
            <a:pathLst>
              <a:path w="17780" h="20954">
                <a:moveTo>
                  <a:pt x="12255" y="0"/>
                </a:moveTo>
                <a:lnTo>
                  <a:pt x="1015" y="0"/>
                </a:lnTo>
                <a:lnTo>
                  <a:pt x="0" y="1041"/>
                </a:lnTo>
                <a:lnTo>
                  <a:pt x="0" y="19786"/>
                </a:lnTo>
                <a:lnTo>
                  <a:pt x="1015" y="20828"/>
                </a:lnTo>
                <a:lnTo>
                  <a:pt x="4089" y="20828"/>
                </a:lnTo>
                <a:lnTo>
                  <a:pt x="5105" y="19786"/>
                </a:lnTo>
                <a:lnTo>
                  <a:pt x="5105" y="14579"/>
                </a:lnTo>
                <a:lnTo>
                  <a:pt x="14049" y="14579"/>
                </a:lnTo>
                <a:lnTo>
                  <a:pt x="13284" y="13538"/>
                </a:lnTo>
                <a:lnTo>
                  <a:pt x="15328" y="12496"/>
                </a:lnTo>
                <a:lnTo>
                  <a:pt x="17360" y="10414"/>
                </a:lnTo>
                <a:lnTo>
                  <a:pt x="5105" y="10414"/>
                </a:lnTo>
                <a:lnTo>
                  <a:pt x="5105" y="4165"/>
                </a:lnTo>
                <a:lnTo>
                  <a:pt x="16852" y="4165"/>
                </a:lnTo>
                <a:lnTo>
                  <a:pt x="16344" y="3124"/>
                </a:lnTo>
                <a:lnTo>
                  <a:pt x="14300" y="1041"/>
                </a:lnTo>
                <a:lnTo>
                  <a:pt x="12255" y="0"/>
                </a:lnTo>
                <a:close/>
              </a:path>
              <a:path w="17780" h="20954">
                <a:moveTo>
                  <a:pt x="14049" y="14579"/>
                </a:moveTo>
                <a:lnTo>
                  <a:pt x="8178" y="14579"/>
                </a:lnTo>
                <a:lnTo>
                  <a:pt x="12255" y="19786"/>
                </a:lnTo>
                <a:lnTo>
                  <a:pt x="13284" y="20828"/>
                </a:lnTo>
                <a:lnTo>
                  <a:pt x="15328" y="20828"/>
                </a:lnTo>
                <a:lnTo>
                  <a:pt x="16344" y="19786"/>
                </a:lnTo>
                <a:lnTo>
                  <a:pt x="16344" y="17703"/>
                </a:lnTo>
                <a:lnTo>
                  <a:pt x="14049" y="14579"/>
                </a:lnTo>
                <a:close/>
              </a:path>
              <a:path w="17780" h="20954">
                <a:moveTo>
                  <a:pt x="16852" y="4165"/>
                </a:moveTo>
                <a:lnTo>
                  <a:pt x="11239" y="4165"/>
                </a:lnTo>
                <a:lnTo>
                  <a:pt x="12255" y="5207"/>
                </a:lnTo>
                <a:lnTo>
                  <a:pt x="12255" y="9372"/>
                </a:lnTo>
                <a:lnTo>
                  <a:pt x="11239" y="10414"/>
                </a:lnTo>
                <a:lnTo>
                  <a:pt x="17360" y="10414"/>
                </a:lnTo>
                <a:lnTo>
                  <a:pt x="17360" y="5207"/>
                </a:lnTo>
                <a:lnTo>
                  <a:pt x="16852" y="4165"/>
                </a:lnTo>
                <a:close/>
              </a:path>
            </a:pathLst>
          </a:custGeom>
          <a:solidFill>
            <a:srgbClr val="71707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txBox="1">
            <a:spLocks noGrp="1"/>
          </p:cNvSpPr>
          <p:nvPr>
            <p:ph type="title"/>
          </p:nvPr>
        </p:nvSpPr>
        <p:spPr>
          <a:xfrm>
            <a:off x="609600" y="332311"/>
            <a:ext cx="10972800" cy="351378"/>
          </a:xfrm>
          <a:prstGeom prst="rect">
            <a:avLst/>
          </a:prstGeom>
        </p:spPr>
        <p:txBody>
          <a:bodyPr vert="horz" wrap="square" lIns="0" tIns="12700" rIns="0" bIns="0" rtlCol="0">
            <a:spAutoFit/>
          </a:bodyPr>
          <a:lstStyle/>
          <a:p>
            <a:pPr marL="12700">
              <a:lnSpc>
                <a:spcPct val="100000"/>
              </a:lnSpc>
              <a:spcBef>
                <a:spcPts val="100"/>
              </a:spcBef>
            </a:pPr>
            <a:r>
              <a:rPr lang="en-US" spc="-15"/>
              <a:t>Getting More Information </a:t>
            </a:r>
            <a:r>
              <a:rPr lang="en-US" spc="-5"/>
              <a:t>About an</a:t>
            </a:r>
            <a:r>
              <a:rPr lang="en-US" spc="35"/>
              <a:t> </a:t>
            </a:r>
            <a:r>
              <a:rPr lang="en-US" spc="-5"/>
              <a:t>Object</a:t>
            </a:r>
            <a:endParaRPr lang="en-US"/>
          </a:p>
        </p:txBody>
      </p:sp>
      <p:sp>
        <p:nvSpPr>
          <p:cNvPr id="18" name="Content Placeholder 17">
            <a:extLst>
              <a:ext uri="{FF2B5EF4-FFF2-40B4-BE49-F238E27FC236}">
                <a16:creationId xmlns:a16="http://schemas.microsoft.com/office/drawing/2014/main" id="{36295336-3CE8-41FA-9897-D8FFBD822BDB}"/>
              </a:ext>
            </a:extLst>
          </p:cNvPr>
          <p:cNvSpPr>
            <a:spLocks noGrp="1"/>
          </p:cNvSpPr>
          <p:nvPr>
            <p:ph sz="quarter" idx="14"/>
          </p:nvPr>
        </p:nvSpPr>
        <p:spPr/>
        <p:txBody>
          <a:bodyPr/>
          <a:lstStyle/>
          <a:p>
            <a:r>
              <a:rPr lang="en-IE"/>
              <a:t>You run </a:t>
            </a:r>
            <a:r>
              <a:rPr lang="en-IE">
                <a:latin typeface="Courier New" panose="02070309020205020404" pitchFamily="49" charset="0"/>
                <a:cs typeface="Courier New" panose="02070309020205020404" pitchFamily="49" charset="0"/>
              </a:rPr>
              <a:t>kubectl describe</a:t>
            </a:r>
            <a:r>
              <a:rPr lang="en-IE"/>
              <a:t> to view details about an object.</a:t>
            </a:r>
          </a:p>
          <a:p>
            <a:r>
              <a:rPr lang="en-IE"/>
              <a:t>The output includes event log entries that are generated by that object.</a:t>
            </a:r>
          </a:p>
          <a:p>
            <a:endParaRPr lang="en-US"/>
          </a:p>
        </p:txBody>
      </p:sp>
      <p:sp>
        <p:nvSpPr>
          <p:cNvPr id="19" name="Content Placeholder 18">
            <a:extLst>
              <a:ext uri="{FF2B5EF4-FFF2-40B4-BE49-F238E27FC236}">
                <a16:creationId xmlns:a16="http://schemas.microsoft.com/office/drawing/2014/main" id="{B786A6D5-6C58-4FC1-98B8-EE3C92BCDA2C}"/>
              </a:ext>
            </a:extLst>
          </p:cNvPr>
          <p:cNvSpPr>
            <a:spLocks noGrp="1"/>
          </p:cNvSpPr>
          <p:nvPr>
            <p:ph sz="quarter" idx="15"/>
          </p:nvPr>
        </p:nvSpPr>
        <p:spPr/>
        <p:txBody>
          <a:bodyPr/>
          <a:lstStyle/>
          <a:p>
            <a:r>
              <a:rPr lang="en-IE"/>
              <a:t/>
            </a:r>
            <a:br>
              <a:rPr lang="en-IE"/>
            </a:br>
            <a:endParaRPr lang="en-US"/>
          </a:p>
        </p:txBody>
      </p:sp>
      <p:sp>
        <p:nvSpPr>
          <p:cNvPr id="11" name="object 11"/>
          <p:cNvSpPr/>
          <p:nvPr/>
        </p:nvSpPr>
        <p:spPr>
          <a:xfrm>
            <a:off x="542065" y="2197928"/>
            <a:ext cx="10964545" cy="3423285"/>
          </a:xfrm>
          <a:custGeom>
            <a:avLst/>
            <a:gdLst/>
            <a:ahLst/>
            <a:cxnLst/>
            <a:rect l="l" t="t" r="r" b="b"/>
            <a:pathLst>
              <a:path w="10964545" h="3423285">
                <a:moveTo>
                  <a:pt x="0" y="0"/>
                </a:moveTo>
                <a:lnTo>
                  <a:pt x="10964303" y="0"/>
                </a:lnTo>
                <a:lnTo>
                  <a:pt x="10964303" y="3423005"/>
                </a:lnTo>
                <a:lnTo>
                  <a:pt x="0" y="3423005"/>
                </a:lnTo>
                <a:lnTo>
                  <a:pt x="0" y="0"/>
                </a:lnTo>
                <a:close/>
              </a:path>
            </a:pathLst>
          </a:custGeom>
          <a:solidFill>
            <a:srgbClr val="E3E2E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549130" y="2190935"/>
            <a:ext cx="10958830" cy="3421379"/>
          </a:xfrm>
          <a:custGeom>
            <a:avLst/>
            <a:gdLst/>
            <a:ahLst/>
            <a:cxnLst/>
            <a:rect l="l" t="t" r="r" b="b"/>
            <a:pathLst>
              <a:path w="10958830" h="3421379">
                <a:moveTo>
                  <a:pt x="0" y="0"/>
                </a:moveTo>
                <a:lnTo>
                  <a:pt x="10958716" y="0"/>
                </a:lnTo>
                <a:lnTo>
                  <a:pt x="10958716" y="3421255"/>
                </a:lnTo>
                <a:lnTo>
                  <a:pt x="0" y="3421255"/>
                </a:lnTo>
                <a:lnTo>
                  <a:pt x="0" y="0"/>
                </a:lnTo>
                <a:close/>
              </a:path>
            </a:pathLst>
          </a:custGeom>
          <a:ln w="9520">
            <a:solidFill>
              <a:srgbClr val="0091DA"/>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txBox="1"/>
          <p:nvPr/>
        </p:nvSpPr>
        <p:spPr>
          <a:xfrm>
            <a:off x="640569" y="2257580"/>
            <a:ext cx="6033135" cy="228268"/>
          </a:xfrm>
          <a:prstGeom prst="rect">
            <a:avLst/>
          </a:prstGeom>
        </p:spPr>
        <p:txBody>
          <a:bodyPr vert="horz" wrap="square" lIns="0" tIns="12700" rIns="0" bIns="0" rtlCol="0">
            <a:spAutoFit/>
          </a:bodyPr>
          <a:lstStyle/>
          <a:p>
            <a:pPr marL="0" marR="0" lvl="0" indent="0" algn="l" defTabSz="914400" rtl="0" eaLnBrk="1" fontAlgn="auto" latinLnBrk="0" hangingPunct="1">
              <a:lnSpc>
                <a:spcPct val="100000"/>
              </a:lnSpc>
              <a:spcBef>
                <a:spcPts val="100"/>
              </a:spcBef>
              <a:spcAft>
                <a:spcPts val="0"/>
              </a:spcAft>
              <a:buClrTx/>
              <a:buSzTx/>
              <a:buFontTx/>
              <a:buNone/>
              <a:tabLst/>
              <a:defRPr/>
            </a:pPr>
            <a:r>
              <a:rPr kumimoji="0" lang="en-US" sz="1400" b="0" i="0" u="none" strike="noStrike" kern="1200" cap="none" spc="0" normalizeH="0" baseline="0" noProof="0">
                <a:ln>
                  <a:noFill/>
                </a:ln>
                <a:solidFill>
                  <a:srgbClr val="3F3F3F"/>
                </a:solidFill>
                <a:effectLst/>
                <a:uLnTx/>
                <a:uFillTx/>
                <a:latin typeface="Courier New" panose="02070309020205020404" pitchFamily="49" charset="0"/>
                <a:cs typeface="Courier New" panose="02070309020205020404" pitchFamily="49" charset="0"/>
              </a:rPr>
              <a:t>$ </a:t>
            </a:r>
            <a:r>
              <a:rPr kumimoji="0" lang="en-US" sz="14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kubectl describe pod</a:t>
            </a:r>
            <a:r>
              <a:rPr kumimoji="0" lang="en-US" sz="1400" b="0" i="0" u="none" strike="noStrike" kern="1200" cap="none" spc="20" normalizeH="0" baseline="0" noProof="0">
                <a:ln>
                  <a:noFill/>
                </a:ln>
                <a:solidFill>
                  <a:srgbClr val="3F3F3F"/>
                </a:solidFill>
                <a:effectLst/>
                <a:uLnTx/>
                <a:uFillTx/>
                <a:latin typeface="Courier New" panose="02070309020205020404" pitchFamily="49" charset="0"/>
                <a:cs typeface="Courier New" panose="02070309020205020404" pitchFamily="49" charset="0"/>
              </a:rPr>
              <a:t> </a:t>
            </a:r>
            <a:r>
              <a:rPr kumimoji="0" lang="en-US" sz="1400" b="0" i="0" u="none" strike="noStrike" kern="1200" cap="none" spc="-10" normalizeH="0" baseline="0" noProof="0">
                <a:ln>
                  <a:noFill/>
                </a:ln>
                <a:solidFill>
                  <a:srgbClr val="3F3F3F"/>
                </a:solidFill>
                <a:effectLst/>
                <a:uLnTx/>
                <a:uFillTx/>
                <a:latin typeface="Courier New" panose="02070309020205020404" pitchFamily="49" charset="0"/>
                <a:cs typeface="Courier New" panose="02070309020205020404" pitchFamily="49" charset="0"/>
              </a:rPr>
              <a:t>gowebapp-54d74586cc-jqlmx</a:t>
            </a:r>
            <a:endParaRPr kumimoji="0" lang="en-US" sz="14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p:txBody>
      </p:sp>
      <p:sp>
        <p:nvSpPr>
          <p:cNvPr id="14" name="object 14"/>
          <p:cNvSpPr txBox="1"/>
          <p:nvPr/>
        </p:nvSpPr>
        <p:spPr>
          <a:xfrm>
            <a:off x="640569" y="2875308"/>
            <a:ext cx="1391285" cy="2324354"/>
          </a:xfrm>
          <a:prstGeom prst="rect">
            <a:avLst/>
          </a:prstGeom>
        </p:spPr>
        <p:txBody>
          <a:bodyPr vert="horz" wrap="square" lIns="0" tIns="12700" rIns="0" bIns="0" rtlCol="0">
            <a:spAutoFit/>
          </a:bodyPr>
          <a:lstStyle/>
          <a:p>
            <a:pPr marL="0" marR="398780" lvl="0" indent="0" algn="l" defTabSz="914400" rtl="0" eaLnBrk="1" fontAlgn="auto" latinLnBrk="0" hangingPunct="1">
              <a:lnSpc>
                <a:spcPct val="137200"/>
              </a:lnSpc>
              <a:spcBef>
                <a:spcPts val="100"/>
              </a:spcBef>
              <a:spcAft>
                <a:spcPts val="0"/>
              </a:spcAft>
              <a:buClrTx/>
              <a:buSzTx/>
              <a:buFontTx/>
              <a:buNone/>
              <a:tabLst/>
              <a:defRPr/>
            </a:pPr>
            <a:r>
              <a:rPr kumimoji="0" lang="en-US" sz="12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Name:  Namespace:  Node:</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a:p>
            <a:pPr marL="0" marR="300355" lvl="0" indent="0" algn="l" defTabSz="914400" rtl="0" eaLnBrk="1" fontAlgn="auto" latinLnBrk="0" hangingPunct="1">
              <a:lnSpc>
                <a:spcPct val="137200"/>
              </a:lnSpc>
              <a:spcBef>
                <a:spcPts val="0"/>
              </a:spcBef>
              <a:spcAft>
                <a:spcPts val="0"/>
              </a:spcAft>
              <a:buClrTx/>
              <a:buSzTx/>
              <a:buFontTx/>
              <a:buNone/>
              <a:tabLst/>
              <a:defRPr/>
            </a:pPr>
            <a:r>
              <a:rPr kumimoji="0" lang="en-US" sz="1200" b="0" i="0" u="none" strike="noStrike" kern="1200" cap="none" spc="0" normalizeH="0" baseline="0" noProof="0">
                <a:ln>
                  <a:noFill/>
                </a:ln>
                <a:solidFill>
                  <a:srgbClr val="3F3F3F"/>
                </a:solidFill>
                <a:effectLst/>
                <a:uLnTx/>
                <a:uFillTx/>
                <a:latin typeface="Courier New" panose="02070309020205020404" pitchFamily="49" charset="0"/>
                <a:cs typeface="Courier New" panose="02070309020205020404" pitchFamily="49" charset="0"/>
              </a:rPr>
              <a:t>Start</a:t>
            </a:r>
            <a:r>
              <a:rPr kumimoji="0" lang="en-US" sz="1200" b="0" i="0" u="none" strike="noStrike" kern="1200" cap="none" spc="-70" normalizeH="0" baseline="0" noProof="0">
                <a:ln>
                  <a:noFill/>
                </a:ln>
                <a:solidFill>
                  <a:srgbClr val="3F3F3F"/>
                </a:solidFill>
                <a:effectLst/>
                <a:uLnTx/>
                <a:uFillTx/>
                <a:latin typeface="Courier New" panose="02070309020205020404" pitchFamily="49" charset="0"/>
                <a:cs typeface="Courier New" panose="02070309020205020404" pitchFamily="49" charset="0"/>
              </a:rPr>
              <a:t> </a:t>
            </a:r>
            <a:r>
              <a:rPr kumimoji="0" lang="en-US" sz="12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Time:  Labels:</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1165"/>
              </a:spcBef>
              <a:spcAft>
                <a:spcPts val="0"/>
              </a:spcAft>
              <a:buClrTx/>
              <a:buSzTx/>
              <a:buFontTx/>
              <a:buNone/>
              <a:tabLst/>
              <a:defRPr/>
            </a:pPr>
            <a:r>
              <a:rPr kumimoji="0" lang="en-US" sz="12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Status:</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625"/>
              </a:spcBef>
              <a:spcAft>
                <a:spcPts val="0"/>
              </a:spcAft>
              <a:buClrTx/>
              <a:buSzTx/>
              <a:buFontTx/>
              <a:buNone/>
              <a:tabLst/>
              <a:defRPr/>
            </a:pPr>
            <a:r>
              <a:rPr kumimoji="0" lang="en-US" sz="12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IP:</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625"/>
              </a:spcBef>
              <a:spcAft>
                <a:spcPts val="0"/>
              </a:spcAft>
              <a:buClrTx/>
              <a:buSzTx/>
              <a:buFontTx/>
              <a:buNone/>
              <a:tabLst/>
              <a:defRPr/>
            </a:pPr>
            <a:r>
              <a:rPr kumimoji="0" lang="en-US" sz="1200" b="0" i="0" u="none" strike="noStrike" kern="1200" cap="none" spc="0" normalizeH="0" baseline="0" noProof="0">
                <a:ln>
                  <a:noFill/>
                </a:ln>
                <a:solidFill>
                  <a:srgbClr val="3F3F3F"/>
                </a:solidFill>
                <a:effectLst/>
                <a:uLnTx/>
                <a:uFillTx/>
                <a:latin typeface="Courier New" panose="02070309020205020404" pitchFamily="49" charset="0"/>
                <a:cs typeface="Courier New" panose="02070309020205020404" pitchFamily="49" charset="0"/>
              </a:rPr>
              <a:t>Controlled</a:t>
            </a:r>
            <a:r>
              <a:rPr kumimoji="0" lang="en-US" sz="1200" b="0" i="0" u="none" strike="noStrike" kern="1200" cap="none" spc="-40" normalizeH="0" baseline="0" noProof="0">
                <a:ln>
                  <a:noFill/>
                </a:ln>
                <a:solidFill>
                  <a:srgbClr val="3F3F3F"/>
                </a:solidFill>
                <a:effectLst/>
                <a:uLnTx/>
                <a:uFillTx/>
                <a:latin typeface="Courier New" panose="02070309020205020404" pitchFamily="49" charset="0"/>
                <a:cs typeface="Courier New" panose="02070309020205020404" pitchFamily="49" charset="0"/>
              </a:rPr>
              <a:t> </a:t>
            </a:r>
            <a:r>
              <a:rPr kumimoji="0" lang="en-US" sz="12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By:</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p:txBody>
      </p:sp>
      <p:sp>
        <p:nvSpPr>
          <p:cNvPr id="15" name="object 15"/>
          <p:cNvSpPr txBox="1"/>
          <p:nvPr/>
        </p:nvSpPr>
        <p:spPr>
          <a:xfrm>
            <a:off x="2608993" y="2875308"/>
            <a:ext cx="3065145" cy="2292294"/>
          </a:xfrm>
          <a:prstGeom prst="rect">
            <a:avLst/>
          </a:prstGeom>
        </p:spPr>
        <p:txBody>
          <a:bodyPr vert="horz" wrap="square" lIns="0" tIns="12700" rIns="0" bIns="0" rtlCol="0">
            <a:spAutoFit/>
          </a:bodyPr>
          <a:lstStyle/>
          <a:p>
            <a:pPr marL="0" marR="596265" lvl="0" indent="0" algn="l" defTabSz="914400" rtl="0" eaLnBrk="1" fontAlgn="auto" latinLnBrk="0" hangingPunct="1">
              <a:lnSpc>
                <a:spcPct val="137200"/>
              </a:lnSpc>
              <a:spcBef>
                <a:spcPts val="100"/>
              </a:spcBef>
              <a:spcAft>
                <a:spcPts val="0"/>
              </a:spcAft>
              <a:buClrTx/>
              <a:buSzTx/>
              <a:buFontTx/>
              <a:buNone/>
              <a:tabLst/>
              <a:defRPr/>
            </a:pPr>
            <a:r>
              <a:rPr kumimoji="0" lang="en-US" sz="1200" b="0" i="0" u="none" strike="noStrike" kern="1200" cap="none" spc="0" normalizeH="0" baseline="0" noProof="0">
                <a:ln>
                  <a:noFill/>
                </a:ln>
                <a:solidFill>
                  <a:srgbClr val="3F3F3F"/>
                </a:solidFill>
                <a:effectLst/>
                <a:uLnTx/>
                <a:uFillTx/>
                <a:latin typeface="Courier New" panose="02070309020205020404" pitchFamily="49" charset="0"/>
                <a:cs typeface="Courier New" panose="02070309020205020404" pitchFamily="49" charset="0"/>
              </a:rPr>
              <a:t>gowebapp-54d74586cc-jqlmx  </a:t>
            </a:r>
            <a:r>
              <a:rPr kumimoji="0" lang="en-US" sz="12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default  master/172.31.30.8</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620"/>
              </a:spcBef>
              <a:spcAft>
                <a:spcPts val="0"/>
              </a:spcAft>
              <a:buClrTx/>
              <a:buSzTx/>
              <a:buFontTx/>
              <a:buNone/>
              <a:tabLst/>
              <a:defRPr/>
            </a:pPr>
            <a:r>
              <a:rPr kumimoji="0" lang="en-US" sz="1200" b="0" i="0" u="none" strike="noStrike" kern="1200" cap="none" spc="0" normalizeH="0" baseline="0" noProof="0">
                <a:ln>
                  <a:noFill/>
                </a:ln>
                <a:solidFill>
                  <a:srgbClr val="3F3F3F"/>
                </a:solidFill>
                <a:effectLst/>
                <a:uLnTx/>
                <a:uFillTx/>
                <a:latin typeface="Courier New" panose="02070309020205020404" pitchFamily="49" charset="0"/>
                <a:cs typeface="Courier New" panose="02070309020205020404" pitchFamily="49" charset="0"/>
              </a:rPr>
              <a:t>Wed, 08 May 2021 15:17:46</a:t>
            </a:r>
            <a:r>
              <a:rPr kumimoji="0" lang="en-US" sz="1200" b="0" i="0" u="none" strike="noStrike" kern="1200" cap="none" spc="30" normalizeH="0" baseline="0" noProof="0">
                <a:ln>
                  <a:noFill/>
                </a:ln>
                <a:solidFill>
                  <a:srgbClr val="3F3F3F"/>
                </a:solidFill>
                <a:effectLst/>
                <a:uLnTx/>
                <a:uFillTx/>
                <a:latin typeface="Courier New" panose="02070309020205020404" pitchFamily="49" charset="0"/>
                <a:cs typeface="Courier New" panose="02070309020205020404" pitchFamily="49" charset="0"/>
              </a:rPr>
              <a:t> </a:t>
            </a:r>
            <a:r>
              <a:rPr kumimoji="0" lang="en-US" sz="12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+0000</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a:p>
            <a:pPr marL="0" marR="1777364" lvl="0" indent="0" algn="l" defTabSz="914400" rtl="0" eaLnBrk="1" fontAlgn="auto" latinLnBrk="0" hangingPunct="1">
              <a:lnSpc>
                <a:spcPct val="134700"/>
              </a:lnSpc>
              <a:spcBef>
                <a:spcPts val="45"/>
              </a:spcBef>
              <a:spcAft>
                <a:spcPts val="0"/>
              </a:spcAft>
              <a:buClrTx/>
              <a:buSzTx/>
              <a:buFontTx/>
              <a:buNone/>
              <a:tabLst/>
              <a:defRPr/>
            </a:pPr>
            <a:r>
              <a:rPr kumimoji="0" lang="en-US" sz="12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app=gowebapp  tier=frontend  Running  192.168.0.7</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620"/>
              </a:spcBef>
              <a:spcAft>
                <a:spcPts val="0"/>
              </a:spcAft>
              <a:buClrTx/>
              <a:buSzTx/>
              <a:buFontTx/>
              <a:buNone/>
              <a:tabLst/>
              <a:defRPr/>
            </a:pPr>
            <a:r>
              <a:rPr kumimoji="0" lang="en-US" sz="1200" b="0" i="0" u="none" strike="noStrike" kern="1200" cap="none" spc="0" normalizeH="0" baseline="0" noProof="0">
                <a:ln>
                  <a:noFill/>
                </a:ln>
                <a:solidFill>
                  <a:srgbClr val="3F3F3F"/>
                </a:solidFill>
                <a:effectLst/>
                <a:uLnTx/>
                <a:uFillTx/>
                <a:latin typeface="Courier New" panose="02070309020205020404" pitchFamily="49" charset="0"/>
                <a:cs typeface="Courier New" panose="02070309020205020404" pitchFamily="49" charset="0"/>
              </a:rPr>
              <a:t>ReplicaSet/gowebapp-54d74586cc</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 y="332311"/>
            <a:ext cx="10972800" cy="351378"/>
          </a:xfrm>
          <a:prstGeom prst="rect">
            <a:avLst/>
          </a:prstGeom>
        </p:spPr>
        <p:txBody>
          <a:bodyPr vert="horz" wrap="square" lIns="0" tIns="12700" rIns="0" bIns="0" rtlCol="0">
            <a:spAutoFit/>
          </a:bodyPr>
          <a:lstStyle/>
          <a:p>
            <a:pPr marL="12700">
              <a:lnSpc>
                <a:spcPct val="100000"/>
              </a:lnSpc>
              <a:spcBef>
                <a:spcPts val="100"/>
              </a:spcBef>
            </a:pPr>
            <a:r>
              <a:rPr lang="en-IE" spc="-10"/>
              <a:t>Example: kubectl </a:t>
            </a:r>
            <a:r>
              <a:rPr lang="en-IE" spc="-5"/>
              <a:t>describe</a:t>
            </a:r>
            <a:endParaRPr lang="en-IE"/>
          </a:p>
        </p:txBody>
      </p:sp>
      <p:sp>
        <p:nvSpPr>
          <p:cNvPr id="21" name="Content Placeholder 20">
            <a:extLst>
              <a:ext uri="{FF2B5EF4-FFF2-40B4-BE49-F238E27FC236}">
                <a16:creationId xmlns:a16="http://schemas.microsoft.com/office/drawing/2014/main" id="{2A20C4F8-726E-4981-9BFD-4F9E6C6E43BB}"/>
              </a:ext>
            </a:extLst>
          </p:cNvPr>
          <p:cNvSpPr>
            <a:spLocks noGrp="1"/>
          </p:cNvSpPr>
          <p:nvPr>
            <p:ph sz="quarter" idx="12"/>
          </p:nvPr>
        </p:nvSpPr>
        <p:spPr/>
        <p:txBody>
          <a:bodyPr/>
          <a:lstStyle/>
          <a:p>
            <a:r>
              <a:rPr lang="en-IE"/>
              <a:t/>
            </a:r>
            <a:br>
              <a:rPr lang="en-IE"/>
            </a:br>
            <a:endParaRPr lang="en-US"/>
          </a:p>
        </p:txBody>
      </p:sp>
      <p:sp>
        <p:nvSpPr>
          <p:cNvPr id="19" name="object 19"/>
          <p:cNvSpPr txBox="1">
            <a:spLocks noGrp="1"/>
          </p:cNvSpPr>
          <p:nvPr>
            <p:ph type="sldNum" sz="quarter" idx="4294967295"/>
          </p:nvPr>
        </p:nvSpPr>
        <p:spPr>
          <a:xfrm>
            <a:off x="11961813" y="6496050"/>
            <a:ext cx="230187" cy="149225"/>
          </a:xfrm>
          <a:prstGeom prst="rect">
            <a:avLst/>
          </a:prstGeom>
        </p:spPr>
        <p:txBody>
          <a:bodyPr vert="horz" wrap="square" lIns="0" tIns="7620" rIns="0" bIns="0" rtlCol="0">
            <a:spAutoFit/>
          </a:bodyPr>
          <a:lstStyle/>
          <a:p>
            <a:pPr marL="38100" marR="0" lvl="0" indent="0" algn="l" defTabSz="914400" rtl="0" eaLnBrk="1" fontAlgn="auto" latinLnBrk="0" hangingPunct="1">
              <a:lnSpc>
                <a:spcPct val="100000"/>
              </a:lnSpc>
              <a:spcBef>
                <a:spcPts val="60"/>
              </a:spcBef>
              <a:spcAft>
                <a:spcPts val="0"/>
              </a:spcAft>
              <a:buClrTx/>
              <a:buSzTx/>
              <a:buFontTx/>
              <a:buNone/>
              <a:tabLst/>
              <a:defRPr/>
            </a:pPr>
            <a:fld id="{81D60167-4931-47E6-BA6A-407CBD079E47}" type="slidenum">
              <a:rPr kumimoji="0" sz="800" b="0" i="0" u="none" strike="noStrike" kern="1200" cap="none" spc="0" normalizeH="0" baseline="0" noProof="0" dirty="0">
                <a:ln>
                  <a:noFill/>
                </a:ln>
                <a:solidFill>
                  <a:srgbClr val="717074"/>
                </a:solidFill>
                <a:effectLst/>
                <a:uLnTx/>
                <a:uFillTx/>
                <a:latin typeface="Calibri"/>
                <a:ea typeface="+mn-ea"/>
                <a:cs typeface="Calibri"/>
              </a:rPr>
              <a:pPr marL="38100" marR="0" lvl="0" indent="0" algn="l" defTabSz="914400" rtl="0" eaLnBrk="1" fontAlgn="auto" latinLnBrk="0" hangingPunct="1">
                <a:lnSpc>
                  <a:spcPct val="100000"/>
                </a:lnSpc>
                <a:spcBef>
                  <a:spcPts val="60"/>
                </a:spcBef>
                <a:spcAft>
                  <a:spcPts val="0"/>
                </a:spcAft>
                <a:buClrTx/>
                <a:buSzTx/>
                <a:buFontTx/>
                <a:buNone/>
                <a:tabLst/>
                <a:defRPr/>
              </a:pPr>
              <a:t>32</a:t>
            </a:fld>
            <a:endParaRPr kumimoji="0" sz="800" b="0" i="0" u="none" strike="noStrike" kern="1200" cap="none" spc="0" normalizeH="0" baseline="0" noProof="0">
              <a:ln>
                <a:noFill/>
              </a:ln>
              <a:solidFill>
                <a:srgbClr val="717074"/>
              </a:solidFill>
              <a:effectLst/>
              <a:uLnTx/>
              <a:uFillTx/>
              <a:latin typeface="Calibri"/>
              <a:ea typeface="+mn-ea"/>
              <a:cs typeface="Calibri"/>
            </a:endParaRPr>
          </a:p>
        </p:txBody>
      </p:sp>
      <p:sp>
        <p:nvSpPr>
          <p:cNvPr id="3" name="object 3"/>
          <p:cNvSpPr/>
          <p:nvPr/>
        </p:nvSpPr>
        <p:spPr>
          <a:xfrm>
            <a:off x="616505" y="998482"/>
            <a:ext cx="10880251" cy="4016280"/>
          </a:xfrm>
          <a:custGeom>
            <a:avLst/>
            <a:gdLst/>
            <a:ahLst/>
            <a:cxnLst/>
            <a:rect l="l" t="t" r="r" b="b"/>
            <a:pathLst>
              <a:path w="10964545" h="5173980">
                <a:moveTo>
                  <a:pt x="0" y="0"/>
                </a:moveTo>
                <a:lnTo>
                  <a:pt x="10964307" y="0"/>
                </a:lnTo>
                <a:lnTo>
                  <a:pt x="10964307" y="5173716"/>
                </a:lnTo>
                <a:lnTo>
                  <a:pt x="0" y="5173716"/>
                </a:lnTo>
                <a:lnTo>
                  <a:pt x="0" y="0"/>
                </a:lnTo>
                <a:close/>
              </a:path>
            </a:pathLst>
          </a:custGeom>
          <a:solidFill>
            <a:srgbClr val="E3E2E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object 5"/>
          <p:cNvSpPr txBox="1"/>
          <p:nvPr/>
        </p:nvSpPr>
        <p:spPr>
          <a:xfrm>
            <a:off x="2664034" y="1568195"/>
            <a:ext cx="7211059" cy="767646"/>
          </a:xfrm>
          <a:prstGeom prst="rect">
            <a:avLst/>
          </a:prstGeom>
        </p:spPr>
        <p:txBody>
          <a:bodyPr vert="horz" wrap="square" lIns="0" tIns="12700" rIns="0" bIns="0" rtlCol="0">
            <a:spAutoFit/>
          </a:bodyPr>
          <a:lstStyle/>
          <a:p>
            <a:pPr marL="12700" marR="5080" lvl="0" indent="0" algn="l" defTabSz="914400" rtl="0" eaLnBrk="1" fontAlgn="auto" latinLnBrk="0" hangingPunct="1">
              <a:lnSpc>
                <a:spcPct val="137100"/>
              </a:lnSpc>
              <a:spcBef>
                <a:spcPts val="100"/>
              </a:spcBef>
              <a:spcAft>
                <a:spcPts val="0"/>
              </a:spcAft>
              <a:buClrTx/>
              <a:buSzTx/>
              <a:buFontTx/>
              <a:buNone/>
              <a:tabLst/>
              <a:defRPr/>
            </a:pPr>
            <a:r>
              <a:rPr kumimoji="0" lang="en-US" sz="12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docker://ae0321def949ed866fb0c303207eaa0d3188dd9830f648d52196418637bda13d  localhost:5000/gowebapp:v1</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a:p>
            <a:pPr marL="12700" marR="0" lvl="0" indent="0" algn="l" defTabSz="914400" rtl="0" eaLnBrk="1" fontAlgn="auto" latinLnBrk="0" hangingPunct="1">
              <a:lnSpc>
                <a:spcPct val="100000"/>
              </a:lnSpc>
              <a:spcBef>
                <a:spcPts val="525"/>
              </a:spcBef>
              <a:spcAft>
                <a:spcPts val="0"/>
              </a:spcAft>
              <a:buClrTx/>
              <a:buSzTx/>
              <a:buFontTx/>
              <a:buNone/>
              <a:tabLst/>
              <a:defRPr/>
            </a:pPr>
            <a:r>
              <a:rPr kumimoji="0" lang="en-US" sz="1200" b="0" i="0" u="none" strike="noStrike" kern="1200" cap="none" spc="0" normalizeH="0" baseline="0" noProof="0">
                <a:ln>
                  <a:noFill/>
                </a:ln>
                <a:solidFill>
                  <a:srgbClr val="3F3F3F"/>
                </a:solidFill>
                <a:effectLst/>
                <a:uLnTx/>
                <a:uFillTx/>
                <a:latin typeface="Courier New" panose="02070309020205020404" pitchFamily="49" charset="0"/>
                <a:cs typeface="Courier New" panose="02070309020205020404" pitchFamily="49" charset="0"/>
              </a:rPr>
              <a:t>docker-pullable://localhost:5000/gowebapp@sha256:8227…</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p:txBody>
      </p:sp>
      <p:sp>
        <p:nvSpPr>
          <p:cNvPr id="6" name="object 6"/>
          <p:cNvSpPr txBox="1"/>
          <p:nvPr/>
        </p:nvSpPr>
        <p:spPr>
          <a:xfrm>
            <a:off x="695244" y="986027"/>
            <a:ext cx="1699260" cy="1893595"/>
          </a:xfrm>
          <a:prstGeom prst="rect">
            <a:avLst/>
          </a:prstGeom>
        </p:spPr>
        <p:txBody>
          <a:bodyPr vert="horz" wrap="square" lIns="0" tIns="12700" rIns="0" bIns="0" rtlCol="0">
            <a:spAutoFit/>
          </a:bodyPr>
          <a:lstStyle/>
          <a:p>
            <a:pPr marL="209550" marR="595630" lvl="0" indent="-196850" algn="l" defTabSz="914400" rtl="0" eaLnBrk="1" fontAlgn="auto" latinLnBrk="0" hangingPunct="1">
              <a:lnSpc>
                <a:spcPct val="137100"/>
              </a:lnSpc>
              <a:spcBef>
                <a:spcPts val="100"/>
              </a:spcBef>
              <a:spcAft>
                <a:spcPts val="0"/>
              </a:spcAft>
              <a:buClrTx/>
              <a:buSzTx/>
              <a:buFontTx/>
              <a:buNone/>
              <a:tabLst/>
              <a:defRPr/>
            </a:pPr>
            <a:r>
              <a:rPr kumimoji="0" lang="en-US" sz="12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Containers:  gowebapp:</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a:p>
            <a:pPr marL="406400" marR="5080" lvl="0" indent="0" algn="l" defTabSz="914400" rtl="0" eaLnBrk="1" fontAlgn="auto" latinLnBrk="0" hangingPunct="1">
              <a:lnSpc>
                <a:spcPts val="2300"/>
              </a:lnSpc>
              <a:spcBef>
                <a:spcPts val="160"/>
              </a:spcBef>
              <a:spcAft>
                <a:spcPts val="0"/>
              </a:spcAft>
              <a:buClrTx/>
              <a:buSzTx/>
              <a:buFontTx/>
              <a:buNone/>
              <a:tabLst/>
              <a:defRPr/>
            </a:pPr>
            <a:r>
              <a:rPr kumimoji="0" lang="en-US" sz="1200" b="0" i="0" u="none" strike="noStrike" kern="1200" cap="none" spc="0" normalizeH="0" baseline="0" noProof="0">
                <a:ln>
                  <a:noFill/>
                </a:ln>
                <a:solidFill>
                  <a:srgbClr val="3F3F3F"/>
                </a:solidFill>
                <a:effectLst/>
                <a:uLnTx/>
                <a:uFillTx/>
                <a:latin typeface="Courier New" panose="02070309020205020404" pitchFamily="49" charset="0"/>
                <a:cs typeface="Courier New" panose="02070309020205020404" pitchFamily="49" charset="0"/>
              </a:rPr>
              <a:t>Container</a:t>
            </a:r>
            <a:r>
              <a:rPr kumimoji="0" lang="en-US" sz="1200" b="0" i="0" u="none" strike="noStrike" kern="1200" cap="none" spc="-50" normalizeH="0" baseline="0" noProof="0">
                <a:ln>
                  <a:noFill/>
                </a:ln>
                <a:solidFill>
                  <a:srgbClr val="3F3F3F"/>
                </a:solidFill>
                <a:effectLst/>
                <a:uLnTx/>
                <a:uFillTx/>
                <a:latin typeface="Courier New" panose="02070309020205020404" pitchFamily="49" charset="0"/>
                <a:cs typeface="Courier New" panose="02070309020205020404" pitchFamily="49" charset="0"/>
              </a:rPr>
              <a:t> </a:t>
            </a:r>
            <a:r>
              <a:rPr kumimoji="0" lang="en-US" sz="12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ID:  Image:</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a:p>
            <a:pPr marL="406400" marR="0" lvl="0" indent="0" algn="l" defTabSz="914400" rtl="0" eaLnBrk="1" fontAlgn="auto" latinLnBrk="0" hangingPunct="1">
              <a:lnSpc>
                <a:spcPct val="100000"/>
              </a:lnSpc>
              <a:spcBef>
                <a:spcPts val="350"/>
              </a:spcBef>
              <a:spcAft>
                <a:spcPts val="0"/>
              </a:spcAft>
              <a:buClrTx/>
              <a:buSzTx/>
              <a:buFontTx/>
              <a:buNone/>
              <a:tabLst/>
              <a:defRPr/>
            </a:pPr>
            <a:r>
              <a:rPr kumimoji="0" lang="en-US" sz="1200" b="0" i="0" u="none" strike="noStrike" kern="1200" cap="none" spc="0" normalizeH="0" baseline="0" noProof="0">
                <a:ln>
                  <a:noFill/>
                </a:ln>
                <a:solidFill>
                  <a:srgbClr val="3F3F3F"/>
                </a:solidFill>
                <a:effectLst/>
                <a:uLnTx/>
                <a:uFillTx/>
                <a:latin typeface="Courier New" panose="02070309020205020404" pitchFamily="49" charset="0"/>
                <a:cs typeface="Courier New" panose="02070309020205020404" pitchFamily="49" charset="0"/>
              </a:rPr>
              <a:t>Image</a:t>
            </a:r>
            <a:r>
              <a:rPr kumimoji="0" lang="en-US" sz="1200" b="0" i="0" u="none" strike="noStrike" kern="1200" cap="none" spc="-10" normalizeH="0" baseline="0" noProof="0">
                <a:ln>
                  <a:noFill/>
                </a:ln>
                <a:solidFill>
                  <a:srgbClr val="3F3F3F"/>
                </a:solidFill>
                <a:effectLst/>
                <a:uLnTx/>
                <a:uFillTx/>
                <a:latin typeface="Courier New" panose="02070309020205020404" pitchFamily="49" charset="0"/>
                <a:cs typeface="Courier New" panose="02070309020205020404" pitchFamily="49" charset="0"/>
              </a:rPr>
              <a:t> </a:t>
            </a:r>
            <a:r>
              <a:rPr kumimoji="0" lang="en-US" sz="12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ID:</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a:p>
            <a:pPr marL="12700" marR="0" lvl="0" indent="0" algn="l" defTabSz="914400" rtl="0" eaLnBrk="1" fontAlgn="auto" latinLnBrk="0" hangingPunct="1">
              <a:lnSpc>
                <a:spcPct val="100000"/>
              </a:lnSpc>
              <a:spcBef>
                <a:spcPts val="625"/>
              </a:spcBef>
              <a:spcAft>
                <a:spcPts val="0"/>
              </a:spcAft>
              <a:buClrTx/>
              <a:buSzTx/>
              <a:buFontTx/>
              <a:buNone/>
              <a:tabLst/>
              <a:defRPr/>
            </a:pPr>
            <a:r>
              <a:rPr kumimoji="0" lang="en-US" sz="12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Events:</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a:p>
            <a:pPr marL="209550" marR="0" lvl="0" indent="0" algn="l" defTabSz="914400" rtl="0" eaLnBrk="1" fontAlgn="auto" latinLnBrk="0" hangingPunct="1">
              <a:lnSpc>
                <a:spcPct val="100000"/>
              </a:lnSpc>
              <a:spcBef>
                <a:spcPts val="625"/>
              </a:spcBef>
              <a:spcAft>
                <a:spcPts val="0"/>
              </a:spcAft>
              <a:buClrTx/>
              <a:buSzTx/>
              <a:buFontTx/>
              <a:buNone/>
              <a:tabLst>
                <a:tab pos="996950" algn="l"/>
              </a:tabLst>
              <a:defRPr/>
            </a:pPr>
            <a:r>
              <a:rPr kumimoji="0" lang="en-US" sz="1200" b="0" i="0" u="none" strike="noStrike" kern="1200" cap="none" spc="0" normalizeH="0" baseline="0" noProof="0">
                <a:ln>
                  <a:noFill/>
                </a:ln>
                <a:solidFill>
                  <a:srgbClr val="3F3F3F"/>
                </a:solidFill>
                <a:effectLst/>
                <a:uLnTx/>
                <a:uFillTx/>
                <a:latin typeface="Courier New" panose="02070309020205020404" pitchFamily="49" charset="0"/>
                <a:cs typeface="Courier New" panose="02070309020205020404" pitchFamily="49" charset="0"/>
              </a:rPr>
              <a:t>Type	</a:t>
            </a:r>
            <a:r>
              <a:rPr kumimoji="0" lang="en-US" sz="12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Reason</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p:txBody>
      </p:sp>
      <p:sp>
        <p:nvSpPr>
          <p:cNvPr id="7" name="object 7"/>
          <p:cNvSpPr txBox="1"/>
          <p:nvPr/>
        </p:nvSpPr>
        <p:spPr>
          <a:xfrm>
            <a:off x="2762613" y="2805684"/>
            <a:ext cx="1010285" cy="19749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tab pos="603250" algn="l"/>
              </a:tabLst>
              <a:defRPr/>
            </a:pPr>
            <a:r>
              <a:rPr kumimoji="0" lang="en-US" sz="12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Ag</a:t>
            </a:r>
            <a:r>
              <a:rPr kumimoji="0" lang="en-US" sz="1200" b="0" i="0" u="none" strike="noStrike" kern="1200" cap="none" spc="0" normalizeH="0" baseline="0" noProof="0">
                <a:ln>
                  <a:noFill/>
                </a:ln>
                <a:solidFill>
                  <a:srgbClr val="3F3F3F"/>
                </a:solidFill>
                <a:effectLst/>
                <a:uLnTx/>
                <a:uFillTx/>
                <a:latin typeface="Courier New" panose="02070309020205020404" pitchFamily="49" charset="0"/>
                <a:cs typeface="Courier New" panose="02070309020205020404" pitchFamily="49" charset="0"/>
              </a:rPr>
              <a:t>e	</a:t>
            </a:r>
            <a:r>
              <a:rPr kumimoji="0" lang="en-US" sz="12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From</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p:txBody>
      </p:sp>
      <p:sp>
        <p:nvSpPr>
          <p:cNvPr id="8" name="object 8"/>
          <p:cNvSpPr txBox="1"/>
          <p:nvPr/>
        </p:nvSpPr>
        <p:spPr>
          <a:xfrm>
            <a:off x="5223608" y="2805684"/>
            <a:ext cx="715010" cy="19749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2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Message</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p:txBody>
      </p:sp>
      <p:sp>
        <p:nvSpPr>
          <p:cNvPr id="9" name="object 9"/>
          <p:cNvSpPr/>
          <p:nvPr/>
        </p:nvSpPr>
        <p:spPr>
          <a:xfrm>
            <a:off x="904794" y="3238428"/>
            <a:ext cx="394335" cy="0"/>
          </a:xfrm>
          <a:custGeom>
            <a:avLst/>
            <a:gdLst/>
            <a:ahLst/>
            <a:cxnLst/>
            <a:rect l="l" t="t" r="r" b="b"/>
            <a:pathLst>
              <a:path w="394334">
                <a:moveTo>
                  <a:pt x="0" y="0"/>
                </a:moveTo>
                <a:lnTo>
                  <a:pt x="393720" y="0"/>
                </a:lnTo>
              </a:path>
            </a:pathLst>
          </a:custGeom>
          <a:ln w="14237">
            <a:solidFill>
              <a:srgbClr val="3E3E3E"/>
            </a:solidFill>
            <a:prstDash val="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bject 10"/>
          <p:cNvSpPr/>
          <p:nvPr/>
        </p:nvSpPr>
        <p:spPr>
          <a:xfrm>
            <a:off x="1692194" y="3238428"/>
            <a:ext cx="591185" cy="0"/>
          </a:xfrm>
          <a:custGeom>
            <a:avLst/>
            <a:gdLst/>
            <a:ahLst/>
            <a:cxnLst/>
            <a:rect l="l" t="t" r="r" b="b"/>
            <a:pathLst>
              <a:path w="591185">
                <a:moveTo>
                  <a:pt x="0" y="0"/>
                </a:moveTo>
                <a:lnTo>
                  <a:pt x="590580" y="0"/>
                </a:lnTo>
              </a:path>
            </a:pathLst>
          </a:custGeom>
          <a:ln w="14237">
            <a:solidFill>
              <a:srgbClr val="3E3E3E"/>
            </a:solidFill>
            <a:prstDash val="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1" name="object 11"/>
          <p:cNvSpPr/>
          <p:nvPr/>
        </p:nvSpPr>
        <p:spPr>
          <a:xfrm>
            <a:off x="2774869" y="3238428"/>
            <a:ext cx="394335" cy="0"/>
          </a:xfrm>
          <a:custGeom>
            <a:avLst/>
            <a:gdLst/>
            <a:ahLst/>
            <a:cxnLst/>
            <a:rect l="l" t="t" r="r" b="b"/>
            <a:pathLst>
              <a:path w="394335">
                <a:moveTo>
                  <a:pt x="0" y="0"/>
                </a:moveTo>
                <a:lnTo>
                  <a:pt x="393720" y="0"/>
                </a:lnTo>
              </a:path>
            </a:pathLst>
          </a:custGeom>
          <a:ln w="14237">
            <a:solidFill>
              <a:srgbClr val="3E3E3E"/>
            </a:solidFill>
            <a:prstDash val="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object 12"/>
          <p:cNvSpPr/>
          <p:nvPr/>
        </p:nvSpPr>
        <p:spPr>
          <a:xfrm>
            <a:off x="3365420" y="3238428"/>
            <a:ext cx="394335" cy="0"/>
          </a:xfrm>
          <a:custGeom>
            <a:avLst/>
            <a:gdLst/>
            <a:ahLst/>
            <a:cxnLst/>
            <a:rect l="l" t="t" r="r" b="b"/>
            <a:pathLst>
              <a:path w="394335">
                <a:moveTo>
                  <a:pt x="0" y="0"/>
                </a:moveTo>
                <a:lnTo>
                  <a:pt x="393720" y="0"/>
                </a:lnTo>
              </a:path>
            </a:pathLst>
          </a:custGeom>
          <a:ln w="14237">
            <a:solidFill>
              <a:srgbClr val="3E3E3E"/>
            </a:solidFill>
            <a:prstDash val="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3" name="object 13"/>
          <p:cNvSpPr/>
          <p:nvPr/>
        </p:nvSpPr>
        <p:spPr>
          <a:xfrm>
            <a:off x="5235495" y="3238428"/>
            <a:ext cx="689610" cy="0"/>
          </a:xfrm>
          <a:custGeom>
            <a:avLst/>
            <a:gdLst/>
            <a:ahLst/>
            <a:cxnLst/>
            <a:rect l="l" t="t" r="r" b="b"/>
            <a:pathLst>
              <a:path w="689610">
                <a:moveTo>
                  <a:pt x="0" y="0"/>
                </a:moveTo>
                <a:lnTo>
                  <a:pt x="689010" y="0"/>
                </a:lnTo>
              </a:path>
            </a:pathLst>
          </a:custGeom>
          <a:ln w="14237">
            <a:solidFill>
              <a:srgbClr val="3E3E3E"/>
            </a:solidFill>
            <a:prstDash val="dash"/>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4" name="object 14"/>
          <p:cNvSpPr txBox="1"/>
          <p:nvPr/>
        </p:nvSpPr>
        <p:spPr>
          <a:xfrm>
            <a:off x="892094" y="3387852"/>
            <a:ext cx="616585" cy="19749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2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Normal</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p:txBody>
      </p:sp>
      <p:sp>
        <p:nvSpPr>
          <p:cNvPr id="15" name="object 15"/>
          <p:cNvSpPr txBox="1"/>
          <p:nvPr/>
        </p:nvSpPr>
        <p:spPr>
          <a:xfrm>
            <a:off x="1679743" y="3387852"/>
            <a:ext cx="911860" cy="19749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2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Scheduled</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p:txBody>
      </p:sp>
      <p:sp>
        <p:nvSpPr>
          <p:cNvPr id="16" name="object 16"/>
          <p:cNvSpPr txBox="1"/>
          <p:nvPr/>
        </p:nvSpPr>
        <p:spPr>
          <a:xfrm>
            <a:off x="2762787" y="3387852"/>
            <a:ext cx="2289175" cy="19749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tab pos="603250" algn="l"/>
              </a:tabLst>
              <a:defRPr/>
            </a:pPr>
            <a:r>
              <a:rPr kumimoji="0" lang="en-US" sz="1200" b="0" i="0" u="none" strike="noStrike" kern="1200" cap="none" spc="0" normalizeH="0" baseline="0" noProof="0">
                <a:ln>
                  <a:noFill/>
                </a:ln>
                <a:solidFill>
                  <a:srgbClr val="3F3F3F"/>
                </a:solidFill>
                <a:effectLst/>
                <a:uLnTx/>
                <a:uFillTx/>
                <a:latin typeface="Courier New" panose="02070309020205020404" pitchFamily="49" charset="0"/>
                <a:cs typeface="Courier New" panose="02070309020205020404" pitchFamily="49" charset="0"/>
              </a:rPr>
              <a:t>11m	default-scheduler</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p:txBody>
      </p:sp>
      <p:sp>
        <p:nvSpPr>
          <p:cNvPr id="17" name="object 17"/>
          <p:cNvSpPr txBox="1"/>
          <p:nvPr/>
        </p:nvSpPr>
        <p:spPr>
          <a:xfrm>
            <a:off x="5223163" y="3387852"/>
            <a:ext cx="5636260" cy="19749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200" b="0" i="0" u="none" strike="noStrike" kern="1200" cap="none" spc="0" normalizeH="0" baseline="0" noProof="0">
                <a:ln>
                  <a:noFill/>
                </a:ln>
                <a:solidFill>
                  <a:srgbClr val="3F3F3F"/>
                </a:solidFill>
                <a:effectLst/>
                <a:uLnTx/>
                <a:uFillTx/>
                <a:latin typeface="Courier New" panose="02070309020205020404" pitchFamily="49" charset="0"/>
                <a:cs typeface="Courier New" panose="02070309020205020404" pitchFamily="49" charset="0"/>
              </a:rPr>
              <a:t>Successfully assigned default/gowebapp-54d7458… to</a:t>
            </a:r>
            <a:r>
              <a:rPr kumimoji="0" lang="en-US" sz="1200" b="0" i="0" u="none" strike="noStrike" kern="1200" cap="none" spc="140" normalizeH="0" baseline="0" noProof="0">
                <a:ln>
                  <a:noFill/>
                </a:ln>
                <a:solidFill>
                  <a:srgbClr val="3F3F3F"/>
                </a:solidFill>
                <a:effectLst/>
                <a:uLnTx/>
                <a:uFillTx/>
                <a:latin typeface="Courier New" panose="02070309020205020404" pitchFamily="49" charset="0"/>
                <a:cs typeface="Courier New" panose="02070309020205020404" pitchFamily="49" charset="0"/>
              </a:rPr>
              <a:t> </a:t>
            </a:r>
            <a:r>
              <a:rPr kumimoji="0" lang="en-US" sz="12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master</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p:txBody>
      </p:sp>
      <p:graphicFrame>
        <p:nvGraphicFramePr>
          <p:cNvPr id="18" name="object 18"/>
          <p:cNvGraphicFramePr>
            <a:graphicFrameLocks noGrp="1"/>
          </p:cNvGraphicFramePr>
          <p:nvPr>
            <p:extLst>
              <p:ext uri="{D42A27DB-BD31-4B8C-83A1-F6EECF244321}">
                <p14:modId xmlns:p14="http://schemas.microsoft.com/office/powerpoint/2010/main" val="404538440"/>
              </p:ext>
            </p:extLst>
          </p:nvPr>
        </p:nvGraphicFramePr>
        <p:xfrm>
          <a:off x="873044" y="3726720"/>
          <a:ext cx="10399394" cy="763014"/>
        </p:xfrm>
        <a:graphic>
          <a:graphicData uri="http://schemas.openxmlformats.org/drawingml/2006/table">
            <a:tbl>
              <a:tblPr firstRow="1" bandRow="1">
                <a:tableStyleId>{2D5ABB26-0587-4C30-8999-92F81FD0307C}</a:tableStyleId>
              </a:tblPr>
              <a:tblGrid>
                <a:gridCol w="720725">
                  <a:extLst>
                    <a:ext uri="{9D8B030D-6E8A-4147-A177-3AD203B41FA5}">
                      <a16:colId xmlns:a16="http://schemas.microsoft.com/office/drawing/2014/main" val="20000"/>
                    </a:ext>
                  </a:extLst>
                </a:gridCol>
                <a:gridCol w="984250">
                  <a:extLst>
                    <a:ext uri="{9D8B030D-6E8A-4147-A177-3AD203B41FA5}">
                      <a16:colId xmlns:a16="http://schemas.microsoft.com/office/drawing/2014/main" val="20001"/>
                    </a:ext>
                  </a:extLst>
                </a:gridCol>
                <a:gridCol w="639444">
                  <a:extLst>
                    <a:ext uri="{9D8B030D-6E8A-4147-A177-3AD203B41FA5}">
                      <a16:colId xmlns:a16="http://schemas.microsoft.com/office/drawing/2014/main" val="20002"/>
                    </a:ext>
                  </a:extLst>
                </a:gridCol>
                <a:gridCol w="983615">
                  <a:extLst>
                    <a:ext uri="{9D8B030D-6E8A-4147-A177-3AD203B41FA5}">
                      <a16:colId xmlns:a16="http://schemas.microsoft.com/office/drawing/2014/main" val="20003"/>
                    </a:ext>
                  </a:extLst>
                </a:gridCol>
                <a:gridCol w="836930">
                  <a:extLst>
                    <a:ext uri="{9D8B030D-6E8A-4147-A177-3AD203B41FA5}">
                      <a16:colId xmlns:a16="http://schemas.microsoft.com/office/drawing/2014/main" val="20004"/>
                    </a:ext>
                  </a:extLst>
                </a:gridCol>
                <a:gridCol w="6234430">
                  <a:extLst>
                    <a:ext uri="{9D8B030D-6E8A-4147-A177-3AD203B41FA5}">
                      <a16:colId xmlns:a16="http://schemas.microsoft.com/office/drawing/2014/main" val="20005"/>
                    </a:ext>
                  </a:extLst>
                </a:gridCol>
              </a:tblGrid>
              <a:tr h="235203">
                <a:tc>
                  <a:txBody>
                    <a:bodyPr/>
                    <a:lstStyle/>
                    <a:p>
                      <a:pPr marL="31750">
                        <a:lnSpc>
                          <a:spcPts val="1320"/>
                        </a:lnSpc>
                      </a:pPr>
                      <a:r>
                        <a:rPr lang="en-US" sz="1200" spc="5">
                          <a:solidFill>
                            <a:srgbClr val="3F3F3F"/>
                          </a:solidFill>
                          <a:latin typeface="Courier New" panose="02070309020205020404" pitchFamily="49" charset="0"/>
                          <a:cs typeface="Courier New" panose="02070309020205020404" pitchFamily="49" charset="0"/>
                        </a:rPr>
                        <a:t>Normal</a:t>
                      </a:r>
                      <a:endParaRPr lang="en-US" sz="1200">
                        <a:latin typeface="Courier New" panose="02070309020205020404" pitchFamily="49" charset="0"/>
                        <a:cs typeface="Courier New" panose="02070309020205020404" pitchFamily="49" charset="0"/>
                      </a:endParaRPr>
                    </a:p>
                  </a:txBody>
                  <a:tcPr marL="0" marR="0" marT="0" marB="0">
                    <a:solidFill>
                      <a:srgbClr val="E3E2E3"/>
                    </a:solidFill>
                  </a:tcPr>
                </a:tc>
                <a:tc>
                  <a:txBody>
                    <a:bodyPr/>
                    <a:lstStyle/>
                    <a:p>
                      <a:pPr marL="98425">
                        <a:lnSpc>
                          <a:spcPts val="1320"/>
                        </a:lnSpc>
                      </a:pPr>
                      <a:r>
                        <a:rPr lang="en-US" sz="1200" spc="5">
                          <a:solidFill>
                            <a:srgbClr val="3F3F3F"/>
                          </a:solidFill>
                          <a:latin typeface="Courier New" panose="02070309020205020404" pitchFamily="49" charset="0"/>
                          <a:cs typeface="Courier New" panose="02070309020205020404" pitchFamily="49" charset="0"/>
                        </a:rPr>
                        <a:t>Pulled</a:t>
                      </a:r>
                      <a:endParaRPr lang="en-US" sz="1200">
                        <a:latin typeface="Courier New" panose="02070309020205020404" pitchFamily="49" charset="0"/>
                        <a:cs typeface="Courier New" panose="02070309020205020404" pitchFamily="49" charset="0"/>
                      </a:endParaRPr>
                    </a:p>
                  </a:txBody>
                  <a:tcPr marL="0" marR="0" marT="0" marB="0">
                    <a:solidFill>
                      <a:srgbClr val="E3E2E3"/>
                    </a:solidFill>
                  </a:tcPr>
                </a:tc>
                <a:tc>
                  <a:txBody>
                    <a:bodyPr/>
                    <a:lstStyle/>
                    <a:p>
                      <a:pPr marR="139700" algn="r">
                        <a:lnSpc>
                          <a:spcPts val="1320"/>
                        </a:lnSpc>
                      </a:pPr>
                      <a:r>
                        <a:rPr lang="en-US" sz="1200" spc="5">
                          <a:solidFill>
                            <a:srgbClr val="3F3F3F"/>
                          </a:solidFill>
                          <a:latin typeface="Courier New" panose="02070309020205020404" pitchFamily="49" charset="0"/>
                          <a:cs typeface="Courier New" panose="02070309020205020404" pitchFamily="49" charset="0"/>
                        </a:rPr>
                        <a:t>11m</a:t>
                      </a:r>
                      <a:endParaRPr lang="en-US" sz="1200">
                        <a:latin typeface="Courier New" panose="02070309020205020404" pitchFamily="49" charset="0"/>
                        <a:cs typeface="Courier New" panose="02070309020205020404" pitchFamily="49" charset="0"/>
                      </a:endParaRPr>
                    </a:p>
                  </a:txBody>
                  <a:tcPr marL="0" marR="0" marT="0" marB="0">
                    <a:solidFill>
                      <a:srgbClr val="E3E2E3"/>
                    </a:solidFill>
                  </a:tcPr>
                </a:tc>
                <a:tc>
                  <a:txBody>
                    <a:bodyPr/>
                    <a:lstStyle/>
                    <a:p>
                      <a:pPr marR="41910" algn="r">
                        <a:lnSpc>
                          <a:spcPts val="1320"/>
                        </a:lnSpc>
                      </a:pPr>
                      <a:r>
                        <a:rPr lang="en-US" sz="1200" spc="5">
                          <a:solidFill>
                            <a:srgbClr val="3F3F3F"/>
                          </a:solidFill>
                          <a:latin typeface="Courier New" panose="02070309020205020404" pitchFamily="49" charset="0"/>
                          <a:cs typeface="Courier New" panose="02070309020205020404" pitchFamily="49" charset="0"/>
                        </a:rPr>
                        <a:t>kubelet</a:t>
                      </a:r>
                      <a:r>
                        <a:rPr lang="en-US" sz="1200">
                          <a:solidFill>
                            <a:srgbClr val="3F3F3F"/>
                          </a:solidFill>
                          <a:latin typeface="Courier New" panose="02070309020205020404" pitchFamily="49" charset="0"/>
                          <a:cs typeface="Courier New" panose="02070309020205020404" pitchFamily="49" charset="0"/>
                        </a:rPr>
                        <a:t>,</a:t>
                      </a:r>
                      <a:endParaRPr lang="en-US" sz="1200">
                        <a:latin typeface="Courier New" panose="02070309020205020404" pitchFamily="49" charset="0"/>
                        <a:cs typeface="Courier New" panose="02070309020205020404" pitchFamily="49" charset="0"/>
                      </a:endParaRPr>
                    </a:p>
                  </a:txBody>
                  <a:tcPr marL="0" marR="0" marT="0" marB="0">
                    <a:solidFill>
                      <a:srgbClr val="E3E2E3"/>
                    </a:solidFill>
                  </a:tcPr>
                </a:tc>
                <a:tc>
                  <a:txBody>
                    <a:bodyPr/>
                    <a:lstStyle/>
                    <a:p>
                      <a:pPr marL="49530">
                        <a:lnSpc>
                          <a:spcPts val="1320"/>
                        </a:lnSpc>
                      </a:pPr>
                      <a:r>
                        <a:rPr lang="en-US" sz="1200" spc="5">
                          <a:solidFill>
                            <a:srgbClr val="3F3F3F"/>
                          </a:solidFill>
                          <a:latin typeface="Courier New" panose="02070309020205020404" pitchFamily="49" charset="0"/>
                          <a:cs typeface="Courier New" panose="02070309020205020404" pitchFamily="49" charset="0"/>
                        </a:rPr>
                        <a:t>master</a:t>
                      </a:r>
                      <a:endParaRPr lang="en-US" sz="1200">
                        <a:latin typeface="Courier New" panose="02070309020205020404" pitchFamily="49" charset="0"/>
                        <a:cs typeface="Courier New" panose="02070309020205020404" pitchFamily="49" charset="0"/>
                      </a:endParaRPr>
                    </a:p>
                  </a:txBody>
                  <a:tcPr marL="0" marR="0" marT="0" marB="0">
                    <a:solidFill>
                      <a:srgbClr val="E3E2E3"/>
                    </a:solidFill>
                  </a:tcPr>
                </a:tc>
                <a:tc>
                  <a:txBody>
                    <a:bodyPr/>
                    <a:lstStyle/>
                    <a:p>
                      <a:pPr marL="196850">
                        <a:lnSpc>
                          <a:spcPts val="1320"/>
                        </a:lnSpc>
                      </a:pPr>
                      <a:r>
                        <a:rPr lang="en-US" sz="1200">
                          <a:solidFill>
                            <a:srgbClr val="3F3F3F"/>
                          </a:solidFill>
                          <a:latin typeface="Courier New" panose="02070309020205020404" pitchFamily="49" charset="0"/>
                          <a:cs typeface="Courier New" panose="02070309020205020404" pitchFamily="49" charset="0"/>
                        </a:rPr>
                        <a:t>Container image "localhost:5000/gowebapp:v1" already</a:t>
                      </a:r>
                      <a:r>
                        <a:rPr lang="en-US" sz="1200" spc="150">
                          <a:solidFill>
                            <a:srgbClr val="3F3F3F"/>
                          </a:solidFill>
                          <a:latin typeface="Courier New" panose="02070309020205020404" pitchFamily="49" charset="0"/>
                          <a:cs typeface="Courier New" panose="02070309020205020404" pitchFamily="49" charset="0"/>
                        </a:rPr>
                        <a:t> </a:t>
                      </a:r>
                      <a:r>
                        <a:rPr lang="en-US" sz="1200" spc="5">
                          <a:solidFill>
                            <a:srgbClr val="3F3F3F"/>
                          </a:solidFill>
                          <a:latin typeface="Courier New" panose="02070309020205020404" pitchFamily="49" charset="0"/>
                          <a:cs typeface="Courier New" panose="02070309020205020404" pitchFamily="49" charset="0"/>
                        </a:rPr>
                        <a:t>present…</a:t>
                      </a:r>
                      <a:endParaRPr lang="en-US" sz="1200">
                        <a:latin typeface="Courier New" panose="02070309020205020404" pitchFamily="49" charset="0"/>
                        <a:cs typeface="Courier New" panose="02070309020205020404" pitchFamily="49" charset="0"/>
                      </a:endParaRPr>
                    </a:p>
                  </a:txBody>
                  <a:tcPr marL="0" marR="0" marT="0" marB="0">
                    <a:solidFill>
                      <a:srgbClr val="E3E2E3"/>
                    </a:solidFill>
                  </a:tcPr>
                </a:tc>
                <a:extLst>
                  <a:ext uri="{0D108BD9-81ED-4DB2-BD59-A6C34878D82A}">
                    <a16:rowId xmlns:a16="http://schemas.microsoft.com/office/drawing/2014/main" val="10000"/>
                  </a:ext>
                </a:extLst>
              </a:tr>
              <a:tr h="292608">
                <a:tc>
                  <a:txBody>
                    <a:bodyPr/>
                    <a:lstStyle/>
                    <a:p>
                      <a:pPr marL="31750">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Normal</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98425">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Created</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R="139065" algn="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11m</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R="41910" algn="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kubelet</a:t>
                      </a:r>
                      <a:r>
                        <a:rPr lang="en-US" sz="1200">
                          <a:solidFill>
                            <a:srgbClr val="3F3F3F"/>
                          </a:solidFill>
                          <a:latin typeface="Courier New" panose="02070309020205020404" pitchFamily="49" charset="0"/>
                          <a:cs typeface="Courier New" panose="02070309020205020404" pitchFamily="49" charset="0"/>
                        </a:rPr>
                        <a:t>,</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49530">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master</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96850">
                        <a:lnSpc>
                          <a:spcPct val="100000"/>
                        </a:lnSpc>
                        <a:spcBef>
                          <a:spcPts val="90"/>
                        </a:spcBef>
                      </a:pPr>
                      <a:r>
                        <a:rPr lang="en-US" sz="1200">
                          <a:solidFill>
                            <a:srgbClr val="3F3F3F"/>
                          </a:solidFill>
                          <a:latin typeface="Courier New" panose="02070309020205020404" pitchFamily="49" charset="0"/>
                          <a:cs typeface="Courier New" panose="02070309020205020404" pitchFamily="49" charset="0"/>
                        </a:rPr>
                        <a:t>Created</a:t>
                      </a:r>
                      <a:r>
                        <a:rPr lang="en-US" sz="1200" spc="5">
                          <a:solidFill>
                            <a:srgbClr val="3F3F3F"/>
                          </a:solidFill>
                          <a:latin typeface="Courier New" panose="02070309020205020404" pitchFamily="49" charset="0"/>
                          <a:cs typeface="Courier New" panose="02070309020205020404" pitchFamily="49" charset="0"/>
                        </a:rPr>
                        <a:t> container</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extLst>
                  <a:ext uri="{0D108BD9-81ED-4DB2-BD59-A6C34878D82A}">
                    <a16:rowId xmlns:a16="http://schemas.microsoft.com/office/drawing/2014/main" val="10001"/>
                  </a:ext>
                </a:extLst>
              </a:tr>
              <a:tr h="235203">
                <a:tc>
                  <a:txBody>
                    <a:bodyPr/>
                    <a:lstStyle/>
                    <a:p>
                      <a:pPr marL="31750">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Normal</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98425">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Started</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R="139065" algn="r">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11m</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R="41910" algn="r">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kubelet</a:t>
                      </a:r>
                      <a:r>
                        <a:rPr lang="en-US" sz="1200">
                          <a:solidFill>
                            <a:srgbClr val="3F3F3F"/>
                          </a:solidFill>
                          <a:latin typeface="Courier New" panose="02070309020205020404" pitchFamily="49" charset="0"/>
                          <a:cs typeface="Courier New" panose="02070309020205020404" pitchFamily="49" charset="0"/>
                        </a:rPr>
                        <a:t>,</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49530">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master</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196850">
                        <a:lnSpc>
                          <a:spcPts val="1660"/>
                        </a:lnSpc>
                        <a:spcBef>
                          <a:spcPts val="90"/>
                        </a:spcBef>
                      </a:pPr>
                      <a:r>
                        <a:rPr lang="en-US" sz="1200">
                          <a:solidFill>
                            <a:srgbClr val="3F3F3F"/>
                          </a:solidFill>
                          <a:latin typeface="Courier New" panose="02070309020205020404" pitchFamily="49" charset="0"/>
                          <a:cs typeface="Courier New" panose="02070309020205020404" pitchFamily="49" charset="0"/>
                        </a:rPr>
                        <a:t>Started</a:t>
                      </a:r>
                      <a:r>
                        <a:rPr lang="en-US" sz="1200" spc="5">
                          <a:solidFill>
                            <a:srgbClr val="3F3F3F"/>
                          </a:solidFill>
                          <a:latin typeface="Courier New" panose="02070309020205020404" pitchFamily="49" charset="0"/>
                          <a:cs typeface="Courier New" panose="02070309020205020404" pitchFamily="49" charset="0"/>
                        </a:rPr>
                        <a:t> container</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5"/>
              <a:t>Creating</a:t>
            </a:r>
            <a:r>
              <a:rPr lang="en-US" spc="-40"/>
              <a:t> </a:t>
            </a:r>
            <a:r>
              <a:rPr lang="en-US" spc="-15"/>
              <a:t>Resources</a:t>
            </a:r>
            <a:endParaRPr lang="en-US"/>
          </a:p>
        </p:txBody>
      </p:sp>
      <p:sp>
        <p:nvSpPr>
          <p:cNvPr id="7" name="Content Placeholder 6">
            <a:extLst>
              <a:ext uri="{FF2B5EF4-FFF2-40B4-BE49-F238E27FC236}">
                <a16:creationId xmlns:a16="http://schemas.microsoft.com/office/drawing/2014/main" id="{57655BDB-B5FD-4A84-863B-E0EC89945243}"/>
              </a:ext>
            </a:extLst>
          </p:cNvPr>
          <p:cNvSpPr>
            <a:spLocks noGrp="1"/>
          </p:cNvSpPr>
          <p:nvPr>
            <p:ph sz="quarter" idx="12"/>
          </p:nvPr>
        </p:nvSpPr>
        <p:spPr/>
        <p:txBody>
          <a:bodyPr/>
          <a:lstStyle/>
          <a:p>
            <a:r>
              <a:rPr lang="en-US"/>
              <a:t>Declarative approach (preferred):</a:t>
            </a:r>
          </a:p>
          <a:p>
            <a:r>
              <a:rPr lang="en-US"/>
              <a:t>	Creates new or updates existing resources from files</a:t>
            </a:r>
          </a:p>
          <a:p>
            <a:r>
              <a:rPr lang="en-US">
                <a:latin typeface="Courier New" panose="02070309020205020404" pitchFamily="49" charset="0"/>
                <a:cs typeface="Courier New" panose="02070309020205020404" pitchFamily="49" charset="0"/>
              </a:rPr>
              <a:t>	kubectl apply -f [ &lt;file&gt; | &lt;directory&gt; | &lt;url&gt; ]</a:t>
            </a:r>
            <a:endParaRPr lang="en-US"/>
          </a:p>
          <a:p>
            <a:endParaRPr lang="en-US"/>
          </a:p>
          <a:p>
            <a:r>
              <a:rPr lang="en-US"/>
              <a:t>Imperative approach:</a:t>
            </a:r>
          </a:p>
          <a:p>
            <a:r>
              <a:rPr lang="en-US">
                <a:latin typeface="Courier New" panose="02070309020205020404" pitchFamily="49" charset="0"/>
                <a:cs typeface="Courier New" panose="02070309020205020404" pitchFamily="49" charset="0"/>
              </a:rPr>
              <a:t>	kubectl</a:t>
            </a:r>
            <a:r>
              <a:rPr lang="en-US"/>
              <a:t> </a:t>
            </a:r>
            <a:r>
              <a:rPr lang="en-US">
                <a:latin typeface="Courier New" panose="02070309020205020404" pitchFamily="49" charset="0"/>
                <a:cs typeface="Courier New" panose="02070309020205020404" pitchFamily="49" charset="0"/>
              </a:rPr>
              <a:t>create</a:t>
            </a:r>
            <a:r>
              <a:rPr lang="en-US"/>
              <a:t>: Creates new resource from a file</a:t>
            </a:r>
          </a:p>
          <a:p>
            <a:r>
              <a:rPr lang="en-US">
                <a:latin typeface="Courier New" panose="02070309020205020404" pitchFamily="49" charset="0"/>
                <a:cs typeface="Courier New" panose="02070309020205020404" pitchFamily="49" charset="0"/>
              </a:rPr>
              <a:t>	kubectl replace</a:t>
            </a:r>
            <a:r>
              <a:rPr lang="en-US"/>
              <a:t>: Updates an existing resource from a file</a:t>
            </a:r>
          </a:p>
          <a:p>
            <a:r>
              <a:rPr lang="en-US">
                <a:latin typeface="Courier New" panose="02070309020205020404" pitchFamily="49" charset="0"/>
                <a:cs typeface="Courier New" panose="02070309020205020404" pitchFamily="49" charset="0"/>
              </a:rPr>
              <a:t>	kubectl edit</a:t>
            </a:r>
            <a:r>
              <a:rPr lang="en-US"/>
              <a:t>: Updates existing resource using your default editor</a:t>
            </a:r>
          </a:p>
          <a:p>
            <a:r>
              <a:rPr lang="en-US">
                <a:latin typeface="Courier New" panose="02070309020205020404" pitchFamily="49" charset="0"/>
                <a:cs typeface="Courier New" panose="02070309020205020404" pitchFamily="49" charset="0"/>
              </a:rPr>
              <a:t>	kubectl patch</a:t>
            </a:r>
            <a:r>
              <a:rPr lang="en-US"/>
              <a:t>: Updates existing resource by merging a code snippet</a:t>
            </a:r>
          </a:p>
          <a:p>
            <a:endParaRPr lang="en-US"/>
          </a:p>
        </p:txBody>
      </p:sp>
    </p:spTree>
    <p:extLst>
      <p:ext uri="{BB962C8B-B14F-4D97-AF65-F5344CB8AC3E}">
        <p14:creationId xmlns:p14="http://schemas.microsoft.com/office/powerpoint/2010/main" val="6362561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41867" y="494960"/>
            <a:ext cx="11039183" cy="351378"/>
          </a:xfrm>
          <a:prstGeom prst="rect">
            <a:avLst/>
          </a:prstGeom>
        </p:spPr>
        <p:txBody>
          <a:bodyPr vert="horz" wrap="square" lIns="0" tIns="12700" rIns="0" bIns="0" rtlCol="0">
            <a:spAutoFit/>
          </a:bodyPr>
          <a:lstStyle/>
          <a:p>
            <a:pPr marL="12700">
              <a:lnSpc>
                <a:spcPct val="100000"/>
              </a:lnSpc>
              <a:spcBef>
                <a:spcPts val="100"/>
              </a:spcBef>
            </a:pPr>
            <a:r>
              <a:rPr lang="en-US" spc="-15"/>
              <a:t>Getting </a:t>
            </a:r>
            <a:r>
              <a:rPr lang="en-US" spc="-5"/>
              <a:t>Pod</a:t>
            </a:r>
            <a:r>
              <a:rPr lang="en-US" spc="-40"/>
              <a:t> </a:t>
            </a:r>
            <a:r>
              <a:rPr lang="en-US" spc="-10"/>
              <a:t>Logs</a:t>
            </a:r>
            <a:endParaRPr lang="en-US"/>
          </a:p>
        </p:txBody>
      </p:sp>
      <p:sp>
        <p:nvSpPr>
          <p:cNvPr id="11" name="Content Placeholder 10">
            <a:extLst>
              <a:ext uri="{FF2B5EF4-FFF2-40B4-BE49-F238E27FC236}">
                <a16:creationId xmlns:a16="http://schemas.microsoft.com/office/drawing/2014/main" id="{D660F32F-270D-497F-A878-7F111B541905}"/>
              </a:ext>
            </a:extLst>
          </p:cNvPr>
          <p:cNvSpPr>
            <a:spLocks noGrp="1"/>
          </p:cNvSpPr>
          <p:nvPr>
            <p:ph sz="quarter" idx="14"/>
          </p:nvPr>
        </p:nvSpPr>
        <p:spPr>
          <a:xfrm>
            <a:off x="616505" y="1051052"/>
            <a:ext cx="10972800" cy="1764792"/>
          </a:xfrm>
        </p:spPr>
        <p:txBody>
          <a:bodyPr/>
          <a:lstStyle/>
          <a:p>
            <a:r>
              <a:rPr lang="en-IE"/>
              <a:t>You run </a:t>
            </a:r>
            <a:r>
              <a:rPr lang="en-IE">
                <a:latin typeface="Courier New" panose="02070309020205020404" pitchFamily="49" charset="0"/>
                <a:cs typeface="Courier New" panose="02070309020205020404" pitchFamily="49" charset="0"/>
              </a:rPr>
              <a:t>kubectl logs</a:t>
            </a:r>
            <a:r>
              <a:rPr lang="en-IE">
                <a:latin typeface="+mn-lt"/>
                <a:cs typeface="Courier New" panose="02070309020205020404" pitchFamily="49" charset="0"/>
              </a:rPr>
              <a:t> </a:t>
            </a:r>
            <a:r>
              <a:rPr lang="en-IE"/>
              <a:t>to retrieve log output from a container.</a:t>
            </a:r>
          </a:p>
          <a:p>
            <a:r>
              <a:rPr lang="en-IE"/>
              <a:t>You can use </a:t>
            </a:r>
            <a:r>
              <a:rPr lang="en-IE">
                <a:latin typeface="Courier New" panose="02070309020205020404" pitchFamily="49" charset="0"/>
                <a:cs typeface="Courier New" panose="02070309020205020404" pitchFamily="49" charset="0"/>
              </a:rPr>
              <a:t>–c &lt;container_name&gt;</a:t>
            </a:r>
            <a:r>
              <a:rPr lang="en-IE"/>
              <a:t> if the pod contains more than one container.</a:t>
            </a:r>
          </a:p>
          <a:p>
            <a:endParaRPr lang="en-US"/>
          </a:p>
        </p:txBody>
      </p:sp>
      <p:sp>
        <p:nvSpPr>
          <p:cNvPr id="12" name="Content Placeholder 11">
            <a:extLst>
              <a:ext uri="{FF2B5EF4-FFF2-40B4-BE49-F238E27FC236}">
                <a16:creationId xmlns:a16="http://schemas.microsoft.com/office/drawing/2014/main" id="{CA597A1A-9B61-4676-8528-A082990DF97C}"/>
              </a:ext>
            </a:extLst>
          </p:cNvPr>
          <p:cNvSpPr>
            <a:spLocks noGrp="1"/>
          </p:cNvSpPr>
          <p:nvPr>
            <p:ph sz="quarter" idx="15"/>
          </p:nvPr>
        </p:nvSpPr>
        <p:spPr/>
        <p:txBody>
          <a:bodyPr/>
          <a:lstStyle/>
          <a:p>
            <a:r>
              <a:rPr lang="en-IE"/>
              <a:t/>
            </a:r>
            <a:br>
              <a:rPr lang="en-IE"/>
            </a:br>
            <a:endParaRPr lang="en-US"/>
          </a:p>
        </p:txBody>
      </p:sp>
      <p:sp>
        <p:nvSpPr>
          <p:cNvPr id="9" name="object 9"/>
          <p:cNvSpPr txBox="1">
            <a:spLocks noGrp="1"/>
          </p:cNvSpPr>
          <p:nvPr>
            <p:ph type="sldNum" sz="quarter" idx="4294967295"/>
          </p:nvPr>
        </p:nvSpPr>
        <p:spPr>
          <a:xfrm>
            <a:off x="11961813" y="6496050"/>
            <a:ext cx="230187" cy="149225"/>
          </a:xfrm>
          <a:prstGeom prst="rect">
            <a:avLst/>
          </a:prstGeom>
        </p:spPr>
        <p:txBody>
          <a:bodyPr vert="horz" wrap="square" lIns="0" tIns="7620" rIns="0" bIns="0" rtlCol="0">
            <a:spAutoFit/>
          </a:bodyPr>
          <a:lstStyle/>
          <a:p>
            <a:pPr marL="38100" marR="0" lvl="0" indent="0" algn="l" defTabSz="914400" rtl="0" eaLnBrk="1" fontAlgn="auto" latinLnBrk="0" hangingPunct="1">
              <a:lnSpc>
                <a:spcPct val="100000"/>
              </a:lnSpc>
              <a:spcBef>
                <a:spcPts val="60"/>
              </a:spcBef>
              <a:spcAft>
                <a:spcPts val="0"/>
              </a:spcAft>
              <a:buClrTx/>
              <a:buSzTx/>
              <a:buFontTx/>
              <a:buNone/>
              <a:tabLst/>
              <a:defRPr/>
            </a:pPr>
            <a:fld id="{81D60167-4931-47E6-BA6A-407CBD079E47}" type="slidenum">
              <a:rPr kumimoji="0" sz="800" b="0" i="0" u="none" strike="noStrike" kern="1200" cap="none" spc="0" normalizeH="0" baseline="0" noProof="0" dirty="0">
                <a:ln>
                  <a:noFill/>
                </a:ln>
                <a:solidFill>
                  <a:srgbClr val="717074"/>
                </a:solidFill>
                <a:effectLst/>
                <a:uLnTx/>
                <a:uFillTx/>
                <a:latin typeface="Calibri"/>
                <a:ea typeface="+mn-ea"/>
                <a:cs typeface="Calibri"/>
              </a:rPr>
              <a:pPr marL="38100" marR="0" lvl="0" indent="0" algn="l" defTabSz="914400" rtl="0" eaLnBrk="1" fontAlgn="auto" latinLnBrk="0" hangingPunct="1">
                <a:lnSpc>
                  <a:spcPct val="100000"/>
                </a:lnSpc>
                <a:spcBef>
                  <a:spcPts val="60"/>
                </a:spcBef>
                <a:spcAft>
                  <a:spcPts val="0"/>
                </a:spcAft>
                <a:buClrTx/>
                <a:buSzTx/>
                <a:buFontTx/>
                <a:buNone/>
                <a:tabLst/>
                <a:defRPr/>
              </a:pPr>
              <a:t>34</a:t>
            </a:fld>
            <a:endParaRPr kumimoji="0" sz="800" b="0" i="0" u="none" strike="noStrike" kern="1200" cap="none" spc="0" normalizeH="0" baseline="0" noProof="0">
              <a:ln>
                <a:noFill/>
              </a:ln>
              <a:solidFill>
                <a:srgbClr val="717074"/>
              </a:solidFill>
              <a:effectLst/>
              <a:uLnTx/>
              <a:uFillTx/>
              <a:latin typeface="Calibri"/>
              <a:ea typeface="+mn-ea"/>
              <a:cs typeface="Calibri"/>
            </a:endParaRPr>
          </a:p>
        </p:txBody>
      </p:sp>
      <p:sp>
        <p:nvSpPr>
          <p:cNvPr id="5" name="object 5"/>
          <p:cNvSpPr/>
          <p:nvPr/>
        </p:nvSpPr>
        <p:spPr>
          <a:xfrm>
            <a:off x="433629" y="2046552"/>
            <a:ext cx="9028005" cy="3423285"/>
          </a:xfrm>
          <a:custGeom>
            <a:avLst/>
            <a:gdLst/>
            <a:ahLst/>
            <a:cxnLst/>
            <a:rect l="l" t="t" r="r" b="b"/>
            <a:pathLst>
              <a:path w="10964545" h="3423285">
                <a:moveTo>
                  <a:pt x="0" y="0"/>
                </a:moveTo>
                <a:lnTo>
                  <a:pt x="10964307" y="0"/>
                </a:lnTo>
                <a:lnTo>
                  <a:pt x="10964307" y="3423000"/>
                </a:lnTo>
                <a:lnTo>
                  <a:pt x="0" y="3423000"/>
                </a:lnTo>
                <a:lnTo>
                  <a:pt x="0" y="0"/>
                </a:lnTo>
                <a:close/>
              </a:path>
            </a:pathLst>
          </a:custGeom>
          <a:solidFill>
            <a:srgbClr val="E3E2E3"/>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object 7"/>
          <p:cNvSpPr txBox="1"/>
          <p:nvPr/>
        </p:nvSpPr>
        <p:spPr>
          <a:xfrm>
            <a:off x="512368" y="2113197"/>
            <a:ext cx="5041900" cy="19749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US" sz="1200" b="0" i="0" u="none" strike="noStrike" kern="1200" cap="none" spc="0" normalizeH="0" baseline="0" noProof="0">
                <a:ln>
                  <a:noFill/>
                </a:ln>
                <a:solidFill>
                  <a:srgbClr val="3F3F3F"/>
                </a:solidFill>
                <a:effectLst/>
                <a:uLnTx/>
                <a:uFillTx/>
                <a:latin typeface="Courier New" panose="02070309020205020404" pitchFamily="49" charset="0"/>
                <a:cs typeface="Courier New" panose="02070309020205020404" pitchFamily="49" charset="0"/>
              </a:rPr>
              <a:t>$ </a:t>
            </a:r>
            <a:r>
              <a:rPr kumimoji="0" lang="en-US" sz="1200" b="0" i="0" u="none" strike="noStrike" kern="1200" cap="none" spc="-5" normalizeH="0" baseline="0" noProof="0">
                <a:ln>
                  <a:noFill/>
                </a:ln>
                <a:solidFill>
                  <a:srgbClr val="3F3F3F"/>
                </a:solidFill>
                <a:effectLst/>
                <a:uLnTx/>
                <a:uFillTx/>
                <a:latin typeface="Courier New" panose="02070309020205020404" pitchFamily="49" charset="0"/>
                <a:cs typeface="Courier New" panose="02070309020205020404" pitchFamily="49" charset="0"/>
              </a:rPr>
              <a:t>kubectl logs</a:t>
            </a:r>
            <a:r>
              <a:rPr kumimoji="0" lang="en-US" sz="1200" b="0" i="0" u="none" strike="noStrike" kern="1200" cap="none" spc="15" normalizeH="0" baseline="0" noProof="0">
                <a:ln>
                  <a:noFill/>
                </a:ln>
                <a:solidFill>
                  <a:srgbClr val="3F3F3F"/>
                </a:solidFill>
                <a:effectLst/>
                <a:uLnTx/>
                <a:uFillTx/>
                <a:latin typeface="Courier New" panose="02070309020205020404" pitchFamily="49" charset="0"/>
                <a:cs typeface="Courier New" panose="02070309020205020404" pitchFamily="49" charset="0"/>
              </a:rPr>
              <a:t> </a:t>
            </a:r>
            <a:r>
              <a:rPr kumimoji="0" lang="en-US" sz="1200" b="0" i="0" u="none" strike="noStrike" kern="1200" cap="none" spc="-10" normalizeH="0" baseline="0" noProof="0">
                <a:ln>
                  <a:noFill/>
                </a:ln>
                <a:solidFill>
                  <a:srgbClr val="3F3F3F"/>
                </a:solidFill>
                <a:effectLst/>
                <a:uLnTx/>
                <a:uFillTx/>
                <a:latin typeface="Courier New" panose="02070309020205020404" pitchFamily="49" charset="0"/>
                <a:cs typeface="Courier New" panose="02070309020205020404" pitchFamily="49" charset="0"/>
              </a:rPr>
              <a:t>gowebapp-54d74586cc-jqlmx</a:t>
            </a:r>
            <a:endParaRPr kumimoji="0" lang="en-US" sz="1200" b="0" i="0" u="none" strike="noStrike" kern="1200" cap="none" spc="0" normalizeH="0" baseline="0" noProof="0">
              <a:ln>
                <a:noFill/>
              </a:ln>
              <a:solidFill>
                <a:prstClr val="black"/>
              </a:solidFill>
              <a:effectLst/>
              <a:uLnTx/>
              <a:uFillTx/>
              <a:latin typeface="Courier New" panose="02070309020205020404" pitchFamily="49" charset="0"/>
              <a:cs typeface="Courier New" panose="02070309020205020404" pitchFamily="49" charset="0"/>
            </a:endParaRPr>
          </a:p>
        </p:txBody>
      </p:sp>
      <p:graphicFrame>
        <p:nvGraphicFramePr>
          <p:cNvPr id="8" name="object 8"/>
          <p:cNvGraphicFramePr>
            <a:graphicFrameLocks noGrp="1"/>
          </p:cNvGraphicFramePr>
          <p:nvPr>
            <p:extLst>
              <p:ext uri="{D42A27DB-BD31-4B8C-83A1-F6EECF244321}">
                <p14:modId xmlns:p14="http://schemas.microsoft.com/office/powerpoint/2010/main" val="3877437871"/>
              </p:ext>
            </p:extLst>
          </p:nvPr>
        </p:nvGraphicFramePr>
        <p:xfrm>
          <a:off x="493318" y="2868625"/>
          <a:ext cx="8432164" cy="2503419"/>
        </p:xfrm>
        <a:graphic>
          <a:graphicData uri="http://schemas.openxmlformats.org/drawingml/2006/table">
            <a:tbl>
              <a:tblPr firstRow="1" bandRow="1">
                <a:tableStyleId>{2D5ABB26-0587-4C30-8999-92F81FD0307C}</a:tableStyleId>
              </a:tblPr>
              <a:tblGrid>
                <a:gridCol w="1065530">
                  <a:extLst>
                    <a:ext uri="{9D8B030D-6E8A-4147-A177-3AD203B41FA5}">
                      <a16:colId xmlns:a16="http://schemas.microsoft.com/office/drawing/2014/main" val="20000"/>
                    </a:ext>
                  </a:extLst>
                </a:gridCol>
                <a:gridCol w="886459">
                  <a:extLst>
                    <a:ext uri="{9D8B030D-6E8A-4147-A177-3AD203B41FA5}">
                      <a16:colId xmlns:a16="http://schemas.microsoft.com/office/drawing/2014/main" val="20001"/>
                    </a:ext>
                  </a:extLst>
                </a:gridCol>
                <a:gridCol w="295910">
                  <a:extLst>
                    <a:ext uri="{9D8B030D-6E8A-4147-A177-3AD203B41FA5}">
                      <a16:colId xmlns:a16="http://schemas.microsoft.com/office/drawing/2014/main" val="20002"/>
                    </a:ext>
                  </a:extLst>
                </a:gridCol>
                <a:gridCol w="1772920">
                  <a:extLst>
                    <a:ext uri="{9D8B030D-6E8A-4147-A177-3AD203B41FA5}">
                      <a16:colId xmlns:a16="http://schemas.microsoft.com/office/drawing/2014/main" val="20003"/>
                    </a:ext>
                  </a:extLst>
                </a:gridCol>
                <a:gridCol w="394335">
                  <a:extLst>
                    <a:ext uri="{9D8B030D-6E8A-4147-A177-3AD203B41FA5}">
                      <a16:colId xmlns:a16="http://schemas.microsoft.com/office/drawing/2014/main" val="20004"/>
                    </a:ext>
                  </a:extLst>
                </a:gridCol>
                <a:gridCol w="4017010">
                  <a:extLst>
                    <a:ext uri="{9D8B030D-6E8A-4147-A177-3AD203B41FA5}">
                      <a16:colId xmlns:a16="http://schemas.microsoft.com/office/drawing/2014/main" val="20005"/>
                    </a:ext>
                  </a:extLst>
                </a:gridCol>
              </a:tblGrid>
              <a:tr h="235203">
                <a:tc>
                  <a:txBody>
                    <a:bodyPr/>
                    <a:lstStyle/>
                    <a:p>
                      <a:pPr marR="9525" algn="ctr">
                        <a:lnSpc>
                          <a:spcPts val="1320"/>
                        </a:lnSpc>
                      </a:pPr>
                      <a:r>
                        <a:rPr lang="en-IE" sz="1200" spc="5">
                          <a:solidFill>
                            <a:srgbClr val="3F3F3F"/>
                          </a:solidFill>
                          <a:latin typeface="Courier New" panose="02070309020205020404" pitchFamily="49" charset="0"/>
                          <a:cs typeface="Courier New" panose="02070309020205020404" pitchFamily="49" charset="0"/>
                        </a:rPr>
                        <a:t>2021-05-08</a:t>
                      </a:r>
                      <a:endParaRPr lang="en-IE" sz="1200">
                        <a:latin typeface="Courier New" panose="02070309020205020404" pitchFamily="49" charset="0"/>
                        <a:cs typeface="Courier New" panose="02070309020205020404" pitchFamily="49" charset="0"/>
                      </a:endParaRPr>
                    </a:p>
                  </a:txBody>
                  <a:tcPr marL="0" marR="0" marT="0" marB="0">
                    <a:solidFill>
                      <a:srgbClr val="E3E2E3"/>
                    </a:solidFill>
                  </a:tcPr>
                </a:tc>
                <a:tc>
                  <a:txBody>
                    <a:bodyPr/>
                    <a:lstStyle/>
                    <a:p>
                      <a:pPr algn="ctr">
                        <a:lnSpc>
                          <a:spcPts val="1320"/>
                        </a:lnSpc>
                      </a:pPr>
                      <a:r>
                        <a:rPr lang="en-US" sz="1200" spc="5">
                          <a:solidFill>
                            <a:srgbClr val="3F3F3F"/>
                          </a:solidFill>
                          <a:latin typeface="Courier New" panose="02070309020205020404" pitchFamily="49" charset="0"/>
                          <a:cs typeface="Courier New" panose="02070309020205020404" pitchFamily="49" charset="0"/>
                        </a:rPr>
                        <a:t>03:17:48</a:t>
                      </a:r>
                      <a:endParaRPr lang="en-US" sz="1200">
                        <a:latin typeface="Courier New" panose="02070309020205020404" pitchFamily="49" charset="0"/>
                        <a:cs typeface="Courier New" panose="02070309020205020404" pitchFamily="49" charset="0"/>
                      </a:endParaRPr>
                    </a:p>
                  </a:txBody>
                  <a:tcPr marL="0" marR="0" marT="0" marB="0">
                    <a:solidFill>
                      <a:srgbClr val="E3E2E3"/>
                    </a:solidFill>
                  </a:tcPr>
                </a:tc>
                <a:tc>
                  <a:txBody>
                    <a:bodyPr/>
                    <a:lstStyle/>
                    <a:p>
                      <a:pPr algn="ctr">
                        <a:lnSpc>
                          <a:spcPts val="1320"/>
                        </a:lnSpc>
                      </a:pPr>
                      <a:r>
                        <a:rPr lang="en-US" sz="1200" spc="5">
                          <a:solidFill>
                            <a:srgbClr val="3F3F3F"/>
                          </a:solidFill>
                          <a:latin typeface="Courier New" panose="02070309020205020404" pitchFamily="49" charset="0"/>
                          <a:cs typeface="Courier New" panose="02070309020205020404" pitchFamily="49" charset="0"/>
                        </a:rPr>
                        <a:t>PM</a:t>
                      </a:r>
                      <a:endParaRPr lang="en-US" sz="1200">
                        <a:latin typeface="Courier New" panose="02070309020205020404" pitchFamily="49" charset="0"/>
                        <a:cs typeface="Courier New" panose="02070309020205020404" pitchFamily="49" charset="0"/>
                      </a:endParaRPr>
                    </a:p>
                  </a:txBody>
                  <a:tcPr marL="0" marR="0" marT="0" marB="0">
                    <a:solidFill>
                      <a:srgbClr val="E3E2E3"/>
                    </a:solidFill>
                  </a:tcPr>
                </a:tc>
                <a:tc>
                  <a:txBody>
                    <a:bodyPr/>
                    <a:lstStyle/>
                    <a:p>
                      <a:pPr marR="90805" algn="ctr">
                        <a:lnSpc>
                          <a:spcPts val="1320"/>
                        </a:lnSpc>
                      </a:pPr>
                      <a:r>
                        <a:rPr lang="en-US" sz="1200">
                          <a:solidFill>
                            <a:srgbClr val="3F3F3F"/>
                          </a:solidFill>
                          <a:latin typeface="Courier New" panose="02070309020205020404" pitchFamily="49" charset="0"/>
                          <a:cs typeface="Courier New" panose="02070309020205020404" pitchFamily="49" charset="0"/>
                        </a:rPr>
                        <a:t>Running HTTP</a:t>
                      </a:r>
                      <a:r>
                        <a:rPr lang="en-US" sz="1200" spc="-25">
                          <a:solidFill>
                            <a:srgbClr val="3F3F3F"/>
                          </a:solidFill>
                          <a:latin typeface="Courier New" panose="02070309020205020404" pitchFamily="49" charset="0"/>
                          <a:cs typeface="Courier New" panose="02070309020205020404" pitchFamily="49" charset="0"/>
                        </a:rPr>
                        <a:t> </a:t>
                      </a:r>
                      <a:r>
                        <a:rPr lang="en-US" sz="1200" spc="5">
                          <a:solidFill>
                            <a:srgbClr val="3F3F3F"/>
                          </a:solidFill>
                          <a:latin typeface="Courier New" panose="02070309020205020404" pitchFamily="49" charset="0"/>
                          <a:cs typeface="Courier New" panose="02070309020205020404" pitchFamily="49" charset="0"/>
                        </a:rPr>
                        <a:t>:80</a:t>
                      </a:r>
                      <a:endParaRPr lang="en-US" sz="1200">
                        <a:latin typeface="Courier New" panose="02070309020205020404" pitchFamily="49" charset="0"/>
                        <a:cs typeface="Courier New" panose="02070309020205020404" pitchFamily="49" charset="0"/>
                      </a:endParaRPr>
                    </a:p>
                  </a:txBody>
                  <a:tcPr marL="0" marR="0" marT="0" marB="0">
                    <a:solidFill>
                      <a:srgbClr val="E3E2E3"/>
                    </a:solidFill>
                  </a:tcPr>
                </a:tc>
                <a:tc gridSpan="2">
                  <a:txBody>
                    <a:bodyPr/>
                    <a:lstStyle/>
                    <a:p>
                      <a:pPr>
                        <a:lnSpc>
                          <a:spcPct val="100000"/>
                        </a:lnSpc>
                      </a:pPr>
                      <a:endParaRPr lang="en-US" sz="1200">
                        <a:latin typeface="Courier New" panose="02070309020205020404" pitchFamily="49" charset="0"/>
                        <a:cs typeface="Courier New" panose="02070309020205020404" pitchFamily="49" charset="0"/>
                      </a:endParaRPr>
                    </a:p>
                  </a:txBody>
                  <a:tcPr marL="0" marR="0" marT="0" marB="0">
                    <a:solidFill>
                      <a:srgbClr val="E3E2E3"/>
                    </a:solidFill>
                  </a:tcPr>
                </a:tc>
                <a:tc hMerge="1">
                  <a:txBody>
                    <a:bodyPr/>
                    <a:lstStyle/>
                    <a:p>
                      <a:endParaRPr/>
                    </a:p>
                  </a:txBody>
                  <a:tcPr marL="0" marR="0" marT="0" marB="0"/>
                </a:tc>
                <a:extLst>
                  <a:ext uri="{0D108BD9-81ED-4DB2-BD59-A6C34878D82A}">
                    <a16:rowId xmlns:a16="http://schemas.microsoft.com/office/drawing/2014/main" val="10000"/>
                  </a:ext>
                </a:extLst>
              </a:tr>
              <a:tr h="292607">
                <a:tc>
                  <a:txBody>
                    <a:bodyPr/>
                    <a:lstStyle/>
                    <a:p>
                      <a:pPr marR="9525" algn="ctr">
                        <a:lnSpc>
                          <a:spcPct val="100000"/>
                        </a:lnSpc>
                        <a:spcBef>
                          <a:spcPts val="90"/>
                        </a:spcBef>
                      </a:pPr>
                      <a:r>
                        <a:rPr lang="en-IE" sz="1200" spc="5">
                          <a:solidFill>
                            <a:srgbClr val="3F3F3F"/>
                          </a:solidFill>
                          <a:latin typeface="Courier New" panose="02070309020205020404" pitchFamily="49" charset="0"/>
                          <a:cs typeface="Courier New" panose="02070309020205020404" pitchFamily="49" charset="0"/>
                        </a:rPr>
                        <a:t>2021-05-08</a:t>
                      </a:r>
                      <a:endParaRPr lang="en-IE"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03:41:09</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PM</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172.31.30.8:56701</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GET</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48895">
                        <a:lnSpc>
                          <a:spcPct val="100000"/>
                        </a:lnSpc>
                        <a:spcBef>
                          <a:spcPts val="90"/>
                        </a:spcBef>
                      </a:pPr>
                      <a:r>
                        <a:rPr lang="en-US" sz="1200">
                          <a:solidFill>
                            <a:srgbClr val="3F3F3F"/>
                          </a:solidFill>
                          <a:latin typeface="Courier New" panose="02070309020205020404" pitchFamily="49" charset="0"/>
                          <a:cs typeface="Courier New" panose="02070309020205020404" pitchFamily="49" charset="0"/>
                        </a:rPr>
                        <a:t>/</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extLst>
                  <a:ext uri="{0D108BD9-81ED-4DB2-BD59-A6C34878D82A}">
                    <a16:rowId xmlns:a16="http://schemas.microsoft.com/office/drawing/2014/main" val="10001"/>
                  </a:ext>
                </a:extLst>
              </a:tr>
              <a:tr h="292608">
                <a:tc>
                  <a:txBody>
                    <a:bodyPr/>
                    <a:lstStyle/>
                    <a:p>
                      <a:pPr marR="9525" algn="ctr">
                        <a:lnSpc>
                          <a:spcPct val="100000"/>
                        </a:lnSpc>
                        <a:spcBef>
                          <a:spcPts val="90"/>
                        </a:spcBef>
                      </a:pPr>
                      <a:r>
                        <a:rPr lang="en-IE" sz="1200" spc="5">
                          <a:solidFill>
                            <a:srgbClr val="3F3F3F"/>
                          </a:solidFill>
                          <a:latin typeface="Courier New" panose="02070309020205020404" pitchFamily="49" charset="0"/>
                          <a:cs typeface="Courier New" panose="02070309020205020404" pitchFamily="49" charset="0"/>
                        </a:rPr>
                        <a:t>2021-05-08</a:t>
                      </a:r>
                      <a:endParaRPr lang="en-IE"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03:41:09</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PM</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172.31.30.8:56701</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GET</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48895">
                        <a:lnSpc>
                          <a:spcPct val="100000"/>
                        </a:lnSpc>
                        <a:spcBef>
                          <a:spcPts val="90"/>
                        </a:spcBef>
                      </a:pPr>
                      <a:r>
                        <a:rPr lang="en-US" sz="1200">
                          <a:solidFill>
                            <a:srgbClr val="3F3F3F"/>
                          </a:solidFill>
                          <a:latin typeface="Courier New" panose="02070309020205020404" pitchFamily="49" charset="0"/>
                          <a:cs typeface="Courier New" panose="02070309020205020404" pitchFamily="49" charset="0"/>
                        </a:rPr>
                        <a:t>/static/css/bootstrap.min.css?1544384023</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extLst>
                  <a:ext uri="{0D108BD9-81ED-4DB2-BD59-A6C34878D82A}">
                    <a16:rowId xmlns:a16="http://schemas.microsoft.com/office/drawing/2014/main" val="10002"/>
                  </a:ext>
                </a:extLst>
              </a:tr>
              <a:tr h="292607">
                <a:tc>
                  <a:txBody>
                    <a:bodyPr/>
                    <a:lstStyle/>
                    <a:p>
                      <a:pPr marR="9525" algn="ctr">
                        <a:lnSpc>
                          <a:spcPct val="100000"/>
                        </a:lnSpc>
                        <a:spcBef>
                          <a:spcPts val="90"/>
                        </a:spcBef>
                      </a:pPr>
                      <a:r>
                        <a:rPr lang="en-IE" sz="1200" spc="5">
                          <a:solidFill>
                            <a:srgbClr val="3F3F3F"/>
                          </a:solidFill>
                          <a:latin typeface="Courier New" panose="02070309020205020404" pitchFamily="49" charset="0"/>
                          <a:cs typeface="Courier New" panose="02070309020205020404" pitchFamily="49" charset="0"/>
                        </a:rPr>
                        <a:t>2021-05-08</a:t>
                      </a:r>
                      <a:endParaRPr lang="en-IE"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03:41:09</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PM</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172.31.30.8:56703</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GET</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48895">
                        <a:lnSpc>
                          <a:spcPct val="100000"/>
                        </a:lnSpc>
                        <a:spcBef>
                          <a:spcPts val="90"/>
                        </a:spcBef>
                      </a:pPr>
                      <a:r>
                        <a:rPr lang="en-US" sz="1200">
                          <a:solidFill>
                            <a:srgbClr val="3F3F3F"/>
                          </a:solidFill>
                          <a:latin typeface="Courier New" panose="02070309020205020404" pitchFamily="49" charset="0"/>
                          <a:cs typeface="Courier New" panose="02070309020205020404" pitchFamily="49" charset="0"/>
                        </a:rPr>
                        <a:t>/static/css/global.css?1544384023</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extLst>
                  <a:ext uri="{0D108BD9-81ED-4DB2-BD59-A6C34878D82A}">
                    <a16:rowId xmlns:a16="http://schemas.microsoft.com/office/drawing/2014/main" val="10003"/>
                  </a:ext>
                </a:extLst>
              </a:tr>
              <a:tr h="284988">
                <a:tc>
                  <a:txBody>
                    <a:bodyPr/>
                    <a:lstStyle/>
                    <a:p>
                      <a:pPr marR="9525" algn="ctr">
                        <a:lnSpc>
                          <a:spcPct val="100000"/>
                        </a:lnSpc>
                        <a:spcBef>
                          <a:spcPts val="90"/>
                        </a:spcBef>
                      </a:pPr>
                      <a:r>
                        <a:rPr lang="en-IE" sz="1200" spc="5">
                          <a:solidFill>
                            <a:srgbClr val="3F3F3F"/>
                          </a:solidFill>
                          <a:latin typeface="Courier New" panose="02070309020205020404" pitchFamily="49" charset="0"/>
                          <a:cs typeface="Courier New" panose="02070309020205020404" pitchFamily="49" charset="0"/>
                        </a:rPr>
                        <a:t>2021-05-08</a:t>
                      </a:r>
                      <a:endParaRPr lang="en-IE"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03:41:09</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PM</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172.31.30.8:56705</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GET</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48895">
                        <a:lnSpc>
                          <a:spcPct val="100000"/>
                        </a:lnSpc>
                        <a:spcBef>
                          <a:spcPts val="90"/>
                        </a:spcBef>
                      </a:pPr>
                      <a:r>
                        <a:rPr lang="en-US" sz="1200">
                          <a:solidFill>
                            <a:srgbClr val="3F3F3F"/>
                          </a:solidFill>
                          <a:latin typeface="Courier New" panose="02070309020205020404" pitchFamily="49" charset="0"/>
                          <a:cs typeface="Courier New" panose="02070309020205020404" pitchFamily="49" charset="0"/>
                        </a:rPr>
                        <a:t>/static/js/underscore-min.js?1544384023</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extLst>
                  <a:ext uri="{0D108BD9-81ED-4DB2-BD59-A6C34878D82A}">
                    <a16:rowId xmlns:a16="http://schemas.microsoft.com/office/drawing/2014/main" val="10004"/>
                  </a:ext>
                </a:extLst>
              </a:tr>
              <a:tr h="284988">
                <a:tc>
                  <a:txBody>
                    <a:bodyPr/>
                    <a:lstStyle/>
                    <a:p>
                      <a:pPr marR="9525" algn="ctr">
                        <a:lnSpc>
                          <a:spcPct val="100000"/>
                        </a:lnSpc>
                        <a:spcBef>
                          <a:spcPts val="30"/>
                        </a:spcBef>
                      </a:pPr>
                      <a:r>
                        <a:rPr lang="en-IE" sz="1200" spc="5">
                          <a:solidFill>
                            <a:srgbClr val="3F3F3F"/>
                          </a:solidFill>
                          <a:latin typeface="Courier New" panose="02070309020205020404" pitchFamily="49" charset="0"/>
                          <a:cs typeface="Courier New" panose="02070309020205020404" pitchFamily="49" charset="0"/>
                        </a:rPr>
                        <a:t>2021-05-08</a:t>
                      </a:r>
                      <a:endParaRPr lang="en-IE" sz="1200">
                        <a:latin typeface="Courier New" panose="02070309020205020404" pitchFamily="49" charset="0"/>
                        <a:cs typeface="Courier New" panose="02070309020205020404" pitchFamily="49" charset="0"/>
                      </a:endParaRPr>
                    </a:p>
                  </a:txBody>
                  <a:tcPr marL="0" marR="0" marT="3810" marB="0">
                    <a:solidFill>
                      <a:srgbClr val="E3E2E3"/>
                    </a:solidFill>
                  </a:tcPr>
                </a:tc>
                <a:tc>
                  <a:txBody>
                    <a:bodyPr/>
                    <a:lstStyle/>
                    <a:p>
                      <a:pPr algn="ctr">
                        <a:lnSpc>
                          <a:spcPct val="100000"/>
                        </a:lnSpc>
                        <a:spcBef>
                          <a:spcPts val="30"/>
                        </a:spcBef>
                      </a:pPr>
                      <a:r>
                        <a:rPr lang="en-US" sz="1200" spc="5">
                          <a:solidFill>
                            <a:srgbClr val="3F3F3F"/>
                          </a:solidFill>
                          <a:latin typeface="Courier New" panose="02070309020205020404" pitchFamily="49" charset="0"/>
                          <a:cs typeface="Courier New" panose="02070309020205020404" pitchFamily="49" charset="0"/>
                        </a:rPr>
                        <a:t>03:41:09</a:t>
                      </a:r>
                      <a:endParaRPr lang="en-US" sz="1200">
                        <a:latin typeface="Courier New" panose="02070309020205020404" pitchFamily="49" charset="0"/>
                        <a:cs typeface="Courier New" panose="02070309020205020404" pitchFamily="49" charset="0"/>
                      </a:endParaRPr>
                    </a:p>
                  </a:txBody>
                  <a:tcPr marL="0" marR="0" marT="3810" marB="0">
                    <a:solidFill>
                      <a:srgbClr val="E3E2E3"/>
                    </a:solidFill>
                  </a:tcPr>
                </a:tc>
                <a:tc>
                  <a:txBody>
                    <a:bodyPr/>
                    <a:lstStyle/>
                    <a:p>
                      <a:pPr algn="ctr">
                        <a:lnSpc>
                          <a:spcPct val="100000"/>
                        </a:lnSpc>
                        <a:spcBef>
                          <a:spcPts val="30"/>
                        </a:spcBef>
                      </a:pPr>
                      <a:r>
                        <a:rPr lang="en-US" sz="1200" spc="5">
                          <a:solidFill>
                            <a:srgbClr val="3F3F3F"/>
                          </a:solidFill>
                          <a:latin typeface="Courier New" panose="02070309020205020404" pitchFamily="49" charset="0"/>
                          <a:cs typeface="Courier New" panose="02070309020205020404" pitchFamily="49" charset="0"/>
                        </a:rPr>
                        <a:t>PM</a:t>
                      </a:r>
                      <a:endParaRPr lang="en-US" sz="1200">
                        <a:latin typeface="Courier New" panose="02070309020205020404" pitchFamily="49" charset="0"/>
                        <a:cs typeface="Courier New" panose="02070309020205020404" pitchFamily="49" charset="0"/>
                      </a:endParaRPr>
                    </a:p>
                  </a:txBody>
                  <a:tcPr marL="0" marR="0" marT="3810" marB="0">
                    <a:solidFill>
                      <a:srgbClr val="E3E2E3"/>
                    </a:solidFill>
                  </a:tcPr>
                </a:tc>
                <a:tc>
                  <a:txBody>
                    <a:bodyPr/>
                    <a:lstStyle/>
                    <a:p>
                      <a:pPr algn="ctr">
                        <a:lnSpc>
                          <a:spcPct val="100000"/>
                        </a:lnSpc>
                        <a:spcBef>
                          <a:spcPts val="30"/>
                        </a:spcBef>
                      </a:pPr>
                      <a:r>
                        <a:rPr lang="en-US" sz="1200" spc="5">
                          <a:solidFill>
                            <a:srgbClr val="3F3F3F"/>
                          </a:solidFill>
                          <a:latin typeface="Courier New" panose="02070309020205020404" pitchFamily="49" charset="0"/>
                          <a:cs typeface="Courier New" panose="02070309020205020404" pitchFamily="49" charset="0"/>
                        </a:rPr>
                        <a:t>172.31.30.8:56707</a:t>
                      </a:r>
                      <a:endParaRPr lang="en-US" sz="1200">
                        <a:latin typeface="Courier New" panose="02070309020205020404" pitchFamily="49" charset="0"/>
                        <a:cs typeface="Courier New" panose="02070309020205020404" pitchFamily="49" charset="0"/>
                      </a:endParaRPr>
                    </a:p>
                  </a:txBody>
                  <a:tcPr marL="0" marR="0" marT="3810" marB="0">
                    <a:solidFill>
                      <a:srgbClr val="E3E2E3"/>
                    </a:solidFill>
                  </a:tcPr>
                </a:tc>
                <a:tc>
                  <a:txBody>
                    <a:bodyPr/>
                    <a:lstStyle/>
                    <a:p>
                      <a:pPr algn="ctr">
                        <a:lnSpc>
                          <a:spcPct val="100000"/>
                        </a:lnSpc>
                        <a:spcBef>
                          <a:spcPts val="30"/>
                        </a:spcBef>
                      </a:pPr>
                      <a:r>
                        <a:rPr lang="en-US" sz="1200" spc="5">
                          <a:solidFill>
                            <a:srgbClr val="3F3F3F"/>
                          </a:solidFill>
                          <a:latin typeface="Courier New" panose="02070309020205020404" pitchFamily="49" charset="0"/>
                          <a:cs typeface="Courier New" panose="02070309020205020404" pitchFamily="49" charset="0"/>
                        </a:rPr>
                        <a:t>GET</a:t>
                      </a:r>
                      <a:endParaRPr lang="en-US" sz="1200">
                        <a:latin typeface="Courier New" panose="02070309020205020404" pitchFamily="49" charset="0"/>
                        <a:cs typeface="Courier New" panose="02070309020205020404" pitchFamily="49" charset="0"/>
                      </a:endParaRPr>
                    </a:p>
                  </a:txBody>
                  <a:tcPr marL="0" marR="0" marT="3810" marB="0">
                    <a:solidFill>
                      <a:srgbClr val="E3E2E3"/>
                    </a:solidFill>
                  </a:tcPr>
                </a:tc>
                <a:tc>
                  <a:txBody>
                    <a:bodyPr/>
                    <a:lstStyle/>
                    <a:p>
                      <a:pPr marL="48895">
                        <a:lnSpc>
                          <a:spcPct val="100000"/>
                        </a:lnSpc>
                        <a:spcBef>
                          <a:spcPts val="30"/>
                        </a:spcBef>
                      </a:pPr>
                      <a:r>
                        <a:rPr lang="en-US" sz="1200">
                          <a:solidFill>
                            <a:srgbClr val="3F3F3F"/>
                          </a:solidFill>
                          <a:latin typeface="Courier New" panose="02070309020205020404" pitchFamily="49" charset="0"/>
                          <a:cs typeface="Courier New" panose="02070309020205020404" pitchFamily="49" charset="0"/>
                        </a:rPr>
                        <a:t>/static/js/global.js?1544384023</a:t>
                      </a:r>
                      <a:endParaRPr lang="en-US" sz="1200">
                        <a:latin typeface="Courier New" panose="02070309020205020404" pitchFamily="49" charset="0"/>
                        <a:cs typeface="Courier New" panose="02070309020205020404" pitchFamily="49" charset="0"/>
                      </a:endParaRPr>
                    </a:p>
                  </a:txBody>
                  <a:tcPr marL="0" marR="0" marT="3810" marB="0">
                    <a:solidFill>
                      <a:srgbClr val="E3E2E3"/>
                    </a:solidFill>
                  </a:tcPr>
                </a:tc>
                <a:extLst>
                  <a:ext uri="{0D108BD9-81ED-4DB2-BD59-A6C34878D82A}">
                    <a16:rowId xmlns:a16="http://schemas.microsoft.com/office/drawing/2014/main" val="10005"/>
                  </a:ext>
                </a:extLst>
              </a:tr>
              <a:tr h="292607">
                <a:tc>
                  <a:txBody>
                    <a:bodyPr/>
                    <a:lstStyle/>
                    <a:p>
                      <a:pPr marR="9525" algn="ctr">
                        <a:lnSpc>
                          <a:spcPct val="100000"/>
                        </a:lnSpc>
                        <a:spcBef>
                          <a:spcPts val="90"/>
                        </a:spcBef>
                      </a:pPr>
                      <a:r>
                        <a:rPr lang="en-IE" sz="1200" spc="5">
                          <a:solidFill>
                            <a:srgbClr val="3F3F3F"/>
                          </a:solidFill>
                          <a:latin typeface="Courier New" panose="02070309020205020404" pitchFamily="49" charset="0"/>
                          <a:cs typeface="Courier New" panose="02070309020205020404" pitchFamily="49" charset="0"/>
                        </a:rPr>
                        <a:t>2021-05-08</a:t>
                      </a:r>
                      <a:endParaRPr lang="en-IE"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03:41:09</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PM</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172.31.30.8:56701</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GET</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48895">
                        <a:lnSpc>
                          <a:spcPct val="100000"/>
                        </a:lnSpc>
                        <a:spcBef>
                          <a:spcPts val="90"/>
                        </a:spcBef>
                      </a:pPr>
                      <a:r>
                        <a:rPr lang="en-US" sz="1200">
                          <a:solidFill>
                            <a:srgbClr val="3F3F3F"/>
                          </a:solidFill>
                          <a:latin typeface="Courier New" panose="02070309020205020404" pitchFamily="49" charset="0"/>
                          <a:cs typeface="Courier New" panose="02070309020205020404" pitchFamily="49" charset="0"/>
                        </a:rPr>
                        <a:t>/static/favicons/favicon-196x196.png</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extLst>
                  <a:ext uri="{0D108BD9-81ED-4DB2-BD59-A6C34878D82A}">
                    <a16:rowId xmlns:a16="http://schemas.microsoft.com/office/drawing/2014/main" val="10006"/>
                  </a:ext>
                </a:extLst>
              </a:tr>
              <a:tr h="292608">
                <a:tc>
                  <a:txBody>
                    <a:bodyPr/>
                    <a:lstStyle/>
                    <a:p>
                      <a:pPr marR="9525" algn="ctr">
                        <a:lnSpc>
                          <a:spcPct val="100000"/>
                        </a:lnSpc>
                        <a:spcBef>
                          <a:spcPts val="90"/>
                        </a:spcBef>
                      </a:pPr>
                      <a:r>
                        <a:rPr lang="en-IE" sz="1200" spc="5">
                          <a:solidFill>
                            <a:srgbClr val="3F3F3F"/>
                          </a:solidFill>
                          <a:latin typeface="Courier New" panose="02070309020205020404" pitchFamily="49" charset="0"/>
                          <a:cs typeface="Courier New" panose="02070309020205020404" pitchFamily="49" charset="0"/>
                        </a:rPr>
                        <a:t>2021-05-08</a:t>
                      </a:r>
                      <a:endParaRPr lang="en-IE"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03:41:11</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PM</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172.31.30.8:56701</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GET</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48895">
                        <a:lnSpc>
                          <a:spcPct val="100000"/>
                        </a:lnSpc>
                        <a:spcBef>
                          <a:spcPts val="90"/>
                        </a:spcBef>
                      </a:pPr>
                      <a:r>
                        <a:rPr lang="en-US" sz="1200" spc="5">
                          <a:solidFill>
                            <a:srgbClr val="3F3F3F"/>
                          </a:solidFill>
                          <a:latin typeface="Courier New" panose="02070309020205020404" pitchFamily="49" charset="0"/>
                          <a:cs typeface="Courier New" panose="02070309020205020404" pitchFamily="49" charset="0"/>
                        </a:rPr>
                        <a:t>/login</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extLst>
                  <a:ext uri="{0D108BD9-81ED-4DB2-BD59-A6C34878D82A}">
                    <a16:rowId xmlns:a16="http://schemas.microsoft.com/office/drawing/2014/main" val="10007"/>
                  </a:ext>
                </a:extLst>
              </a:tr>
              <a:tr h="235203">
                <a:tc>
                  <a:txBody>
                    <a:bodyPr/>
                    <a:lstStyle/>
                    <a:p>
                      <a:pPr marR="9525" algn="ctr">
                        <a:lnSpc>
                          <a:spcPts val="1660"/>
                        </a:lnSpc>
                        <a:spcBef>
                          <a:spcPts val="90"/>
                        </a:spcBef>
                      </a:pPr>
                      <a:r>
                        <a:rPr lang="en-IE" sz="1200" spc="5">
                          <a:solidFill>
                            <a:srgbClr val="3F3F3F"/>
                          </a:solidFill>
                          <a:latin typeface="Courier New" panose="02070309020205020404" pitchFamily="49" charset="0"/>
                          <a:cs typeface="Courier New" panose="02070309020205020404" pitchFamily="49" charset="0"/>
                        </a:rPr>
                        <a:t>2021-05-08</a:t>
                      </a:r>
                      <a:endParaRPr lang="en-IE"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03:41:17</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PM</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172.31.30.8:56701</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algn="ctr">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GET</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tc>
                  <a:txBody>
                    <a:bodyPr/>
                    <a:lstStyle/>
                    <a:p>
                      <a:pPr marL="48895">
                        <a:lnSpc>
                          <a:spcPts val="1660"/>
                        </a:lnSpc>
                        <a:spcBef>
                          <a:spcPts val="90"/>
                        </a:spcBef>
                      </a:pPr>
                      <a:r>
                        <a:rPr lang="en-US" sz="1200" spc="5">
                          <a:solidFill>
                            <a:srgbClr val="3F3F3F"/>
                          </a:solidFill>
                          <a:latin typeface="Courier New" panose="02070309020205020404" pitchFamily="49" charset="0"/>
                          <a:cs typeface="Courier New" panose="02070309020205020404" pitchFamily="49" charset="0"/>
                        </a:rPr>
                        <a:t>/register</a:t>
                      </a:r>
                      <a:endParaRPr lang="en-US" sz="1200">
                        <a:latin typeface="Courier New" panose="02070309020205020404" pitchFamily="49" charset="0"/>
                        <a:cs typeface="Courier New" panose="02070309020205020404" pitchFamily="49" charset="0"/>
                      </a:endParaRPr>
                    </a:p>
                  </a:txBody>
                  <a:tcPr marL="0" marR="0" marT="11430" marB="0">
                    <a:solidFill>
                      <a:srgbClr val="E3E2E3"/>
                    </a:solid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A73D027-FC03-4D62-A165-ADC000C641C6}"/>
              </a:ext>
            </a:extLst>
          </p:cNvPr>
          <p:cNvSpPr>
            <a:spLocks noGrp="1"/>
          </p:cNvSpPr>
          <p:nvPr>
            <p:ph type="title"/>
          </p:nvPr>
        </p:nvSpPr>
        <p:spPr/>
        <p:txBody>
          <a:bodyPr/>
          <a:lstStyle/>
          <a:p>
            <a:r>
              <a:rPr lang="en-US"/>
              <a:t>Kubernetes Pod Phases</a:t>
            </a:r>
          </a:p>
        </p:txBody>
      </p:sp>
      <p:sp>
        <p:nvSpPr>
          <p:cNvPr id="4" name="Content Placeholder 3">
            <a:extLst>
              <a:ext uri="{FF2B5EF4-FFF2-40B4-BE49-F238E27FC236}">
                <a16:creationId xmlns:a16="http://schemas.microsoft.com/office/drawing/2014/main" id="{D2C9B8E8-41C3-46F2-A080-B97632710BDF}"/>
              </a:ext>
            </a:extLst>
          </p:cNvPr>
          <p:cNvSpPr>
            <a:spLocks noGrp="1"/>
          </p:cNvSpPr>
          <p:nvPr>
            <p:ph sz="quarter" idx="12"/>
          </p:nvPr>
        </p:nvSpPr>
        <p:spPr/>
        <p:txBody>
          <a:bodyPr/>
          <a:lstStyle/>
          <a:p>
            <a:r>
              <a:rPr lang="de-DE"/>
              <a:t>Pending:</a:t>
            </a:r>
          </a:p>
          <a:p>
            <a:pPr lvl="1"/>
            <a:r>
              <a:rPr lang="de-DE"/>
              <a:t>The pod was accepted by the system, but one or more of the container images are not created. Includes the time before being scheduled and the time spent downloading images over the network.</a:t>
            </a:r>
          </a:p>
          <a:p>
            <a:r>
              <a:rPr lang="de-DE"/>
              <a:t>Running:</a:t>
            </a:r>
          </a:p>
          <a:p>
            <a:pPr lvl="1"/>
            <a:r>
              <a:rPr lang="de-DE"/>
              <a:t>The pod is bound to a node, and all containers are created.</a:t>
            </a:r>
          </a:p>
          <a:p>
            <a:pPr lvl="1"/>
            <a:r>
              <a:rPr lang="de-DE"/>
              <a:t>At least one container is still running or is in the process of starting or restarting.</a:t>
            </a:r>
          </a:p>
          <a:p>
            <a:r>
              <a:rPr lang="de-DE"/>
              <a:t>Succeeded:</a:t>
            </a:r>
          </a:p>
          <a:p>
            <a:pPr lvl="1"/>
            <a:r>
              <a:rPr lang="de-DE"/>
              <a:t>All containers in the pod have terminated in success and are not restarted.</a:t>
            </a:r>
            <a:endParaRPr lang="en-US"/>
          </a:p>
          <a:p>
            <a:r>
              <a:rPr lang="en-US"/>
              <a:t>Failed: </a:t>
            </a:r>
          </a:p>
          <a:p>
            <a:pPr lvl="1"/>
            <a:r>
              <a:rPr lang="en-IE"/>
              <a:t>All containers in the pod have terminated. At least one container has terminated in failure (exited with nonzero exit status or was terminated by the system).</a:t>
            </a:r>
          </a:p>
          <a:p>
            <a:r>
              <a:rPr lang="en-IE"/>
              <a:t>Unknown:</a:t>
            </a:r>
          </a:p>
          <a:p>
            <a:pPr lvl="1"/>
            <a:r>
              <a:rPr lang="en-IE"/>
              <a:t>The state of the pod cannot be obtained, typically because of an error in communicating with the host of the pod.</a:t>
            </a:r>
          </a:p>
          <a:p>
            <a:endParaRPr lang="en-US"/>
          </a:p>
          <a:p>
            <a:endParaRPr lang="de-DE"/>
          </a:p>
        </p:txBody>
      </p:sp>
    </p:spTree>
    <p:extLst>
      <p:ext uri="{BB962C8B-B14F-4D97-AF65-F5344CB8AC3E}">
        <p14:creationId xmlns:p14="http://schemas.microsoft.com/office/powerpoint/2010/main" val="1983237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9600" y="316922"/>
            <a:ext cx="10972800" cy="382156"/>
          </a:xfrm>
          <a:prstGeom prst="rect">
            <a:avLst/>
          </a:prstGeom>
        </p:spPr>
        <p:txBody>
          <a:bodyPr vert="horz" wrap="square" lIns="0" tIns="12700" rIns="0" bIns="0" rtlCol="0">
            <a:spAutoFit/>
          </a:bodyPr>
          <a:lstStyle/>
          <a:p>
            <a:pPr marL="12700">
              <a:lnSpc>
                <a:spcPct val="100000"/>
              </a:lnSpc>
              <a:spcBef>
                <a:spcPts val="100"/>
              </a:spcBef>
            </a:pPr>
            <a:r>
              <a:rPr lang="en-US" sz="2400" spc="-5"/>
              <a:t>Cloud-</a:t>
            </a:r>
            <a:r>
              <a:rPr lang="en-US" sz="2400" spc="-15"/>
              <a:t>Native</a:t>
            </a:r>
            <a:r>
              <a:rPr lang="en-US" sz="2400" spc="-30"/>
              <a:t> </a:t>
            </a:r>
            <a:r>
              <a:rPr lang="en-US" sz="2400" spc="-5"/>
              <a:t>Principles</a:t>
            </a:r>
            <a:endParaRPr lang="en-US" sz="2400"/>
          </a:p>
        </p:txBody>
      </p:sp>
      <p:sp>
        <p:nvSpPr>
          <p:cNvPr id="6" name="Content Placeholder 5">
            <a:extLst>
              <a:ext uri="{FF2B5EF4-FFF2-40B4-BE49-F238E27FC236}">
                <a16:creationId xmlns:a16="http://schemas.microsoft.com/office/drawing/2014/main" id="{11403DE9-607C-4BBB-A4F3-0D3B681602CE}"/>
              </a:ext>
            </a:extLst>
          </p:cNvPr>
          <p:cNvSpPr>
            <a:spLocks noGrp="1"/>
          </p:cNvSpPr>
          <p:nvPr>
            <p:ph sz="quarter" idx="12"/>
          </p:nvPr>
        </p:nvSpPr>
        <p:spPr/>
        <p:txBody>
          <a:bodyPr/>
          <a:lstStyle/>
          <a:p>
            <a:r>
              <a:rPr lang="en-IE"/>
              <a:t>Cloud-native principles are as follows:</a:t>
            </a:r>
          </a:p>
          <a:p>
            <a:pPr>
              <a:buFont typeface="Arial" panose="020B0604020202020204" pitchFamily="34" charset="0"/>
              <a:buChar char="•"/>
            </a:pPr>
            <a:r>
              <a:rPr lang="en-IE"/>
              <a:t>Container packaged: Isolated unit of work that does not require OS dependencies</a:t>
            </a:r>
          </a:p>
          <a:p>
            <a:pPr>
              <a:buFont typeface="Arial" panose="020B0604020202020204" pitchFamily="34" charset="0"/>
              <a:buChar char="•"/>
            </a:pPr>
            <a:r>
              <a:rPr lang="en-IE"/>
              <a:t>Dynamically managed: Actively scheduled and managed by an orchestration process</a:t>
            </a:r>
          </a:p>
          <a:p>
            <a:pPr>
              <a:buFont typeface="Arial" panose="020B0604020202020204" pitchFamily="34" charset="0"/>
              <a:buChar char="•"/>
            </a:pPr>
            <a:r>
              <a:rPr lang="en-IE"/>
              <a:t>Microservice oriented: Loosely coupled from other dependencies</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09600" y="316922"/>
            <a:ext cx="10972800" cy="382156"/>
          </a:xfrm>
          <a:prstGeom prst="rect">
            <a:avLst/>
          </a:prstGeom>
        </p:spPr>
        <p:txBody>
          <a:bodyPr vert="horz" wrap="square" lIns="0" tIns="12700" rIns="0" bIns="0" rtlCol="0">
            <a:spAutoFit/>
          </a:bodyPr>
          <a:lstStyle/>
          <a:p>
            <a:pPr marL="12700">
              <a:lnSpc>
                <a:spcPct val="100000"/>
              </a:lnSpc>
              <a:spcBef>
                <a:spcPts val="100"/>
              </a:spcBef>
            </a:pPr>
            <a:r>
              <a:rPr lang="en-US" sz="2400"/>
              <a:t>About</a:t>
            </a:r>
            <a:r>
              <a:rPr lang="en-US" sz="2400" spc="-65"/>
              <a:t> </a:t>
            </a:r>
            <a:r>
              <a:rPr lang="en-US" sz="2400" spc="-15"/>
              <a:t>Kubernetes</a:t>
            </a:r>
            <a:endParaRPr lang="en-US" sz="2400"/>
          </a:p>
        </p:txBody>
      </p:sp>
      <p:sp>
        <p:nvSpPr>
          <p:cNvPr id="5" name="Content Placeholder 4">
            <a:extLst>
              <a:ext uri="{FF2B5EF4-FFF2-40B4-BE49-F238E27FC236}">
                <a16:creationId xmlns:a16="http://schemas.microsoft.com/office/drawing/2014/main" id="{444C6EA7-5DE8-4B8E-B5A5-0427BF2BA300}"/>
              </a:ext>
            </a:extLst>
          </p:cNvPr>
          <p:cNvSpPr>
            <a:spLocks noGrp="1"/>
          </p:cNvSpPr>
          <p:nvPr>
            <p:ph sz="quarter" idx="12"/>
          </p:nvPr>
        </p:nvSpPr>
        <p:spPr>
          <a:xfrm>
            <a:off x="609600" y="1060451"/>
            <a:ext cx="10972800" cy="5467349"/>
          </a:xfrm>
        </p:spPr>
        <p:txBody>
          <a:bodyPr/>
          <a:lstStyle/>
          <a:p>
            <a:r>
              <a:rPr lang="en-IE"/>
              <a:t>Kubernetes is an open-source cluster management tool:</a:t>
            </a:r>
          </a:p>
          <a:p>
            <a:pPr>
              <a:buFont typeface="Arial" panose="020B0604020202020204" pitchFamily="34" charset="0"/>
              <a:buChar char="•"/>
            </a:pPr>
            <a:r>
              <a:rPr lang="en-IE"/>
              <a:t>Automates the deployment, management, and scaling of applications</a:t>
            </a:r>
          </a:p>
          <a:p>
            <a:pPr>
              <a:buFont typeface="Arial" panose="020B0604020202020204" pitchFamily="34" charset="0"/>
              <a:buChar char="•"/>
            </a:pPr>
            <a:r>
              <a:rPr lang="en-IE"/>
              <a:t>Managed by Cloud Native Computing Foundation (CNCF)</a:t>
            </a:r>
          </a:p>
          <a:p>
            <a:pPr>
              <a:buFont typeface="Arial" panose="020B0604020202020204" pitchFamily="34" charset="0"/>
              <a:buChar char="•"/>
            </a:pPr>
            <a:r>
              <a:rPr lang="en-IE"/>
              <a:t>Actively developed by a well-supported community, including former Borg engineers</a:t>
            </a:r>
          </a:p>
          <a:p>
            <a:pPr>
              <a:buFont typeface="Arial" panose="020B0604020202020204" pitchFamily="34" charset="0"/>
              <a:buChar char="•"/>
            </a:pPr>
            <a:r>
              <a:rPr lang="en-IE"/>
              <a:t>Lessons learned from Borg in production for more than a decade</a:t>
            </a:r>
          </a:p>
          <a:p>
            <a:pPr>
              <a:buFont typeface="Arial" panose="020B0604020202020204" pitchFamily="34" charset="0"/>
              <a:buChar char="•"/>
            </a:pPr>
            <a:r>
              <a:rPr lang="en-IE"/>
              <a:t>Can run on bare metal, hypervisors, or on various cloud providers</a:t>
            </a:r>
          </a:p>
          <a:p>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Kubernetes Architecture</a:t>
            </a:r>
          </a:p>
        </p:txBody>
      </p:sp>
      <p:sp>
        <p:nvSpPr>
          <p:cNvPr id="3" name="Content Placeholder 2"/>
          <p:cNvSpPr>
            <a:spLocks noGrp="1"/>
          </p:cNvSpPr>
          <p:nvPr>
            <p:ph idx="1"/>
          </p:nvPr>
        </p:nvSpPr>
        <p:spPr/>
        <p:txBody>
          <a:bodyPr>
            <a:noAutofit/>
          </a:bodyPr>
          <a:lstStyle/>
          <a:p>
            <a:pPr marL="0" indent="0">
              <a:buNone/>
            </a:pPr>
            <a:r>
              <a:t>The Kubernetes architecture </a:t>
            </a:r>
            <a:r>
              <a:rPr lang="en-IE"/>
              <a:t>includes</a:t>
            </a:r>
            <a:r>
              <a:t> several components.</a:t>
            </a:r>
          </a:p>
        </p:txBody>
      </p:sp>
      <p:sp>
        <p:nvSpPr>
          <p:cNvPr id="4" name="Content Placeholder 3">
            <a:extLst>
              <a:ext uri="{FF2B5EF4-FFF2-40B4-BE49-F238E27FC236}">
                <a16:creationId xmlns:a16="http://schemas.microsoft.com/office/drawing/2014/main" id="{68FA7FE6-1CA4-4874-9988-E4D3EE1BBA85}"/>
              </a:ext>
            </a:extLst>
          </p:cNvPr>
          <p:cNvSpPr>
            <a:spLocks noGrp="1"/>
          </p:cNvSpPr>
          <p:nvPr>
            <p:ph sz="quarter" idx="12"/>
          </p:nvPr>
        </p:nvSpPr>
        <p:spPr/>
        <p:txBody>
          <a:bodyPr/>
          <a:lstStyle/>
          <a:p>
            <a:r>
              <a:rPr lang="en-US"/>
              <a:t/>
            </a:r>
            <a:br>
              <a:rPr lang="en-US"/>
            </a:br>
            <a:endParaRPr lang="en-US"/>
          </a:p>
        </p:txBody>
      </p:sp>
      <p:pic>
        <p:nvPicPr>
          <p:cNvPr id="5" name="Graphic 4">
            <a:extLst>
              <a:ext uri="{FF2B5EF4-FFF2-40B4-BE49-F238E27FC236}">
                <a16:creationId xmlns:a16="http://schemas.microsoft.com/office/drawing/2014/main" id="{ACA7C0D0-9046-924B-9E45-28B11B3C763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 xmlns:asvg="http://schemas.microsoft.com/office/drawing/2016/SVG/main" r:embed="rId5"/>
              </a:ext>
            </a:extLst>
          </a:blip>
          <a:stretch>
            <a:fillRect/>
          </a:stretch>
        </p:blipFill>
        <p:spPr>
          <a:xfrm>
            <a:off x="780336" y="1502230"/>
            <a:ext cx="10116888" cy="4254500"/>
          </a:xfrm>
          <a:prstGeom prst="rect">
            <a:avLst/>
          </a:prstGeom>
        </p:spPr>
      </p:pic>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8923-D2E2-4677-A54B-37B7C98B9474}"/>
              </a:ext>
            </a:extLst>
          </p:cNvPr>
          <p:cNvSpPr>
            <a:spLocks noGrp="1"/>
          </p:cNvSpPr>
          <p:nvPr>
            <p:ph type="title"/>
          </p:nvPr>
        </p:nvSpPr>
        <p:spPr/>
        <p:txBody>
          <a:bodyPr/>
          <a:lstStyle/>
          <a:p>
            <a:r>
              <a:rPr lang="en-US" sz="2400"/>
              <a:t>Problems Solved by Kubernetes</a:t>
            </a:r>
          </a:p>
        </p:txBody>
      </p:sp>
      <p:sp>
        <p:nvSpPr>
          <p:cNvPr id="6" name="Content Placeholder 5">
            <a:extLst>
              <a:ext uri="{FF2B5EF4-FFF2-40B4-BE49-F238E27FC236}">
                <a16:creationId xmlns:a16="http://schemas.microsoft.com/office/drawing/2014/main" id="{A3D9C313-9D74-4417-9CE5-3067F940B13A}"/>
              </a:ext>
            </a:extLst>
          </p:cNvPr>
          <p:cNvSpPr>
            <a:spLocks noGrp="1"/>
          </p:cNvSpPr>
          <p:nvPr>
            <p:ph sz="quarter" idx="12"/>
          </p:nvPr>
        </p:nvSpPr>
        <p:spPr/>
        <p:txBody>
          <a:bodyPr/>
          <a:lstStyle/>
          <a:p>
            <a:pPr marL="0" indent="0">
              <a:buNone/>
            </a:pPr>
            <a:r>
              <a:t>With Docker, containers are managed on a single container host. Managing multiple containers across multiple container hosts </a:t>
            </a:r>
            <a:r>
              <a:rPr lang="en-IE"/>
              <a:t>creates issues in the following areas</a:t>
            </a:r>
            <a:r>
              <a:t>:</a:t>
            </a:r>
          </a:p>
          <a:p>
            <a:pPr marL="742950" lvl="1" indent="-285750">
              <a:buFont typeface="Arial" panose="020B0604020202020204" pitchFamily="34" charset="0"/>
              <a:buChar char="•"/>
            </a:pPr>
            <a:r>
              <a:t>Managing large numbers of containers</a:t>
            </a:r>
            <a:endParaRPr lang="en-US"/>
          </a:p>
          <a:p>
            <a:pPr marL="742950" lvl="1" indent="-285750">
              <a:buFont typeface="Arial" panose="020B0604020202020204" pitchFamily="34" charset="0"/>
              <a:buChar char="•"/>
            </a:pPr>
            <a:r>
              <a:t>Restarting failed containers</a:t>
            </a:r>
            <a:endParaRPr lang="en-US"/>
          </a:p>
          <a:p>
            <a:pPr marL="742950" lvl="1" indent="-285750">
              <a:buFont typeface="Arial" panose="020B0604020202020204" pitchFamily="34" charset="0"/>
              <a:buChar char="•"/>
            </a:pPr>
            <a:r>
              <a:t>Scaling containers to meet capacity</a:t>
            </a:r>
            <a:endParaRPr lang="en-US"/>
          </a:p>
          <a:p>
            <a:pPr marL="742950" lvl="1" indent="-285750">
              <a:buFont typeface="Arial" panose="020B0604020202020204" pitchFamily="34" charset="0"/>
              <a:buChar char="•"/>
            </a:pPr>
            <a:r>
              <a:t>Networking and load balancing</a:t>
            </a:r>
            <a:endParaRPr lang="en-US"/>
          </a:p>
          <a:p>
            <a:pPr marL="0" indent="0">
              <a:buNone/>
            </a:pPr>
            <a:endParaRPr lang="en-IE"/>
          </a:p>
          <a:p>
            <a:pPr marL="0" indent="0">
              <a:buNone/>
            </a:pPr>
            <a:r>
              <a:t>Kubernetes provides an orchestration layer to solve these issues.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7BBE-13CB-4E43-8281-B3F1E3EFF8CF}"/>
              </a:ext>
            </a:extLst>
          </p:cNvPr>
          <p:cNvSpPr>
            <a:spLocks noGrp="1"/>
          </p:cNvSpPr>
          <p:nvPr>
            <p:ph type="title"/>
          </p:nvPr>
        </p:nvSpPr>
        <p:spPr/>
        <p:txBody>
          <a:bodyPr anchor="ctr" anchorCtr="0"/>
          <a:lstStyle>
            <a:lvl1pPr>
              <a:lnSpc>
                <a:spcPct val="100000"/>
              </a:lnSpc>
              <a:defRPr/>
            </a:lvl1pPr>
          </a:lstStyle>
          <a:p>
            <a:r>
              <a:rPr lang="en-US" sz="2400"/>
              <a:t>About Manifests</a:t>
            </a:r>
          </a:p>
        </p:txBody>
      </p:sp>
      <p:sp>
        <p:nvSpPr>
          <p:cNvPr id="4" name="Text Placeholder 2">
            <a:extLst>
              <a:ext uri="{FF2B5EF4-FFF2-40B4-BE49-F238E27FC236}">
                <a16:creationId xmlns:a16="http://schemas.microsoft.com/office/drawing/2014/main" id="{074465FE-83A1-43BF-B460-8D70880BDE6E}"/>
              </a:ext>
            </a:extLst>
          </p:cNvPr>
          <p:cNvSpPr>
            <a:spLocks noGrp="1"/>
          </p:cNvSpPr>
          <p:nvPr>
            <p:ph sz="quarter" idx="12"/>
          </p:nvPr>
        </p:nvSpPr>
        <p:spPr>
          <a:prstGeom prst="rect">
            <a:avLst/>
          </a:prstGeom>
        </p:spPr>
        <p:txBody>
          <a:bodyPr vert="horz" lIns="0" tIns="0" rIns="0" bIns="0" rtlCol="0">
            <a:noAutofit/>
          </a:bodyPr>
          <a:lstStyle/>
          <a:p>
            <a:pPr marL="0" indent="0">
              <a:buNone/>
            </a:pPr>
            <a:r>
              <a:t>In Kubernetes, manifest files declare the desired state of objects.</a:t>
            </a:r>
            <a:endParaRPr lang="en-IE"/>
          </a:p>
          <a:p>
            <a:pPr marL="0" indent="0">
              <a:buNone/>
            </a:pPr>
            <a:endParaRPr lang="en-IE"/>
          </a:p>
          <a:p>
            <a:pPr marL="0" lvl="0" indent="0">
              <a:spcBef>
                <a:spcPts val="0"/>
              </a:spcBef>
              <a:spcAft>
                <a:spcPts val="0"/>
              </a:spcAft>
              <a:buNone/>
            </a:pPr>
            <a:r>
              <a:rPr lang="en-US" sz="2000">
                <a:solidFill>
                  <a:schemeClr val="tx2"/>
                </a:solidFill>
                <a:cs typeface="Calibri" pitchFamily="34" charset="0"/>
              </a:rPr>
              <a:t>Manifests have the following properties:</a:t>
            </a:r>
          </a:p>
          <a:p>
            <a:pPr>
              <a:buFont typeface="Arial" pitchFamily="34" charset="0"/>
              <a:buChar char="•"/>
            </a:pPr>
            <a:r>
              <a:t>YAML format</a:t>
            </a:r>
          </a:p>
          <a:p>
            <a:pPr>
              <a:buFont typeface="Arial" pitchFamily="34" charset="0"/>
              <a:buChar char="•"/>
            </a:pPr>
            <a:r>
              <a:t>Declarative configuration</a:t>
            </a:r>
          </a:p>
          <a:p>
            <a:pPr>
              <a:buFont typeface="Arial" pitchFamily="34" charset="0"/>
              <a:buChar char="•"/>
            </a:pPr>
            <a:r>
              <a:t>Desired API primitives</a:t>
            </a:r>
            <a:endParaRPr lang="en-US"/>
          </a:p>
          <a:p>
            <a:pPr marL="0" indent="0">
              <a:buNone/>
            </a:pPr>
            <a:endParaRPr lang="en-US"/>
          </a:p>
          <a:p>
            <a:pPr marL="0" indent="0">
              <a:buNone/>
            </a:pPr>
            <a:r>
              <a:t>Kubernetes manages the creation of the requested primitives.</a:t>
            </a:r>
          </a:p>
        </p:txBody>
      </p:sp>
    </p:spTree>
    <p:custDataLst>
      <p:tags r:id="rId1"/>
    </p:custData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nSpc>
                <a:spcPct val="100000"/>
              </a:lnSpc>
              <a:defRPr/>
            </a:lvl1pPr>
          </a:lstStyle>
          <a:p>
            <a:r>
              <a:rPr lang="en-US" sz="2400"/>
              <a:t>About Pods</a:t>
            </a:r>
          </a:p>
        </p:txBody>
      </p:sp>
      <p:sp>
        <p:nvSpPr>
          <p:cNvPr id="3" name="Content Placeholder 2"/>
          <p:cNvSpPr>
            <a:spLocks noGrp="1"/>
          </p:cNvSpPr>
          <p:nvPr>
            <p:ph sz="quarter" idx="11"/>
          </p:nvPr>
        </p:nvSpPr>
        <p:spPr/>
        <p:txBody>
          <a:bodyPr>
            <a:noAutofit/>
          </a:bodyPr>
          <a:lstStyle>
            <a:lvl1pPr>
              <a:defRPr sz="2000"/>
            </a:lvl1pPr>
            <a:lvl2pPr>
              <a:defRPr sz="2000"/>
            </a:lvl2pPr>
            <a:lvl3pPr>
              <a:defRPr sz="2000"/>
            </a:lvl3pPr>
            <a:lvl4pPr>
              <a:defRPr sz="2000"/>
            </a:lvl4pPr>
            <a:lvl5pPr>
              <a:defRPr sz="2000"/>
            </a:lvl5pPr>
            <a:lvl6pPr>
              <a:defRPr sz="1400"/>
            </a:lvl6pPr>
            <a:lvl7pPr>
              <a:defRPr sz="2000"/>
            </a:lvl7pPr>
            <a:lvl8pPr>
              <a:defRPr sz="1400"/>
            </a:lvl8pPr>
            <a:lvl9pPr>
              <a:defRPr sz="1400"/>
            </a:lvl9pPr>
          </a:lstStyle>
          <a:p>
            <a:pPr marL="0" indent="0">
              <a:buNone/>
            </a:pPr>
            <a:r>
              <a:t>A pod is a set of one or more tightly coupled containers.</a:t>
            </a:r>
          </a:p>
          <a:p>
            <a:pPr marL="0" indent="0">
              <a:buNone/>
            </a:pPr>
            <a:r>
              <a:t>It is the smallest unit of work in Kubernetes.</a:t>
            </a:r>
          </a:p>
          <a:p>
            <a:pPr marL="0" indent="0">
              <a:buNone/>
            </a:pPr>
            <a:r>
              <a:t>Containers in a pod live and die together.</a:t>
            </a:r>
          </a:p>
          <a:p>
            <a:pPr marL="0" lvl="0" indent="0">
              <a:spcBef>
                <a:spcPts val="0"/>
              </a:spcBef>
              <a:spcAft>
                <a:spcPts val="0"/>
              </a:spcAft>
              <a:buNone/>
            </a:pPr>
            <a:endParaRPr lang="en-US" sz="2000">
              <a:solidFill>
                <a:schemeClr val="tx2"/>
              </a:solidFill>
              <a:cs typeface="Calibri" pitchFamily="34" charset="0"/>
            </a:endParaRPr>
          </a:p>
          <a:p>
            <a:pPr marL="0" lvl="0" indent="0">
              <a:spcBef>
                <a:spcPts val="0"/>
              </a:spcBef>
              <a:spcAft>
                <a:spcPts val="0"/>
              </a:spcAft>
              <a:buNone/>
            </a:pPr>
            <a:r>
              <a:rPr lang="en-US" sz="2000">
                <a:solidFill>
                  <a:schemeClr val="tx2"/>
                </a:solidFill>
                <a:cs typeface="Calibri" pitchFamily="34" charset="0"/>
              </a:rPr>
              <a:t>Create a pod example:</a:t>
            </a:r>
          </a:p>
          <a:p>
            <a:pPr>
              <a:buFont typeface="Arial" pitchFamily="34" charset="0"/>
              <a:buChar char="•"/>
            </a:pPr>
            <a:r>
              <a:t>The pod has a label app with the value </a:t>
            </a:r>
            <a:r>
              <a:rPr lang="en-US"/>
              <a:t>nginx</a:t>
            </a:r>
            <a:r>
              <a:t>.</a:t>
            </a:r>
          </a:p>
          <a:p>
            <a:pPr>
              <a:buFont typeface="Arial" pitchFamily="34" charset="0"/>
              <a:buChar char="•"/>
            </a:pPr>
            <a:r>
              <a:t>The pod runs the image </a:t>
            </a:r>
            <a:r>
              <a:rPr lang="en-US"/>
              <a:t>nginx</a:t>
            </a:r>
            <a:r>
              <a:t> with version 1.7.9.</a:t>
            </a:r>
          </a:p>
          <a:p>
            <a:pPr>
              <a:buFont typeface="Arial" pitchFamily="34" charset="0"/>
              <a:buChar char="•"/>
            </a:pPr>
            <a:r>
              <a:t>The pod listens on port 80.</a:t>
            </a:r>
          </a:p>
        </p:txBody>
      </p:sp>
      <p:pic>
        <p:nvPicPr>
          <p:cNvPr id="4" name="Content Placeholder 3|628|544"/>
          <p:cNvPicPr>
            <a:picLocks noGrp="1" noChangeAspect="1"/>
          </p:cNvPicPr>
          <p:nvPr>
            <p:ph sz="quarter" idx="12"/>
          </p:nvPr>
        </p:nvPicPr>
        <p:blipFill>
          <a:blip r:embed="rId4"/>
          <a:stretch>
            <a:fillRect/>
          </a:stretch>
        </p:blipFill>
        <p:spPr>
          <a:xfrm>
            <a:off x="6162675" y="1300678"/>
            <a:ext cx="5419725" cy="4694793"/>
          </a:xfrm>
          <a:prstGeom prst="rect">
            <a:avLst/>
          </a:prstGeom>
        </p:spPr>
      </p:pic>
    </p:spTree>
    <p:custDataLst>
      <p:tags r:id="rId1"/>
    </p:custData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ORP_TEMPLATE_ILT">
  <a:themeElements>
    <a:clrScheme name="Custom 1">
      <a:dk1>
        <a:srgbClr val="7F7F7F"/>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Metropolis">
      <a:majorFont>
        <a:latin typeface="Metropolis"/>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lnSpc>
            <a:spcPct val="90000"/>
          </a:lnSpc>
          <a:defRPr dirty="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miter lim="8000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z="1600" dirty="0" err="1" smtClean="0">
            <a:solidFill>
              <a:schemeClr val="tx2"/>
            </a:solidFill>
          </a:defRPr>
        </a:defPPr>
      </a:lstStyle>
    </a:txDef>
  </a:objectDefaults>
  <a:extraClrSchemeLst/>
  <a:custClrLst>
    <a:custClr name="PMS130">
      <a:srgbClr val="FDB813"/>
    </a:custClr>
    <a:custClr name="PMS144">
      <a:srgbClr val="F8981D"/>
    </a:custClr>
    <a:custClr name="PMS180">
      <a:srgbClr val="D9541E"/>
    </a:custClr>
    <a:custClr name="PMS1807">
      <a:srgbClr val="9E3039"/>
    </a:custClr>
    <a:custClr name="PMS195">
      <a:srgbClr val="820024"/>
    </a:custClr>
    <a:custClr name="PMS174">
      <a:srgbClr val="9A3B26"/>
    </a:custClr>
    <a:custClr name="PMS7519">
      <a:srgbClr val="574319"/>
    </a:custClr>
    <a:custClr name="PMS654">
      <a:srgbClr val="003D79"/>
    </a:custClr>
  </a:custClrLst>
</a:theme>
</file>

<file path=ppt/theme/theme2.xml><?xml version="1.0" encoding="utf-8"?>
<a:theme xmlns:a="http://schemas.openxmlformats.org/drawingml/2006/main" name="1_CORP_TEMPLATE_ILT">
  <a:themeElements>
    <a:clrScheme name="2018 Vmware Palette">
      <a:dk1>
        <a:srgbClr val="717074"/>
      </a:dk1>
      <a:lt1>
        <a:sysClr val="window" lastClr="FFFFFF"/>
      </a:lt1>
      <a:dk2>
        <a:srgbClr val="000000"/>
      </a:dk2>
      <a:lt2>
        <a:srgbClr val="C6C6C8"/>
      </a:lt2>
      <a:accent1>
        <a:srgbClr val="0095D3"/>
      </a:accent1>
      <a:accent2>
        <a:srgbClr val="003D79"/>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lnSpc>
            <a:spcPct val="90000"/>
          </a:lnSpc>
          <a:defRPr dirty="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25400">
          <a:solidFill>
            <a:schemeClr val="accent1"/>
          </a:solidFill>
          <a:miter lim="800000"/>
          <a:headEnd type="none" w="lg" len="med"/>
          <a:tailEnd type="triangl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z="1600" dirty="0" err="1" smtClean="0">
            <a:solidFill>
              <a:schemeClr val="tx2"/>
            </a:solidFill>
          </a:defRPr>
        </a:defPPr>
      </a:lstStyle>
    </a:txDef>
  </a:objectDefaults>
  <a:extraClrSchemeLst/>
  <a:custClrLst>
    <a:custClr name="PMS130">
      <a:srgbClr val="FDB813"/>
    </a:custClr>
    <a:custClr name="PMS144">
      <a:srgbClr val="F8981D"/>
    </a:custClr>
    <a:custClr name="PMS180">
      <a:srgbClr val="D9541E"/>
    </a:custClr>
    <a:custClr name="PMS1807">
      <a:srgbClr val="9E3039"/>
    </a:custClr>
    <a:custClr name="PMS195">
      <a:srgbClr val="820024"/>
    </a:custClr>
    <a:custClr name="PMS174">
      <a:srgbClr val="9A3B26"/>
    </a:custClr>
    <a:custClr name="PMS7519">
      <a:srgbClr val="574319"/>
    </a:custClr>
    <a:custClr name="PMS654">
      <a:srgbClr val="003D79"/>
    </a:custClr>
  </a:custClrLst>
</a:theme>
</file>

<file path=ppt/theme/theme3.xml><?xml version="1.0" encoding="utf-8"?>
<a:theme xmlns:a="http://schemas.openxmlformats.org/drawingml/2006/main" name="3_CORP_TEMPLATE_ILT">
  <a:themeElements>
    <a:clrScheme name="Custom 1">
      <a:dk1>
        <a:srgbClr val="7F7F7F"/>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Metropolis">
      <a:majorFont>
        <a:latin typeface="Metropolis"/>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lnSpc>
            <a:spcPct val="90000"/>
          </a:lnSpc>
          <a:defRPr dirty="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miter lim="8000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z="1600" dirty="0" err="1" smtClean="0">
            <a:solidFill>
              <a:schemeClr val="tx2"/>
            </a:solidFill>
          </a:defRPr>
        </a:defPPr>
      </a:lstStyle>
    </a:txDef>
  </a:objectDefaults>
  <a:extraClrSchemeLst/>
  <a:custClrLst>
    <a:custClr name="PMS130">
      <a:srgbClr val="FDB813"/>
    </a:custClr>
    <a:custClr name="PMS144">
      <a:srgbClr val="F8981D"/>
    </a:custClr>
    <a:custClr name="PMS180">
      <a:srgbClr val="D9541E"/>
    </a:custClr>
    <a:custClr name="PMS1807">
      <a:srgbClr val="9E3039"/>
    </a:custClr>
    <a:custClr name="PMS195">
      <a:srgbClr val="820024"/>
    </a:custClr>
    <a:custClr name="PMS174">
      <a:srgbClr val="9A3B26"/>
    </a:custClr>
    <a:custClr name="PMS7519">
      <a:srgbClr val="574319"/>
    </a:custClr>
    <a:custClr name="PMS654">
      <a:srgbClr val="003D79"/>
    </a:custClr>
  </a:custClrLst>
</a:theme>
</file>

<file path=ppt/theme/theme4.xml><?xml version="1.0" encoding="utf-8"?>
<a:theme xmlns:a="http://schemas.openxmlformats.org/drawingml/2006/main" name="4_CORP_TEMPLATE_ILT">
  <a:themeElements>
    <a:clrScheme name="Custom 1">
      <a:dk1>
        <a:srgbClr val="7F7F7F"/>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Metropolis">
      <a:majorFont>
        <a:latin typeface="Metropolis"/>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lnSpc>
            <a:spcPct val="90000"/>
          </a:lnSpc>
          <a:defRPr dirty="0">
            <a:solidFill>
              <a:schemeClr val="tx2"/>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bg2"/>
          </a:solidFill>
          <a:miter lim="8000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90000"/>
          </a:lnSpc>
          <a:defRPr sz="1600" dirty="0" err="1" smtClean="0">
            <a:solidFill>
              <a:schemeClr val="tx2"/>
            </a:solidFill>
          </a:defRPr>
        </a:defPPr>
      </a:lstStyle>
    </a:txDef>
  </a:objectDefaults>
  <a:extraClrSchemeLst/>
  <a:custClrLst>
    <a:custClr name="PMS130">
      <a:srgbClr val="FDB813"/>
    </a:custClr>
    <a:custClr name="PMS144">
      <a:srgbClr val="F8981D"/>
    </a:custClr>
    <a:custClr name="PMS180">
      <a:srgbClr val="D9541E"/>
    </a:custClr>
    <a:custClr name="PMS1807">
      <a:srgbClr val="9E3039"/>
    </a:custClr>
    <a:custClr name="PMS195">
      <a:srgbClr val="820024"/>
    </a:custClr>
    <a:custClr name="PMS174">
      <a:srgbClr val="9A3B26"/>
    </a:custClr>
    <a:custClr name="PMS7519">
      <a:srgbClr val="574319"/>
    </a:custClr>
    <a:custClr name="PMS654">
      <a:srgbClr val="003D79"/>
    </a:custClr>
  </a:custClr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3B909EF7DE56C419BCCFC0B7C9706B8" ma:contentTypeVersion="12" ma:contentTypeDescription="Create a new document." ma:contentTypeScope="" ma:versionID="5c6b98f66c7da73afb4e29343275921d">
  <xsd:schema xmlns:xsd="http://www.w3.org/2001/XMLSchema" xmlns:xs="http://www.w3.org/2001/XMLSchema" xmlns:p="http://schemas.microsoft.com/office/2006/metadata/properties" xmlns:ns2="9474d249-914a-4152-a429-094b4a94bd06" xmlns:ns3="26b7455a-c98d-434c-bfba-2645268fb5df" targetNamespace="http://schemas.microsoft.com/office/2006/metadata/properties" ma:root="true" ma:fieldsID="b4476da7d1b40e2bc75013b440e6cb64" ns2:_="" ns3:_="">
    <xsd:import namespace="9474d249-914a-4152-a429-094b4a94bd06"/>
    <xsd:import namespace="26b7455a-c98d-434c-bfba-2645268fb5d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74d249-914a-4152-a429-094b4a94bd0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5" nillable="true" ma:displayName="Length (seconds)"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b7455a-c98d-434c-bfba-2645268fb5df"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788C75-AC32-420F-B9D1-5ACDF1DC5401}">
  <ds:schemaRefs>
    <ds:schemaRef ds:uri="26b7455a-c98d-434c-bfba-2645268fb5df"/>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9474d249-914a-4152-a429-094b4a94bd06"/>
    <ds:schemaRef ds:uri="http://www.w3.org/XML/1998/namespace"/>
  </ds:schemaRefs>
</ds:datastoreItem>
</file>

<file path=customXml/itemProps2.xml><?xml version="1.0" encoding="utf-8"?>
<ds:datastoreItem xmlns:ds="http://schemas.openxmlformats.org/officeDocument/2006/customXml" ds:itemID="{EE4AA2EF-3857-40CF-AE36-787F57FA3B7B}">
  <ds:schemaRefs>
    <ds:schemaRef ds:uri="26b7455a-c98d-434c-bfba-2645268fb5df"/>
    <ds:schemaRef ds:uri="9474d249-914a-4152-a429-094b4a94bd0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ED807B7-A613-4886-884C-500C7BEE02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2504</TotalTime>
  <Words>2407</Words>
  <Application>Microsoft Office PowerPoint</Application>
  <PresentationFormat>Widescreen</PresentationFormat>
  <Paragraphs>546</Paragraphs>
  <Slides>35</Slides>
  <Notes>34</Notes>
  <HiddenSlides>0</HiddenSlides>
  <MMClips>0</MMClips>
  <ScaleCrop>false</ScaleCrop>
  <HeadingPairs>
    <vt:vector size="6" baseType="variant">
      <vt:variant>
        <vt:lpstr>Fonts Used</vt:lpstr>
      </vt:variant>
      <vt:variant>
        <vt:i4>12</vt:i4>
      </vt:variant>
      <vt:variant>
        <vt:lpstr>Theme</vt:lpstr>
      </vt:variant>
      <vt:variant>
        <vt:i4>4</vt:i4>
      </vt:variant>
      <vt:variant>
        <vt:lpstr>Slide Titles</vt:lpstr>
      </vt:variant>
      <vt:variant>
        <vt:i4>35</vt:i4>
      </vt:variant>
    </vt:vector>
  </HeadingPairs>
  <TitlesOfParts>
    <vt:vector size="51" baseType="lpstr">
      <vt:lpstr>MS Gothic</vt:lpstr>
      <vt:lpstr>ＭＳ Ｐゴシック</vt:lpstr>
      <vt:lpstr>Arial</vt:lpstr>
      <vt:lpstr>Calibri</vt:lpstr>
      <vt:lpstr>Camphor Std</vt:lpstr>
      <vt:lpstr>Consolas</vt:lpstr>
      <vt:lpstr>Courier New</vt:lpstr>
      <vt:lpstr>Helvetica Neue</vt:lpstr>
      <vt:lpstr>Metropolis</vt:lpstr>
      <vt:lpstr>Metropolis Light</vt:lpstr>
      <vt:lpstr>Times New Roman</vt:lpstr>
      <vt:lpstr>Verdana</vt:lpstr>
      <vt:lpstr>CORP_TEMPLATE_ILT</vt:lpstr>
      <vt:lpstr>1_CORP_TEMPLATE_ILT</vt:lpstr>
      <vt:lpstr>3_CORP_TEMPLATE_ILT</vt:lpstr>
      <vt:lpstr>4_CORP_TEMPLATE_ILT</vt:lpstr>
      <vt:lpstr>Module 3: Kubernetes Overview</vt:lpstr>
      <vt:lpstr>PowerPoint Presentation</vt:lpstr>
      <vt:lpstr>Kubernetes Architecture</vt:lpstr>
      <vt:lpstr>Cloud-Native Principles</vt:lpstr>
      <vt:lpstr>About Kubernetes</vt:lpstr>
      <vt:lpstr>Kubernetes Architecture</vt:lpstr>
      <vt:lpstr>Problems Solved by Kubernetes</vt:lpstr>
      <vt:lpstr>About Manifests</vt:lpstr>
      <vt:lpstr>About Pods</vt:lpstr>
      <vt:lpstr>Pod-to-Container Relationship</vt:lpstr>
      <vt:lpstr>Kubernetes Building Blocks</vt:lpstr>
      <vt:lpstr>Kubernetes Cluster Architecture</vt:lpstr>
      <vt:lpstr>Kubernetes Control Plane Node</vt:lpstr>
      <vt:lpstr>Kubernetes Worker Node </vt:lpstr>
      <vt:lpstr>Kubernetes Plug-In Architecture</vt:lpstr>
      <vt:lpstr>Kubernetes Tools</vt:lpstr>
      <vt:lpstr>About kubeadm</vt:lpstr>
      <vt:lpstr>Lesson 2: Kubernetes kubectl CLI</vt:lpstr>
      <vt:lpstr>API: REST</vt:lpstr>
      <vt:lpstr>API: kubectl</vt:lpstr>
      <vt:lpstr>About kubectl Command-Line Interface</vt:lpstr>
      <vt:lpstr>Interacting with Kubernetes Objects Using kubectl (1)</vt:lpstr>
      <vt:lpstr>Interacting with Kubernetes Objects Using kubectl (2)</vt:lpstr>
      <vt:lpstr>Kubectl Commands (1)</vt:lpstr>
      <vt:lpstr>Kubectl Commands (2)</vt:lpstr>
      <vt:lpstr>Commands: kubectl get nodes</vt:lpstr>
      <vt:lpstr>Commands: kubectl get pods</vt:lpstr>
      <vt:lpstr>Navigating Namespaces Using kubectl</vt:lpstr>
      <vt:lpstr>Kubernetes Troubleshooting: Event Log</vt:lpstr>
      <vt:lpstr>Getting a List of Objects</vt:lpstr>
      <vt:lpstr>Getting More Information About an Object</vt:lpstr>
      <vt:lpstr>Example: kubectl describe</vt:lpstr>
      <vt:lpstr>Creating Resources</vt:lpstr>
      <vt:lpstr>Getting Pod Logs</vt:lpstr>
      <vt:lpstr>Kubernetes Pod Phases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k8s-foundations-part1-1.0.1</dc:title>
  <dc:creator>Kannan Manoharan</dc:creator>
  <cp:lastModifiedBy>Kannan Manoharan</cp:lastModifiedBy>
  <cp:revision>16</cp:revision>
  <dcterms:created xsi:type="dcterms:W3CDTF">2020-03-05T16:14:31Z</dcterms:created>
  <dcterms:modified xsi:type="dcterms:W3CDTF">2025-09-30T11:31:29Z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2019-08-09T00:00:00Z</vt:filetime>
  </property>
  <property fmtid="{D5CDD505-2E9C-101B-9397-08002B2CF9AE}" pid="3" name="Creator">
    <vt:lpwstr>PowerPoint</vt:lpwstr>
  </property>
  <property fmtid="{D5CDD505-2E9C-101B-9397-08002B2CF9AE}" pid="4" name="LastSaved">
    <vt:filetime>2020-03-05T00:00:00Z</vt:filetime>
  </property>
  <property fmtid="{D5CDD505-2E9C-101B-9397-08002B2CF9AE}" pid="5" name="ContentTypeId">
    <vt:lpwstr>0x01010093B909EF7DE56C419BCCFC0B7C9706B8</vt:lpwstr>
  </property>
</Properties>
</file>