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38.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39.xml" ContentType="application/vnd.openxmlformats-officedocument.presentationml.tags+xml"/>
  <Override PartName="/ppt/notesSlides/notesSlide49.xml" ContentType="application/vnd.openxmlformats-officedocument.presentationml.notesSlide+xml"/>
  <Override PartName="/ppt/tags/tag4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41.xml" ContentType="application/vnd.openxmlformats-officedocument.presentationml.tags+xml"/>
  <Override PartName="/ppt/notesSlides/notesSlide58.xml" ContentType="application/vnd.openxmlformats-officedocument.presentationml.notesSlide+xml"/>
  <Override PartName="/ppt/tags/tag42.xml" ContentType="application/vnd.openxmlformats-officedocument.presentationml.tags+xml"/>
  <Override PartName="/ppt/notesSlides/notesSlide59.xml" ContentType="application/vnd.openxmlformats-officedocument.presentationml.notesSlide+xml"/>
  <Override PartName="/ppt/tags/tag43.xml" ContentType="application/vnd.openxmlformats-officedocument.presentationml.tags+xml"/>
  <Override PartName="/ppt/notesSlides/notesSlide60.xml" ContentType="application/vnd.openxmlformats-officedocument.presentationml.notesSlide+xml"/>
  <Override PartName="/ppt/tags/tag44.xml" ContentType="application/vnd.openxmlformats-officedocument.presentationml.tags+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4"/>
  </p:sldMasterIdLst>
  <p:notesMasterIdLst>
    <p:notesMasterId r:id="rId67"/>
  </p:notesMasterIdLst>
  <p:sldIdLst>
    <p:sldId id="312" r:id="rId5"/>
    <p:sldId id="315" r:id="rId6"/>
    <p:sldId id="230716999" r:id="rId7"/>
    <p:sldId id="398" r:id="rId8"/>
    <p:sldId id="357" r:id="rId9"/>
    <p:sldId id="284" r:id="rId10"/>
    <p:sldId id="397" r:id="rId11"/>
    <p:sldId id="230716990" r:id="rId12"/>
    <p:sldId id="230716991" r:id="rId13"/>
    <p:sldId id="230716992" r:id="rId14"/>
    <p:sldId id="230716993" r:id="rId15"/>
    <p:sldId id="230716994" r:id="rId16"/>
    <p:sldId id="230717019" r:id="rId17"/>
    <p:sldId id="360" r:id="rId18"/>
    <p:sldId id="230716995" r:id="rId19"/>
    <p:sldId id="230716805" r:id="rId20"/>
    <p:sldId id="230716997" r:id="rId21"/>
    <p:sldId id="230717001" r:id="rId22"/>
    <p:sldId id="393" r:id="rId23"/>
    <p:sldId id="326" r:id="rId24"/>
    <p:sldId id="327" r:id="rId25"/>
    <p:sldId id="329" r:id="rId26"/>
    <p:sldId id="330" r:id="rId27"/>
    <p:sldId id="331" r:id="rId28"/>
    <p:sldId id="332" r:id="rId29"/>
    <p:sldId id="333" r:id="rId30"/>
    <p:sldId id="334" r:id="rId31"/>
    <p:sldId id="335" r:id="rId32"/>
    <p:sldId id="336" r:id="rId33"/>
    <p:sldId id="338" r:id="rId34"/>
    <p:sldId id="339" r:id="rId35"/>
    <p:sldId id="340" r:id="rId36"/>
    <p:sldId id="341" r:id="rId37"/>
    <p:sldId id="342" r:id="rId38"/>
    <p:sldId id="343" r:id="rId39"/>
    <p:sldId id="344" r:id="rId40"/>
    <p:sldId id="345" r:id="rId41"/>
    <p:sldId id="347" r:id="rId42"/>
    <p:sldId id="348" r:id="rId43"/>
    <p:sldId id="349" r:id="rId44"/>
    <p:sldId id="351" r:id="rId45"/>
    <p:sldId id="352" r:id="rId46"/>
    <p:sldId id="353" r:id="rId47"/>
    <p:sldId id="354" r:id="rId48"/>
    <p:sldId id="395" r:id="rId49"/>
    <p:sldId id="366" r:id="rId50"/>
    <p:sldId id="367" r:id="rId51"/>
    <p:sldId id="364" r:id="rId52"/>
    <p:sldId id="365" r:id="rId53"/>
    <p:sldId id="230717018" r:id="rId54"/>
    <p:sldId id="230717002" r:id="rId55"/>
    <p:sldId id="230717003" r:id="rId56"/>
    <p:sldId id="230717004" r:id="rId57"/>
    <p:sldId id="230717005" r:id="rId58"/>
    <p:sldId id="230717006" r:id="rId59"/>
    <p:sldId id="230717007" r:id="rId60"/>
    <p:sldId id="230717008" r:id="rId61"/>
    <p:sldId id="230717009" r:id="rId62"/>
    <p:sldId id="230717010" r:id="rId63"/>
    <p:sldId id="230717011" r:id="rId64"/>
    <p:sldId id="230717012" r:id="rId65"/>
    <p:sldId id="230717013" r:id="rId66"/>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36EC6032-3DD8-4E8B-A228-72F468929805}">
          <p14:sldIdLst>
            <p14:sldId id="312"/>
          </p14:sldIdLst>
        </p14:section>
        <p14:section name="Les 1 - Kubernetes Objects" id="{1C774918-1009-4958-86A2-3E4A41AFFBDF}">
          <p14:sldIdLst>
            <p14:sldId id="315"/>
            <p14:sldId id="230716999"/>
            <p14:sldId id="398"/>
            <p14:sldId id="357"/>
            <p14:sldId id="284"/>
            <p14:sldId id="397"/>
            <p14:sldId id="230716990"/>
            <p14:sldId id="230716991"/>
            <p14:sldId id="230716992"/>
            <p14:sldId id="230716993"/>
            <p14:sldId id="230716994"/>
            <p14:sldId id="230717019"/>
            <p14:sldId id="360"/>
            <p14:sldId id="230716995"/>
            <p14:sldId id="230716805"/>
            <p14:sldId id="230716997"/>
            <p14:sldId id="230717001"/>
          </p14:sldIdLst>
        </p14:section>
        <p14:section name="Les 2 - Deployment Management" id="{979C69E6-2994-46E0-B1A4-FDD9B60B436E}">
          <p14:sldIdLst>
            <p14:sldId id="393"/>
            <p14:sldId id="326"/>
            <p14:sldId id="327"/>
            <p14:sldId id="329"/>
            <p14:sldId id="330"/>
            <p14:sldId id="331"/>
            <p14:sldId id="332"/>
            <p14:sldId id="333"/>
            <p14:sldId id="334"/>
            <p14:sldId id="335"/>
            <p14:sldId id="336"/>
            <p14:sldId id="338"/>
            <p14:sldId id="339"/>
            <p14:sldId id="340"/>
            <p14:sldId id="341"/>
            <p14:sldId id="342"/>
            <p14:sldId id="343"/>
            <p14:sldId id="344"/>
            <p14:sldId id="345"/>
            <p14:sldId id="347"/>
            <p14:sldId id="348"/>
            <p14:sldId id="349"/>
            <p14:sldId id="351"/>
            <p14:sldId id="352"/>
            <p14:sldId id="353"/>
            <p14:sldId id="354"/>
          </p14:sldIdLst>
        </p14:section>
        <p14:section name="Les 3 - Pod Configurations" id="{8EA786FD-5E87-4E70-B732-BCF5FB8B560B}">
          <p14:sldIdLst>
            <p14:sldId id="395"/>
            <p14:sldId id="366"/>
            <p14:sldId id="367"/>
            <p14:sldId id="364"/>
            <p14:sldId id="365"/>
            <p14:sldId id="230717018"/>
            <p14:sldId id="230717002"/>
            <p14:sldId id="230717003"/>
            <p14:sldId id="230717004"/>
            <p14:sldId id="230717005"/>
            <p14:sldId id="230717006"/>
            <p14:sldId id="230717007"/>
            <p14:sldId id="230717008"/>
            <p14:sldId id="230717009"/>
            <p14:sldId id="230717010"/>
            <p14:sldId id="230717011"/>
            <p14:sldId id="230717012"/>
            <p14:sldId id="230717013"/>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ira Palumbo" initials="MP" lastIdx="55" clrIdx="0">
    <p:extLst>
      <p:ext uri="{19B8F6BF-5375-455C-9EA6-DF929625EA0E}">
        <p15:presenceInfo xmlns:p15="http://schemas.microsoft.com/office/powerpoint/2012/main" userId="S::mpalumbo@vmware.com::d5313c09-a6ac-40b1-8c83-27dd36ce5c13" providerId="AD"/>
      </p:ext>
    </p:extLst>
  </p:cmAuthor>
  <p:cmAuthor id="2" name="Marc Alumbaugh" initials="MA" lastIdx="22" clrIdx="1">
    <p:extLst>
      <p:ext uri="{19B8F6BF-5375-455C-9EA6-DF929625EA0E}">
        <p15:presenceInfo xmlns:p15="http://schemas.microsoft.com/office/powerpoint/2012/main" userId="S::malumbaugh@vmware.com::806e4abf-cc48-4516-974b-d3e82987e1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BFE16-4CFE-49A6-9BEE-C4890898702E}" v="140" vWet="142" dt="2021-08-16T13:11:31.511"/>
    <p1510:client id="{F1BE8A69-1464-4C22-9571-A93BE20E9985}" v="11" dt="2021-08-16T13:11:50.4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9" autoAdjust="0"/>
  </p:normalViewPr>
  <p:slideViewPr>
    <p:cSldViewPr snapToGrid="0">
      <p:cViewPr varScale="1">
        <p:scale>
          <a:sx n="85" d="100"/>
          <a:sy n="85" d="100"/>
        </p:scale>
        <p:origin x="1476"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10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100"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Alumbaugh" userId="806e4abf-cc48-4516-974b-d3e82987e174" providerId="ADAL" clId="{EBFB39E3-538D-4D3C-8350-9BE02CEF2A28}"/>
    <pc:docChg chg="custSel modSld">
      <pc:chgData name="Marc Alumbaugh" userId="806e4abf-cc48-4516-974b-d3e82987e174" providerId="ADAL" clId="{EBFB39E3-538D-4D3C-8350-9BE02CEF2A28}" dt="2021-08-12T20:05:14.959" v="75" actId="1589"/>
      <pc:docMkLst>
        <pc:docMk/>
      </pc:docMkLst>
      <pc:sldChg chg="addCm">
        <pc:chgData name="Marc Alumbaugh" userId="806e4abf-cc48-4516-974b-d3e82987e174" providerId="ADAL" clId="{EBFB39E3-538D-4D3C-8350-9BE02CEF2A28}" dt="2021-08-12T20:00:20.872" v="27" actId="1589"/>
        <pc:sldMkLst>
          <pc:docMk/>
          <pc:sldMk cId="0" sldId="294"/>
        </pc:sldMkLst>
      </pc:sldChg>
      <pc:sldChg chg="modSp mod">
        <pc:chgData name="Marc Alumbaugh" userId="806e4abf-cc48-4516-974b-d3e82987e174" providerId="ADAL" clId="{EBFB39E3-538D-4D3C-8350-9BE02CEF2A28}" dt="2021-08-04T20:05:06.291" v="20" actId="20577"/>
        <pc:sldMkLst>
          <pc:docMk/>
          <pc:sldMk cId="0" sldId="361"/>
        </pc:sldMkLst>
        <pc:spChg chg="mod">
          <ac:chgData name="Marc Alumbaugh" userId="806e4abf-cc48-4516-974b-d3e82987e174" providerId="ADAL" clId="{EBFB39E3-538D-4D3C-8350-9BE02CEF2A28}" dt="2021-08-04T20:05:06.291" v="20" actId="20577"/>
          <ac:spMkLst>
            <pc:docMk/>
            <pc:sldMk cId="0" sldId="361"/>
            <ac:spMk id="6" creationId="{BB938116-449C-4EFF-946D-4E230FBA79B2}"/>
          </ac:spMkLst>
        </pc:spChg>
      </pc:sldChg>
      <pc:sldChg chg="modSp mod">
        <pc:chgData name="Marc Alumbaugh" userId="806e4abf-cc48-4516-974b-d3e82987e174" providerId="ADAL" clId="{EBFB39E3-538D-4D3C-8350-9BE02CEF2A28}" dt="2021-08-04T20:08:32.133" v="26" actId="6549"/>
        <pc:sldMkLst>
          <pc:docMk/>
          <pc:sldMk cId="0" sldId="367"/>
        </pc:sldMkLst>
        <pc:spChg chg="mod">
          <ac:chgData name="Marc Alumbaugh" userId="806e4abf-cc48-4516-974b-d3e82987e174" providerId="ADAL" clId="{EBFB39E3-538D-4D3C-8350-9BE02CEF2A28}" dt="2021-08-04T20:08:32.133" v="26" actId="6549"/>
          <ac:spMkLst>
            <pc:docMk/>
            <pc:sldMk cId="0" sldId="367"/>
            <ac:spMk id="2" creationId="{00000000-0000-0000-0000-000000000000}"/>
          </ac:spMkLst>
        </pc:spChg>
      </pc:sldChg>
      <pc:sldChg chg="modSp mod">
        <pc:chgData name="Marc Alumbaugh" userId="806e4abf-cc48-4516-974b-d3e82987e174" providerId="ADAL" clId="{EBFB39E3-538D-4D3C-8350-9BE02CEF2A28}" dt="2021-08-12T20:02:48.444" v="45" actId="6549"/>
        <pc:sldMkLst>
          <pc:docMk/>
          <pc:sldMk cId="989916850" sldId="387"/>
        </pc:sldMkLst>
        <pc:spChg chg="mod">
          <ac:chgData name="Marc Alumbaugh" userId="806e4abf-cc48-4516-974b-d3e82987e174" providerId="ADAL" clId="{EBFB39E3-538D-4D3C-8350-9BE02CEF2A28}" dt="2021-08-12T20:02:48.444" v="45" actId="6549"/>
          <ac:spMkLst>
            <pc:docMk/>
            <pc:sldMk cId="989916850" sldId="387"/>
            <ac:spMk id="2" creationId="{00000000-0000-0000-0000-000000000000}"/>
          </ac:spMkLst>
        </pc:spChg>
      </pc:sldChg>
      <pc:sldChg chg="modSp mod addCm">
        <pc:chgData name="Marc Alumbaugh" userId="806e4abf-cc48-4516-974b-d3e82987e174" providerId="ADAL" clId="{EBFB39E3-538D-4D3C-8350-9BE02CEF2A28}" dt="2021-08-12T20:03:45.847" v="60" actId="1589"/>
        <pc:sldMkLst>
          <pc:docMk/>
          <pc:sldMk cId="915658177" sldId="388"/>
        </pc:sldMkLst>
        <pc:spChg chg="mod">
          <ac:chgData name="Marc Alumbaugh" userId="806e4abf-cc48-4516-974b-d3e82987e174" providerId="ADAL" clId="{EBFB39E3-538D-4D3C-8350-9BE02CEF2A28}" dt="2021-08-12T20:03:22.133" v="59" actId="6549"/>
          <ac:spMkLst>
            <pc:docMk/>
            <pc:sldMk cId="915658177" sldId="388"/>
            <ac:spMk id="2" creationId="{00000000-0000-0000-0000-000000000000}"/>
          </ac:spMkLst>
        </pc:spChg>
      </pc:sldChg>
      <pc:sldChg chg="modSp mod">
        <pc:chgData name="Marc Alumbaugh" userId="806e4abf-cc48-4516-974b-d3e82987e174" providerId="ADAL" clId="{EBFB39E3-538D-4D3C-8350-9BE02CEF2A28}" dt="2021-08-12T20:04:13.340" v="65" actId="5793"/>
        <pc:sldMkLst>
          <pc:docMk/>
          <pc:sldMk cId="4096795827" sldId="391"/>
        </pc:sldMkLst>
        <pc:spChg chg="mod">
          <ac:chgData name="Marc Alumbaugh" userId="806e4abf-cc48-4516-974b-d3e82987e174" providerId="ADAL" clId="{EBFB39E3-538D-4D3C-8350-9BE02CEF2A28}" dt="2021-08-12T20:04:13.340" v="65" actId="5793"/>
          <ac:spMkLst>
            <pc:docMk/>
            <pc:sldMk cId="4096795827" sldId="391"/>
            <ac:spMk id="2" creationId="{00000000-0000-0000-0000-000000000000}"/>
          </ac:spMkLst>
        </pc:spChg>
      </pc:sldChg>
      <pc:sldChg chg="modSp mod addCm">
        <pc:chgData name="Marc Alumbaugh" userId="806e4abf-cc48-4516-974b-d3e82987e174" providerId="ADAL" clId="{EBFB39E3-538D-4D3C-8350-9BE02CEF2A28}" dt="2021-08-12T20:05:14.959" v="75" actId="1589"/>
        <pc:sldMkLst>
          <pc:docMk/>
          <pc:sldMk cId="355167475" sldId="392"/>
        </pc:sldMkLst>
        <pc:spChg chg="mod">
          <ac:chgData name="Marc Alumbaugh" userId="806e4abf-cc48-4516-974b-d3e82987e174" providerId="ADAL" clId="{EBFB39E3-538D-4D3C-8350-9BE02CEF2A28}" dt="2021-08-12T20:05:03.053" v="74" actId="20577"/>
          <ac:spMkLst>
            <pc:docMk/>
            <pc:sldMk cId="355167475" sldId="392"/>
            <ac:spMk id="2" creationId="{00000000-0000-0000-0000-000000000000}"/>
          </ac:spMkLst>
        </pc:spChg>
      </pc:sldChg>
    </pc:docChg>
  </pc:docChgLst>
  <pc:docChgLst>
    <pc:chgData name="Moira Palumbo" userId="d5313c09-a6ac-40b1-8c83-27dd36ce5c13" providerId="ADAL" clId="{FDA3642C-F7CF-4F68-B560-3F6D979034F4}"/>
    <pc:docChg chg="undo custSel modSld">
      <pc:chgData name="Moira Palumbo" userId="d5313c09-a6ac-40b1-8c83-27dd36ce5c13" providerId="ADAL" clId="{FDA3642C-F7CF-4F68-B560-3F6D979034F4}" dt="2021-08-11T16:09:09.897" v="543"/>
      <pc:docMkLst>
        <pc:docMk/>
      </pc:docMkLst>
      <pc:sldChg chg="modSp mod">
        <pc:chgData name="Moira Palumbo" userId="d5313c09-a6ac-40b1-8c83-27dd36ce5c13" providerId="ADAL" clId="{FDA3642C-F7CF-4F68-B560-3F6D979034F4}" dt="2021-08-11T14:50:06.604" v="126" actId="20577"/>
        <pc:sldMkLst>
          <pc:docMk/>
          <pc:sldMk cId="0" sldId="285"/>
        </pc:sldMkLst>
        <pc:spChg chg="mod">
          <ac:chgData name="Moira Palumbo" userId="d5313c09-a6ac-40b1-8c83-27dd36ce5c13" providerId="ADAL" clId="{FDA3642C-F7CF-4F68-B560-3F6D979034F4}" dt="2021-08-11T14:50:06.604" v="126" actId="20577"/>
          <ac:spMkLst>
            <pc:docMk/>
            <pc:sldMk cId="0" sldId="285"/>
            <ac:spMk id="2" creationId="{00000000-0000-0000-0000-000000000000}"/>
          </ac:spMkLst>
        </pc:spChg>
      </pc:sldChg>
      <pc:sldChg chg="modSp mod chgLayout">
        <pc:chgData name="Moira Palumbo" userId="d5313c09-a6ac-40b1-8c83-27dd36ce5c13" providerId="ADAL" clId="{FDA3642C-F7CF-4F68-B560-3F6D979034F4}" dt="2021-08-11T15:18:54.478" v="222" actId="20577"/>
        <pc:sldMkLst>
          <pc:docMk/>
          <pc:sldMk cId="0" sldId="292"/>
        </pc:sldMkLst>
        <pc:spChg chg="mod ord">
          <ac:chgData name="Moira Palumbo" userId="d5313c09-a6ac-40b1-8c83-27dd36ce5c13" providerId="ADAL" clId="{FDA3642C-F7CF-4F68-B560-3F6D979034F4}" dt="2021-08-11T15:17:36.934" v="200" actId="700"/>
          <ac:spMkLst>
            <pc:docMk/>
            <pc:sldMk cId="0" sldId="292"/>
            <ac:spMk id="3" creationId="{00000000-0000-0000-0000-000000000000}"/>
          </ac:spMkLst>
        </pc:spChg>
        <pc:spChg chg="mod">
          <ac:chgData name="Moira Palumbo" userId="d5313c09-a6ac-40b1-8c83-27dd36ce5c13" providerId="ADAL" clId="{FDA3642C-F7CF-4F68-B560-3F6D979034F4}" dt="2021-08-11T15:18:11.096" v="202" actId="255"/>
          <ac:spMkLst>
            <pc:docMk/>
            <pc:sldMk cId="0" sldId="292"/>
            <ac:spMk id="4" creationId="{00000000-0000-0000-0000-000000000000}"/>
          </ac:spMkLst>
        </pc:spChg>
        <pc:spChg chg="mod ord">
          <ac:chgData name="Moira Palumbo" userId="d5313c09-a6ac-40b1-8c83-27dd36ce5c13" providerId="ADAL" clId="{FDA3642C-F7CF-4F68-B560-3F6D979034F4}" dt="2021-08-11T15:17:36.934" v="200" actId="700"/>
          <ac:spMkLst>
            <pc:docMk/>
            <pc:sldMk cId="0" sldId="292"/>
            <ac:spMk id="42" creationId="{00000000-0000-0000-0000-000000000000}"/>
          </ac:spMkLst>
        </pc:spChg>
        <pc:spChg chg="mod ord">
          <ac:chgData name="Moira Palumbo" userId="d5313c09-a6ac-40b1-8c83-27dd36ce5c13" providerId="ADAL" clId="{FDA3642C-F7CF-4F68-B560-3F6D979034F4}" dt="2021-08-11T15:17:36.934" v="200" actId="700"/>
          <ac:spMkLst>
            <pc:docMk/>
            <pc:sldMk cId="0" sldId="292"/>
            <ac:spMk id="43" creationId="{00000000-0000-0000-0000-000000000000}"/>
          </ac:spMkLst>
        </pc:spChg>
        <pc:spChg chg="mod ord">
          <ac:chgData name="Moira Palumbo" userId="d5313c09-a6ac-40b1-8c83-27dd36ce5c13" providerId="ADAL" clId="{FDA3642C-F7CF-4F68-B560-3F6D979034F4}" dt="2021-08-11T15:18:54.478" v="222" actId="20577"/>
          <ac:spMkLst>
            <pc:docMk/>
            <pc:sldMk cId="0" sldId="292"/>
            <ac:spMk id="44" creationId="{AB844A67-0DAA-467F-A5EC-461247A38091}"/>
          </ac:spMkLst>
        </pc:spChg>
        <pc:spChg chg="mod ord">
          <ac:chgData name="Moira Palumbo" userId="d5313c09-a6ac-40b1-8c83-27dd36ce5c13" providerId="ADAL" clId="{FDA3642C-F7CF-4F68-B560-3F6D979034F4}" dt="2021-08-11T15:17:36.934" v="200" actId="700"/>
          <ac:spMkLst>
            <pc:docMk/>
            <pc:sldMk cId="0" sldId="292"/>
            <ac:spMk id="45" creationId="{C088CED6-1BB5-4A01-B804-9DA892D72030}"/>
          </ac:spMkLst>
        </pc:spChg>
        <pc:spChg chg="mod ord">
          <ac:chgData name="Moira Palumbo" userId="d5313c09-a6ac-40b1-8c83-27dd36ce5c13" providerId="ADAL" clId="{FDA3642C-F7CF-4F68-B560-3F6D979034F4}" dt="2021-08-11T15:17:36.934" v="200" actId="700"/>
          <ac:spMkLst>
            <pc:docMk/>
            <pc:sldMk cId="0" sldId="292"/>
            <ac:spMk id="46" creationId="{E29BFE51-30D1-4514-B4C3-1A5E53228577}"/>
          </ac:spMkLst>
        </pc:spChg>
      </pc:sldChg>
      <pc:sldChg chg="modSp mod addCm modCm">
        <pc:chgData name="Moira Palumbo" userId="d5313c09-a6ac-40b1-8c83-27dd36ce5c13" providerId="ADAL" clId="{FDA3642C-F7CF-4F68-B560-3F6D979034F4}" dt="2021-08-11T15:15:57.368" v="197" actId="20577"/>
        <pc:sldMkLst>
          <pc:docMk/>
          <pc:sldMk cId="0" sldId="294"/>
        </pc:sldMkLst>
        <pc:spChg chg="mod">
          <ac:chgData name="Moira Palumbo" userId="d5313c09-a6ac-40b1-8c83-27dd36ce5c13" providerId="ADAL" clId="{FDA3642C-F7CF-4F68-B560-3F6D979034F4}" dt="2021-08-11T15:15:57.368" v="197" actId="20577"/>
          <ac:spMkLst>
            <pc:docMk/>
            <pc:sldMk cId="0" sldId="294"/>
            <ac:spMk id="6" creationId="{89BE7C97-A408-474A-BCBE-AFE676307152}"/>
          </ac:spMkLst>
        </pc:spChg>
      </pc:sldChg>
      <pc:sldChg chg="modSp mod">
        <pc:chgData name="Moira Palumbo" userId="d5313c09-a6ac-40b1-8c83-27dd36ce5c13" providerId="ADAL" clId="{FDA3642C-F7CF-4F68-B560-3F6D979034F4}" dt="2021-08-11T15:47:22.977" v="350"/>
        <pc:sldMkLst>
          <pc:docMk/>
          <pc:sldMk cId="0" sldId="299"/>
        </pc:sldMkLst>
        <pc:spChg chg="mod">
          <ac:chgData name="Moira Palumbo" userId="d5313c09-a6ac-40b1-8c83-27dd36ce5c13" providerId="ADAL" clId="{FDA3642C-F7CF-4F68-B560-3F6D979034F4}" dt="2021-08-11T15:45:51.107" v="340" actId="20577"/>
          <ac:spMkLst>
            <pc:docMk/>
            <pc:sldMk cId="0" sldId="299"/>
            <ac:spMk id="3" creationId="{00000000-0000-0000-0000-000000000000}"/>
          </ac:spMkLst>
        </pc:spChg>
        <pc:spChg chg="mod">
          <ac:chgData name="Moira Palumbo" userId="d5313c09-a6ac-40b1-8c83-27dd36ce5c13" providerId="ADAL" clId="{FDA3642C-F7CF-4F68-B560-3F6D979034F4}" dt="2021-08-11T15:47:22.977" v="350"/>
          <ac:spMkLst>
            <pc:docMk/>
            <pc:sldMk cId="0" sldId="299"/>
            <ac:spMk id="6" creationId="{A5DF48E3-49E1-4D4F-9F29-BB08C77D9B51}"/>
          </ac:spMkLst>
        </pc:spChg>
      </pc:sldChg>
      <pc:sldChg chg="modSp mod">
        <pc:chgData name="Moira Palumbo" userId="d5313c09-a6ac-40b1-8c83-27dd36ce5c13" providerId="ADAL" clId="{FDA3642C-F7CF-4F68-B560-3F6D979034F4}" dt="2021-08-11T14:48:11.704" v="32" actId="20577"/>
        <pc:sldMkLst>
          <pc:docMk/>
          <pc:sldMk cId="0" sldId="313"/>
        </pc:sldMkLst>
        <pc:spChg chg="mod">
          <ac:chgData name="Moira Palumbo" userId="d5313c09-a6ac-40b1-8c83-27dd36ce5c13" providerId="ADAL" clId="{FDA3642C-F7CF-4F68-B560-3F6D979034F4}" dt="2021-08-11T14:48:11.704" v="32" actId="20577"/>
          <ac:spMkLst>
            <pc:docMk/>
            <pc:sldMk cId="0" sldId="313"/>
            <ac:spMk id="6" creationId="{A3D9C313-9D74-4417-9CE5-3067F940B13A}"/>
          </ac:spMkLst>
        </pc:spChg>
      </pc:sldChg>
      <pc:sldChg chg="modSp mod">
        <pc:chgData name="Moira Palumbo" userId="d5313c09-a6ac-40b1-8c83-27dd36ce5c13" providerId="ADAL" clId="{FDA3642C-F7CF-4F68-B560-3F6D979034F4}" dt="2021-08-11T15:48:52.756" v="359" actId="20577"/>
        <pc:sldMkLst>
          <pc:docMk/>
          <pc:sldMk cId="0" sldId="326"/>
        </pc:sldMkLst>
        <pc:spChg chg="mod">
          <ac:chgData name="Moira Palumbo" userId="d5313c09-a6ac-40b1-8c83-27dd36ce5c13" providerId="ADAL" clId="{FDA3642C-F7CF-4F68-B560-3F6D979034F4}" dt="2021-08-11T15:48:36.790" v="357" actId="1582"/>
          <ac:spMkLst>
            <pc:docMk/>
            <pc:sldMk cId="0" sldId="326"/>
            <ac:spMk id="3" creationId="{00000000-0000-0000-0000-000000000000}"/>
          </ac:spMkLst>
        </pc:spChg>
        <pc:spChg chg="mod">
          <ac:chgData name="Moira Palumbo" userId="d5313c09-a6ac-40b1-8c83-27dd36ce5c13" providerId="ADAL" clId="{FDA3642C-F7CF-4F68-B560-3F6D979034F4}" dt="2021-08-11T15:47:43.930" v="352" actId="255"/>
          <ac:spMkLst>
            <pc:docMk/>
            <pc:sldMk cId="0" sldId="326"/>
            <ac:spMk id="6" creationId="{00000000-0000-0000-0000-000000000000}"/>
          </ac:spMkLst>
        </pc:spChg>
        <pc:spChg chg="mod">
          <ac:chgData name="Moira Palumbo" userId="d5313c09-a6ac-40b1-8c83-27dd36ce5c13" providerId="ADAL" clId="{FDA3642C-F7CF-4F68-B560-3F6D979034F4}" dt="2021-08-11T15:47:54.425" v="354" actId="255"/>
          <ac:spMkLst>
            <pc:docMk/>
            <pc:sldMk cId="0" sldId="326"/>
            <ac:spMk id="7" creationId="{00000000-0000-0000-0000-000000000000}"/>
          </ac:spMkLst>
        </pc:spChg>
        <pc:spChg chg="mod">
          <ac:chgData name="Moira Palumbo" userId="d5313c09-a6ac-40b1-8c83-27dd36ce5c13" providerId="ADAL" clId="{FDA3642C-F7CF-4F68-B560-3F6D979034F4}" dt="2021-08-11T15:48:52.756" v="359" actId="20577"/>
          <ac:spMkLst>
            <pc:docMk/>
            <pc:sldMk cId="0" sldId="326"/>
            <ac:spMk id="10" creationId="{15B04BA8-ED4F-4053-8517-B1719132FC5C}"/>
          </ac:spMkLst>
        </pc:spChg>
      </pc:sldChg>
      <pc:sldChg chg="modSp mod">
        <pc:chgData name="Moira Palumbo" userId="d5313c09-a6ac-40b1-8c83-27dd36ce5c13" providerId="ADAL" clId="{FDA3642C-F7CF-4F68-B560-3F6D979034F4}" dt="2021-08-11T15:49:45.692" v="360" actId="255"/>
        <pc:sldMkLst>
          <pc:docMk/>
          <pc:sldMk cId="0" sldId="329"/>
        </pc:sldMkLst>
        <pc:spChg chg="mod">
          <ac:chgData name="Moira Palumbo" userId="d5313c09-a6ac-40b1-8c83-27dd36ce5c13" providerId="ADAL" clId="{FDA3642C-F7CF-4F68-B560-3F6D979034F4}" dt="2021-08-11T15:49:45.692" v="360" actId="255"/>
          <ac:spMkLst>
            <pc:docMk/>
            <pc:sldMk cId="0" sldId="329"/>
            <ac:spMk id="6" creationId="{00000000-0000-0000-0000-000000000000}"/>
          </ac:spMkLst>
        </pc:spChg>
      </pc:sldChg>
      <pc:sldChg chg="modSp mod">
        <pc:chgData name="Moira Palumbo" userId="d5313c09-a6ac-40b1-8c83-27dd36ce5c13" providerId="ADAL" clId="{FDA3642C-F7CF-4F68-B560-3F6D979034F4}" dt="2021-08-11T15:49:51.747" v="361" actId="255"/>
        <pc:sldMkLst>
          <pc:docMk/>
          <pc:sldMk cId="0" sldId="330"/>
        </pc:sldMkLst>
        <pc:spChg chg="mod">
          <ac:chgData name="Moira Palumbo" userId="d5313c09-a6ac-40b1-8c83-27dd36ce5c13" providerId="ADAL" clId="{FDA3642C-F7CF-4F68-B560-3F6D979034F4}" dt="2021-08-11T15:49:51.747" v="361" actId="255"/>
          <ac:spMkLst>
            <pc:docMk/>
            <pc:sldMk cId="0" sldId="330"/>
            <ac:spMk id="6" creationId="{00000000-0000-0000-0000-000000000000}"/>
          </ac:spMkLst>
        </pc:spChg>
      </pc:sldChg>
      <pc:sldChg chg="modSp mod">
        <pc:chgData name="Moira Palumbo" userId="d5313c09-a6ac-40b1-8c83-27dd36ce5c13" providerId="ADAL" clId="{FDA3642C-F7CF-4F68-B560-3F6D979034F4}" dt="2021-08-11T15:49:58.317" v="362" actId="255"/>
        <pc:sldMkLst>
          <pc:docMk/>
          <pc:sldMk cId="0" sldId="331"/>
        </pc:sldMkLst>
        <pc:spChg chg="mod">
          <ac:chgData name="Moira Palumbo" userId="d5313c09-a6ac-40b1-8c83-27dd36ce5c13" providerId="ADAL" clId="{FDA3642C-F7CF-4F68-B560-3F6D979034F4}" dt="2021-08-11T15:49:58.317" v="362" actId="255"/>
          <ac:spMkLst>
            <pc:docMk/>
            <pc:sldMk cId="0" sldId="331"/>
            <ac:spMk id="6" creationId="{00000000-0000-0000-0000-000000000000}"/>
          </ac:spMkLst>
        </pc:spChg>
      </pc:sldChg>
      <pc:sldChg chg="modSp mod">
        <pc:chgData name="Moira Palumbo" userId="d5313c09-a6ac-40b1-8c83-27dd36ce5c13" providerId="ADAL" clId="{FDA3642C-F7CF-4F68-B560-3F6D979034F4}" dt="2021-08-11T15:50:04.603" v="363" actId="255"/>
        <pc:sldMkLst>
          <pc:docMk/>
          <pc:sldMk cId="0" sldId="332"/>
        </pc:sldMkLst>
        <pc:spChg chg="mod">
          <ac:chgData name="Moira Palumbo" userId="d5313c09-a6ac-40b1-8c83-27dd36ce5c13" providerId="ADAL" clId="{FDA3642C-F7CF-4F68-B560-3F6D979034F4}" dt="2021-08-11T15:50:04.603" v="363" actId="255"/>
          <ac:spMkLst>
            <pc:docMk/>
            <pc:sldMk cId="0" sldId="332"/>
            <ac:spMk id="6" creationId="{00000000-0000-0000-0000-000000000000}"/>
          </ac:spMkLst>
        </pc:spChg>
      </pc:sldChg>
      <pc:sldChg chg="modSp mod">
        <pc:chgData name="Moira Palumbo" userId="d5313c09-a6ac-40b1-8c83-27dd36ce5c13" providerId="ADAL" clId="{FDA3642C-F7CF-4F68-B560-3F6D979034F4}" dt="2021-08-11T15:50:10.973" v="364" actId="255"/>
        <pc:sldMkLst>
          <pc:docMk/>
          <pc:sldMk cId="0" sldId="333"/>
        </pc:sldMkLst>
        <pc:spChg chg="mod">
          <ac:chgData name="Moira Palumbo" userId="d5313c09-a6ac-40b1-8c83-27dd36ce5c13" providerId="ADAL" clId="{FDA3642C-F7CF-4F68-B560-3F6D979034F4}" dt="2021-08-11T15:50:10.973" v="364" actId="255"/>
          <ac:spMkLst>
            <pc:docMk/>
            <pc:sldMk cId="0" sldId="333"/>
            <ac:spMk id="6" creationId="{00000000-0000-0000-0000-000000000000}"/>
          </ac:spMkLst>
        </pc:spChg>
      </pc:sldChg>
      <pc:sldChg chg="modSp mod">
        <pc:chgData name="Moira Palumbo" userId="d5313c09-a6ac-40b1-8c83-27dd36ce5c13" providerId="ADAL" clId="{FDA3642C-F7CF-4F68-B560-3F6D979034F4}" dt="2021-08-11T15:50:21.533" v="365" actId="255"/>
        <pc:sldMkLst>
          <pc:docMk/>
          <pc:sldMk cId="0" sldId="334"/>
        </pc:sldMkLst>
        <pc:spChg chg="mod">
          <ac:chgData name="Moira Palumbo" userId="d5313c09-a6ac-40b1-8c83-27dd36ce5c13" providerId="ADAL" clId="{FDA3642C-F7CF-4F68-B560-3F6D979034F4}" dt="2021-08-11T15:50:21.533" v="365" actId="255"/>
          <ac:spMkLst>
            <pc:docMk/>
            <pc:sldMk cId="0" sldId="334"/>
            <ac:spMk id="6" creationId="{00000000-0000-0000-0000-000000000000}"/>
          </ac:spMkLst>
        </pc:spChg>
      </pc:sldChg>
      <pc:sldChg chg="modSp mod">
        <pc:chgData name="Moira Palumbo" userId="d5313c09-a6ac-40b1-8c83-27dd36ce5c13" providerId="ADAL" clId="{FDA3642C-F7CF-4F68-B560-3F6D979034F4}" dt="2021-08-11T15:50:33.073" v="366" actId="255"/>
        <pc:sldMkLst>
          <pc:docMk/>
          <pc:sldMk cId="0" sldId="335"/>
        </pc:sldMkLst>
        <pc:spChg chg="mod">
          <ac:chgData name="Moira Palumbo" userId="d5313c09-a6ac-40b1-8c83-27dd36ce5c13" providerId="ADAL" clId="{FDA3642C-F7CF-4F68-B560-3F6D979034F4}" dt="2021-08-11T15:50:33.073" v="366" actId="255"/>
          <ac:spMkLst>
            <pc:docMk/>
            <pc:sldMk cId="0" sldId="335"/>
            <ac:spMk id="6" creationId="{00000000-0000-0000-0000-000000000000}"/>
          </ac:spMkLst>
        </pc:spChg>
      </pc:sldChg>
      <pc:sldChg chg="modSp mod">
        <pc:chgData name="Moira Palumbo" userId="d5313c09-a6ac-40b1-8c83-27dd36ce5c13" providerId="ADAL" clId="{FDA3642C-F7CF-4F68-B560-3F6D979034F4}" dt="2021-08-11T15:50:40.538" v="367" actId="255"/>
        <pc:sldMkLst>
          <pc:docMk/>
          <pc:sldMk cId="0" sldId="336"/>
        </pc:sldMkLst>
        <pc:spChg chg="mod">
          <ac:chgData name="Moira Palumbo" userId="d5313c09-a6ac-40b1-8c83-27dd36ce5c13" providerId="ADAL" clId="{FDA3642C-F7CF-4F68-B560-3F6D979034F4}" dt="2021-08-11T15:50:40.538" v="367" actId="255"/>
          <ac:spMkLst>
            <pc:docMk/>
            <pc:sldMk cId="0" sldId="336"/>
            <ac:spMk id="3" creationId="{00000000-0000-0000-0000-000000000000}"/>
          </ac:spMkLst>
        </pc:spChg>
      </pc:sldChg>
      <pc:sldChg chg="modSp mod">
        <pc:chgData name="Moira Palumbo" userId="d5313c09-a6ac-40b1-8c83-27dd36ce5c13" providerId="ADAL" clId="{FDA3642C-F7CF-4F68-B560-3F6D979034F4}" dt="2021-08-11T15:50:50.957" v="368" actId="255"/>
        <pc:sldMkLst>
          <pc:docMk/>
          <pc:sldMk cId="0" sldId="338"/>
        </pc:sldMkLst>
        <pc:spChg chg="mod">
          <ac:chgData name="Moira Palumbo" userId="d5313c09-a6ac-40b1-8c83-27dd36ce5c13" providerId="ADAL" clId="{FDA3642C-F7CF-4F68-B560-3F6D979034F4}" dt="2021-08-11T15:50:50.957" v="368" actId="255"/>
          <ac:spMkLst>
            <pc:docMk/>
            <pc:sldMk cId="0" sldId="338"/>
            <ac:spMk id="6" creationId="{00000000-0000-0000-0000-000000000000}"/>
          </ac:spMkLst>
        </pc:spChg>
      </pc:sldChg>
      <pc:sldChg chg="modSp mod">
        <pc:chgData name="Moira Palumbo" userId="d5313c09-a6ac-40b1-8c83-27dd36ce5c13" providerId="ADAL" clId="{FDA3642C-F7CF-4F68-B560-3F6D979034F4}" dt="2021-08-11T15:51:06.132" v="369" actId="255"/>
        <pc:sldMkLst>
          <pc:docMk/>
          <pc:sldMk cId="0" sldId="339"/>
        </pc:sldMkLst>
        <pc:spChg chg="mod">
          <ac:chgData name="Moira Palumbo" userId="d5313c09-a6ac-40b1-8c83-27dd36ce5c13" providerId="ADAL" clId="{FDA3642C-F7CF-4F68-B560-3F6D979034F4}" dt="2021-08-11T15:51:06.132" v="369" actId="255"/>
          <ac:spMkLst>
            <pc:docMk/>
            <pc:sldMk cId="0" sldId="339"/>
            <ac:spMk id="6" creationId="{00000000-0000-0000-0000-000000000000}"/>
          </ac:spMkLst>
        </pc:spChg>
      </pc:sldChg>
      <pc:sldChg chg="modSp mod">
        <pc:chgData name="Moira Palumbo" userId="d5313c09-a6ac-40b1-8c83-27dd36ce5c13" providerId="ADAL" clId="{FDA3642C-F7CF-4F68-B560-3F6D979034F4}" dt="2021-08-11T15:51:14.605" v="370" actId="255"/>
        <pc:sldMkLst>
          <pc:docMk/>
          <pc:sldMk cId="0" sldId="340"/>
        </pc:sldMkLst>
        <pc:spChg chg="mod">
          <ac:chgData name="Moira Palumbo" userId="d5313c09-a6ac-40b1-8c83-27dd36ce5c13" providerId="ADAL" clId="{FDA3642C-F7CF-4F68-B560-3F6D979034F4}" dt="2021-08-11T15:51:14.605" v="370" actId="255"/>
          <ac:spMkLst>
            <pc:docMk/>
            <pc:sldMk cId="0" sldId="340"/>
            <ac:spMk id="6" creationId="{00000000-0000-0000-0000-000000000000}"/>
          </ac:spMkLst>
        </pc:spChg>
      </pc:sldChg>
      <pc:sldChg chg="modSp mod">
        <pc:chgData name="Moira Palumbo" userId="d5313c09-a6ac-40b1-8c83-27dd36ce5c13" providerId="ADAL" clId="{FDA3642C-F7CF-4F68-B560-3F6D979034F4}" dt="2021-08-11T15:51:23.333" v="371" actId="255"/>
        <pc:sldMkLst>
          <pc:docMk/>
          <pc:sldMk cId="0" sldId="341"/>
        </pc:sldMkLst>
        <pc:spChg chg="mod">
          <ac:chgData name="Moira Palumbo" userId="d5313c09-a6ac-40b1-8c83-27dd36ce5c13" providerId="ADAL" clId="{FDA3642C-F7CF-4F68-B560-3F6D979034F4}" dt="2021-08-11T15:51:23.333" v="371" actId="255"/>
          <ac:spMkLst>
            <pc:docMk/>
            <pc:sldMk cId="0" sldId="341"/>
            <ac:spMk id="3" creationId="{00000000-0000-0000-0000-000000000000}"/>
          </ac:spMkLst>
        </pc:spChg>
      </pc:sldChg>
      <pc:sldChg chg="modSp mod">
        <pc:chgData name="Moira Palumbo" userId="d5313c09-a6ac-40b1-8c83-27dd36ce5c13" providerId="ADAL" clId="{FDA3642C-F7CF-4F68-B560-3F6D979034F4}" dt="2021-08-11T15:51:28.637" v="372" actId="255"/>
        <pc:sldMkLst>
          <pc:docMk/>
          <pc:sldMk cId="0" sldId="342"/>
        </pc:sldMkLst>
        <pc:spChg chg="mod">
          <ac:chgData name="Moira Palumbo" userId="d5313c09-a6ac-40b1-8c83-27dd36ce5c13" providerId="ADAL" clId="{FDA3642C-F7CF-4F68-B560-3F6D979034F4}" dt="2021-08-11T15:51:28.637" v="372" actId="255"/>
          <ac:spMkLst>
            <pc:docMk/>
            <pc:sldMk cId="0" sldId="342"/>
            <ac:spMk id="3" creationId="{00000000-0000-0000-0000-000000000000}"/>
          </ac:spMkLst>
        </pc:spChg>
      </pc:sldChg>
      <pc:sldChg chg="modSp mod">
        <pc:chgData name="Moira Palumbo" userId="d5313c09-a6ac-40b1-8c83-27dd36ce5c13" providerId="ADAL" clId="{FDA3642C-F7CF-4F68-B560-3F6D979034F4}" dt="2021-08-11T15:51:36.125" v="373" actId="255"/>
        <pc:sldMkLst>
          <pc:docMk/>
          <pc:sldMk cId="0" sldId="343"/>
        </pc:sldMkLst>
        <pc:spChg chg="mod">
          <ac:chgData name="Moira Palumbo" userId="d5313c09-a6ac-40b1-8c83-27dd36ce5c13" providerId="ADAL" clId="{FDA3642C-F7CF-4F68-B560-3F6D979034F4}" dt="2021-08-11T15:51:36.125" v="373" actId="255"/>
          <ac:spMkLst>
            <pc:docMk/>
            <pc:sldMk cId="0" sldId="343"/>
            <ac:spMk id="3" creationId="{00000000-0000-0000-0000-000000000000}"/>
          </ac:spMkLst>
        </pc:spChg>
      </pc:sldChg>
      <pc:sldChg chg="modSp mod">
        <pc:chgData name="Moira Palumbo" userId="d5313c09-a6ac-40b1-8c83-27dd36ce5c13" providerId="ADAL" clId="{FDA3642C-F7CF-4F68-B560-3F6D979034F4}" dt="2021-08-11T15:51:41.995" v="374" actId="255"/>
        <pc:sldMkLst>
          <pc:docMk/>
          <pc:sldMk cId="0" sldId="344"/>
        </pc:sldMkLst>
        <pc:spChg chg="mod">
          <ac:chgData name="Moira Palumbo" userId="d5313c09-a6ac-40b1-8c83-27dd36ce5c13" providerId="ADAL" clId="{FDA3642C-F7CF-4F68-B560-3F6D979034F4}" dt="2021-08-11T15:51:41.995" v="374" actId="255"/>
          <ac:spMkLst>
            <pc:docMk/>
            <pc:sldMk cId="0" sldId="344"/>
            <ac:spMk id="3" creationId="{00000000-0000-0000-0000-000000000000}"/>
          </ac:spMkLst>
        </pc:spChg>
      </pc:sldChg>
      <pc:sldChg chg="modSp mod">
        <pc:chgData name="Moira Palumbo" userId="d5313c09-a6ac-40b1-8c83-27dd36ce5c13" providerId="ADAL" clId="{FDA3642C-F7CF-4F68-B560-3F6D979034F4}" dt="2021-08-11T15:52:04.489" v="382" actId="20577"/>
        <pc:sldMkLst>
          <pc:docMk/>
          <pc:sldMk cId="0" sldId="345"/>
        </pc:sldMkLst>
        <pc:spChg chg="mod">
          <ac:chgData name="Moira Palumbo" userId="d5313c09-a6ac-40b1-8c83-27dd36ce5c13" providerId="ADAL" clId="{FDA3642C-F7CF-4F68-B560-3F6D979034F4}" dt="2021-08-11T15:51:47.748" v="375" actId="255"/>
          <ac:spMkLst>
            <pc:docMk/>
            <pc:sldMk cId="0" sldId="345"/>
            <ac:spMk id="3" creationId="{00000000-0000-0000-0000-000000000000}"/>
          </ac:spMkLst>
        </pc:spChg>
        <pc:spChg chg="mod">
          <ac:chgData name="Moira Palumbo" userId="d5313c09-a6ac-40b1-8c83-27dd36ce5c13" providerId="ADAL" clId="{FDA3642C-F7CF-4F68-B560-3F6D979034F4}" dt="2021-08-11T15:52:04.489" v="382" actId="20577"/>
          <ac:spMkLst>
            <pc:docMk/>
            <pc:sldMk cId="0" sldId="345"/>
            <ac:spMk id="6" creationId="{EA5C83A2-2730-4676-8E99-412B15C07F6D}"/>
          </ac:spMkLst>
        </pc:spChg>
      </pc:sldChg>
      <pc:sldChg chg="modSp mod">
        <pc:chgData name="Moira Palumbo" userId="d5313c09-a6ac-40b1-8c83-27dd36ce5c13" providerId="ADAL" clId="{FDA3642C-F7CF-4F68-B560-3F6D979034F4}" dt="2021-08-11T15:52:13.292" v="383" actId="255"/>
        <pc:sldMkLst>
          <pc:docMk/>
          <pc:sldMk cId="0" sldId="347"/>
        </pc:sldMkLst>
        <pc:spChg chg="mod">
          <ac:chgData name="Moira Palumbo" userId="d5313c09-a6ac-40b1-8c83-27dd36ce5c13" providerId="ADAL" clId="{FDA3642C-F7CF-4F68-B560-3F6D979034F4}" dt="2021-08-11T15:52:13.292" v="383" actId="255"/>
          <ac:spMkLst>
            <pc:docMk/>
            <pc:sldMk cId="0" sldId="347"/>
            <ac:spMk id="6" creationId="{00000000-0000-0000-0000-000000000000}"/>
          </ac:spMkLst>
        </pc:spChg>
      </pc:sldChg>
      <pc:sldChg chg="modSp mod">
        <pc:chgData name="Moira Palumbo" userId="d5313c09-a6ac-40b1-8c83-27dd36ce5c13" providerId="ADAL" clId="{FDA3642C-F7CF-4F68-B560-3F6D979034F4}" dt="2021-08-11T15:52:37.868" v="384" actId="255"/>
        <pc:sldMkLst>
          <pc:docMk/>
          <pc:sldMk cId="0" sldId="348"/>
        </pc:sldMkLst>
        <pc:spChg chg="mod">
          <ac:chgData name="Moira Palumbo" userId="d5313c09-a6ac-40b1-8c83-27dd36ce5c13" providerId="ADAL" clId="{FDA3642C-F7CF-4F68-B560-3F6D979034F4}" dt="2021-08-11T15:52:37.868" v="384" actId="255"/>
          <ac:spMkLst>
            <pc:docMk/>
            <pc:sldMk cId="0" sldId="348"/>
            <ac:spMk id="6" creationId="{00000000-0000-0000-0000-000000000000}"/>
          </ac:spMkLst>
        </pc:spChg>
      </pc:sldChg>
      <pc:sldChg chg="modSp mod">
        <pc:chgData name="Moira Palumbo" userId="d5313c09-a6ac-40b1-8c83-27dd36ce5c13" providerId="ADAL" clId="{FDA3642C-F7CF-4F68-B560-3F6D979034F4}" dt="2021-08-11T15:52:44.301" v="385" actId="255"/>
        <pc:sldMkLst>
          <pc:docMk/>
          <pc:sldMk cId="0" sldId="349"/>
        </pc:sldMkLst>
        <pc:spChg chg="mod">
          <ac:chgData name="Moira Palumbo" userId="d5313c09-a6ac-40b1-8c83-27dd36ce5c13" providerId="ADAL" clId="{FDA3642C-F7CF-4F68-B560-3F6D979034F4}" dt="2021-08-11T15:52:44.301" v="385" actId="255"/>
          <ac:spMkLst>
            <pc:docMk/>
            <pc:sldMk cId="0" sldId="349"/>
            <ac:spMk id="6" creationId="{00000000-0000-0000-0000-000000000000}"/>
          </ac:spMkLst>
        </pc:spChg>
      </pc:sldChg>
      <pc:sldChg chg="modSp mod">
        <pc:chgData name="Moira Palumbo" userId="d5313c09-a6ac-40b1-8c83-27dd36ce5c13" providerId="ADAL" clId="{FDA3642C-F7CF-4F68-B560-3F6D979034F4}" dt="2021-08-11T15:52:50.163" v="386" actId="255"/>
        <pc:sldMkLst>
          <pc:docMk/>
          <pc:sldMk cId="0" sldId="351"/>
        </pc:sldMkLst>
        <pc:spChg chg="mod">
          <ac:chgData name="Moira Palumbo" userId="d5313c09-a6ac-40b1-8c83-27dd36ce5c13" providerId="ADAL" clId="{FDA3642C-F7CF-4F68-B560-3F6D979034F4}" dt="2021-08-11T15:52:50.163" v="386" actId="255"/>
          <ac:spMkLst>
            <pc:docMk/>
            <pc:sldMk cId="0" sldId="351"/>
            <ac:spMk id="6" creationId="{00000000-0000-0000-0000-000000000000}"/>
          </ac:spMkLst>
        </pc:spChg>
      </pc:sldChg>
      <pc:sldChg chg="modSp mod">
        <pc:chgData name="Moira Palumbo" userId="d5313c09-a6ac-40b1-8c83-27dd36ce5c13" providerId="ADAL" clId="{FDA3642C-F7CF-4F68-B560-3F6D979034F4}" dt="2021-08-11T15:52:56.963" v="387" actId="255"/>
        <pc:sldMkLst>
          <pc:docMk/>
          <pc:sldMk cId="0" sldId="352"/>
        </pc:sldMkLst>
        <pc:spChg chg="mod">
          <ac:chgData name="Moira Palumbo" userId="d5313c09-a6ac-40b1-8c83-27dd36ce5c13" providerId="ADAL" clId="{FDA3642C-F7CF-4F68-B560-3F6D979034F4}" dt="2021-08-11T15:52:56.963" v="387" actId="255"/>
          <ac:spMkLst>
            <pc:docMk/>
            <pc:sldMk cId="0" sldId="352"/>
            <ac:spMk id="6" creationId="{00000000-0000-0000-0000-000000000000}"/>
          </ac:spMkLst>
        </pc:spChg>
      </pc:sldChg>
      <pc:sldChg chg="modSp mod">
        <pc:chgData name="Moira Palumbo" userId="d5313c09-a6ac-40b1-8c83-27dd36ce5c13" providerId="ADAL" clId="{FDA3642C-F7CF-4F68-B560-3F6D979034F4}" dt="2021-08-11T15:53:04.132" v="388" actId="255"/>
        <pc:sldMkLst>
          <pc:docMk/>
          <pc:sldMk cId="0" sldId="353"/>
        </pc:sldMkLst>
        <pc:spChg chg="mod">
          <ac:chgData name="Moira Palumbo" userId="d5313c09-a6ac-40b1-8c83-27dd36ce5c13" providerId="ADAL" clId="{FDA3642C-F7CF-4F68-B560-3F6D979034F4}" dt="2021-08-11T15:53:04.132" v="388" actId="255"/>
          <ac:spMkLst>
            <pc:docMk/>
            <pc:sldMk cId="0" sldId="353"/>
            <ac:spMk id="6" creationId="{00000000-0000-0000-0000-000000000000}"/>
          </ac:spMkLst>
        </pc:spChg>
      </pc:sldChg>
      <pc:sldChg chg="modSp mod">
        <pc:chgData name="Moira Palumbo" userId="d5313c09-a6ac-40b1-8c83-27dd36ce5c13" providerId="ADAL" clId="{FDA3642C-F7CF-4F68-B560-3F6D979034F4}" dt="2021-08-11T15:53:13.738" v="389" actId="255"/>
        <pc:sldMkLst>
          <pc:docMk/>
          <pc:sldMk cId="0" sldId="354"/>
        </pc:sldMkLst>
        <pc:spChg chg="mod">
          <ac:chgData name="Moira Palumbo" userId="d5313c09-a6ac-40b1-8c83-27dd36ce5c13" providerId="ADAL" clId="{FDA3642C-F7CF-4F68-B560-3F6D979034F4}" dt="2021-08-11T15:53:13.738" v="389" actId="255"/>
          <ac:spMkLst>
            <pc:docMk/>
            <pc:sldMk cId="0" sldId="354"/>
            <ac:spMk id="6" creationId="{00000000-0000-0000-0000-000000000000}"/>
          </ac:spMkLst>
        </pc:spChg>
      </pc:sldChg>
      <pc:sldChg chg="modSp mod">
        <pc:chgData name="Moira Palumbo" userId="d5313c09-a6ac-40b1-8c83-27dd36ce5c13" providerId="ADAL" clId="{FDA3642C-F7CF-4F68-B560-3F6D979034F4}" dt="2021-08-11T15:53:21.252" v="390" actId="255"/>
        <pc:sldMkLst>
          <pc:docMk/>
          <pc:sldMk cId="0" sldId="355"/>
        </pc:sldMkLst>
        <pc:spChg chg="mod">
          <ac:chgData name="Moira Palumbo" userId="d5313c09-a6ac-40b1-8c83-27dd36ce5c13" providerId="ADAL" clId="{FDA3642C-F7CF-4F68-B560-3F6D979034F4}" dt="2021-08-11T15:53:21.252" v="390" actId="255"/>
          <ac:spMkLst>
            <pc:docMk/>
            <pc:sldMk cId="0" sldId="355"/>
            <ac:spMk id="8" creationId="{00000000-0000-0000-0000-000000000000}"/>
          </ac:spMkLst>
        </pc:spChg>
      </pc:sldChg>
      <pc:sldChg chg="modSp mod">
        <pc:chgData name="Moira Palumbo" userId="d5313c09-a6ac-40b1-8c83-27dd36ce5c13" providerId="ADAL" clId="{FDA3642C-F7CF-4F68-B560-3F6D979034F4}" dt="2021-08-11T16:01:06.995" v="527" actId="2711"/>
        <pc:sldMkLst>
          <pc:docMk/>
          <pc:sldMk cId="0" sldId="356"/>
        </pc:sldMkLst>
        <pc:spChg chg="mod">
          <ac:chgData name="Moira Palumbo" userId="d5313c09-a6ac-40b1-8c83-27dd36ce5c13" providerId="ADAL" clId="{FDA3642C-F7CF-4F68-B560-3F6D979034F4}" dt="2021-08-11T15:53:39.629" v="391" actId="255"/>
          <ac:spMkLst>
            <pc:docMk/>
            <pc:sldMk cId="0" sldId="356"/>
            <ac:spMk id="3" creationId="{00000000-0000-0000-0000-000000000000}"/>
          </ac:spMkLst>
        </pc:spChg>
        <pc:spChg chg="mod">
          <ac:chgData name="Moira Palumbo" userId="d5313c09-a6ac-40b1-8c83-27dd36ce5c13" providerId="ADAL" clId="{FDA3642C-F7CF-4F68-B560-3F6D979034F4}" dt="2021-08-11T16:01:06.995" v="527" actId="2711"/>
          <ac:spMkLst>
            <pc:docMk/>
            <pc:sldMk cId="0" sldId="356"/>
            <ac:spMk id="6" creationId="{7F6C24C3-4D95-4ECD-9DBF-E860CEBDC2AF}"/>
          </ac:spMkLst>
        </pc:spChg>
      </pc:sldChg>
      <pc:sldChg chg="modSp mod">
        <pc:chgData name="Moira Palumbo" userId="d5313c09-a6ac-40b1-8c83-27dd36ce5c13" providerId="ADAL" clId="{FDA3642C-F7CF-4F68-B560-3F6D979034F4}" dt="2021-08-11T14:53:41.452" v="160" actId="20577"/>
        <pc:sldMkLst>
          <pc:docMk/>
          <pc:sldMk cId="0" sldId="357"/>
        </pc:sldMkLst>
        <pc:spChg chg="mod">
          <ac:chgData name="Moira Palumbo" userId="d5313c09-a6ac-40b1-8c83-27dd36ce5c13" providerId="ADAL" clId="{FDA3642C-F7CF-4F68-B560-3F6D979034F4}" dt="2021-08-11T14:53:41.452" v="160" actId="20577"/>
          <ac:spMkLst>
            <pc:docMk/>
            <pc:sldMk cId="0" sldId="357"/>
            <ac:spMk id="3" creationId="{00000000-0000-0000-0000-000000000000}"/>
          </ac:spMkLst>
        </pc:spChg>
      </pc:sldChg>
      <pc:sldChg chg="modSp mod chgLayout">
        <pc:chgData name="Moira Palumbo" userId="d5313c09-a6ac-40b1-8c83-27dd36ce5c13" providerId="ADAL" clId="{FDA3642C-F7CF-4F68-B560-3F6D979034F4}" dt="2021-08-11T15:58:07.826" v="508" actId="20577"/>
        <pc:sldMkLst>
          <pc:docMk/>
          <pc:sldMk cId="0" sldId="358"/>
        </pc:sldMkLst>
        <pc:spChg chg="mod ord">
          <ac:chgData name="Moira Palumbo" userId="d5313c09-a6ac-40b1-8c83-27dd36ce5c13" providerId="ADAL" clId="{FDA3642C-F7CF-4F68-B560-3F6D979034F4}" dt="2021-08-11T15:57:26.249" v="480" actId="700"/>
          <ac:spMkLst>
            <pc:docMk/>
            <pc:sldMk cId="0" sldId="358"/>
            <ac:spMk id="3" creationId="{00000000-0000-0000-0000-000000000000}"/>
          </ac:spMkLst>
        </pc:spChg>
        <pc:spChg chg="mod ord">
          <ac:chgData name="Moira Palumbo" userId="d5313c09-a6ac-40b1-8c83-27dd36ce5c13" providerId="ADAL" clId="{FDA3642C-F7CF-4F68-B560-3F6D979034F4}" dt="2021-08-11T15:58:07.826" v="508" actId="20577"/>
          <ac:spMkLst>
            <pc:docMk/>
            <pc:sldMk cId="0" sldId="358"/>
            <ac:spMk id="9" creationId="{BEE00F07-A032-4E60-8D0C-7F66DD5B4E70}"/>
          </ac:spMkLst>
        </pc:spChg>
      </pc:sldChg>
      <pc:sldChg chg="modSp mod">
        <pc:chgData name="Moira Palumbo" userId="d5313c09-a6ac-40b1-8c83-27dd36ce5c13" providerId="ADAL" clId="{FDA3642C-F7CF-4F68-B560-3F6D979034F4}" dt="2021-08-11T15:17:19.568" v="199" actId="20577"/>
        <pc:sldMkLst>
          <pc:docMk/>
          <pc:sldMk cId="0" sldId="360"/>
        </pc:sldMkLst>
        <pc:spChg chg="mod">
          <ac:chgData name="Moira Palumbo" userId="d5313c09-a6ac-40b1-8c83-27dd36ce5c13" providerId="ADAL" clId="{FDA3642C-F7CF-4F68-B560-3F6D979034F4}" dt="2021-08-11T15:17:19.568" v="199" actId="20577"/>
          <ac:spMkLst>
            <pc:docMk/>
            <pc:sldMk cId="0" sldId="360"/>
            <ac:spMk id="3" creationId="{00000000-0000-0000-0000-000000000000}"/>
          </ac:spMkLst>
        </pc:spChg>
      </pc:sldChg>
      <pc:sldChg chg="modSp mod">
        <pc:chgData name="Moira Palumbo" userId="d5313c09-a6ac-40b1-8c83-27dd36ce5c13" providerId="ADAL" clId="{FDA3642C-F7CF-4F68-B560-3F6D979034F4}" dt="2021-08-11T16:02:00.739" v="530" actId="255"/>
        <pc:sldMkLst>
          <pc:docMk/>
          <pc:sldMk cId="0" sldId="365"/>
        </pc:sldMkLst>
        <pc:spChg chg="mod">
          <ac:chgData name="Moira Palumbo" userId="d5313c09-a6ac-40b1-8c83-27dd36ce5c13" providerId="ADAL" clId="{FDA3642C-F7CF-4F68-B560-3F6D979034F4}" dt="2021-08-11T16:02:00.739" v="530" actId="255"/>
          <ac:spMkLst>
            <pc:docMk/>
            <pc:sldMk cId="0" sldId="365"/>
            <ac:spMk id="3" creationId="{00000000-0000-0000-0000-000000000000}"/>
          </ac:spMkLst>
        </pc:spChg>
      </pc:sldChg>
      <pc:sldChg chg="modSp mod">
        <pc:chgData name="Moira Palumbo" userId="d5313c09-a6ac-40b1-8c83-27dd36ce5c13" providerId="ADAL" clId="{FDA3642C-F7CF-4F68-B560-3F6D979034F4}" dt="2021-08-11T16:02:29.240" v="533" actId="20577"/>
        <pc:sldMkLst>
          <pc:docMk/>
          <pc:sldMk cId="0" sldId="366"/>
        </pc:sldMkLst>
        <pc:spChg chg="mod">
          <ac:chgData name="Moira Palumbo" userId="d5313c09-a6ac-40b1-8c83-27dd36ce5c13" providerId="ADAL" clId="{FDA3642C-F7CF-4F68-B560-3F6D979034F4}" dt="2021-08-11T16:02:29.240" v="533" actId="20577"/>
          <ac:spMkLst>
            <pc:docMk/>
            <pc:sldMk cId="0" sldId="366"/>
            <ac:spMk id="2" creationId="{00000000-0000-0000-0000-000000000000}"/>
          </ac:spMkLst>
        </pc:spChg>
        <pc:spChg chg="mod">
          <ac:chgData name="Moira Palumbo" userId="d5313c09-a6ac-40b1-8c83-27dd36ce5c13" providerId="ADAL" clId="{FDA3642C-F7CF-4F68-B560-3F6D979034F4}" dt="2021-08-11T16:02:09.899" v="531" actId="255"/>
          <ac:spMkLst>
            <pc:docMk/>
            <pc:sldMk cId="0" sldId="366"/>
            <ac:spMk id="3" creationId="{00000000-0000-0000-0000-000000000000}"/>
          </ac:spMkLst>
        </pc:spChg>
      </pc:sldChg>
      <pc:sldChg chg="modSp mod">
        <pc:chgData name="Moira Palumbo" userId="d5313c09-a6ac-40b1-8c83-27dd36ce5c13" providerId="ADAL" clId="{FDA3642C-F7CF-4F68-B560-3F6D979034F4}" dt="2021-08-11T16:03:53.584" v="538"/>
        <pc:sldMkLst>
          <pc:docMk/>
          <pc:sldMk cId="0" sldId="368"/>
        </pc:sldMkLst>
        <pc:spChg chg="mod">
          <ac:chgData name="Moira Palumbo" userId="d5313c09-a6ac-40b1-8c83-27dd36ce5c13" providerId="ADAL" clId="{FDA3642C-F7CF-4F68-B560-3F6D979034F4}" dt="2021-08-11T16:03:53.584" v="538"/>
          <ac:spMkLst>
            <pc:docMk/>
            <pc:sldMk cId="0" sldId="368"/>
            <ac:spMk id="6" creationId="{53ABE250-3100-4EF6-88D0-49A0BF17756E}"/>
          </ac:spMkLst>
        </pc:spChg>
      </pc:sldChg>
      <pc:sldChg chg="modSp mod">
        <pc:chgData name="Moira Palumbo" userId="d5313c09-a6ac-40b1-8c83-27dd36ce5c13" providerId="ADAL" clId="{FDA3642C-F7CF-4F68-B560-3F6D979034F4}" dt="2021-08-11T15:55:44.566" v="479" actId="20577"/>
        <pc:sldMkLst>
          <pc:docMk/>
          <pc:sldMk cId="2504224820" sldId="382"/>
        </pc:sldMkLst>
        <pc:spChg chg="mod">
          <ac:chgData name="Moira Palumbo" userId="d5313c09-a6ac-40b1-8c83-27dd36ce5c13" providerId="ADAL" clId="{FDA3642C-F7CF-4F68-B560-3F6D979034F4}" dt="2021-08-11T15:55:44.566" v="479" actId="20577"/>
          <ac:spMkLst>
            <pc:docMk/>
            <pc:sldMk cId="2504224820" sldId="382"/>
            <ac:spMk id="6" creationId="{6A6B4A80-9F06-4503-83DC-E2222A74B5C8}"/>
          </ac:spMkLst>
        </pc:spChg>
      </pc:sldChg>
      <pc:sldChg chg="modSp mod addCm modCm">
        <pc:chgData name="Moira Palumbo" userId="d5313c09-a6ac-40b1-8c83-27dd36ce5c13" providerId="ADAL" clId="{FDA3642C-F7CF-4F68-B560-3F6D979034F4}" dt="2021-08-11T16:08:32.051" v="541" actId="1589"/>
        <pc:sldMkLst>
          <pc:docMk/>
          <pc:sldMk cId="915658177" sldId="388"/>
        </pc:sldMkLst>
        <pc:spChg chg="mod">
          <ac:chgData name="Moira Palumbo" userId="d5313c09-a6ac-40b1-8c83-27dd36ce5c13" providerId="ADAL" clId="{FDA3642C-F7CF-4F68-B560-3F6D979034F4}" dt="2021-08-11T15:59:37.466" v="520" actId="20577"/>
          <ac:spMkLst>
            <pc:docMk/>
            <pc:sldMk cId="915658177" sldId="388"/>
            <ac:spMk id="2" creationId="{00000000-0000-0000-0000-000000000000}"/>
          </ac:spMkLst>
        </pc:spChg>
      </pc:sldChg>
      <pc:sldChg chg="addCm modCm">
        <pc:chgData name="Moira Palumbo" userId="d5313c09-a6ac-40b1-8c83-27dd36ce5c13" providerId="ADAL" clId="{FDA3642C-F7CF-4F68-B560-3F6D979034F4}" dt="2021-08-11T16:09:09.897" v="543"/>
        <pc:sldMkLst>
          <pc:docMk/>
          <pc:sldMk cId="4096795827" sldId="391"/>
        </pc:sldMkLst>
      </pc:sldChg>
      <pc:sldChg chg="modSp mod addCm modCm">
        <pc:chgData name="Moira Palumbo" userId="d5313c09-a6ac-40b1-8c83-27dd36ce5c13" providerId="ADAL" clId="{FDA3642C-F7CF-4F68-B560-3F6D979034F4}" dt="2021-08-11T16:01:35.171" v="529"/>
        <pc:sldMkLst>
          <pc:docMk/>
          <pc:sldMk cId="355167475" sldId="392"/>
        </pc:sldMkLst>
        <pc:spChg chg="mod">
          <ac:chgData name="Moira Palumbo" userId="d5313c09-a6ac-40b1-8c83-27dd36ce5c13" providerId="ADAL" clId="{FDA3642C-F7CF-4F68-B560-3F6D979034F4}" dt="2021-08-11T16:00:11.943" v="523" actId="6549"/>
          <ac:spMkLst>
            <pc:docMk/>
            <pc:sldMk cId="355167475" sldId="392"/>
            <ac:spMk id="2" creationId="{00000000-0000-0000-0000-000000000000}"/>
          </ac:spMkLst>
        </pc:spChg>
      </pc:sldChg>
      <pc:sldChg chg="modNotesTx">
        <pc:chgData name="Moira Palumbo" userId="d5313c09-a6ac-40b1-8c83-27dd36ce5c13" providerId="ADAL" clId="{FDA3642C-F7CF-4F68-B560-3F6D979034F4}" dt="2021-08-11T14:52:29.811" v="146" actId="20577"/>
        <pc:sldMkLst>
          <pc:docMk/>
          <pc:sldMk cId="3328151250" sldId="397"/>
        </pc:sldMkLst>
      </pc:sldChg>
      <pc:sldChg chg="modSp mod addCm modCm chgLayout">
        <pc:chgData name="Moira Palumbo" userId="d5313c09-a6ac-40b1-8c83-27dd36ce5c13" providerId="ADAL" clId="{FDA3642C-F7CF-4F68-B560-3F6D979034F4}" dt="2021-08-11T16:07:35.961" v="539" actId="1589"/>
        <pc:sldMkLst>
          <pc:docMk/>
          <pc:sldMk cId="4210229177" sldId="230716805"/>
        </pc:sldMkLst>
        <pc:spChg chg="mod ord">
          <ac:chgData name="Moira Palumbo" userId="d5313c09-a6ac-40b1-8c83-27dd36ce5c13" providerId="ADAL" clId="{FDA3642C-F7CF-4F68-B560-3F6D979034F4}" dt="2021-08-11T15:40:50.767" v="262" actId="700"/>
          <ac:spMkLst>
            <pc:docMk/>
            <pc:sldMk cId="4210229177" sldId="230716805"/>
            <ac:spMk id="2" creationId="{00000000-0000-0000-0000-000000000000}"/>
          </ac:spMkLst>
        </pc:spChg>
        <pc:spChg chg="mod ord">
          <ac:chgData name="Moira Palumbo" userId="d5313c09-a6ac-40b1-8c83-27dd36ce5c13" providerId="ADAL" clId="{FDA3642C-F7CF-4F68-B560-3F6D979034F4}" dt="2021-08-11T15:42:08.276" v="276" actId="20577"/>
          <ac:spMkLst>
            <pc:docMk/>
            <pc:sldMk cId="4210229177" sldId="230716805"/>
            <ac:spMk id="3" creationId="{00000000-0000-0000-0000-000000000000}"/>
          </ac:spMkLst>
        </pc:spChg>
        <pc:spChg chg="mod ord">
          <ac:chgData name="Moira Palumbo" userId="d5313c09-a6ac-40b1-8c83-27dd36ce5c13" providerId="ADAL" clId="{FDA3642C-F7CF-4F68-B560-3F6D979034F4}" dt="2021-08-11T15:40:50.767" v="262" actId="700"/>
          <ac:spMkLst>
            <pc:docMk/>
            <pc:sldMk cId="4210229177" sldId="230716805"/>
            <ac:spMk id="8" creationId="{C42C10CC-587C-4C04-BDB2-33154049E0BF}"/>
          </ac:spMkLst>
        </pc:spChg>
      </pc:sldChg>
      <pc:sldChg chg="modSp mod">
        <pc:chgData name="Moira Palumbo" userId="d5313c09-a6ac-40b1-8c83-27dd36ce5c13" providerId="ADAL" clId="{FDA3642C-F7CF-4F68-B560-3F6D979034F4}" dt="2021-08-11T14:52:48.196" v="156" actId="20577"/>
        <pc:sldMkLst>
          <pc:docMk/>
          <pc:sldMk cId="0" sldId="230716990"/>
        </pc:sldMkLst>
        <pc:spChg chg="mod">
          <ac:chgData name="Moira Palumbo" userId="d5313c09-a6ac-40b1-8c83-27dd36ce5c13" providerId="ADAL" clId="{FDA3642C-F7CF-4F68-B560-3F6D979034F4}" dt="2021-08-11T14:52:48.196" v="156" actId="20577"/>
          <ac:spMkLst>
            <pc:docMk/>
            <pc:sldMk cId="0" sldId="230716990"/>
            <ac:spMk id="2" creationId="{00000000-0000-0000-0000-000000000000}"/>
          </ac:spMkLst>
        </pc:spChg>
      </pc:sldChg>
      <pc:sldChg chg="modSp mod addCm modCm">
        <pc:chgData name="Moira Palumbo" userId="d5313c09-a6ac-40b1-8c83-27dd36ce5c13" providerId="ADAL" clId="{FDA3642C-F7CF-4F68-B560-3F6D979034F4}" dt="2021-08-11T15:40:16.645" v="261"/>
        <pc:sldMkLst>
          <pc:docMk/>
          <pc:sldMk cId="0" sldId="230716993"/>
        </pc:sldMkLst>
        <pc:spChg chg="mod">
          <ac:chgData name="Moira Palumbo" userId="d5313c09-a6ac-40b1-8c83-27dd36ce5c13" providerId="ADAL" clId="{FDA3642C-F7CF-4F68-B560-3F6D979034F4}" dt="2021-08-11T15:39:06.406" v="258" actId="20577"/>
          <ac:spMkLst>
            <pc:docMk/>
            <pc:sldMk cId="0" sldId="230716993"/>
            <ac:spMk id="3" creationId="{00000000-0000-0000-0000-000000000000}"/>
          </ac:spMkLst>
        </pc:spChg>
      </pc:sldChg>
      <pc:sldChg chg="modSp mod">
        <pc:chgData name="Moira Palumbo" userId="d5313c09-a6ac-40b1-8c83-27dd36ce5c13" providerId="ADAL" clId="{FDA3642C-F7CF-4F68-B560-3F6D979034F4}" dt="2021-08-11T15:19:14.053" v="229" actId="20577"/>
        <pc:sldMkLst>
          <pc:docMk/>
          <pc:sldMk cId="0" sldId="230716995"/>
        </pc:sldMkLst>
        <pc:spChg chg="mod">
          <ac:chgData name="Moira Palumbo" userId="d5313c09-a6ac-40b1-8c83-27dd36ce5c13" providerId="ADAL" clId="{FDA3642C-F7CF-4F68-B560-3F6D979034F4}" dt="2021-08-11T15:19:14.053" v="229" actId="20577"/>
          <ac:spMkLst>
            <pc:docMk/>
            <pc:sldMk cId="0" sldId="230716995"/>
            <ac:spMk id="3" creationId="{00000000-0000-0000-0000-000000000000}"/>
          </ac:spMkLst>
        </pc:spChg>
      </pc:sldChg>
      <pc:sldChg chg="addSp delSp modSp mod modClrScheme chgLayout">
        <pc:chgData name="Moira Palumbo" userId="d5313c09-a6ac-40b1-8c83-27dd36ce5c13" providerId="ADAL" clId="{FDA3642C-F7CF-4F68-B560-3F6D979034F4}" dt="2021-08-11T15:43:37.942" v="290"/>
        <pc:sldMkLst>
          <pc:docMk/>
          <pc:sldMk cId="0" sldId="230716997"/>
        </pc:sldMkLst>
        <pc:spChg chg="mod ord">
          <ac:chgData name="Moira Palumbo" userId="d5313c09-a6ac-40b1-8c83-27dd36ce5c13" providerId="ADAL" clId="{FDA3642C-F7CF-4F68-B560-3F6D979034F4}" dt="2021-08-11T15:43:37.427" v="289" actId="700"/>
          <ac:spMkLst>
            <pc:docMk/>
            <pc:sldMk cId="0" sldId="230716997"/>
            <ac:spMk id="2" creationId="{00000000-0000-0000-0000-000000000000}"/>
          </ac:spMkLst>
        </pc:spChg>
        <pc:spChg chg="mod ord">
          <ac:chgData name="Moira Palumbo" userId="d5313c09-a6ac-40b1-8c83-27dd36ce5c13" providerId="ADAL" clId="{FDA3642C-F7CF-4F68-B560-3F6D979034F4}" dt="2021-08-11T15:43:37.942" v="290"/>
          <ac:spMkLst>
            <pc:docMk/>
            <pc:sldMk cId="0" sldId="230716997"/>
            <ac:spMk id="4" creationId="{00000000-0000-0000-0000-000000000000}"/>
          </ac:spMkLst>
        </pc:spChg>
        <pc:spChg chg="add del mod ord">
          <ac:chgData name="Moira Palumbo" userId="d5313c09-a6ac-40b1-8c83-27dd36ce5c13" providerId="ADAL" clId="{FDA3642C-F7CF-4F68-B560-3F6D979034F4}" dt="2021-08-11T15:43:16.278" v="287" actId="700"/>
          <ac:spMkLst>
            <pc:docMk/>
            <pc:sldMk cId="0" sldId="230716997"/>
            <ac:spMk id="5" creationId="{40E919AF-AD79-4B01-80EE-0856BE307D70}"/>
          </ac:spMkLst>
        </pc:spChg>
        <pc:picChg chg="mod ord">
          <ac:chgData name="Moira Palumbo" userId="d5313c09-a6ac-40b1-8c83-27dd36ce5c13" providerId="ADAL" clId="{FDA3642C-F7CF-4F68-B560-3F6D979034F4}" dt="2021-08-11T15:43:37.427" v="289" actId="700"/>
          <ac:picMkLst>
            <pc:docMk/>
            <pc:sldMk cId="0" sldId="230716997"/>
            <ac:picMk id="3" creationId="{00000000-0000-0000-0000-000000000000}"/>
          </ac:picMkLst>
        </pc:picChg>
      </pc:sldChg>
      <pc:sldChg chg="modSp mod">
        <pc:chgData name="Moira Palumbo" userId="d5313c09-a6ac-40b1-8c83-27dd36ce5c13" providerId="ADAL" clId="{FDA3642C-F7CF-4F68-B560-3F6D979034F4}" dt="2021-08-11T14:49:06.060" v="118" actId="20577"/>
        <pc:sldMkLst>
          <pc:docMk/>
          <pc:sldMk cId="2164156636" sldId="230716999"/>
        </pc:sldMkLst>
        <pc:spChg chg="mod">
          <ac:chgData name="Moira Palumbo" userId="d5313c09-a6ac-40b1-8c83-27dd36ce5c13" providerId="ADAL" clId="{FDA3642C-F7CF-4F68-B560-3F6D979034F4}" dt="2021-08-11T14:49:06.060" v="118" actId="20577"/>
          <ac:spMkLst>
            <pc:docMk/>
            <pc:sldMk cId="2164156636" sldId="230716999"/>
            <ac:spMk id="6" creationId="{A3D9C313-9D74-4417-9CE5-3067F940B13A}"/>
          </ac:spMkLst>
        </pc:spChg>
      </pc:sldChg>
      <pc:sldChg chg="modSp mod chgLayout">
        <pc:chgData name="Moira Palumbo" userId="d5313c09-a6ac-40b1-8c83-27dd36ce5c13" providerId="ADAL" clId="{FDA3642C-F7CF-4F68-B560-3F6D979034F4}" dt="2021-08-11T15:45:15.133" v="330" actId="2711"/>
        <pc:sldMkLst>
          <pc:docMk/>
          <pc:sldMk cId="3943499725" sldId="230717001"/>
        </pc:sldMkLst>
        <pc:spChg chg="mod ord">
          <ac:chgData name="Moira Palumbo" userId="d5313c09-a6ac-40b1-8c83-27dd36ce5c13" providerId="ADAL" clId="{FDA3642C-F7CF-4F68-B560-3F6D979034F4}" dt="2021-08-11T15:44:16.611" v="294" actId="20577"/>
          <ac:spMkLst>
            <pc:docMk/>
            <pc:sldMk cId="3943499725" sldId="230717001"/>
            <ac:spMk id="2" creationId="{00000000-0000-0000-0000-000000000000}"/>
          </ac:spMkLst>
        </pc:spChg>
        <pc:spChg chg="mod ord">
          <ac:chgData name="Moira Palumbo" userId="d5313c09-a6ac-40b1-8c83-27dd36ce5c13" providerId="ADAL" clId="{FDA3642C-F7CF-4F68-B560-3F6D979034F4}" dt="2021-08-11T15:45:15.133" v="330" actId="2711"/>
          <ac:spMkLst>
            <pc:docMk/>
            <pc:sldMk cId="3943499725" sldId="230717001"/>
            <ac:spMk id="4" creationId="{00000000-0000-0000-0000-000000000000}"/>
          </ac:spMkLst>
        </pc:spChg>
        <pc:picChg chg="mod ord">
          <ac:chgData name="Moira Palumbo" userId="d5313c09-a6ac-40b1-8c83-27dd36ce5c13" providerId="ADAL" clId="{FDA3642C-F7CF-4F68-B560-3F6D979034F4}" dt="2021-08-11T15:44:02.743" v="291" actId="700"/>
          <ac:picMkLst>
            <pc:docMk/>
            <pc:sldMk cId="3943499725" sldId="230717001"/>
            <ac:picMk id="3" creationId="{00000000-0000-0000-0000-000000000000}"/>
          </ac:picMkLst>
        </pc:picChg>
      </pc:sldChg>
    </pc:docChg>
  </pc:docChgLst>
  <pc:docChgLst>
    <pc:chgData name="Marc Alumbaugh" userId="806e4abf-cc48-4516-974b-d3e82987e174" providerId="ADAL" clId="{1E5BFE16-4CFE-49A6-9BEE-C4890898702E}"/>
    <pc:docChg chg="custSel modSld">
      <pc:chgData name="Marc Alumbaugh" userId="806e4abf-cc48-4516-974b-d3e82987e174" providerId="ADAL" clId="{1E5BFE16-4CFE-49A6-9BEE-C4890898702E}" dt="2021-08-16T13:11:21.563" v="139" actId="1592"/>
      <pc:docMkLst>
        <pc:docMk/>
      </pc:docMkLst>
      <pc:sldChg chg="modSp mod delCm">
        <pc:chgData name="Marc Alumbaugh" userId="806e4abf-cc48-4516-974b-d3e82987e174" providerId="ADAL" clId="{1E5BFE16-4CFE-49A6-9BEE-C4890898702E}" dt="2021-08-16T13:10:28.578" v="136" actId="1592"/>
        <pc:sldMkLst>
          <pc:docMk/>
          <pc:sldMk cId="0" sldId="294"/>
        </pc:sldMkLst>
        <pc:spChg chg="mod">
          <ac:chgData name="Marc Alumbaugh" userId="806e4abf-cc48-4516-974b-d3e82987e174" providerId="ADAL" clId="{1E5BFE16-4CFE-49A6-9BEE-C4890898702E}" dt="2021-08-16T13:10:11.508" v="134" actId="6549"/>
          <ac:spMkLst>
            <pc:docMk/>
            <pc:sldMk cId="0" sldId="294"/>
            <ac:spMk id="6" creationId="{89BE7C97-A408-474A-BCBE-AFE676307152}"/>
          </ac:spMkLst>
        </pc:spChg>
      </pc:sldChg>
      <pc:sldChg chg="delCm">
        <pc:chgData name="Marc Alumbaugh" userId="806e4abf-cc48-4516-974b-d3e82987e174" providerId="ADAL" clId="{1E5BFE16-4CFE-49A6-9BEE-C4890898702E}" dt="2021-08-16T13:10:47.555" v="137" actId="1592"/>
        <pc:sldMkLst>
          <pc:docMk/>
          <pc:sldMk cId="915658177" sldId="388"/>
        </pc:sldMkLst>
      </pc:sldChg>
      <pc:sldChg chg="delCm">
        <pc:chgData name="Marc Alumbaugh" userId="806e4abf-cc48-4516-974b-d3e82987e174" providerId="ADAL" clId="{1E5BFE16-4CFE-49A6-9BEE-C4890898702E}" dt="2021-08-16T13:10:59.140" v="138" actId="1592"/>
        <pc:sldMkLst>
          <pc:docMk/>
          <pc:sldMk cId="4096795827" sldId="391"/>
        </pc:sldMkLst>
      </pc:sldChg>
      <pc:sldChg chg="delCm">
        <pc:chgData name="Marc Alumbaugh" userId="806e4abf-cc48-4516-974b-d3e82987e174" providerId="ADAL" clId="{1E5BFE16-4CFE-49A6-9BEE-C4890898702E}" dt="2021-08-16T13:11:21.563" v="139" actId="1592"/>
        <pc:sldMkLst>
          <pc:docMk/>
          <pc:sldMk cId="355167475" sldId="392"/>
        </pc:sldMkLst>
      </pc:sldChg>
    </pc:docChg>
  </pc:docChgLst>
  <pc:docChgLst>
    <pc:chgData name="Moira Palumbo" userId="d5313c09-a6ac-40b1-8c83-27dd36ce5c13" providerId="ADAL" clId="{FC4F270B-4B61-472A-9C15-E678B164F7CF}"/>
    <pc:docChg chg="custSel modSld modMainMaster">
      <pc:chgData name="Moira Palumbo" userId="d5313c09-a6ac-40b1-8c83-27dd36ce5c13" providerId="ADAL" clId="{FC4F270B-4B61-472A-9C15-E678B164F7CF}" dt="2021-07-08T16:05:55.178" v="330" actId="20577"/>
      <pc:docMkLst>
        <pc:docMk/>
      </pc:docMkLst>
      <pc:sldChg chg="modSp mod">
        <pc:chgData name="Moira Palumbo" userId="d5313c09-a6ac-40b1-8c83-27dd36ce5c13" providerId="ADAL" clId="{FC4F270B-4B61-472A-9C15-E678B164F7CF}" dt="2021-07-08T15:52:04.113" v="0" actId="255"/>
        <pc:sldMkLst>
          <pc:docMk/>
          <pc:sldMk cId="0" sldId="283"/>
        </pc:sldMkLst>
        <pc:spChg chg="mod">
          <ac:chgData name="Moira Palumbo" userId="d5313c09-a6ac-40b1-8c83-27dd36ce5c13" providerId="ADAL" clId="{FC4F270B-4B61-472A-9C15-E678B164F7CF}" dt="2021-07-08T15:52:04.113" v="0" actId="255"/>
          <ac:spMkLst>
            <pc:docMk/>
            <pc:sldMk cId="0" sldId="283"/>
            <ac:spMk id="3" creationId="{00000000-0000-0000-0000-000000000000}"/>
          </ac:spMkLst>
        </pc:spChg>
      </pc:sldChg>
      <pc:sldChg chg="modSp mod">
        <pc:chgData name="Moira Palumbo" userId="d5313c09-a6ac-40b1-8c83-27dd36ce5c13" providerId="ADAL" clId="{FC4F270B-4B61-472A-9C15-E678B164F7CF}" dt="2021-07-08T15:52:17.843" v="1" actId="255"/>
        <pc:sldMkLst>
          <pc:docMk/>
          <pc:sldMk cId="0" sldId="284"/>
        </pc:sldMkLst>
        <pc:spChg chg="mod">
          <ac:chgData name="Moira Palumbo" userId="d5313c09-a6ac-40b1-8c83-27dd36ce5c13" providerId="ADAL" clId="{FC4F270B-4B61-472A-9C15-E678B164F7CF}" dt="2021-07-08T15:52:17.843" v="1" actId="255"/>
          <ac:spMkLst>
            <pc:docMk/>
            <pc:sldMk cId="0" sldId="284"/>
            <ac:spMk id="2" creationId="{00000000-0000-0000-0000-000000000000}"/>
          </ac:spMkLst>
        </pc:spChg>
      </pc:sldChg>
      <pc:sldChg chg="modSp mod">
        <pc:chgData name="Moira Palumbo" userId="d5313c09-a6ac-40b1-8c83-27dd36ce5c13" providerId="ADAL" clId="{FC4F270B-4B61-472A-9C15-E678B164F7CF}" dt="2021-07-08T15:52:27.865" v="2" actId="255"/>
        <pc:sldMkLst>
          <pc:docMk/>
          <pc:sldMk cId="0" sldId="285"/>
        </pc:sldMkLst>
        <pc:spChg chg="mod">
          <ac:chgData name="Moira Palumbo" userId="d5313c09-a6ac-40b1-8c83-27dd36ce5c13" providerId="ADAL" clId="{FC4F270B-4B61-472A-9C15-E678B164F7CF}" dt="2021-07-08T15:52:27.865" v="2" actId="255"/>
          <ac:spMkLst>
            <pc:docMk/>
            <pc:sldMk cId="0" sldId="285"/>
            <ac:spMk id="2" creationId="{00000000-0000-0000-0000-000000000000}"/>
          </ac:spMkLst>
        </pc:spChg>
      </pc:sldChg>
      <pc:sldChg chg="modSp mod">
        <pc:chgData name="Moira Palumbo" userId="d5313c09-a6ac-40b1-8c83-27dd36ce5c13" providerId="ADAL" clId="{FC4F270B-4B61-472A-9C15-E678B164F7CF}" dt="2021-07-08T15:54:08.108" v="161" actId="12"/>
        <pc:sldMkLst>
          <pc:docMk/>
          <pc:sldMk cId="0" sldId="299"/>
        </pc:sldMkLst>
        <pc:spChg chg="mod">
          <ac:chgData name="Moira Palumbo" userId="d5313c09-a6ac-40b1-8c83-27dd36ce5c13" providerId="ADAL" clId="{FC4F270B-4B61-472A-9C15-E678B164F7CF}" dt="2021-07-08T15:53:32.058" v="115" actId="20577"/>
          <ac:spMkLst>
            <pc:docMk/>
            <pc:sldMk cId="0" sldId="299"/>
            <ac:spMk id="3" creationId="{00000000-0000-0000-0000-000000000000}"/>
          </ac:spMkLst>
        </pc:spChg>
        <pc:spChg chg="mod">
          <ac:chgData name="Moira Palumbo" userId="d5313c09-a6ac-40b1-8c83-27dd36ce5c13" providerId="ADAL" clId="{FC4F270B-4B61-472A-9C15-E678B164F7CF}" dt="2021-07-08T15:54:08.108" v="161" actId="12"/>
          <ac:spMkLst>
            <pc:docMk/>
            <pc:sldMk cId="0" sldId="299"/>
            <ac:spMk id="6" creationId="{A5DF48E3-49E1-4D4F-9F29-BB08C77D9B51}"/>
          </ac:spMkLst>
        </pc:spChg>
      </pc:sldChg>
      <pc:sldChg chg="modSp mod">
        <pc:chgData name="Moira Palumbo" userId="d5313c09-a6ac-40b1-8c83-27dd36ce5c13" providerId="ADAL" clId="{FC4F270B-4B61-472A-9C15-E678B164F7CF}" dt="2021-07-08T16:01:04.683" v="204" actId="255"/>
        <pc:sldMkLst>
          <pc:docMk/>
          <pc:sldMk cId="0" sldId="326"/>
        </pc:sldMkLst>
        <pc:spChg chg="mod">
          <ac:chgData name="Moira Palumbo" userId="d5313c09-a6ac-40b1-8c83-27dd36ce5c13" providerId="ADAL" clId="{FC4F270B-4B61-472A-9C15-E678B164F7CF}" dt="2021-07-08T16:01:04.683" v="204" actId="255"/>
          <ac:spMkLst>
            <pc:docMk/>
            <pc:sldMk cId="0" sldId="326"/>
            <ac:spMk id="2" creationId="{00000000-0000-0000-0000-000000000000}"/>
          </ac:spMkLst>
        </pc:spChg>
      </pc:sldChg>
      <pc:sldChg chg="modSp mod">
        <pc:chgData name="Moira Palumbo" userId="d5313c09-a6ac-40b1-8c83-27dd36ce5c13" providerId="ADAL" clId="{FC4F270B-4B61-472A-9C15-E678B164F7CF}" dt="2021-07-08T16:01:09.208" v="205" actId="255"/>
        <pc:sldMkLst>
          <pc:docMk/>
          <pc:sldMk cId="0" sldId="327"/>
        </pc:sldMkLst>
        <pc:spChg chg="mod">
          <ac:chgData name="Moira Palumbo" userId="d5313c09-a6ac-40b1-8c83-27dd36ce5c13" providerId="ADAL" clId="{FC4F270B-4B61-472A-9C15-E678B164F7CF}" dt="2021-07-08T16:01:09.208" v="205" actId="255"/>
          <ac:spMkLst>
            <pc:docMk/>
            <pc:sldMk cId="0" sldId="327"/>
            <ac:spMk id="3" creationId="{00000000-0000-0000-0000-000000000000}"/>
          </ac:spMkLst>
        </pc:spChg>
      </pc:sldChg>
      <pc:sldChg chg="addSp delSp modSp mod">
        <pc:chgData name="Moira Palumbo" userId="d5313c09-a6ac-40b1-8c83-27dd36ce5c13" providerId="ADAL" clId="{FC4F270B-4B61-472A-9C15-E678B164F7CF}" dt="2021-07-08T16:01:34.128" v="208" actId="20577"/>
        <pc:sldMkLst>
          <pc:docMk/>
          <pc:sldMk cId="0" sldId="354"/>
        </pc:sldMkLst>
        <pc:spChg chg="add mod">
          <ac:chgData name="Moira Palumbo" userId="d5313c09-a6ac-40b1-8c83-27dd36ce5c13" providerId="ADAL" clId="{FC4F270B-4B61-472A-9C15-E678B164F7CF}" dt="2021-07-08T16:01:34.128" v="208" actId="20577"/>
          <ac:spMkLst>
            <pc:docMk/>
            <pc:sldMk cId="0" sldId="354"/>
            <ac:spMk id="31" creationId="{ECA00930-3857-4444-88A4-9F96FCC066E1}"/>
          </ac:spMkLst>
        </pc:spChg>
        <pc:spChg chg="del mod">
          <ac:chgData name="Moira Palumbo" userId="d5313c09-a6ac-40b1-8c83-27dd36ce5c13" providerId="ADAL" clId="{FC4F270B-4B61-472A-9C15-E678B164F7CF}" dt="2021-07-08T16:01:26.576" v="207" actId="478"/>
          <ac:spMkLst>
            <pc:docMk/>
            <pc:sldMk cId="0" sldId="354"/>
            <ac:spMk id="32" creationId="{9277FCA9-A7CE-40DC-920D-7DFBC97697CF}"/>
          </ac:spMkLst>
        </pc:spChg>
      </pc:sldChg>
      <pc:sldChg chg="modSp mod">
        <pc:chgData name="Moira Palumbo" userId="d5313c09-a6ac-40b1-8c83-27dd36ce5c13" providerId="ADAL" clId="{FC4F270B-4B61-472A-9C15-E678B164F7CF}" dt="2021-07-08T16:03:50.814" v="236" actId="14100"/>
        <pc:sldMkLst>
          <pc:docMk/>
          <pc:sldMk cId="0" sldId="365"/>
        </pc:sldMkLst>
        <pc:spChg chg="mod">
          <ac:chgData name="Moira Palumbo" userId="d5313c09-a6ac-40b1-8c83-27dd36ce5c13" providerId="ADAL" clId="{FC4F270B-4B61-472A-9C15-E678B164F7CF}" dt="2021-07-08T16:03:50.814" v="236" actId="14100"/>
          <ac:spMkLst>
            <pc:docMk/>
            <pc:sldMk cId="0" sldId="365"/>
            <ac:spMk id="3" creationId="{00000000-0000-0000-0000-000000000000}"/>
          </ac:spMkLst>
        </pc:spChg>
      </pc:sldChg>
      <pc:sldChg chg="modSp mod">
        <pc:chgData name="Moira Palumbo" userId="d5313c09-a6ac-40b1-8c83-27dd36ce5c13" providerId="ADAL" clId="{FC4F270B-4B61-472A-9C15-E678B164F7CF}" dt="2021-07-08T16:03:54.921" v="237" actId="14100"/>
        <pc:sldMkLst>
          <pc:docMk/>
          <pc:sldMk cId="0" sldId="366"/>
        </pc:sldMkLst>
        <pc:spChg chg="mod">
          <ac:chgData name="Moira Palumbo" userId="d5313c09-a6ac-40b1-8c83-27dd36ce5c13" providerId="ADAL" clId="{FC4F270B-4B61-472A-9C15-E678B164F7CF}" dt="2021-07-08T16:03:54.921" v="237" actId="14100"/>
          <ac:spMkLst>
            <pc:docMk/>
            <pc:sldMk cId="0" sldId="366"/>
            <ac:spMk id="3" creationId="{00000000-0000-0000-0000-000000000000}"/>
          </ac:spMkLst>
        </pc:spChg>
      </pc:sldChg>
      <pc:sldChg chg="modSp mod">
        <pc:chgData name="Moira Palumbo" userId="d5313c09-a6ac-40b1-8c83-27dd36ce5c13" providerId="ADAL" clId="{FC4F270B-4B61-472A-9C15-E678B164F7CF}" dt="2021-07-08T16:04:01.143" v="238" actId="14100"/>
        <pc:sldMkLst>
          <pc:docMk/>
          <pc:sldMk cId="0" sldId="367"/>
        </pc:sldMkLst>
        <pc:spChg chg="mod">
          <ac:chgData name="Moira Palumbo" userId="d5313c09-a6ac-40b1-8c83-27dd36ce5c13" providerId="ADAL" clId="{FC4F270B-4B61-472A-9C15-E678B164F7CF}" dt="2021-07-08T16:04:01.143" v="238" actId="14100"/>
          <ac:spMkLst>
            <pc:docMk/>
            <pc:sldMk cId="0" sldId="367"/>
            <ac:spMk id="3" creationId="{00000000-0000-0000-0000-000000000000}"/>
          </ac:spMkLst>
        </pc:spChg>
      </pc:sldChg>
      <pc:sldChg chg="modSp mod delCm">
        <pc:chgData name="Moira Palumbo" userId="d5313c09-a6ac-40b1-8c83-27dd36ce5c13" providerId="ADAL" clId="{FC4F270B-4B61-472A-9C15-E678B164F7CF}" dt="2021-07-08T16:05:55.178" v="330" actId="20577"/>
        <pc:sldMkLst>
          <pc:docMk/>
          <pc:sldMk cId="0" sldId="368"/>
        </pc:sldMkLst>
        <pc:spChg chg="mod">
          <ac:chgData name="Moira Palumbo" userId="d5313c09-a6ac-40b1-8c83-27dd36ce5c13" providerId="ADAL" clId="{FC4F270B-4B61-472A-9C15-E678B164F7CF}" dt="2021-07-08T16:05:04.262" v="247" actId="20577"/>
          <ac:spMkLst>
            <pc:docMk/>
            <pc:sldMk cId="0" sldId="368"/>
            <ac:spMk id="3" creationId="{00000000-0000-0000-0000-000000000000}"/>
          </ac:spMkLst>
        </pc:spChg>
        <pc:spChg chg="mod">
          <ac:chgData name="Moira Palumbo" userId="d5313c09-a6ac-40b1-8c83-27dd36ce5c13" providerId="ADAL" clId="{FC4F270B-4B61-472A-9C15-E678B164F7CF}" dt="2021-07-08T16:05:55.178" v="330" actId="20577"/>
          <ac:spMkLst>
            <pc:docMk/>
            <pc:sldMk cId="0" sldId="368"/>
            <ac:spMk id="6" creationId="{53ABE250-3100-4EF6-88D0-49A0BF17756E}"/>
          </ac:spMkLst>
        </pc:spChg>
      </pc:sldChg>
      <pc:sldChg chg="modSp mod">
        <pc:chgData name="Moira Palumbo" userId="d5313c09-a6ac-40b1-8c83-27dd36ce5c13" providerId="ADAL" clId="{FC4F270B-4B61-472A-9C15-E678B164F7CF}" dt="2021-07-08T16:03:05.576" v="232" actId="20577"/>
        <pc:sldMkLst>
          <pc:docMk/>
          <pc:sldMk cId="2504224820" sldId="382"/>
        </pc:sldMkLst>
        <pc:spChg chg="mod">
          <ac:chgData name="Moira Palumbo" userId="d5313c09-a6ac-40b1-8c83-27dd36ce5c13" providerId="ADAL" clId="{FC4F270B-4B61-472A-9C15-E678B164F7CF}" dt="2021-07-08T16:01:46.405" v="210" actId="20577"/>
          <ac:spMkLst>
            <pc:docMk/>
            <pc:sldMk cId="2504224820" sldId="382"/>
            <ac:spMk id="3" creationId="{00000000-0000-0000-0000-000000000000}"/>
          </ac:spMkLst>
        </pc:spChg>
        <pc:spChg chg="mod">
          <ac:chgData name="Moira Palumbo" userId="d5313c09-a6ac-40b1-8c83-27dd36ce5c13" providerId="ADAL" clId="{FC4F270B-4B61-472A-9C15-E678B164F7CF}" dt="2021-07-08T16:03:05.576" v="232" actId="20577"/>
          <ac:spMkLst>
            <pc:docMk/>
            <pc:sldMk cId="2504224820" sldId="382"/>
            <ac:spMk id="6" creationId="{6A6B4A80-9F06-4503-83DC-E2222A74B5C8}"/>
          </ac:spMkLst>
        </pc:spChg>
      </pc:sldChg>
      <pc:sldChg chg="delSp modSp mod">
        <pc:chgData name="Moira Palumbo" userId="d5313c09-a6ac-40b1-8c83-27dd36ce5c13" providerId="ADAL" clId="{FC4F270B-4B61-472A-9C15-E678B164F7CF}" dt="2021-07-08T16:00:26.960" v="203" actId="478"/>
        <pc:sldMkLst>
          <pc:docMk/>
          <pc:sldMk cId="2726160865" sldId="385"/>
        </pc:sldMkLst>
        <pc:spChg chg="mod">
          <ac:chgData name="Moira Palumbo" userId="d5313c09-a6ac-40b1-8c83-27dd36ce5c13" providerId="ADAL" clId="{FC4F270B-4B61-472A-9C15-E678B164F7CF}" dt="2021-07-08T15:59:54.745" v="197" actId="255"/>
          <ac:spMkLst>
            <pc:docMk/>
            <pc:sldMk cId="2726160865" sldId="385"/>
            <ac:spMk id="3" creationId="{00000000-0000-0000-0000-000000000000}"/>
          </ac:spMkLst>
        </pc:spChg>
        <pc:spChg chg="del mod">
          <ac:chgData name="Moira Palumbo" userId="d5313c09-a6ac-40b1-8c83-27dd36ce5c13" providerId="ADAL" clId="{FC4F270B-4B61-472A-9C15-E678B164F7CF}" dt="2021-07-08T15:59:36.703" v="194" actId="478"/>
          <ac:spMkLst>
            <pc:docMk/>
            <pc:sldMk cId="2726160865" sldId="385"/>
            <ac:spMk id="4" creationId="{00000000-0000-0000-0000-000000000000}"/>
          </ac:spMkLst>
        </pc:spChg>
        <pc:spChg chg="del mod">
          <ac:chgData name="Moira Palumbo" userId="d5313c09-a6ac-40b1-8c83-27dd36ce5c13" providerId="ADAL" clId="{FC4F270B-4B61-472A-9C15-E678B164F7CF}" dt="2021-07-08T16:00:26.960" v="203" actId="478"/>
          <ac:spMkLst>
            <pc:docMk/>
            <pc:sldMk cId="2726160865" sldId="385"/>
            <ac:spMk id="5" creationId="{00000000-0000-0000-0000-000000000000}"/>
          </ac:spMkLst>
        </pc:spChg>
      </pc:sldChg>
      <pc:sldChg chg="modSp mod">
        <pc:chgData name="Moira Palumbo" userId="d5313c09-a6ac-40b1-8c83-27dd36ce5c13" providerId="ADAL" clId="{FC4F270B-4B61-472A-9C15-E678B164F7CF}" dt="2021-07-08T16:00:08.498" v="199" actId="255"/>
        <pc:sldMkLst>
          <pc:docMk/>
          <pc:sldMk cId="27316505" sldId="386"/>
        </pc:sldMkLst>
        <pc:spChg chg="mod">
          <ac:chgData name="Moira Palumbo" userId="d5313c09-a6ac-40b1-8c83-27dd36ce5c13" providerId="ADAL" clId="{FC4F270B-4B61-472A-9C15-E678B164F7CF}" dt="2021-07-08T16:00:08.498" v="199" actId="255"/>
          <ac:spMkLst>
            <pc:docMk/>
            <pc:sldMk cId="27316505" sldId="386"/>
            <ac:spMk id="3" creationId="{00000000-0000-0000-0000-000000000000}"/>
          </ac:spMkLst>
        </pc:spChg>
      </pc:sldChg>
      <pc:sldChg chg="modSp mod">
        <pc:chgData name="Moira Palumbo" userId="d5313c09-a6ac-40b1-8c83-27dd36ce5c13" providerId="ADAL" clId="{FC4F270B-4B61-472A-9C15-E678B164F7CF}" dt="2021-07-08T16:00:12.271" v="200" actId="14100"/>
        <pc:sldMkLst>
          <pc:docMk/>
          <pc:sldMk cId="989916850" sldId="387"/>
        </pc:sldMkLst>
        <pc:spChg chg="mod">
          <ac:chgData name="Moira Palumbo" userId="d5313c09-a6ac-40b1-8c83-27dd36ce5c13" providerId="ADAL" clId="{FC4F270B-4B61-472A-9C15-E678B164F7CF}" dt="2021-07-08T16:00:12.271" v="200" actId="14100"/>
          <ac:spMkLst>
            <pc:docMk/>
            <pc:sldMk cId="989916850" sldId="387"/>
            <ac:spMk id="3" creationId="{00000000-0000-0000-0000-000000000000}"/>
          </ac:spMkLst>
        </pc:spChg>
      </pc:sldChg>
      <pc:sldChg chg="delSp modSp mod">
        <pc:chgData name="Moira Palumbo" userId="d5313c09-a6ac-40b1-8c83-27dd36ce5c13" providerId="ADAL" clId="{FC4F270B-4B61-472A-9C15-E678B164F7CF}" dt="2021-07-08T16:00:19.817" v="202" actId="478"/>
        <pc:sldMkLst>
          <pc:docMk/>
          <pc:sldMk cId="915658177" sldId="388"/>
        </pc:sldMkLst>
        <pc:spChg chg="mod">
          <ac:chgData name="Moira Palumbo" userId="d5313c09-a6ac-40b1-8c83-27dd36ce5c13" providerId="ADAL" clId="{FC4F270B-4B61-472A-9C15-E678B164F7CF}" dt="2021-07-08T16:00:16.703" v="201" actId="14100"/>
          <ac:spMkLst>
            <pc:docMk/>
            <pc:sldMk cId="915658177" sldId="388"/>
            <ac:spMk id="3" creationId="{00000000-0000-0000-0000-000000000000}"/>
          </ac:spMkLst>
        </pc:spChg>
        <pc:spChg chg="mod">
          <ac:chgData name="Moira Palumbo" userId="d5313c09-a6ac-40b1-8c83-27dd36ce5c13" providerId="ADAL" clId="{FC4F270B-4B61-472A-9C15-E678B164F7CF}" dt="2021-07-08T15:56:39.474" v="184"/>
          <ac:spMkLst>
            <pc:docMk/>
            <pc:sldMk cId="915658177" sldId="388"/>
            <ac:spMk id="4" creationId="{00000000-0000-0000-0000-000000000000}"/>
          </ac:spMkLst>
        </pc:spChg>
        <pc:spChg chg="del mod">
          <ac:chgData name="Moira Palumbo" userId="d5313c09-a6ac-40b1-8c83-27dd36ce5c13" providerId="ADAL" clId="{FC4F270B-4B61-472A-9C15-E678B164F7CF}" dt="2021-07-08T16:00:19.817" v="202" actId="478"/>
          <ac:spMkLst>
            <pc:docMk/>
            <pc:sldMk cId="915658177" sldId="388"/>
            <ac:spMk id="5" creationId="{00000000-0000-0000-0000-000000000000}"/>
          </ac:spMkLst>
        </pc:spChg>
      </pc:sldChg>
      <pc:sldChg chg="modSp mod">
        <pc:chgData name="Moira Palumbo" userId="d5313c09-a6ac-40b1-8c83-27dd36ce5c13" providerId="ADAL" clId="{FC4F270B-4B61-472A-9C15-E678B164F7CF}" dt="2021-07-08T16:03:34.269" v="234" actId="14100"/>
        <pc:sldMkLst>
          <pc:docMk/>
          <pc:sldMk cId="4096795827" sldId="391"/>
        </pc:sldMkLst>
        <pc:spChg chg="mod">
          <ac:chgData name="Moira Palumbo" userId="d5313c09-a6ac-40b1-8c83-27dd36ce5c13" providerId="ADAL" clId="{FC4F270B-4B61-472A-9C15-E678B164F7CF}" dt="2021-07-08T16:03:34.269" v="234" actId="14100"/>
          <ac:spMkLst>
            <pc:docMk/>
            <pc:sldMk cId="4096795827" sldId="391"/>
            <ac:spMk id="3" creationId="{00000000-0000-0000-0000-000000000000}"/>
          </ac:spMkLst>
        </pc:spChg>
      </pc:sldChg>
      <pc:sldChg chg="modSp mod">
        <pc:chgData name="Moira Palumbo" userId="d5313c09-a6ac-40b1-8c83-27dd36ce5c13" providerId="ADAL" clId="{FC4F270B-4B61-472A-9C15-E678B164F7CF}" dt="2021-07-08T16:03:37.745" v="235" actId="14100"/>
        <pc:sldMkLst>
          <pc:docMk/>
          <pc:sldMk cId="355167475" sldId="392"/>
        </pc:sldMkLst>
        <pc:spChg chg="mod">
          <ac:chgData name="Moira Palumbo" userId="d5313c09-a6ac-40b1-8c83-27dd36ce5c13" providerId="ADAL" clId="{FC4F270B-4B61-472A-9C15-E678B164F7CF}" dt="2021-07-08T16:03:37.745" v="235" actId="14100"/>
          <ac:spMkLst>
            <pc:docMk/>
            <pc:sldMk cId="355167475" sldId="392"/>
            <ac:spMk id="3" creationId="{00000000-0000-0000-0000-000000000000}"/>
          </ac:spMkLst>
        </pc:spChg>
      </pc:sldChg>
      <pc:sldChg chg="modSp mod chgLayout">
        <pc:chgData name="Moira Palumbo" userId="d5313c09-a6ac-40b1-8c83-27dd36ce5c13" providerId="ADAL" clId="{FC4F270B-4B61-472A-9C15-E678B164F7CF}" dt="2021-07-08T16:03:22.371" v="233" actId="700"/>
        <pc:sldMkLst>
          <pc:docMk/>
          <pc:sldMk cId="1085027579" sldId="395"/>
        </pc:sldMkLst>
        <pc:spChg chg="mod ord">
          <ac:chgData name="Moira Palumbo" userId="d5313c09-a6ac-40b1-8c83-27dd36ce5c13" providerId="ADAL" clId="{FC4F270B-4B61-472A-9C15-E678B164F7CF}" dt="2021-07-08T16:03:22.371" v="233" actId="700"/>
          <ac:spMkLst>
            <pc:docMk/>
            <pc:sldMk cId="1085027579" sldId="395"/>
            <ac:spMk id="7" creationId="{7EC0B194-305E-4C52-A3BC-D1DEDF46186A}"/>
          </ac:spMkLst>
        </pc:spChg>
      </pc:sldChg>
      <pc:sldMasterChg chg="delSldLayout modSldLayout sldLayoutOrd">
        <pc:chgData name="Moira Palumbo" userId="d5313c09-a6ac-40b1-8c83-27dd36ce5c13" providerId="ADAL" clId="{FC4F270B-4B61-472A-9C15-E678B164F7CF}" dt="2021-07-08T15:58:39.178" v="193" actId="2696"/>
        <pc:sldMasterMkLst>
          <pc:docMk/>
          <pc:sldMasterMk cId="471799113" sldId="2147483666"/>
        </pc:sldMasterMkLst>
        <pc:sldLayoutChg chg="del">
          <pc:chgData name="Moira Palumbo" userId="d5313c09-a6ac-40b1-8c83-27dd36ce5c13" providerId="ADAL" clId="{FC4F270B-4B61-472A-9C15-E678B164F7CF}" dt="2021-07-08T15:58:39.178" v="193" actId="2696"/>
          <pc:sldLayoutMkLst>
            <pc:docMk/>
            <pc:sldMasterMk cId="471799113" sldId="2147483666"/>
            <pc:sldLayoutMk cId="3299416182" sldId="2147483688"/>
          </pc:sldLayoutMkLst>
        </pc:sldLayoutChg>
        <pc:sldLayoutChg chg="del">
          <pc:chgData name="Moira Palumbo" userId="d5313c09-a6ac-40b1-8c83-27dd36ce5c13" providerId="ADAL" clId="{FC4F270B-4B61-472A-9C15-E678B164F7CF}" dt="2021-07-08T15:56:12.918" v="183" actId="2696"/>
          <pc:sldLayoutMkLst>
            <pc:docMk/>
            <pc:sldMasterMk cId="471799113" sldId="2147483666"/>
            <pc:sldLayoutMk cId="1394888049" sldId="2147483690"/>
          </pc:sldLayoutMkLst>
        </pc:sldLayoutChg>
        <pc:sldLayoutChg chg="delSp modSp mod ord">
          <pc:chgData name="Moira Palumbo" userId="d5313c09-a6ac-40b1-8c83-27dd36ce5c13" providerId="ADAL" clId="{FC4F270B-4B61-472A-9C15-E678B164F7CF}" dt="2021-07-08T15:58:29.905" v="192" actId="20578"/>
          <pc:sldLayoutMkLst>
            <pc:docMk/>
            <pc:sldMasterMk cId="471799113" sldId="2147483666"/>
            <pc:sldLayoutMk cId="962468334" sldId="2147483693"/>
          </pc:sldLayoutMkLst>
          <pc:spChg chg="mod">
            <ac:chgData name="Moira Palumbo" userId="d5313c09-a6ac-40b1-8c83-27dd36ce5c13" providerId="ADAL" clId="{FC4F270B-4B61-472A-9C15-E678B164F7CF}" dt="2021-07-08T15:57:32.360" v="187" actId="255"/>
            <ac:spMkLst>
              <pc:docMk/>
              <pc:sldMasterMk cId="471799113" sldId="2147483666"/>
              <pc:sldLayoutMk cId="962468334" sldId="2147483693"/>
              <ac:spMk id="2" creationId="{00000000-0000-0000-0000-000000000000}"/>
            </ac:spMkLst>
          </pc:spChg>
          <pc:spChg chg="del mod">
            <ac:chgData name="Moira Palumbo" userId="d5313c09-a6ac-40b1-8c83-27dd36ce5c13" providerId="ADAL" clId="{FC4F270B-4B61-472A-9C15-E678B164F7CF}" dt="2021-07-08T15:57:54.662" v="191" actId="478"/>
            <ac:spMkLst>
              <pc:docMk/>
              <pc:sldMasterMk cId="471799113" sldId="2147483666"/>
              <pc:sldLayoutMk cId="962468334" sldId="2147483693"/>
              <ac:spMk id="4" creationId="{00000000-0000-0000-0000-000000000000}"/>
            </ac:spMkLst>
          </pc:spChg>
          <pc:spChg chg="mod">
            <ac:chgData name="Moira Palumbo" userId="d5313c09-a6ac-40b1-8c83-27dd36ce5c13" providerId="ADAL" clId="{FC4F270B-4B61-472A-9C15-E678B164F7CF}" dt="2021-07-08T15:57:37.035" v="188" actId="20577"/>
            <ac:spMkLst>
              <pc:docMk/>
              <pc:sldMasterMk cId="471799113" sldId="2147483666"/>
              <pc:sldLayoutMk cId="962468334" sldId="2147483693"/>
              <ac:spMk id="5" creationId="{00000000-0000-0000-0000-000000000000}"/>
            </ac:spMkLst>
          </pc:spChg>
          <pc:spChg chg="mod">
            <ac:chgData name="Moira Palumbo" userId="d5313c09-a6ac-40b1-8c83-27dd36ce5c13" providerId="ADAL" clId="{FC4F270B-4B61-472A-9C15-E678B164F7CF}" dt="2021-07-08T15:57:40.700" v="189" actId="20577"/>
            <ac:spMkLst>
              <pc:docMk/>
              <pc:sldMasterMk cId="471799113" sldId="2147483666"/>
              <pc:sldLayoutMk cId="962468334" sldId="2147483693"/>
              <ac:spMk id="6" creationId="{00000000-0000-0000-0000-000000000000}"/>
            </ac:spMkLst>
          </pc:spChg>
        </pc:sldLayoutChg>
      </pc:sldMasterChg>
    </pc:docChg>
  </pc:docChgLst>
  <pc:docChgLst>
    <pc:chgData name="Marc Alumbaugh" userId="806e4abf-cc48-4516-974b-d3e82987e174" providerId="ADAL" clId="{CD8C9C2E-8C69-4BFE-B6A6-3DA58CB6E22E}"/>
    <pc:docChg chg="undo custSel addSld delSld modSld sldOrd modSection modNotesMaster">
      <pc:chgData name="Marc Alumbaugh" userId="806e4abf-cc48-4516-974b-d3e82987e174" providerId="ADAL" clId="{CD8C9C2E-8C69-4BFE-B6A6-3DA58CB6E22E}" dt="2021-07-19T20:06:52.359" v="2723" actId="20577"/>
      <pc:docMkLst>
        <pc:docMk/>
      </pc:docMkLst>
      <pc:sldChg chg="modSp del mod addCm">
        <pc:chgData name="Marc Alumbaugh" userId="806e4abf-cc48-4516-974b-d3e82987e174" providerId="ADAL" clId="{CD8C9C2E-8C69-4BFE-B6A6-3DA58CB6E22E}" dt="2021-07-09T15:31:16.450" v="1703" actId="47"/>
        <pc:sldMkLst>
          <pc:docMk/>
          <pc:sldMk cId="0" sldId="283"/>
        </pc:sldMkLst>
        <pc:spChg chg="mod">
          <ac:chgData name="Marc Alumbaugh" userId="806e4abf-cc48-4516-974b-d3e82987e174" providerId="ADAL" clId="{CD8C9C2E-8C69-4BFE-B6A6-3DA58CB6E22E}" dt="2021-07-08T19:23:29.826" v="1555" actId="20577"/>
          <ac:spMkLst>
            <pc:docMk/>
            <pc:sldMk cId="0" sldId="283"/>
            <ac:spMk id="6" creationId="{E17C17AA-7D71-4B8B-812B-A97FB21DEF33}"/>
          </ac:spMkLst>
        </pc:spChg>
      </pc:sldChg>
      <pc:sldChg chg="addSp delSp modSp mod addCm">
        <pc:chgData name="Marc Alumbaugh" userId="806e4abf-cc48-4516-974b-d3e82987e174" providerId="ADAL" clId="{CD8C9C2E-8C69-4BFE-B6A6-3DA58CB6E22E}" dt="2021-07-09T15:36:15.627" v="1781" actId="1076"/>
        <pc:sldMkLst>
          <pc:docMk/>
          <pc:sldMk cId="0" sldId="284"/>
        </pc:sldMkLst>
        <pc:spChg chg="mod">
          <ac:chgData name="Marc Alumbaugh" userId="806e4abf-cc48-4516-974b-d3e82987e174" providerId="ADAL" clId="{CD8C9C2E-8C69-4BFE-B6A6-3DA58CB6E22E}" dt="2021-07-08T17:43:49.241" v="593" actId="20577"/>
          <ac:spMkLst>
            <pc:docMk/>
            <pc:sldMk cId="0" sldId="284"/>
            <ac:spMk id="2"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4" creationId="{00000000-0000-0000-0000-000000000000}"/>
          </ac:spMkLst>
        </pc:spChg>
        <pc:spChg chg="del mod topLvl">
          <ac:chgData name="Marc Alumbaugh" userId="806e4abf-cc48-4516-974b-d3e82987e174" providerId="ADAL" clId="{CD8C9C2E-8C69-4BFE-B6A6-3DA58CB6E22E}" dt="2021-07-09T15:34:57.404" v="1758" actId="478"/>
          <ac:spMkLst>
            <pc:docMk/>
            <pc:sldMk cId="0" sldId="284"/>
            <ac:spMk id="5" creationId="{00000000-0000-0000-0000-000000000000}"/>
          </ac:spMkLst>
        </pc:spChg>
        <pc:spChg chg="mod topLvl">
          <ac:chgData name="Marc Alumbaugh" userId="806e4abf-cc48-4516-974b-d3e82987e174" providerId="ADAL" clId="{CD8C9C2E-8C69-4BFE-B6A6-3DA58CB6E22E}" dt="2021-07-09T15:36:15.627" v="1781" actId="1076"/>
          <ac:spMkLst>
            <pc:docMk/>
            <pc:sldMk cId="0" sldId="284"/>
            <ac:spMk id="6" creationId="{00000000-0000-0000-0000-000000000000}"/>
          </ac:spMkLst>
        </pc:spChg>
        <pc:spChg chg="del mod topLvl">
          <ac:chgData name="Marc Alumbaugh" userId="806e4abf-cc48-4516-974b-d3e82987e174" providerId="ADAL" clId="{CD8C9C2E-8C69-4BFE-B6A6-3DA58CB6E22E}" dt="2021-07-09T15:35:22.888" v="1773" actId="478"/>
          <ac:spMkLst>
            <pc:docMk/>
            <pc:sldMk cId="0" sldId="284"/>
            <ac:spMk id="7"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8"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9"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0"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1"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2"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3"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4"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5"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6"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7"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8"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19"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20"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21"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22"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23"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24"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25"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26"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27"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28" creationId="{00000000-0000-0000-0000-000000000000}"/>
          </ac:spMkLst>
        </pc:spChg>
        <pc:spChg chg="mod ord topLvl">
          <ac:chgData name="Marc Alumbaugh" userId="806e4abf-cc48-4516-974b-d3e82987e174" providerId="ADAL" clId="{CD8C9C2E-8C69-4BFE-B6A6-3DA58CB6E22E}" dt="2021-07-09T15:34:34.368" v="1753" actId="165"/>
          <ac:spMkLst>
            <pc:docMk/>
            <pc:sldMk cId="0" sldId="284"/>
            <ac:spMk id="29"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0"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1"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2" creationId="{00000000-0000-0000-0000-000000000000}"/>
          </ac:spMkLst>
        </pc:spChg>
        <pc:spChg chg="mod ord topLvl">
          <ac:chgData name="Marc Alumbaugh" userId="806e4abf-cc48-4516-974b-d3e82987e174" providerId="ADAL" clId="{CD8C9C2E-8C69-4BFE-B6A6-3DA58CB6E22E}" dt="2021-07-09T15:34:34.368" v="1753" actId="165"/>
          <ac:spMkLst>
            <pc:docMk/>
            <pc:sldMk cId="0" sldId="284"/>
            <ac:spMk id="33"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4"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5"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6"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7"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8"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39"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40" creationId="{00000000-0000-0000-0000-000000000000}"/>
          </ac:spMkLst>
        </pc:spChg>
        <pc:spChg chg="mod topLvl">
          <ac:chgData name="Marc Alumbaugh" userId="806e4abf-cc48-4516-974b-d3e82987e174" providerId="ADAL" clId="{CD8C9C2E-8C69-4BFE-B6A6-3DA58CB6E22E}" dt="2021-07-09T15:34:34.368" v="1753" actId="165"/>
          <ac:spMkLst>
            <pc:docMk/>
            <pc:sldMk cId="0" sldId="284"/>
            <ac:spMk id="41" creationId="{00000000-0000-0000-0000-000000000000}"/>
          </ac:spMkLst>
        </pc:spChg>
        <pc:spChg chg="del mod">
          <ac:chgData name="Marc Alumbaugh" userId="806e4abf-cc48-4516-974b-d3e82987e174" providerId="ADAL" clId="{CD8C9C2E-8C69-4BFE-B6A6-3DA58CB6E22E}" dt="2021-07-09T15:18:25.364" v="1572" actId="478"/>
          <ac:spMkLst>
            <pc:docMk/>
            <pc:sldMk cId="0" sldId="284"/>
            <ac:spMk id="44" creationId="{A84AA394-2CB5-49D2-B949-40986019AE40}"/>
          </ac:spMkLst>
        </pc:spChg>
        <pc:spChg chg="add del mod">
          <ac:chgData name="Marc Alumbaugh" userId="806e4abf-cc48-4516-974b-d3e82987e174" providerId="ADAL" clId="{CD8C9C2E-8C69-4BFE-B6A6-3DA58CB6E22E}" dt="2021-07-09T15:18:30.220" v="1573" actId="478"/>
          <ac:spMkLst>
            <pc:docMk/>
            <pc:sldMk cId="0" sldId="284"/>
            <ac:spMk id="45" creationId="{3CB7B01F-68F8-4754-AAD3-4552805BACB4}"/>
          </ac:spMkLst>
        </pc:spChg>
        <pc:spChg chg="add mod">
          <ac:chgData name="Marc Alumbaugh" userId="806e4abf-cc48-4516-974b-d3e82987e174" providerId="ADAL" clId="{CD8C9C2E-8C69-4BFE-B6A6-3DA58CB6E22E}" dt="2021-07-09T15:30:45.072" v="1702" actId="14100"/>
          <ac:spMkLst>
            <pc:docMk/>
            <pc:sldMk cId="0" sldId="284"/>
            <ac:spMk id="47" creationId="{68730C31-CC1A-4393-84E7-014029F94F0E}"/>
          </ac:spMkLst>
        </pc:spChg>
        <pc:grpChg chg="add mod">
          <ac:chgData name="Marc Alumbaugh" userId="806e4abf-cc48-4516-974b-d3e82987e174" providerId="ADAL" clId="{CD8C9C2E-8C69-4BFE-B6A6-3DA58CB6E22E}" dt="2021-07-09T15:18:12.322" v="1571" actId="164"/>
          <ac:grpSpMkLst>
            <pc:docMk/>
            <pc:sldMk cId="0" sldId="284"/>
            <ac:grpSpMk id="42" creationId="{767F6204-FC5A-4A90-AA04-431F32F0A422}"/>
          </ac:grpSpMkLst>
        </pc:grpChg>
        <pc:grpChg chg="add del mod">
          <ac:chgData name="Marc Alumbaugh" userId="806e4abf-cc48-4516-974b-d3e82987e174" providerId="ADAL" clId="{CD8C9C2E-8C69-4BFE-B6A6-3DA58CB6E22E}" dt="2021-07-09T15:26:08.101" v="1647" actId="165"/>
          <ac:grpSpMkLst>
            <pc:docMk/>
            <pc:sldMk cId="0" sldId="284"/>
            <ac:grpSpMk id="46" creationId="{CBA48924-C1FE-4443-A3BE-9B19ADED9768}"/>
          </ac:grpSpMkLst>
        </pc:grpChg>
        <pc:grpChg chg="add del mod">
          <ac:chgData name="Marc Alumbaugh" userId="806e4abf-cc48-4516-974b-d3e82987e174" providerId="ADAL" clId="{CD8C9C2E-8C69-4BFE-B6A6-3DA58CB6E22E}" dt="2021-07-09T15:34:34.368" v="1753" actId="165"/>
          <ac:grpSpMkLst>
            <pc:docMk/>
            <pc:sldMk cId="0" sldId="284"/>
            <ac:grpSpMk id="48" creationId="{EE4D78D8-7AC0-4AD3-A342-7F9E71FC64AA}"/>
          </ac:grpSpMkLst>
        </pc:grpChg>
      </pc:sldChg>
      <pc:sldChg chg="addSp delSp modSp mod addCm">
        <pc:chgData name="Marc Alumbaugh" userId="806e4abf-cc48-4516-974b-d3e82987e174" providerId="ADAL" clId="{CD8C9C2E-8C69-4BFE-B6A6-3DA58CB6E22E}" dt="2021-07-09T15:33:44.570" v="1752" actId="208"/>
        <pc:sldMkLst>
          <pc:docMk/>
          <pc:sldMk cId="0" sldId="285"/>
        </pc:sldMkLst>
        <pc:spChg chg="mod">
          <ac:chgData name="Marc Alumbaugh" userId="806e4abf-cc48-4516-974b-d3e82987e174" providerId="ADAL" clId="{CD8C9C2E-8C69-4BFE-B6A6-3DA58CB6E22E}" dt="2021-07-08T17:38:26.999" v="496" actId="20577"/>
          <ac:spMkLst>
            <pc:docMk/>
            <pc:sldMk cId="0" sldId="285"/>
            <ac:spMk id="2" creationId="{00000000-0000-0000-0000-000000000000}"/>
          </ac:spMkLst>
        </pc:spChg>
        <pc:spChg chg="mod">
          <ac:chgData name="Marc Alumbaugh" userId="806e4abf-cc48-4516-974b-d3e82987e174" providerId="ADAL" clId="{CD8C9C2E-8C69-4BFE-B6A6-3DA58CB6E22E}" dt="2021-07-08T17:39:50.507" v="578" actId="1076"/>
          <ac:spMkLst>
            <pc:docMk/>
            <pc:sldMk cId="0" sldId="285"/>
            <ac:spMk id="3" creationId="{00000000-0000-0000-0000-000000000000}"/>
          </ac:spMkLst>
        </pc:spChg>
        <pc:spChg chg="mod">
          <ac:chgData name="Marc Alumbaugh" userId="806e4abf-cc48-4516-974b-d3e82987e174" providerId="ADAL" clId="{CD8C9C2E-8C69-4BFE-B6A6-3DA58CB6E22E}" dt="2021-07-09T15:32:32.696" v="1745" actId="164"/>
          <ac:spMkLst>
            <pc:docMk/>
            <pc:sldMk cId="0" sldId="285"/>
            <ac:spMk id="8" creationId="{00000000-0000-0000-0000-000000000000}"/>
          </ac:spMkLst>
        </pc:spChg>
        <pc:spChg chg="mod">
          <ac:chgData name="Marc Alumbaugh" userId="806e4abf-cc48-4516-974b-d3e82987e174" providerId="ADAL" clId="{CD8C9C2E-8C69-4BFE-B6A6-3DA58CB6E22E}" dt="2021-07-09T15:32:15.295" v="1742" actId="164"/>
          <ac:spMkLst>
            <pc:docMk/>
            <pc:sldMk cId="0" sldId="285"/>
            <ac:spMk id="9" creationId="{00000000-0000-0000-0000-000000000000}"/>
          </ac:spMkLst>
        </pc:spChg>
        <pc:spChg chg="mod">
          <ac:chgData name="Marc Alumbaugh" userId="806e4abf-cc48-4516-974b-d3e82987e174" providerId="ADAL" clId="{CD8C9C2E-8C69-4BFE-B6A6-3DA58CB6E22E}" dt="2021-07-09T15:32:15.295" v="1742" actId="164"/>
          <ac:spMkLst>
            <pc:docMk/>
            <pc:sldMk cId="0" sldId="285"/>
            <ac:spMk id="10" creationId="{00000000-0000-0000-0000-000000000000}"/>
          </ac:spMkLst>
        </pc:spChg>
        <pc:spChg chg="del mod">
          <ac:chgData name="Marc Alumbaugh" userId="806e4abf-cc48-4516-974b-d3e82987e174" providerId="ADAL" clId="{CD8C9C2E-8C69-4BFE-B6A6-3DA58CB6E22E}" dt="2021-07-09T15:32:56.898" v="1749" actId="21"/>
          <ac:spMkLst>
            <pc:docMk/>
            <pc:sldMk cId="0" sldId="285"/>
            <ac:spMk id="14" creationId="{00000000-0000-0000-0000-000000000000}"/>
          </ac:spMkLst>
        </pc:spChg>
        <pc:spChg chg="mod">
          <ac:chgData name="Marc Alumbaugh" userId="806e4abf-cc48-4516-974b-d3e82987e174" providerId="ADAL" clId="{CD8C9C2E-8C69-4BFE-B6A6-3DA58CB6E22E}" dt="2021-07-08T17:39:26.662" v="573" actId="20577"/>
          <ac:spMkLst>
            <pc:docMk/>
            <pc:sldMk cId="0" sldId="285"/>
            <ac:spMk id="17" creationId="{75ED601A-51EE-4862-9BA4-E57328954A68}"/>
          </ac:spMkLst>
        </pc:spChg>
        <pc:spChg chg="mod">
          <ac:chgData name="Marc Alumbaugh" userId="806e4abf-cc48-4516-974b-d3e82987e174" providerId="ADAL" clId="{CD8C9C2E-8C69-4BFE-B6A6-3DA58CB6E22E}" dt="2021-07-08T17:39:44.963" v="576" actId="1076"/>
          <ac:spMkLst>
            <pc:docMk/>
            <pc:sldMk cId="0" sldId="285"/>
            <ac:spMk id="18" creationId="{600A22B7-3AC3-4ABD-9496-A6B2B9F06604}"/>
          </ac:spMkLst>
        </pc:spChg>
        <pc:grpChg chg="add mod">
          <ac:chgData name="Marc Alumbaugh" userId="806e4abf-cc48-4516-974b-d3e82987e174" providerId="ADAL" clId="{CD8C9C2E-8C69-4BFE-B6A6-3DA58CB6E22E}" dt="2021-07-09T15:32:32.696" v="1745" actId="164"/>
          <ac:grpSpMkLst>
            <pc:docMk/>
            <pc:sldMk cId="0" sldId="285"/>
            <ac:grpSpMk id="7" creationId="{DF6FD998-4D5B-42F1-B5F7-638E67AE9020}"/>
          </ac:grpSpMkLst>
        </pc:grpChg>
        <pc:grpChg chg="add mod">
          <ac:chgData name="Marc Alumbaugh" userId="806e4abf-cc48-4516-974b-d3e82987e174" providerId="ADAL" clId="{CD8C9C2E-8C69-4BFE-B6A6-3DA58CB6E22E}" dt="2021-07-09T15:32:37.337" v="1746" actId="1076"/>
          <ac:grpSpMkLst>
            <pc:docMk/>
            <pc:sldMk cId="0" sldId="285"/>
            <ac:grpSpMk id="15" creationId="{1253D32B-C767-4A49-A58E-B1A18DB8768A}"/>
          </ac:grpSpMkLst>
        </pc:grpChg>
        <pc:cxnChg chg="add mod">
          <ac:chgData name="Marc Alumbaugh" userId="806e4abf-cc48-4516-974b-d3e82987e174" providerId="ADAL" clId="{CD8C9C2E-8C69-4BFE-B6A6-3DA58CB6E22E}" dt="2021-07-09T15:33:44.570" v="1752" actId="208"/>
          <ac:cxnSpMkLst>
            <pc:docMk/>
            <pc:sldMk cId="0" sldId="285"/>
            <ac:cxnSpMk id="19" creationId="{4C63CB80-77B4-4BAF-88B0-A276EB6A55D1}"/>
          </ac:cxnSpMkLst>
        </pc:cxnChg>
      </pc:sldChg>
      <pc:sldChg chg="modSp mod addCm">
        <pc:chgData name="Marc Alumbaugh" userId="806e4abf-cc48-4516-974b-d3e82987e174" providerId="ADAL" clId="{CD8C9C2E-8C69-4BFE-B6A6-3DA58CB6E22E}" dt="2021-07-12T17:26:54.581" v="2382" actId="20577"/>
        <pc:sldMkLst>
          <pc:docMk/>
          <pc:sldMk cId="0" sldId="292"/>
        </pc:sldMkLst>
        <pc:spChg chg="mod">
          <ac:chgData name="Marc Alumbaugh" userId="806e4abf-cc48-4516-974b-d3e82987e174" providerId="ADAL" clId="{CD8C9C2E-8C69-4BFE-B6A6-3DA58CB6E22E}" dt="2021-07-12T17:26:54.581" v="2382" actId="20577"/>
          <ac:spMkLst>
            <pc:docMk/>
            <pc:sldMk cId="0" sldId="292"/>
            <ac:spMk id="4" creationId="{00000000-0000-0000-0000-000000000000}"/>
          </ac:spMkLst>
        </pc:spChg>
        <pc:spChg chg="mod">
          <ac:chgData name="Marc Alumbaugh" userId="806e4abf-cc48-4516-974b-d3e82987e174" providerId="ADAL" clId="{CD8C9C2E-8C69-4BFE-B6A6-3DA58CB6E22E}" dt="2021-07-08T17:56:28.472" v="1028" actId="20577"/>
          <ac:spMkLst>
            <pc:docMk/>
            <pc:sldMk cId="0" sldId="292"/>
            <ac:spMk id="44" creationId="{AB844A67-0DAA-467F-A5EC-461247A38091}"/>
          </ac:spMkLst>
        </pc:spChg>
      </pc:sldChg>
      <pc:sldChg chg="delCm">
        <pc:chgData name="Marc Alumbaugh" userId="806e4abf-cc48-4516-974b-d3e82987e174" providerId="ADAL" clId="{CD8C9C2E-8C69-4BFE-B6A6-3DA58CB6E22E}" dt="2021-07-08T17:49:41.550" v="837" actId="1592"/>
        <pc:sldMkLst>
          <pc:docMk/>
          <pc:sldMk cId="0" sldId="293"/>
        </pc:sldMkLst>
      </pc:sldChg>
      <pc:sldChg chg="modSp mod addCm">
        <pc:chgData name="Marc Alumbaugh" userId="806e4abf-cc48-4516-974b-d3e82987e174" providerId="ADAL" clId="{CD8C9C2E-8C69-4BFE-B6A6-3DA58CB6E22E}" dt="2021-07-12T17:10:24.547" v="2337" actId="20577"/>
        <pc:sldMkLst>
          <pc:docMk/>
          <pc:sldMk cId="0" sldId="294"/>
        </pc:sldMkLst>
        <pc:spChg chg="mod">
          <ac:chgData name="Marc Alumbaugh" userId="806e4abf-cc48-4516-974b-d3e82987e174" providerId="ADAL" clId="{CD8C9C2E-8C69-4BFE-B6A6-3DA58CB6E22E}" dt="2021-07-08T17:49:52.891" v="839" actId="1076"/>
          <ac:spMkLst>
            <pc:docMk/>
            <pc:sldMk cId="0" sldId="294"/>
            <ac:spMk id="3" creationId="{00000000-0000-0000-0000-000000000000}"/>
          </ac:spMkLst>
        </pc:spChg>
        <pc:spChg chg="mod">
          <ac:chgData name="Marc Alumbaugh" userId="806e4abf-cc48-4516-974b-d3e82987e174" providerId="ADAL" clId="{CD8C9C2E-8C69-4BFE-B6A6-3DA58CB6E22E}" dt="2021-07-12T17:10:24.547" v="2337" actId="20577"/>
          <ac:spMkLst>
            <pc:docMk/>
            <pc:sldMk cId="0" sldId="294"/>
            <ac:spMk id="6" creationId="{89BE7C97-A408-474A-BCBE-AFE676307152}"/>
          </ac:spMkLst>
        </pc:spChg>
      </pc:sldChg>
      <pc:sldChg chg="addSp modSp mod">
        <pc:chgData name="Marc Alumbaugh" userId="806e4abf-cc48-4516-974b-d3e82987e174" providerId="ADAL" clId="{CD8C9C2E-8C69-4BFE-B6A6-3DA58CB6E22E}" dt="2021-06-25T16:57:26.565" v="45" actId="20577"/>
        <pc:sldMkLst>
          <pc:docMk/>
          <pc:sldMk cId="0" sldId="298"/>
        </pc:sldMkLst>
        <pc:spChg chg="mod">
          <ac:chgData name="Marc Alumbaugh" userId="806e4abf-cc48-4516-974b-d3e82987e174" providerId="ADAL" clId="{CD8C9C2E-8C69-4BFE-B6A6-3DA58CB6E22E}" dt="2021-06-25T16:57:07.534" v="36" actId="1076"/>
          <ac:spMkLst>
            <pc:docMk/>
            <pc:sldMk cId="0" sldId="298"/>
            <ac:spMk id="6" creationId="{00000000-0000-0000-0000-000000000000}"/>
          </ac:spMkLst>
        </pc:spChg>
        <pc:spChg chg="add mod">
          <ac:chgData name="Marc Alumbaugh" userId="806e4abf-cc48-4516-974b-d3e82987e174" providerId="ADAL" clId="{CD8C9C2E-8C69-4BFE-B6A6-3DA58CB6E22E}" dt="2021-06-25T16:57:13.120" v="37" actId="1076"/>
          <ac:spMkLst>
            <pc:docMk/>
            <pc:sldMk cId="0" sldId="298"/>
            <ac:spMk id="16" creationId="{507991D9-EFFC-4865-8893-AC9167B80B04}"/>
          </ac:spMkLst>
        </pc:spChg>
        <pc:spChg chg="add mod">
          <ac:chgData name="Marc Alumbaugh" userId="806e4abf-cc48-4516-974b-d3e82987e174" providerId="ADAL" clId="{CD8C9C2E-8C69-4BFE-B6A6-3DA58CB6E22E}" dt="2021-06-25T16:57:26.565" v="45" actId="20577"/>
          <ac:spMkLst>
            <pc:docMk/>
            <pc:sldMk cId="0" sldId="298"/>
            <ac:spMk id="17" creationId="{44F1BD2C-83AF-4DCB-B56C-5822D35694D5}"/>
          </ac:spMkLst>
        </pc:spChg>
      </pc:sldChg>
      <pc:sldChg chg="modSp mod addCm">
        <pc:chgData name="Marc Alumbaugh" userId="806e4abf-cc48-4516-974b-d3e82987e174" providerId="ADAL" clId="{CD8C9C2E-8C69-4BFE-B6A6-3DA58CB6E22E}" dt="2021-07-08T17:31:23.297" v="352" actId="6549"/>
        <pc:sldMkLst>
          <pc:docMk/>
          <pc:sldMk cId="0" sldId="313"/>
        </pc:sldMkLst>
        <pc:spChg chg="mod">
          <ac:chgData name="Marc Alumbaugh" userId="806e4abf-cc48-4516-974b-d3e82987e174" providerId="ADAL" clId="{CD8C9C2E-8C69-4BFE-B6A6-3DA58CB6E22E}" dt="2021-07-08T17:31:23.297" v="352" actId="6549"/>
          <ac:spMkLst>
            <pc:docMk/>
            <pc:sldMk cId="0" sldId="313"/>
            <ac:spMk id="6" creationId="{A3D9C313-9D74-4417-9CE5-3067F940B13A}"/>
          </ac:spMkLst>
        </pc:spChg>
      </pc:sldChg>
      <pc:sldChg chg="addSp delSp modSp mod addCm modCm">
        <pc:chgData name="Marc Alumbaugh" userId="806e4abf-cc48-4516-974b-d3e82987e174" providerId="ADAL" clId="{CD8C9C2E-8C69-4BFE-B6A6-3DA58CB6E22E}" dt="2021-07-09T15:41:13.068" v="1987"/>
        <pc:sldMkLst>
          <pc:docMk/>
          <pc:sldMk cId="0" sldId="329"/>
        </pc:sldMkLst>
        <pc:spChg chg="mod">
          <ac:chgData name="Marc Alumbaugh" userId="806e4abf-cc48-4516-974b-d3e82987e174" providerId="ADAL" clId="{CD8C9C2E-8C69-4BFE-B6A6-3DA58CB6E22E}" dt="2021-07-09T15:38:41.723" v="1784" actId="164"/>
          <ac:spMkLst>
            <pc:docMk/>
            <pc:sldMk cId="0" sldId="329"/>
            <ac:spMk id="2"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3"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4"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5"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7"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8"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9"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10"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11"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12"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13"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14"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15" creationId="{00000000-0000-0000-0000-000000000000}"/>
          </ac:spMkLst>
        </pc:spChg>
        <pc:spChg chg="mod">
          <ac:chgData name="Marc Alumbaugh" userId="806e4abf-cc48-4516-974b-d3e82987e174" providerId="ADAL" clId="{CD8C9C2E-8C69-4BFE-B6A6-3DA58CB6E22E}" dt="2021-07-09T15:38:41.723" v="1784" actId="164"/>
          <ac:spMkLst>
            <pc:docMk/>
            <pc:sldMk cId="0" sldId="329"/>
            <ac:spMk id="16" creationId="{00000000-0000-0000-0000-000000000000}"/>
          </ac:spMkLst>
        </pc:spChg>
        <pc:spChg chg="add del mod">
          <ac:chgData name="Marc Alumbaugh" userId="806e4abf-cc48-4516-974b-d3e82987e174" providerId="ADAL" clId="{CD8C9C2E-8C69-4BFE-B6A6-3DA58CB6E22E}" dt="2021-07-09T15:38:30.410" v="1783" actId="478"/>
          <ac:spMkLst>
            <pc:docMk/>
            <pc:sldMk cId="0" sldId="329"/>
            <ac:spMk id="18" creationId="{A73F1354-878D-446B-BE40-050CD0A9C514}"/>
          </ac:spMkLst>
        </pc:spChg>
        <pc:spChg chg="del">
          <ac:chgData name="Marc Alumbaugh" userId="806e4abf-cc48-4516-974b-d3e82987e174" providerId="ADAL" clId="{CD8C9C2E-8C69-4BFE-B6A6-3DA58CB6E22E}" dt="2021-07-09T15:38:26.418" v="1782" actId="478"/>
          <ac:spMkLst>
            <pc:docMk/>
            <pc:sldMk cId="0" sldId="329"/>
            <ac:spMk id="19" creationId="{7691C29E-7513-4661-BB3D-6B6E9628328E}"/>
          </ac:spMkLst>
        </pc:spChg>
        <pc:spChg chg="add mod">
          <ac:chgData name="Marc Alumbaugh" userId="806e4abf-cc48-4516-974b-d3e82987e174" providerId="ADAL" clId="{CD8C9C2E-8C69-4BFE-B6A6-3DA58CB6E22E}" dt="2021-07-09T15:40:52.266" v="1986" actId="20577"/>
          <ac:spMkLst>
            <pc:docMk/>
            <pc:sldMk cId="0" sldId="329"/>
            <ac:spMk id="21" creationId="{004584DD-ED53-40AC-B2C1-E63C92ABBF45}"/>
          </ac:spMkLst>
        </pc:spChg>
        <pc:grpChg chg="add mod">
          <ac:chgData name="Marc Alumbaugh" userId="806e4abf-cc48-4516-974b-d3e82987e174" providerId="ADAL" clId="{CD8C9C2E-8C69-4BFE-B6A6-3DA58CB6E22E}" dt="2021-07-09T15:38:54.985" v="1785" actId="14100"/>
          <ac:grpSpMkLst>
            <pc:docMk/>
            <pc:sldMk cId="0" sldId="329"/>
            <ac:grpSpMk id="20" creationId="{AD9D4171-66FB-4B13-97E0-2D06F8760E4F}"/>
          </ac:grpSpMkLst>
        </pc:grpChg>
      </pc:sldChg>
      <pc:sldChg chg="addSp delSp modSp mod addCm modCm">
        <pc:chgData name="Marc Alumbaugh" userId="806e4abf-cc48-4516-974b-d3e82987e174" providerId="ADAL" clId="{CD8C9C2E-8C69-4BFE-B6A6-3DA58CB6E22E}" dt="2021-07-09T15:43:57.689" v="2196"/>
        <pc:sldMkLst>
          <pc:docMk/>
          <pc:sldMk cId="0" sldId="338"/>
        </pc:sldMkLst>
        <pc:spChg chg="mod">
          <ac:chgData name="Marc Alumbaugh" userId="806e4abf-cc48-4516-974b-d3e82987e174" providerId="ADAL" clId="{CD8C9C2E-8C69-4BFE-B6A6-3DA58CB6E22E}" dt="2021-07-09T15:41:58.781" v="1990" actId="164"/>
          <ac:spMkLst>
            <pc:docMk/>
            <pc:sldMk cId="0" sldId="338"/>
            <ac:spMk id="2"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3"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4"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5"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7"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8"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9"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10"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11"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12"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13"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14"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15" creationId="{00000000-0000-0000-0000-000000000000}"/>
          </ac:spMkLst>
        </pc:spChg>
        <pc:spChg chg="mod">
          <ac:chgData name="Marc Alumbaugh" userId="806e4abf-cc48-4516-974b-d3e82987e174" providerId="ADAL" clId="{CD8C9C2E-8C69-4BFE-B6A6-3DA58CB6E22E}" dt="2021-07-09T15:41:58.781" v="1990" actId="164"/>
          <ac:spMkLst>
            <pc:docMk/>
            <pc:sldMk cId="0" sldId="338"/>
            <ac:spMk id="16" creationId="{00000000-0000-0000-0000-000000000000}"/>
          </ac:spMkLst>
        </pc:spChg>
        <pc:spChg chg="add del mod">
          <ac:chgData name="Marc Alumbaugh" userId="806e4abf-cc48-4516-974b-d3e82987e174" providerId="ADAL" clId="{CD8C9C2E-8C69-4BFE-B6A6-3DA58CB6E22E}" dt="2021-07-09T15:41:49.991" v="1989" actId="478"/>
          <ac:spMkLst>
            <pc:docMk/>
            <pc:sldMk cId="0" sldId="338"/>
            <ac:spMk id="18" creationId="{E2AB63D9-5517-4B27-AD6C-4AFBD2033A8A}"/>
          </ac:spMkLst>
        </pc:spChg>
        <pc:spChg chg="del">
          <ac:chgData name="Marc Alumbaugh" userId="806e4abf-cc48-4516-974b-d3e82987e174" providerId="ADAL" clId="{CD8C9C2E-8C69-4BFE-B6A6-3DA58CB6E22E}" dt="2021-07-09T15:41:41.601" v="1988" actId="478"/>
          <ac:spMkLst>
            <pc:docMk/>
            <pc:sldMk cId="0" sldId="338"/>
            <ac:spMk id="19" creationId="{59F6D5B9-2828-4BEB-B416-24223265EEFB}"/>
          </ac:spMkLst>
        </pc:spChg>
        <pc:spChg chg="add del mod">
          <ac:chgData name="Marc Alumbaugh" userId="806e4abf-cc48-4516-974b-d3e82987e174" providerId="ADAL" clId="{CD8C9C2E-8C69-4BFE-B6A6-3DA58CB6E22E}" dt="2021-07-09T15:42:20.614" v="1993" actId="767"/>
          <ac:spMkLst>
            <pc:docMk/>
            <pc:sldMk cId="0" sldId="338"/>
            <ac:spMk id="21" creationId="{8F6AE6EB-8046-43AF-8608-42B7B5046ED5}"/>
          </ac:spMkLst>
        </pc:spChg>
        <pc:spChg chg="add mod">
          <ac:chgData name="Marc Alumbaugh" userId="806e4abf-cc48-4516-974b-d3e82987e174" providerId="ADAL" clId="{CD8C9C2E-8C69-4BFE-B6A6-3DA58CB6E22E}" dt="2021-07-09T15:43:50.887" v="2195" actId="14100"/>
          <ac:spMkLst>
            <pc:docMk/>
            <pc:sldMk cId="0" sldId="338"/>
            <ac:spMk id="22" creationId="{63291C36-7A05-4D68-9D07-1A2943D677A8}"/>
          </ac:spMkLst>
        </pc:spChg>
        <pc:grpChg chg="add mod">
          <ac:chgData name="Marc Alumbaugh" userId="806e4abf-cc48-4516-974b-d3e82987e174" providerId="ADAL" clId="{CD8C9C2E-8C69-4BFE-B6A6-3DA58CB6E22E}" dt="2021-07-09T15:42:09.780" v="1991" actId="14100"/>
          <ac:grpSpMkLst>
            <pc:docMk/>
            <pc:sldMk cId="0" sldId="338"/>
            <ac:grpSpMk id="20" creationId="{77D76D4D-F8EA-4978-9D86-30D36B4534EF}"/>
          </ac:grpSpMkLst>
        </pc:grpChg>
      </pc:sldChg>
      <pc:sldChg chg="modSp mod">
        <pc:chgData name="Marc Alumbaugh" userId="806e4abf-cc48-4516-974b-d3e82987e174" providerId="ADAL" clId="{CD8C9C2E-8C69-4BFE-B6A6-3DA58CB6E22E}" dt="2021-07-08T19:11:54.722" v="1316" actId="1076"/>
        <pc:sldMkLst>
          <pc:docMk/>
          <pc:sldMk cId="0" sldId="343"/>
        </pc:sldMkLst>
        <pc:spChg chg="mod">
          <ac:chgData name="Marc Alumbaugh" userId="806e4abf-cc48-4516-974b-d3e82987e174" providerId="ADAL" clId="{CD8C9C2E-8C69-4BFE-B6A6-3DA58CB6E22E}" dt="2021-07-08T19:11:54.722" v="1316" actId="1076"/>
          <ac:spMkLst>
            <pc:docMk/>
            <pc:sldMk cId="0" sldId="343"/>
            <ac:spMk id="3" creationId="{00000000-0000-0000-0000-000000000000}"/>
          </ac:spMkLst>
        </pc:spChg>
      </pc:sldChg>
      <pc:sldChg chg="modSp mod">
        <pc:chgData name="Marc Alumbaugh" userId="806e4abf-cc48-4516-974b-d3e82987e174" providerId="ADAL" clId="{CD8C9C2E-8C69-4BFE-B6A6-3DA58CB6E22E}" dt="2021-07-08T19:12:40.344" v="1336" actId="1076"/>
        <pc:sldMkLst>
          <pc:docMk/>
          <pc:sldMk cId="0" sldId="347"/>
        </pc:sldMkLst>
        <pc:spChg chg="mod">
          <ac:chgData name="Marc Alumbaugh" userId="806e4abf-cc48-4516-974b-d3e82987e174" providerId="ADAL" clId="{CD8C9C2E-8C69-4BFE-B6A6-3DA58CB6E22E}" dt="2021-07-08T19:12:32.153" v="1334" actId="1076"/>
          <ac:spMkLst>
            <pc:docMk/>
            <pc:sldMk cId="0" sldId="347"/>
            <ac:spMk id="6" creationId="{00000000-0000-0000-0000-000000000000}"/>
          </ac:spMkLst>
        </pc:spChg>
        <pc:spChg chg="mod">
          <ac:chgData name="Marc Alumbaugh" userId="806e4abf-cc48-4516-974b-d3e82987e174" providerId="ADAL" clId="{CD8C9C2E-8C69-4BFE-B6A6-3DA58CB6E22E}" dt="2021-07-08T19:12:40.344" v="1336" actId="1076"/>
          <ac:spMkLst>
            <pc:docMk/>
            <pc:sldMk cId="0" sldId="347"/>
            <ac:spMk id="7" creationId="{00000000-0000-0000-0000-000000000000}"/>
          </ac:spMkLst>
        </pc:spChg>
        <pc:spChg chg="mod">
          <ac:chgData name="Marc Alumbaugh" userId="806e4abf-cc48-4516-974b-d3e82987e174" providerId="ADAL" clId="{CD8C9C2E-8C69-4BFE-B6A6-3DA58CB6E22E}" dt="2021-07-08T19:12:35.944" v="1335" actId="1076"/>
          <ac:spMkLst>
            <pc:docMk/>
            <pc:sldMk cId="0" sldId="347"/>
            <ac:spMk id="12" creationId="{00000000-0000-0000-0000-000000000000}"/>
          </ac:spMkLst>
        </pc:spChg>
      </pc:sldChg>
      <pc:sldChg chg="modSp mod delCm">
        <pc:chgData name="Marc Alumbaugh" userId="806e4abf-cc48-4516-974b-d3e82987e174" providerId="ADAL" clId="{CD8C9C2E-8C69-4BFE-B6A6-3DA58CB6E22E}" dt="2021-07-08T19:14:56.956" v="1389" actId="6549"/>
        <pc:sldMkLst>
          <pc:docMk/>
          <pc:sldMk cId="0" sldId="349"/>
        </pc:sldMkLst>
        <pc:spChg chg="mod">
          <ac:chgData name="Marc Alumbaugh" userId="806e4abf-cc48-4516-974b-d3e82987e174" providerId="ADAL" clId="{CD8C9C2E-8C69-4BFE-B6A6-3DA58CB6E22E}" dt="2021-07-08T19:14:56.956" v="1389" actId="6549"/>
          <ac:spMkLst>
            <pc:docMk/>
            <pc:sldMk cId="0" sldId="349"/>
            <ac:spMk id="29" creationId="{00000000-0000-0000-0000-000000000000}"/>
          </ac:spMkLst>
        </pc:spChg>
      </pc:sldChg>
      <pc:sldChg chg="modSp mod">
        <pc:chgData name="Marc Alumbaugh" userId="806e4abf-cc48-4516-974b-d3e82987e174" providerId="ADAL" clId="{CD8C9C2E-8C69-4BFE-B6A6-3DA58CB6E22E}" dt="2021-07-08T19:15:47.062" v="1393" actId="1076"/>
        <pc:sldMkLst>
          <pc:docMk/>
          <pc:sldMk cId="0" sldId="354"/>
        </pc:sldMkLst>
        <pc:spChg chg="mod">
          <ac:chgData name="Marc Alumbaugh" userId="806e4abf-cc48-4516-974b-d3e82987e174" providerId="ADAL" clId="{CD8C9C2E-8C69-4BFE-B6A6-3DA58CB6E22E}" dt="2021-07-08T19:15:47.062" v="1393" actId="1076"/>
          <ac:spMkLst>
            <pc:docMk/>
            <pc:sldMk cId="0" sldId="354"/>
            <ac:spMk id="6" creationId="{00000000-0000-0000-0000-000000000000}"/>
          </ac:spMkLst>
        </pc:spChg>
      </pc:sldChg>
      <pc:sldChg chg="modSp mod">
        <pc:chgData name="Marc Alumbaugh" userId="806e4abf-cc48-4516-974b-d3e82987e174" providerId="ADAL" clId="{CD8C9C2E-8C69-4BFE-B6A6-3DA58CB6E22E}" dt="2021-07-08T19:15:35.642" v="1392" actId="1076"/>
        <pc:sldMkLst>
          <pc:docMk/>
          <pc:sldMk cId="0" sldId="355"/>
        </pc:sldMkLst>
        <pc:spChg chg="mod">
          <ac:chgData name="Marc Alumbaugh" userId="806e4abf-cc48-4516-974b-d3e82987e174" providerId="ADAL" clId="{CD8C9C2E-8C69-4BFE-B6A6-3DA58CB6E22E}" dt="2021-07-08T19:15:31.425" v="1391" actId="1076"/>
          <ac:spMkLst>
            <pc:docMk/>
            <pc:sldMk cId="0" sldId="355"/>
            <ac:spMk id="8" creationId="{00000000-0000-0000-0000-000000000000}"/>
          </ac:spMkLst>
        </pc:spChg>
        <pc:spChg chg="mod">
          <ac:chgData name="Marc Alumbaugh" userId="806e4abf-cc48-4516-974b-d3e82987e174" providerId="ADAL" clId="{CD8C9C2E-8C69-4BFE-B6A6-3DA58CB6E22E}" dt="2021-07-08T19:15:35.642" v="1392" actId="1076"/>
          <ac:spMkLst>
            <pc:docMk/>
            <pc:sldMk cId="0" sldId="355"/>
            <ac:spMk id="11" creationId="{0BCE6D0A-21B3-4D5C-AAFA-1FD1908B4FF9}"/>
          </ac:spMkLst>
        </pc:spChg>
      </pc:sldChg>
      <pc:sldChg chg="addCm">
        <pc:chgData name="Marc Alumbaugh" userId="806e4abf-cc48-4516-974b-d3e82987e174" providerId="ADAL" clId="{CD8C9C2E-8C69-4BFE-B6A6-3DA58CB6E22E}" dt="2021-07-08T17:35:51.174" v="455" actId="1589"/>
        <pc:sldMkLst>
          <pc:docMk/>
          <pc:sldMk cId="0" sldId="357"/>
        </pc:sldMkLst>
      </pc:sldChg>
      <pc:sldChg chg="modSp mod">
        <pc:chgData name="Marc Alumbaugh" userId="806e4abf-cc48-4516-974b-d3e82987e174" providerId="ADAL" clId="{CD8C9C2E-8C69-4BFE-B6A6-3DA58CB6E22E}" dt="2021-07-08T19:16:29.374" v="1396" actId="1076"/>
        <pc:sldMkLst>
          <pc:docMk/>
          <pc:sldMk cId="0" sldId="358"/>
        </pc:sldMkLst>
        <pc:spChg chg="mod">
          <ac:chgData name="Marc Alumbaugh" userId="806e4abf-cc48-4516-974b-d3e82987e174" providerId="ADAL" clId="{CD8C9C2E-8C69-4BFE-B6A6-3DA58CB6E22E}" dt="2021-07-08T19:16:26.337" v="1395" actId="1076"/>
          <ac:spMkLst>
            <pc:docMk/>
            <pc:sldMk cId="0" sldId="358"/>
            <ac:spMk id="3" creationId="{00000000-0000-0000-0000-000000000000}"/>
          </ac:spMkLst>
        </pc:spChg>
        <pc:spChg chg="mod">
          <ac:chgData name="Marc Alumbaugh" userId="806e4abf-cc48-4516-974b-d3e82987e174" providerId="ADAL" clId="{CD8C9C2E-8C69-4BFE-B6A6-3DA58CB6E22E}" dt="2021-07-08T19:16:29.374" v="1396" actId="1076"/>
          <ac:spMkLst>
            <pc:docMk/>
            <pc:sldMk cId="0" sldId="358"/>
            <ac:spMk id="9" creationId="{BEE00F07-A032-4E60-8D0C-7F66DD5B4E70}"/>
          </ac:spMkLst>
        </pc:spChg>
      </pc:sldChg>
      <pc:sldChg chg="modSp mod delCm">
        <pc:chgData name="Marc Alumbaugh" userId="806e4abf-cc48-4516-974b-d3e82987e174" providerId="ADAL" clId="{CD8C9C2E-8C69-4BFE-B6A6-3DA58CB6E22E}" dt="2021-07-08T19:20:12.266" v="1505" actId="1592"/>
        <pc:sldMkLst>
          <pc:docMk/>
          <pc:sldMk cId="0" sldId="364"/>
        </pc:sldMkLst>
        <pc:spChg chg="mod">
          <ac:chgData name="Marc Alumbaugh" userId="806e4abf-cc48-4516-974b-d3e82987e174" providerId="ADAL" clId="{CD8C9C2E-8C69-4BFE-B6A6-3DA58CB6E22E}" dt="2021-07-08T19:17:40.425" v="1430" actId="14100"/>
          <ac:spMkLst>
            <pc:docMk/>
            <pc:sldMk cId="0" sldId="364"/>
            <ac:spMk id="2" creationId="{00000000-0000-0000-0000-000000000000}"/>
          </ac:spMkLst>
        </pc:spChg>
        <pc:spChg chg="mod">
          <ac:chgData name="Marc Alumbaugh" userId="806e4abf-cc48-4516-974b-d3e82987e174" providerId="ADAL" clId="{CD8C9C2E-8C69-4BFE-B6A6-3DA58CB6E22E}" dt="2021-07-08T19:20:01.516" v="1504" actId="20577"/>
          <ac:spMkLst>
            <pc:docMk/>
            <pc:sldMk cId="0" sldId="364"/>
            <ac:spMk id="3" creationId="{00000000-0000-0000-0000-000000000000}"/>
          </ac:spMkLst>
        </pc:spChg>
      </pc:sldChg>
      <pc:sldChg chg="modSp mod addCm delCm">
        <pc:chgData name="Marc Alumbaugh" userId="806e4abf-cc48-4516-974b-d3e82987e174" providerId="ADAL" clId="{CD8C9C2E-8C69-4BFE-B6A6-3DA58CB6E22E}" dt="2021-07-08T19:21:14.474" v="1532" actId="1592"/>
        <pc:sldMkLst>
          <pc:docMk/>
          <pc:sldMk cId="0" sldId="365"/>
        </pc:sldMkLst>
        <pc:spChg chg="mod">
          <ac:chgData name="Marc Alumbaugh" userId="806e4abf-cc48-4516-974b-d3e82987e174" providerId="ADAL" clId="{CD8C9C2E-8C69-4BFE-B6A6-3DA58CB6E22E}" dt="2021-07-08T19:20:30.701" v="1529" actId="14100"/>
          <ac:spMkLst>
            <pc:docMk/>
            <pc:sldMk cId="0" sldId="365"/>
            <ac:spMk id="3" creationId="{00000000-0000-0000-0000-000000000000}"/>
          </ac:spMkLst>
        </pc:spChg>
      </pc:sldChg>
      <pc:sldChg chg="delCm">
        <pc:chgData name="Marc Alumbaugh" userId="806e4abf-cc48-4516-974b-d3e82987e174" providerId="ADAL" clId="{CD8C9C2E-8C69-4BFE-B6A6-3DA58CB6E22E}" dt="2021-07-08T19:21:28.856" v="1533" actId="1592"/>
        <pc:sldMkLst>
          <pc:docMk/>
          <pc:sldMk cId="0" sldId="366"/>
        </pc:sldMkLst>
      </pc:sldChg>
      <pc:sldChg chg="modSp mod">
        <pc:chgData name="Marc Alumbaugh" userId="806e4abf-cc48-4516-974b-d3e82987e174" providerId="ADAL" clId="{CD8C9C2E-8C69-4BFE-B6A6-3DA58CB6E22E}" dt="2021-07-14T18:24:17.718" v="2400"/>
        <pc:sldMkLst>
          <pc:docMk/>
          <pc:sldMk cId="0" sldId="368"/>
        </pc:sldMkLst>
        <pc:spChg chg="mod">
          <ac:chgData name="Marc Alumbaugh" userId="806e4abf-cc48-4516-974b-d3e82987e174" providerId="ADAL" clId="{CD8C9C2E-8C69-4BFE-B6A6-3DA58CB6E22E}" dt="2021-07-14T18:24:17.718" v="2400"/>
          <ac:spMkLst>
            <pc:docMk/>
            <pc:sldMk cId="0" sldId="368"/>
            <ac:spMk id="6" creationId="{53ABE250-3100-4EF6-88D0-49A0BF17756E}"/>
          </ac:spMkLst>
        </pc:spChg>
      </pc:sldChg>
      <pc:sldChg chg="addCm delCm modNotesTx">
        <pc:chgData name="Marc Alumbaugh" userId="806e4abf-cc48-4516-974b-d3e82987e174" providerId="ADAL" clId="{CD8C9C2E-8C69-4BFE-B6A6-3DA58CB6E22E}" dt="2021-07-08T18:49:58.274" v="1136" actId="1592"/>
        <pc:sldMkLst>
          <pc:docMk/>
          <pc:sldMk cId="0" sldId="371"/>
        </pc:sldMkLst>
      </pc:sldChg>
      <pc:sldChg chg="modSp mod delCm">
        <pc:chgData name="Marc Alumbaugh" userId="806e4abf-cc48-4516-974b-d3e82987e174" providerId="ADAL" clId="{CD8C9C2E-8C69-4BFE-B6A6-3DA58CB6E22E}" dt="2021-07-08T19:17:07.828" v="1429" actId="1592"/>
        <pc:sldMkLst>
          <pc:docMk/>
          <pc:sldMk cId="989916850" sldId="387"/>
        </pc:sldMkLst>
        <pc:spChg chg="mod">
          <ac:chgData name="Marc Alumbaugh" userId="806e4abf-cc48-4516-974b-d3e82987e174" providerId="ADAL" clId="{CD8C9C2E-8C69-4BFE-B6A6-3DA58CB6E22E}" dt="2021-07-08T19:17:04.195" v="1428" actId="14100"/>
          <ac:spMkLst>
            <pc:docMk/>
            <pc:sldMk cId="989916850" sldId="387"/>
            <ac:spMk id="2" creationId="{00000000-0000-0000-0000-000000000000}"/>
          </ac:spMkLst>
        </pc:spChg>
      </pc:sldChg>
      <pc:sldChg chg="modSp mod">
        <pc:chgData name="Marc Alumbaugh" userId="806e4abf-cc48-4516-974b-d3e82987e174" providerId="ADAL" clId="{CD8C9C2E-8C69-4BFE-B6A6-3DA58CB6E22E}" dt="2021-07-12T19:00:09.411" v="2383" actId="6549"/>
        <pc:sldMkLst>
          <pc:docMk/>
          <pc:sldMk cId="915658177" sldId="388"/>
        </pc:sldMkLst>
        <pc:spChg chg="mod">
          <ac:chgData name="Marc Alumbaugh" userId="806e4abf-cc48-4516-974b-d3e82987e174" providerId="ADAL" clId="{CD8C9C2E-8C69-4BFE-B6A6-3DA58CB6E22E}" dt="2021-07-12T19:00:09.411" v="2383" actId="6549"/>
          <ac:spMkLst>
            <pc:docMk/>
            <pc:sldMk cId="915658177" sldId="388"/>
            <ac:spMk id="2" creationId="{00000000-0000-0000-0000-000000000000}"/>
          </ac:spMkLst>
        </pc:spChg>
      </pc:sldChg>
      <pc:sldChg chg="modSp mod">
        <pc:chgData name="Marc Alumbaugh" userId="806e4abf-cc48-4516-974b-d3e82987e174" providerId="ADAL" clId="{CD8C9C2E-8C69-4BFE-B6A6-3DA58CB6E22E}" dt="2021-07-12T19:00:28.729" v="2384" actId="6549"/>
        <pc:sldMkLst>
          <pc:docMk/>
          <pc:sldMk cId="4096795827" sldId="391"/>
        </pc:sldMkLst>
        <pc:spChg chg="mod">
          <ac:chgData name="Marc Alumbaugh" userId="806e4abf-cc48-4516-974b-d3e82987e174" providerId="ADAL" clId="{CD8C9C2E-8C69-4BFE-B6A6-3DA58CB6E22E}" dt="2021-07-12T19:00:28.729" v="2384" actId="6549"/>
          <ac:spMkLst>
            <pc:docMk/>
            <pc:sldMk cId="4096795827" sldId="391"/>
            <ac:spMk id="2" creationId="{00000000-0000-0000-0000-000000000000}"/>
          </ac:spMkLst>
        </pc:spChg>
      </pc:sldChg>
      <pc:sldChg chg="modSp mod">
        <pc:chgData name="Marc Alumbaugh" userId="806e4abf-cc48-4516-974b-d3e82987e174" providerId="ADAL" clId="{CD8C9C2E-8C69-4BFE-B6A6-3DA58CB6E22E}" dt="2021-07-12T19:00:36.810" v="2385" actId="6549"/>
        <pc:sldMkLst>
          <pc:docMk/>
          <pc:sldMk cId="355167475" sldId="392"/>
        </pc:sldMkLst>
        <pc:spChg chg="mod">
          <ac:chgData name="Marc Alumbaugh" userId="806e4abf-cc48-4516-974b-d3e82987e174" providerId="ADAL" clId="{CD8C9C2E-8C69-4BFE-B6A6-3DA58CB6E22E}" dt="2021-07-12T19:00:36.810" v="2385" actId="6549"/>
          <ac:spMkLst>
            <pc:docMk/>
            <pc:sldMk cId="355167475" sldId="392"/>
            <ac:spMk id="2" creationId="{00000000-0000-0000-0000-000000000000}"/>
          </ac:spMkLst>
        </pc:spChg>
      </pc:sldChg>
      <pc:sldChg chg="modSp mod delCm modCm">
        <pc:chgData name="Marc Alumbaugh" userId="806e4abf-cc48-4516-974b-d3e82987e174" providerId="ADAL" clId="{CD8C9C2E-8C69-4BFE-B6A6-3DA58CB6E22E}" dt="2021-07-08T18:56:25.862" v="1312" actId="1592"/>
        <pc:sldMkLst>
          <pc:docMk/>
          <pc:sldMk cId="855163566" sldId="394"/>
        </pc:sldMkLst>
        <pc:spChg chg="mod">
          <ac:chgData name="Marc Alumbaugh" userId="806e4abf-cc48-4516-974b-d3e82987e174" providerId="ADAL" clId="{CD8C9C2E-8C69-4BFE-B6A6-3DA58CB6E22E}" dt="2021-07-08T18:56:21.310" v="1311" actId="6549"/>
          <ac:spMkLst>
            <pc:docMk/>
            <pc:sldMk cId="855163566" sldId="394"/>
            <ac:spMk id="6" creationId="{A3D9C313-9D74-4417-9CE5-3067F940B13A}"/>
          </ac:spMkLst>
        </pc:spChg>
      </pc:sldChg>
      <pc:sldChg chg="addSp modSp mod addCm delCm">
        <pc:chgData name="Marc Alumbaugh" userId="806e4abf-cc48-4516-974b-d3e82987e174" providerId="ADAL" clId="{CD8C9C2E-8C69-4BFE-B6A6-3DA58CB6E22E}" dt="2021-07-08T19:24:05.999" v="1556" actId="1592"/>
        <pc:sldMkLst>
          <pc:docMk/>
          <pc:sldMk cId="3328151250" sldId="397"/>
        </pc:sldMkLst>
        <pc:spChg chg="mod">
          <ac:chgData name="Marc Alumbaugh" userId="806e4abf-cc48-4516-974b-d3e82987e174" providerId="ADAL" clId="{CD8C9C2E-8C69-4BFE-B6A6-3DA58CB6E22E}" dt="2021-07-08T17:44:09.095" v="596" actId="1076"/>
          <ac:spMkLst>
            <pc:docMk/>
            <pc:sldMk cId="3328151250" sldId="397"/>
            <ac:spMk id="4" creationId="{FF09285F-E4C9-4CF0-9CCB-8A691BDFA72C}"/>
          </ac:spMkLst>
        </pc:spChg>
        <pc:spChg chg="add mod">
          <ac:chgData name="Marc Alumbaugh" userId="806e4abf-cc48-4516-974b-d3e82987e174" providerId="ADAL" clId="{CD8C9C2E-8C69-4BFE-B6A6-3DA58CB6E22E}" dt="2021-07-08T17:47:14.756" v="790" actId="20577"/>
          <ac:spMkLst>
            <pc:docMk/>
            <pc:sldMk cId="3328151250" sldId="397"/>
            <ac:spMk id="21" creationId="{F571FD09-F7F2-4D1C-93D9-A04FF75E2586}"/>
          </ac:spMkLst>
        </pc:spChg>
      </pc:sldChg>
      <pc:sldChg chg="addCm delCm">
        <pc:chgData name="Marc Alumbaugh" userId="806e4abf-cc48-4516-974b-d3e82987e174" providerId="ADAL" clId="{CD8C9C2E-8C69-4BFE-B6A6-3DA58CB6E22E}" dt="2021-07-08T19:22:49.342" v="1535" actId="1592"/>
        <pc:sldMkLst>
          <pc:docMk/>
          <pc:sldMk cId="0" sldId="398"/>
        </pc:sldMkLst>
      </pc:sldChg>
      <pc:sldChg chg="modSp del mod">
        <pc:chgData name="Marc Alumbaugh" userId="806e4abf-cc48-4516-974b-d3e82987e174" providerId="ADAL" clId="{CD8C9C2E-8C69-4BFE-B6A6-3DA58CB6E22E}" dt="2021-07-08T18:54:15.364" v="1240" actId="2696"/>
        <pc:sldMkLst>
          <pc:docMk/>
          <pc:sldMk cId="3599719966" sldId="506"/>
        </pc:sldMkLst>
        <pc:spChg chg="mod">
          <ac:chgData name="Marc Alumbaugh" userId="806e4abf-cc48-4516-974b-d3e82987e174" providerId="ADAL" clId="{CD8C9C2E-8C69-4BFE-B6A6-3DA58CB6E22E}" dt="2021-07-08T18:53:25.935" v="1239" actId="20577"/>
          <ac:spMkLst>
            <pc:docMk/>
            <pc:sldMk cId="3599719966" sldId="506"/>
            <ac:spMk id="3" creationId="{B91E6F35-EB9E-476E-BBF4-82457B96E69B}"/>
          </ac:spMkLst>
        </pc:spChg>
      </pc:sldChg>
      <pc:sldChg chg="addSp delSp modSp mod delCm">
        <pc:chgData name="Marc Alumbaugh" userId="806e4abf-cc48-4516-974b-d3e82987e174" providerId="ADAL" clId="{CD8C9C2E-8C69-4BFE-B6A6-3DA58CB6E22E}" dt="2021-07-19T20:03:40.600" v="2463" actId="20577"/>
        <pc:sldMkLst>
          <pc:docMk/>
          <pc:sldMk cId="4210229177" sldId="230716805"/>
        </pc:sldMkLst>
        <pc:spChg chg="mod">
          <ac:chgData name="Marc Alumbaugh" userId="806e4abf-cc48-4516-974b-d3e82987e174" providerId="ADAL" clId="{CD8C9C2E-8C69-4BFE-B6A6-3DA58CB6E22E}" dt="2021-07-19T20:03:40.600" v="2463" actId="20577"/>
          <ac:spMkLst>
            <pc:docMk/>
            <pc:sldMk cId="4210229177" sldId="230716805"/>
            <ac:spMk id="3" creationId="{00000000-0000-0000-0000-000000000000}"/>
          </ac:spMkLst>
        </pc:spChg>
        <pc:spChg chg="mod">
          <ac:chgData name="Marc Alumbaugh" userId="806e4abf-cc48-4516-974b-d3e82987e174" providerId="ADAL" clId="{CD8C9C2E-8C69-4BFE-B6A6-3DA58CB6E22E}" dt="2021-06-25T16:54:50.689" v="9" actId="1076"/>
          <ac:spMkLst>
            <pc:docMk/>
            <pc:sldMk cId="4210229177" sldId="230716805"/>
            <ac:spMk id="6" creationId="{00000000-0000-0000-0000-000000000000}"/>
          </ac:spMkLst>
        </pc:spChg>
        <pc:spChg chg="add mod">
          <ac:chgData name="Marc Alumbaugh" userId="806e4abf-cc48-4516-974b-d3e82987e174" providerId="ADAL" clId="{CD8C9C2E-8C69-4BFE-B6A6-3DA58CB6E22E}" dt="2021-06-25T16:55:13.397" v="14" actId="571"/>
          <ac:spMkLst>
            <pc:docMk/>
            <pc:sldMk cId="4210229177" sldId="230716805"/>
            <ac:spMk id="17" creationId="{94A3E22E-549D-472C-8CBC-C92BEC23F2B6}"/>
          </ac:spMkLst>
        </pc:spChg>
        <pc:spChg chg="add mod">
          <ac:chgData name="Marc Alumbaugh" userId="806e4abf-cc48-4516-974b-d3e82987e174" providerId="ADAL" clId="{CD8C9C2E-8C69-4BFE-B6A6-3DA58CB6E22E}" dt="2021-06-25T16:55:13.397" v="14" actId="571"/>
          <ac:spMkLst>
            <pc:docMk/>
            <pc:sldMk cId="4210229177" sldId="230716805"/>
            <ac:spMk id="18" creationId="{F35EC142-9BA1-4087-8B74-A27D03BBBA5E}"/>
          </ac:spMkLst>
        </pc:spChg>
        <pc:spChg chg="mod">
          <ac:chgData name="Marc Alumbaugh" userId="806e4abf-cc48-4516-974b-d3e82987e174" providerId="ADAL" clId="{CD8C9C2E-8C69-4BFE-B6A6-3DA58CB6E22E}" dt="2021-06-25T16:55:13.397" v="14" actId="571"/>
          <ac:spMkLst>
            <pc:docMk/>
            <pc:sldMk cId="4210229177" sldId="230716805"/>
            <ac:spMk id="20" creationId="{A4739A44-4E1C-4F62-ACF0-DDF26EE39B1C}"/>
          </ac:spMkLst>
        </pc:spChg>
        <pc:spChg chg="mod">
          <ac:chgData name="Marc Alumbaugh" userId="806e4abf-cc48-4516-974b-d3e82987e174" providerId="ADAL" clId="{CD8C9C2E-8C69-4BFE-B6A6-3DA58CB6E22E}" dt="2021-06-25T16:55:13.397" v="14" actId="571"/>
          <ac:spMkLst>
            <pc:docMk/>
            <pc:sldMk cId="4210229177" sldId="230716805"/>
            <ac:spMk id="21" creationId="{827AFE3E-EE4E-41FA-981C-4666EC4CC78F}"/>
          </ac:spMkLst>
        </pc:spChg>
        <pc:spChg chg="mod">
          <ac:chgData name="Marc Alumbaugh" userId="806e4abf-cc48-4516-974b-d3e82987e174" providerId="ADAL" clId="{CD8C9C2E-8C69-4BFE-B6A6-3DA58CB6E22E}" dt="2021-06-25T16:55:13.397" v="14" actId="571"/>
          <ac:spMkLst>
            <pc:docMk/>
            <pc:sldMk cId="4210229177" sldId="230716805"/>
            <ac:spMk id="22" creationId="{EA419ADC-8B6F-4952-9864-96855CB74E37}"/>
          </ac:spMkLst>
        </pc:spChg>
        <pc:spChg chg="add mod">
          <ac:chgData name="Marc Alumbaugh" userId="806e4abf-cc48-4516-974b-d3e82987e174" providerId="ADAL" clId="{CD8C9C2E-8C69-4BFE-B6A6-3DA58CB6E22E}" dt="2021-06-25T16:55:50.018" v="18" actId="6549"/>
          <ac:spMkLst>
            <pc:docMk/>
            <pc:sldMk cId="4210229177" sldId="230716805"/>
            <ac:spMk id="23" creationId="{96E50AED-D290-440F-9B78-5F2A32E48A4F}"/>
          </ac:spMkLst>
        </pc:spChg>
        <pc:spChg chg="add mod">
          <ac:chgData name="Marc Alumbaugh" userId="806e4abf-cc48-4516-974b-d3e82987e174" providerId="ADAL" clId="{CD8C9C2E-8C69-4BFE-B6A6-3DA58CB6E22E}" dt="2021-06-25T16:56:05.776" v="33" actId="6549"/>
          <ac:spMkLst>
            <pc:docMk/>
            <pc:sldMk cId="4210229177" sldId="230716805"/>
            <ac:spMk id="24" creationId="{52821D4F-9E36-4625-A17E-4FD9AD0A7A4F}"/>
          </ac:spMkLst>
        </pc:spChg>
        <pc:spChg chg="mod">
          <ac:chgData name="Marc Alumbaugh" userId="806e4abf-cc48-4516-974b-d3e82987e174" providerId="ADAL" clId="{CD8C9C2E-8C69-4BFE-B6A6-3DA58CB6E22E}" dt="2021-06-25T16:55:38.988" v="15" actId="571"/>
          <ac:spMkLst>
            <pc:docMk/>
            <pc:sldMk cId="4210229177" sldId="230716805"/>
            <ac:spMk id="26" creationId="{F0F5A08A-9EC9-4BFF-A6F9-3C06CEFAD059}"/>
          </ac:spMkLst>
        </pc:spChg>
        <pc:spChg chg="mod">
          <ac:chgData name="Marc Alumbaugh" userId="806e4abf-cc48-4516-974b-d3e82987e174" providerId="ADAL" clId="{CD8C9C2E-8C69-4BFE-B6A6-3DA58CB6E22E}" dt="2021-06-25T16:55:38.988" v="15" actId="571"/>
          <ac:spMkLst>
            <pc:docMk/>
            <pc:sldMk cId="4210229177" sldId="230716805"/>
            <ac:spMk id="27" creationId="{AC171C9D-29C5-4F0D-A003-F19E1BEAA3BD}"/>
          </ac:spMkLst>
        </pc:spChg>
        <pc:spChg chg="mod">
          <ac:chgData name="Marc Alumbaugh" userId="806e4abf-cc48-4516-974b-d3e82987e174" providerId="ADAL" clId="{CD8C9C2E-8C69-4BFE-B6A6-3DA58CB6E22E}" dt="2021-06-25T16:55:38.988" v="15" actId="571"/>
          <ac:spMkLst>
            <pc:docMk/>
            <pc:sldMk cId="4210229177" sldId="230716805"/>
            <ac:spMk id="28" creationId="{CC080084-BD35-46B9-9CF0-A3993A41B231}"/>
          </ac:spMkLst>
        </pc:spChg>
        <pc:spChg chg="mod">
          <ac:chgData name="Marc Alumbaugh" userId="806e4abf-cc48-4516-974b-d3e82987e174" providerId="ADAL" clId="{CD8C9C2E-8C69-4BFE-B6A6-3DA58CB6E22E}" dt="2021-06-25T16:54:50.689" v="9" actId="1076"/>
          <ac:spMkLst>
            <pc:docMk/>
            <pc:sldMk cId="4210229177" sldId="230716805"/>
            <ac:spMk id="31" creationId="{00000000-0000-0000-0000-000000000000}"/>
          </ac:spMkLst>
        </pc:spChg>
        <pc:grpChg chg="del">
          <ac:chgData name="Marc Alumbaugh" userId="806e4abf-cc48-4516-974b-d3e82987e174" providerId="ADAL" clId="{CD8C9C2E-8C69-4BFE-B6A6-3DA58CB6E22E}" dt="2021-06-25T16:54:56.104" v="10" actId="478"/>
          <ac:grpSpMkLst>
            <pc:docMk/>
            <pc:sldMk cId="4210229177" sldId="230716805"/>
            <ac:grpSpMk id="4" creationId="{5374D230-55AA-4652-A225-E686964E72FF}"/>
          </ac:grpSpMkLst>
        </pc:grpChg>
        <pc:grpChg chg="add mod">
          <ac:chgData name="Marc Alumbaugh" userId="806e4abf-cc48-4516-974b-d3e82987e174" providerId="ADAL" clId="{CD8C9C2E-8C69-4BFE-B6A6-3DA58CB6E22E}" dt="2021-06-25T16:55:13.397" v="14" actId="571"/>
          <ac:grpSpMkLst>
            <pc:docMk/>
            <pc:sldMk cId="4210229177" sldId="230716805"/>
            <ac:grpSpMk id="19" creationId="{DBACEB99-B026-4BF0-97F3-2A54F81CBDCE}"/>
          </ac:grpSpMkLst>
        </pc:grpChg>
        <pc:grpChg chg="add mod">
          <ac:chgData name="Marc Alumbaugh" userId="806e4abf-cc48-4516-974b-d3e82987e174" providerId="ADAL" clId="{CD8C9C2E-8C69-4BFE-B6A6-3DA58CB6E22E}" dt="2021-06-25T16:55:46.603" v="16" actId="1076"/>
          <ac:grpSpMkLst>
            <pc:docMk/>
            <pc:sldMk cId="4210229177" sldId="230716805"/>
            <ac:grpSpMk id="25" creationId="{1A010D30-07FC-44E1-8F8A-86BA6C0CE16B}"/>
          </ac:grpSpMkLst>
        </pc:grpChg>
        <pc:grpChg chg="mod">
          <ac:chgData name="Marc Alumbaugh" userId="806e4abf-cc48-4516-974b-d3e82987e174" providerId="ADAL" clId="{CD8C9C2E-8C69-4BFE-B6A6-3DA58CB6E22E}" dt="2021-06-25T16:54:50.689" v="9" actId="1076"/>
          <ac:grpSpMkLst>
            <pc:docMk/>
            <pc:sldMk cId="4210229177" sldId="230716805"/>
            <ac:grpSpMk id="54" creationId="{CF764D0A-07B2-45DF-BB0E-CEAE51FD4003}"/>
          </ac:grpSpMkLst>
        </pc:grpChg>
      </pc:sldChg>
      <pc:sldChg chg="modSp mod addCm delCm">
        <pc:chgData name="Marc Alumbaugh" userId="806e4abf-cc48-4516-974b-d3e82987e174" providerId="ADAL" clId="{CD8C9C2E-8C69-4BFE-B6A6-3DA58CB6E22E}" dt="2021-07-08T19:24:26.581" v="1557" actId="1592"/>
        <pc:sldMkLst>
          <pc:docMk/>
          <pc:sldMk cId="0" sldId="230716990"/>
        </pc:sldMkLst>
        <pc:spChg chg="mod">
          <ac:chgData name="Marc Alumbaugh" userId="806e4abf-cc48-4516-974b-d3e82987e174" providerId="ADAL" clId="{CD8C9C2E-8C69-4BFE-B6A6-3DA58CB6E22E}" dt="2021-07-08T17:48:48.423" v="836" actId="20577"/>
          <ac:spMkLst>
            <pc:docMk/>
            <pc:sldMk cId="0" sldId="230716990"/>
            <ac:spMk id="2" creationId="{00000000-0000-0000-0000-000000000000}"/>
          </ac:spMkLst>
        </pc:spChg>
      </pc:sldChg>
      <pc:sldChg chg="modSp mod addCm delCm">
        <pc:chgData name="Marc Alumbaugh" userId="806e4abf-cc48-4516-974b-d3e82987e174" providerId="ADAL" clId="{CD8C9C2E-8C69-4BFE-B6A6-3DA58CB6E22E}" dt="2021-07-12T17:11:34.740" v="2357" actId="20577"/>
        <pc:sldMkLst>
          <pc:docMk/>
          <pc:sldMk cId="0" sldId="230716993"/>
        </pc:sldMkLst>
        <pc:spChg chg="mod">
          <ac:chgData name="Marc Alumbaugh" userId="806e4abf-cc48-4516-974b-d3e82987e174" providerId="ADAL" clId="{CD8C9C2E-8C69-4BFE-B6A6-3DA58CB6E22E}" dt="2021-07-12T17:11:34.740" v="2357" actId="20577"/>
          <ac:spMkLst>
            <pc:docMk/>
            <pc:sldMk cId="0" sldId="230716993"/>
            <ac:spMk id="3" creationId="{00000000-0000-0000-0000-000000000000}"/>
          </ac:spMkLst>
        </pc:spChg>
      </pc:sldChg>
      <pc:sldChg chg="modSp mod addCm">
        <pc:chgData name="Marc Alumbaugh" userId="806e4abf-cc48-4516-974b-d3e82987e174" providerId="ADAL" clId="{CD8C9C2E-8C69-4BFE-B6A6-3DA58CB6E22E}" dt="2021-07-08T17:58:08.421" v="1107" actId="1589"/>
        <pc:sldMkLst>
          <pc:docMk/>
          <pc:sldMk cId="0" sldId="230716995"/>
        </pc:sldMkLst>
        <pc:spChg chg="mod">
          <ac:chgData name="Marc Alumbaugh" userId="806e4abf-cc48-4516-974b-d3e82987e174" providerId="ADAL" clId="{CD8C9C2E-8C69-4BFE-B6A6-3DA58CB6E22E}" dt="2021-07-08T17:57:48.195" v="1106" actId="20577"/>
          <ac:spMkLst>
            <pc:docMk/>
            <pc:sldMk cId="0" sldId="230716995"/>
            <ac:spMk id="3" creationId="{00000000-0000-0000-0000-000000000000}"/>
          </ac:spMkLst>
        </pc:spChg>
      </pc:sldChg>
      <pc:sldChg chg="modSp mod ord delCm">
        <pc:chgData name="Marc Alumbaugh" userId="806e4abf-cc48-4516-974b-d3e82987e174" providerId="ADAL" clId="{CD8C9C2E-8C69-4BFE-B6A6-3DA58CB6E22E}" dt="2021-07-19T20:04:52.089" v="2519" actId="20577"/>
        <pc:sldMkLst>
          <pc:docMk/>
          <pc:sldMk cId="0" sldId="230716997"/>
        </pc:sldMkLst>
        <pc:spChg chg="mod">
          <ac:chgData name="Marc Alumbaugh" userId="806e4abf-cc48-4516-974b-d3e82987e174" providerId="ADAL" clId="{CD8C9C2E-8C69-4BFE-B6A6-3DA58CB6E22E}" dt="2021-07-19T20:04:52.089" v="2519" actId="20577"/>
          <ac:spMkLst>
            <pc:docMk/>
            <pc:sldMk cId="0" sldId="230716997"/>
            <ac:spMk id="4" creationId="{00000000-0000-0000-0000-000000000000}"/>
          </ac:spMkLst>
        </pc:spChg>
        <pc:picChg chg="mod">
          <ac:chgData name="Marc Alumbaugh" userId="806e4abf-cc48-4516-974b-d3e82987e174" providerId="ADAL" clId="{CD8C9C2E-8C69-4BFE-B6A6-3DA58CB6E22E}" dt="2021-07-19T20:04:20.776" v="2464" actId="14100"/>
          <ac:picMkLst>
            <pc:docMk/>
            <pc:sldMk cId="0" sldId="230716997"/>
            <ac:picMk id="3" creationId="{00000000-0000-0000-0000-000000000000}"/>
          </ac:picMkLst>
        </pc:picChg>
      </pc:sldChg>
      <pc:sldChg chg="modSp add mod addCm delCm modCm">
        <pc:chgData name="Marc Alumbaugh" userId="806e4abf-cc48-4516-974b-d3e82987e174" providerId="ADAL" clId="{CD8C9C2E-8C69-4BFE-B6A6-3DA58CB6E22E}" dt="2021-07-08T19:22:15.937" v="1534" actId="1592"/>
        <pc:sldMkLst>
          <pc:docMk/>
          <pc:sldMk cId="2164156636" sldId="230716999"/>
        </pc:sldMkLst>
        <pc:spChg chg="mod">
          <ac:chgData name="Marc Alumbaugh" userId="806e4abf-cc48-4516-974b-d3e82987e174" providerId="ADAL" clId="{CD8C9C2E-8C69-4BFE-B6A6-3DA58CB6E22E}" dt="2021-07-08T17:33:23.116" v="385" actId="6549"/>
          <ac:spMkLst>
            <pc:docMk/>
            <pc:sldMk cId="2164156636" sldId="230716999"/>
            <ac:spMk id="2" creationId="{6CA78923-D2E2-4677-A54B-37B7C98B9474}"/>
          </ac:spMkLst>
        </pc:spChg>
        <pc:spChg chg="mod">
          <ac:chgData name="Marc Alumbaugh" userId="806e4abf-cc48-4516-974b-d3e82987e174" providerId="ADAL" clId="{CD8C9C2E-8C69-4BFE-B6A6-3DA58CB6E22E}" dt="2021-07-08T17:34:25.127" v="449" actId="20577"/>
          <ac:spMkLst>
            <pc:docMk/>
            <pc:sldMk cId="2164156636" sldId="230716999"/>
            <ac:spMk id="6" creationId="{A3D9C313-9D74-4417-9CE5-3067F940B13A}"/>
          </ac:spMkLst>
        </pc:spChg>
      </pc:sldChg>
      <pc:sldChg chg="modSp add mod">
        <pc:chgData name="Marc Alumbaugh" userId="806e4abf-cc48-4516-974b-d3e82987e174" providerId="ADAL" clId="{CD8C9C2E-8C69-4BFE-B6A6-3DA58CB6E22E}" dt="2021-07-19T20:06:52.359" v="2723" actId="20577"/>
        <pc:sldMkLst>
          <pc:docMk/>
          <pc:sldMk cId="3943499725" sldId="230717001"/>
        </pc:sldMkLst>
        <pc:spChg chg="mod">
          <ac:chgData name="Marc Alumbaugh" userId="806e4abf-cc48-4516-974b-d3e82987e174" providerId="ADAL" clId="{CD8C9C2E-8C69-4BFE-B6A6-3DA58CB6E22E}" dt="2021-07-19T20:05:12.336" v="2529" actId="20577"/>
          <ac:spMkLst>
            <pc:docMk/>
            <pc:sldMk cId="3943499725" sldId="230717001"/>
            <ac:spMk id="2" creationId="{00000000-0000-0000-0000-000000000000}"/>
          </ac:spMkLst>
        </pc:spChg>
        <pc:spChg chg="mod">
          <ac:chgData name="Marc Alumbaugh" userId="806e4abf-cc48-4516-974b-d3e82987e174" providerId="ADAL" clId="{CD8C9C2E-8C69-4BFE-B6A6-3DA58CB6E22E}" dt="2021-07-19T20:06:52.359" v="2723" actId="20577"/>
          <ac:spMkLst>
            <pc:docMk/>
            <pc:sldMk cId="3943499725" sldId="230717001"/>
            <ac:spMk id="4" creationId="{00000000-0000-0000-0000-000000000000}"/>
          </ac:spMkLst>
        </pc:spChg>
      </pc:sldChg>
    </pc:docChg>
  </pc:docChgLst>
  <pc:docChgLst>
    <pc:chgData name="Moira Palumbo" userId="d5313c09-a6ac-40b1-8c83-27dd36ce5c13" providerId="ADAL" clId="{89A7BAA5-74CB-4FC3-8E38-1A436EADE8C0}"/>
    <pc:docChg chg="custSel modSld">
      <pc:chgData name="Moira Palumbo" userId="d5313c09-a6ac-40b1-8c83-27dd36ce5c13" providerId="ADAL" clId="{89A7BAA5-74CB-4FC3-8E38-1A436EADE8C0}" dt="2021-07-08T10:58:00.837" v="6" actId="12"/>
      <pc:docMkLst>
        <pc:docMk/>
      </pc:docMkLst>
      <pc:sldChg chg="modCm">
        <pc:chgData name="Moira Palumbo" userId="d5313c09-a6ac-40b1-8c83-27dd36ce5c13" providerId="ADAL" clId="{89A7BAA5-74CB-4FC3-8E38-1A436EADE8C0}" dt="2021-07-08T10:55:32.498" v="2"/>
        <pc:sldMkLst>
          <pc:docMk/>
          <pc:sldMk cId="0" sldId="294"/>
        </pc:sldMkLst>
      </pc:sldChg>
      <pc:sldChg chg="modCm">
        <pc:chgData name="Moira Palumbo" userId="d5313c09-a6ac-40b1-8c83-27dd36ce5c13" providerId="ADAL" clId="{89A7BAA5-74CB-4FC3-8E38-1A436EADE8C0}" dt="2021-07-08T10:53:25.621" v="0"/>
        <pc:sldMkLst>
          <pc:docMk/>
          <pc:sldMk cId="0" sldId="313"/>
        </pc:sldMkLst>
      </pc:sldChg>
      <pc:sldChg chg="modCm">
        <pc:chgData name="Moira Palumbo" userId="d5313c09-a6ac-40b1-8c83-27dd36ce5c13" providerId="ADAL" clId="{89A7BAA5-74CB-4FC3-8E38-1A436EADE8C0}" dt="2021-07-08T10:57:45.463" v="5"/>
        <pc:sldMkLst>
          <pc:docMk/>
          <pc:sldMk cId="0" sldId="365"/>
        </pc:sldMkLst>
      </pc:sldChg>
      <pc:sldChg chg="modSp mod">
        <pc:chgData name="Moira Palumbo" userId="d5313c09-a6ac-40b1-8c83-27dd36ce5c13" providerId="ADAL" clId="{89A7BAA5-74CB-4FC3-8E38-1A436EADE8C0}" dt="2021-07-08T10:58:00.837" v="6" actId="12"/>
        <pc:sldMkLst>
          <pc:docMk/>
          <pc:sldMk cId="0" sldId="368"/>
        </pc:sldMkLst>
        <pc:spChg chg="mod">
          <ac:chgData name="Moira Palumbo" userId="d5313c09-a6ac-40b1-8c83-27dd36ce5c13" providerId="ADAL" clId="{89A7BAA5-74CB-4FC3-8E38-1A436EADE8C0}" dt="2021-07-08T10:58:00.837" v="6" actId="12"/>
          <ac:spMkLst>
            <pc:docMk/>
            <pc:sldMk cId="0" sldId="368"/>
            <ac:spMk id="6" creationId="{53ABE250-3100-4EF6-88D0-49A0BF17756E}"/>
          </ac:spMkLst>
        </pc:spChg>
      </pc:sldChg>
      <pc:sldChg chg="modCm">
        <pc:chgData name="Moira Palumbo" userId="d5313c09-a6ac-40b1-8c83-27dd36ce5c13" providerId="ADAL" clId="{89A7BAA5-74CB-4FC3-8E38-1A436EADE8C0}" dt="2021-07-08T10:53:54.341" v="1"/>
        <pc:sldMkLst>
          <pc:docMk/>
          <pc:sldMk cId="0" sldId="398"/>
        </pc:sldMkLst>
      </pc:sldChg>
      <pc:sldChg chg="delCm modCm">
        <pc:chgData name="Moira Palumbo" userId="d5313c09-a6ac-40b1-8c83-27dd36ce5c13" providerId="ADAL" clId="{89A7BAA5-74CB-4FC3-8E38-1A436EADE8C0}" dt="2021-07-08T10:55:58.193" v="4" actId="1592"/>
        <pc:sldMkLst>
          <pc:docMk/>
          <pc:sldMk cId="0" sldId="230716994"/>
        </pc:sldMkLst>
      </pc:sldChg>
    </pc:docChg>
  </pc:docChgLst>
  <pc:docChgLst>
    <pc:chgData name="Steve Jones" userId="51dd6502-8cb8-442e-95ed-ef09eec29d87" providerId="ADAL" clId="{7F7D6E02-F475-4D4F-B9E5-216D7FBB7832}"/>
    <pc:docChg chg="custSel delSld modSld modSection">
      <pc:chgData name="Steve Jones" userId="51dd6502-8cb8-442e-95ed-ef09eec29d87" providerId="ADAL" clId="{7F7D6E02-F475-4D4F-B9E5-216D7FBB7832}" dt="2021-06-24T22:08:35.503" v="569" actId="20577"/>
      <pc:docMkLst>
        <pc:docMk/>
      </pc:docMkLst>
      <pc:sldChg chg="del">
        <pc:chgData name="Steve Jones" userId="51dd6502-8cb8-442e-95ed-ef09eec29d87" providerId="ADAL" clId="{7F7D6E02-F475-4D4F-B9E5-216D7FBB7832}" dt="2021-06-24T21:54:02.829" v="219" actId="2696"/>
        <pc:sldMkLst>
          <pc:docMk/>
          <pc:sldMk cId="0" sldId="295"/>
        </pc:sldMkLst>
      </pc:sldChg>
      <pc:sldChg chg="del">
        <pc:chgData name="Steve Jones" userId="51dd6502-8cb8-442e-95ed-ef09eec29d87" providerId="ADAL" clId="{7F7D6E02-F475-4D4F-B9E5-216D7FBB7832}" dt="2021-06-24T22:03:27.038" v="445" actId="2696"/>
        <pc:sldMkLst>
          <pc:docMk/>
          <pc:sldMk cId="0" sldId="296"/>
        </pc:sldMkLst>
      </pc:sldChg>
      <pc:sldChg chg="modSp mod">
        <pc:chgData name="Steve Jones" userId="51dd6502-8cb8-442e-95ed-ef09eec29d87" providerId="ADAL" clId="{7F7D6E02-F475-4D4F-B9E5-216D7FBB7832}" dt="2021-06-24T22:08:35.503" v="569" actId="20577"/>
        <pc:sldMkLst>
          <pc:docMk/>
          <pc:sldMk cId="4210229177" sldId="230716805"/>
        </pc:sldMkLst>
        <pc:spChg chg="mod">
          <ac:chgData name="Steve Jones" userId="51dd6502-8cb8-442e-95ed-ef09eec29d87" providerId="ADAL" clId="{7F7D6E02-F475-4D4F-B9E5-216D7FBB7832}" dt="2021-06-24T22:08:35.503" v="569" actId="20577"/>
          <ac:spMkLst>
            <pc:docMk/>
            <pc:sldMk cId="4210229177" sldId="230716805"/>
            <ac:spMk id="3" creationId="{00000000-0000-0000-0000-000000000000}"/>
          </ac:spMkLst>
        </pc:spChg>
        <pc:spChg chg="mod">
          <ac:chgData name="Steve Jones" userId="51dd6502-8cb8-442e-95ed-ef09eec29d87" providerId="ADAL" clId="{7F7D6E02-F475-4D4F-B9E5-216D7FBB7832}" dt="2021-06-24T22:03:35.966" v="446" actId="1076"/>
          <ac:spMkLst>
            <pc:docMk/>
            <pc:sldMk cId="4210229177" sldId="230716805"/>
            <ac:spMk id="6" creationId="{00000000-0000-0000-0000-000000000000}"/>
          </ac:spMkLst>
        </pc:spChg>
        <pc:grpChg chg="mod">
          <ac:chgData name="Steve Jones" userId="51dd6502-8cb8-442e-95ed-ef09eec29d87" providerId="ADAL" clId="{7F7D6E02-F475-4D4F-B9E5-216D7FBB7832}" dt="2021-06-24T22:03:40.928" v="447" actId="1076"/>
          <ac:grpSpMkLst>
            <pc:docMk/>
            <pc:sldMk cId="4210229177" sldId="230716805"/>
            <ac:grpSpMk id="4" creationId="{5374D230-55AA-4652-A225-E686964E72FF}"/>
          </ac:grpSpMkLst>
        </pc:grpChg>
      </pc:sldChg>
      <pc:sldChg chg="modSp mod">
        <pc:chgData name="Steve Jones" userId="51dd6502-8cb8-442e-95ed-ef09eec29d87" providerId="ADAL" clId="{7F7D6E02-F475-4D4F-B9E5-216D7FBB7832}" dt="2021-06-24T21:53:32.187" v="218" actId="20577"/>
        <pc:sldMkLst>
          <pc:docMk/>
          <pc:sldMk cId="0" sldId="230716993"/>
        </pc:sldMkLst>
        <pc:spChg chg="mod">
          <ac:chgData name="Steve Jones" userId="51dd6502-8cb8-442e-95ed-ef09eec29d87" providerId="ADAL" clId="{7F7D6E02-F475-4D4F-B9E5-216D7FBB7832}" dt="2021-06-24T21:53:32.187" v="218" actId="20577"/>
          <ac:spMkLst>
            <pc:docMk/>
            <pc:sldMk cId="0" sldId="230716993"/>
            <ac:spMk id="3" creationId="{00000000-0000-0000-0000-000000000000}"/>
          </ac:spMkLst>
        </pc:spChg>
      </pc:sldChg>
    </pc:docChg>
  </pc:docChgLst>
  <pc:docChgLst>
    <pc:chgData name="Moira Palumbo" userId="d5313c09-a6ac-40b1-8c83-27dd36ce5c13" providerId="ADAL" clId="{D8AA5524-A21B-4894-A7B8-4072BE87B458}"/>
    <pc:docChg chg="undo redo custSel addSld delSld modSld sldOrd modSection">
      <pc:chgData name="Moira Palumbo" userId="d5313c09-a6ac-40b1-8c83-27dd36ce5c13" providerId="ADAL" clId="{D8AA5524-A21B-4894-A7B8-4072BE87B458}" dt="2021-07-07T18:49:22.066" v="4137" actId="313"/>
      <pc:docMkLst>
        <pc:docMk/>
      </pc:docMkLst>
      <pc:sldChg chg="addSp delSp modSp mod modClrScheme addCm modCm chgLayout">
        <pc:chgData name="Moira Palumbo" userId="d5313c09-a6ac-40b1-8c83-27dd36ce5c13" providerId="ADAL" clId="{D8AA5524-A21B-4894-A7B8-4072BE87B458}" dt="2021-07-07T15:43:59.244" v="461" actId="1589"/>
        <pc:sldMkLst>
          <pc:docMk/>
          <pc:sldMk cId="0" sldId="283"/>
        </pc:sldMkLst>
        <pc:spChg chg="del">
          <ac:chgData name="Moira Palumbo" userId="d5313c09-a6ac-40b1-8c83-27dd36ce5c13" providerId="ADAL" clId="{D8AA5524-A21B-4894-A7B8-4072BE87B458}" dt="2021-07-07T15:25:32.253" v="81" actId="478"/>
          <ac:spMkLst>
            <pc:docMk/>
            <pc:sldMk cId="0" sldId="283"/>
            <ac:spMk id="2" creationId="{00000000-0000-0000-0000-000000000000}"/>
          </ac:spMkLst>
        </pc:spChg>
        <pc:spChg chg="mod ord">
          <ac:chgData name="Moira Palumbo" userId="d5313c09-a6ac-40b1-8c83-27dd36ce5c13" providerId="ADAL" clId="{D8AA5524-A21B-4894-A7B8-4072BE87B458}" dt="2021-07-07T15:24:59.142" v="72" actId="700"/>
          <ac:spMkLst>
            <pc:docMk/>
            <pc:sldMk cId="0" sldId="283"/>
            <ac:spMk id="3" creationId="{00000000-0000-0000-0000-000000000000}"/>
          </ac:spMkLst>
        </pc:spChg>
        <pc:spChg chg="del mod ord">
          <ac:chgData name="Moira Palumbo" userId="d5313c09-a6ac-40b1-8c83-27dd36ce5c13" providerId="ADAL" clId="{D8AA5524-A21B-4894-A7B8-4072BE87B458}" dt="2021-07-07T15:25:43.508" v="83" actId="478"/>
          <ac:spMkLst>
            <pc:docMk/>
            <pc:sldMk cId="0" sldId="283"/>
            <ac:spMk id="4" creationId="{00000000-0000-0000-0000-000000000000}"/>
          </ac:spMkLst>
        </pc:spChg>
        <pc:spChg chg="del mod ord">
          <ac:chgData name="Moira Palumbo" userId="d5313c09-a6ac-40b1-8c83-27dd36ce5c13" providerId="ADAL" clId="{D8AA5524-A21B-4894-A7B8-4072BE87B458}" dt="2021-07-07T15:27:20.956" v="207" actId="478"/>
          <ac:spMkLst>
            <pc:docMk/>
            <pc:sldMk cId="0" sldId="283"/>
            <ac:spMk id="5" creationId="{00000000-0000-0000-0000-000000000000}"/>
          </ac:spMkLst>
        </pc:spChg>
        <pc:spChg chg="add mod ord">
          <ac:chgData name="Moira Palumbo" userId="d5313c09-a6ac-40b1-8c83-27dd36ce5c13" providerId="ADAL" clId="{D8AA5524-A21B-4894-A7B8-4072BE87B458}" dt="2021-07-07T15:29:54.191" v="293" actId="5793"/>
          <ac:spMkLst>
            <pc:docMk/>
            <pc:sldMk cId="0" sldId="283"/>
            <ac:spMk id="6" creationId="{E17C17AA-7D71-4B8B-812B-A97FB21DEF33}"/>
          </ac:spMkLst>
        </pc:spChg>
      </pc:sldChg>
      <pc:sldChg chg="addSp delSp modSp mod modClrScheme addCm modCm chgLayout">
        <pc:chgData name="Moira Palumbo" userId="d5313c09-a6ac-40b1-8c83-27dd36ce5c13" providerId="ADAL" clId="{D8AA5524-A21B-4894-A7B8-4072BE87B458}" dt="2021-07-07T15:53:55.033" v="469"/>
        <pc:sldMkLst>
          <pc:docMk/>
          <pc:sldMk cId="0" sldId="284"/>
        </pc:sldMkLst>
        <pc:spChg chg="mod ord">
          <ac:chgData name="Moira Palumbo" userId="d5313c09-a6ac-40b1-8c83-27dd36ce5c13" providerId="ADAL" clId="{D8AA5524-A21B-4894-A7B8-4072BE87B458}" dt="2021-07-07T15:33:09.873" v="365" actId="700"/>
          <ac:spMkLst>
            <pc:docMk/>
            <pc:sldMk cId="0" sldId="284"/>
            <ac:spMk id="2" creationId="{00000000-0000-0000-0000-000000000000}"/>
          </ac:spMkLst>
        </pc:spChg>
        <pc:spChg chg="del">
          <ac:chgData name="Moira Palumbo" userId="d5313c09-a6ac-40b1-8c83-27dd36ce5c13" providerId="ADAL" clId="{D8AA5524-A21B-4894-A7B8-4072BE87B458}" dt="2021-07-07T15:33:02.459" v="364" actId="478"/>
          <ac:spMkLst>
            <pc:docMk/>
            <pc:sldMk cId="0" sldId="284"/>
            <ac:spMk id="42" creationId="{00000000-0000-0000-0000-000000000000}"/>
          </ac:spMkLst>
        </pc:spChg>
        <pc:spChg chg="del">
          <ac:chgData name="Moira Palumbo" userId="d5313c09-a6ac-40b1-8c83-27dd36ce5c13" providerId="ADAL" clId="{D8AA5524-A21B-4894-A7B8-4072BE87B458}" dt="2021-07-07T15:22:44.877" v="37" actId="478"/>
          <ac:spMkLst>
            <pc:docMk/>
            <pc:sldMk cId="0" sldId="284"/>
            <ac:spMk id="43" creationId="{00000000-0000-0000-0000-000000000000}"/>
          </ac:spMkLst>
        </pc:spChg>
        <pc:spChg chg="add mod ord">
          <ac:chgData name="Moira Palumbo" userId="d5313c09-a6ac-40b1-8c83-27dd36ce5c13" providerId="ADAL" clId="{D8AA5524-A21B-4894-A7B8-4072BE87B458}" dt="2021-07-07T15:33:13.987" v="366" actId="20577"/>
          <ac:spMkLst>
            <pc:docMk/>
            <pc:sldMk cId="0" sldId="284"/>
            <ac:spMk id="44" creationId="{A84AA394-2CB5-49D2-B949-40986019AE40}"/>
          </ac:spMkLst>
        </pc:spChg>
      </pc:sldChg>
      <pc:sldChg chg="addSp delSp modSp mod modClrScheme addCm modCm chgLayout">
        <pc:chgData name="Moira Palumbo" userId="d5313c09-a6ac-40b1-8c83-27dd36ce5c13" providerId="ADAL" clId="{D8AA5524-A21B-4894-A7B8-4072BE87B458}" dt="2021-07-07T15:53:28.667" v="467" actId="1589"/>
        <pc:sldMkLst>
          <pc:docMk/>
          <pc:sldMk cId="0" sldId="285"/>
        </pc:sldMkLst>
        <pc:spChg chg="mod ord">
          <ac:chgData name="Moira Palumbo" userId="d5313c09-a6ac-40b1-8c83-27dd36ce5c13" providerId="ADAL" clId="{D8AA5524-A21B-4894-A7B8-4072BE87B458}" dt="2021-07-07T15:31:13.984" v="339" actId="700"/>
          <ac:spMkLst>
            <pc:docMk/>
            <pc:sldMk cId="0" sldId="285"/>
            <ac:spMk id="2" creationId="{00000000-0000-0000-0000-000000000000}"/>
          </ac:spMkLst>
        </pc:spChg>
        <pc:spChg chg="mod">
          <ac:chgData name="Moira Palumbo" userId="d5313c09-a6ac-40b1-8c83-27dd36ce5c13" providerId="ADAL" clId="{D8AA5524-A21B-4894-A7B8-4072BE87B458}" dt="2021-07-07T15:32:22.546" v="359" actId="1076"/>
          <ac:spMkLst>
            <pc:docMk/>
            <pc:sldMk cId="0" sldId="285"/>
            <ac:spMk id="5" creationId="{00000000-0000-0000-0000-000000000000}"/>
          </ac:spMkLst>
        </pc:spChg>
        <pc:spChg chg="del mod">
          <ac:chgData name="Moira Palumbo" userId="d5313c09-a6ac-40b1-8c83-27dd36ce5c13" providerId="ADAL" clId="{D8AA5524-A21B-4894-A7B8-4072BE87B458}" dt="2021-07-07T15:31:22.525" v="340" actId="478"/>
          <ac:spMkLst>
            <pc:docMk/>
            <pc:sldMk cId="0" sldId="285"/>
            <ac:spMk id="7" creationId="{00000000-0000-0000-0000-000000000000}"/>
          </ac:spMkLst>
        </pc:spChg>
        <pc:spChg chg="mod">
          <ac:chgData name="Moira Palumbo" userId="d5313c09-a6ac-40b1-8c83-27dd36ce5c13" providerId="ADAL" clId="{D8AA5524-A21B-4894-A7B8-4072BE87B458}" dt="2021-07-07T15:32:33.660" v="361" actId="14100"/>
          <ac:spMkLst>
            <pc:docMk/>
            <pc:sldMk cId="0" sldId="285"/>
            <ac:spMk id="10" creationId="{00000000-0000-0000-0000-000000000000}"/>
          </ac:spMkLst>
        </pc:spChg>
        <pc:spChg chg="del mod ord">
          <ac:chgData name="Moira Palumbo" userId="d5313c09-a6ac-40b1-8c83-27dd36ce5c13" providerId="ADAL" clId="{D8AA5524-A21B-4894-A7B8-4072BE87B458}" dt="2021-07-07T15:32:41.754" v="362" actId="478"/>
          <ac:spMkLst>
            <pc:docMk/>
            <pc:sldMk cId="0" sldId="285"/>
            <ac:spMk id="15" creationId="{00000000-0000-0000-0000-000000000000}"/>
          </ac:spMkLst>
        </pc:spChg>
        <pc:spChg chg="del mod ord">
          <ac:chgData name="Moira Palumbo" userId="d5313c09-a6ac-40b1-8c83-27dd36ce5c13" providerId="ADAL" clId="{D8AA5524-A21B-4894-A7B8-4072BE87B458}" dt="2021-07-07T15:32:46.660" v="363" actId="478"/>
          <ac:spMkLst>
            <pc:docMk/>
            <pc:sldMk cId="0" sldId="285"/>
            <ac:spMk id="16" creationId="{00000000-0000-0000-0000-000000000000}"/>
          </ac:spMkLst>
        </pc:spChg>
        <pc:spChg chg="add mod ord">
          <ac:chgData name="Moira Palumbo" userId="d5313c09-a6ac-40b1-8c83-27dd36ce5c13" providerId="ADAL" clId="{D8AA5524-A21B-4894-A7B8-4072BE87B458}" dt="2021-07-07T15:31:25.463" v="341"/>
          <ac:spMkLst>
            <pc:docMk/>
            <pc:sldMk cId="0" sldId="285"/>
            <ac:spMk id="17" creationId="{75ED601A-51EE-4862-9BA4-E57328954A68}"/>
          </ac:spMkLst>
        </pc:spChg>
        <pc:spChg chg="add mod ord">
          <ac:chgData name="Moira Palumbo" userId="d5313c09-a6ac-40b1-8c83-27dd36ce5c13" providerId="ADAL" clId="{D8AA5524-A21B-4894-A7B8-4072BE87B458}" dt="2021-07-07T15:31:37.124" v="342" actId="20577"/>
          <ac:spMkLst>
            <pc:docMk/>
            <pc:sldMk cId="0" sldId="285"/>
            <ac:spMk id="18" creationId="{600A22B7-3AC3-4ABD-9496-A6B2B9F06604}"/>
          </ac:spMkLst>
        </pc:spChg>
      </pc:sldChg>
      <pc:sldChg chg="addSp delSp modSp mod modClrScheme addCm modCm chgLayout">
        <pc:chgData name="Moira Palumbo" userId="d5313c09-a6ac-40b1-8c83-27dd36ce5c13" providerId="ADAL" clId="{D8AA5524-A21B-4894-A7B8-4072BE87B458}" dt="2021-07-07T16:21:33.675" v="1052"/>
        <pc:sldMkLst>
          <pc:docMk/>
          <pc:sldMk cId="0" sldId="292"/>
        </pc:sldMkLst>
        <pc:spChg chg="del">
          <ac:chgData name="Moira Palumbo" userId="d5313c09-a6ac-40b1-8c83-27dd36ce5c13" providerId="ADAL" clId="{D8AA5524-A21B-4894-A7B8-4072BE87B458}" dt="2021-07-07T16:19:09.885" v="1040" actId="478"/>
          <ac:spMkLst>
            <pc:docMk/>
            <pc:sldMk cId="0" sldId="292"/>
            <ac:spMk id="2" creationId="{00000000-0000-0000-0000-000000000000}"/>
          </ac:spMkLst>
        </pc:spChg>
        <pc:spChg chg="mod ord">
          <ac:chgData name="Moira Palumbo" userId="d5313c09-a6ac-40b1-8c83-27dd36ce5c13" providerId="ADAL" clId="{D8AA5524-A21B-4894-A7B8-4072BE87B458}" dt="2021-07-07T16:19:27.680" v="1044" actId="255"/>
          <ac:spMkLst>
            <pc:docMk/>
            <pc:sldMk cId="0" sldId="292"/>
            <ac:spMk id="3" creationId="{00000000-0000-0000-0000-000000000000}"/>
          </ac:spMkLst>
        </pc:spChg>
        <pc:spChg chg="mod">
          <ac:chgData name="Moira Palumbo" userId="d5313c09-a6ac-40b1-8c83-27dd36ce5c13" providerId="ADAL" clId="{D8AA5524-A21B-4894-A7B8-4072BE87B458}" dt="2021-07-07T16:20:30.681" v="1050" actId="14100"/>
          <ac:spMkLst>
            <pc:docMk/>
            <pc:sldMk cId="0" sldId="292"/>
            <ac:spMk id="4"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5"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6"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7"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8"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9"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0"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1"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2"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3"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4"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5"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6"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7"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8"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19"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0"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1"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2"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3"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4"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5"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6"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7"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8"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29"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0"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1"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2"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3"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4"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5"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6"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7"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8"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39"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40" creationId="{00000000-0000-0000-0000-000000000000}"/>
          </ac:spMkLst>
        </pc:spChg>
        <pc:spChg chg="mod">
          <ac:chgData name="Moira Palumbo" userId="d5313c09-a6ac-40b1-8c83-27dd36ce5c13" providerId="ADAL" clId="{D8AA5524-A21B-4894-A7B8-4072BE87B458}" dt="2021-07-07T16:19:55.878" v="1045" actId="164"/>
          <ac:spMkLst>
            <pc:docMk/>
            <pc:sldMk cId="0" sldId="292"/>
            <ac:spMk id="41" creationId="{00000000-0000-0000-0000-000000000000}"/>
          </ac:spMkLst>
        </pc:spChg>
        <pc:spChg chg="mod ord">
          <ac:chgData name="Moira Palumbo" userId="d5313c09-a6ac-40b1-8c83-27dd36ce5c13" providerId="ADAL" clId="{D8AA5524-A21B-4894-A7B8-4072BE87B458}" dt="2021-07-07T16:18:28.052" v="1032" actId="700"/>
          <ac:spMkLst>
            <pc:docMk/>
            <pc:sldMk cId="0" sldId="292"/>
            <ac:spMk id="42" creationId="{00000000-0000-0000-0000-000000000000}"/>
          </ac:spMkLst>
        </pc:spChg>
        <pc:spChg chg="mod ord">
          <ac:chgData name="Moira Palumbo" userId="d5313c09-a6ac-40b1-8c83-27dd36ce5c13" providerId="ADAL" clId="{D8AA5524-A21B-4894-A7B8-4072BE87B458}" dt="2021-07-07T16:18:28.052" v="1032" actId="700"/>
          <ac:spMkLst>
            <pc:docMk/>
            <pc:sldMk cId="0" sldId="292"/>
            <ac:spMk id="43" creationId="{00000000-0000-0000-0000-000000000000}"/>
          </ac:spMkLst>
        </pc:spChg>
        <pc:spChg chg="add mod ord">
          <ac:chgData name="Moira Palumbo" userId="d5313c09-a6ac-40b1-8c83-27dd36ce5c13" providerId="ADAL" clId="{D8AA5524-A21B-4894-A7B8-4072BE87B458}" dt="2021-07-07T16:19:15.525" v="1042" actId="1076"/>
          <ac:spMkLst>
            <pc:docMk/>
            <pc:sldMk cId="0" sldId="292"/>
            <ac:spMk id="44" creationId="{AB844A67-0DAA-467F-A5EC-461247A38091}"/>
          </ac:spMkLst>
        </pc:spChg>
        <pc:spChg chg="add mod ord">
          <ac:chgData name="Moira Palumbo" userId="d5313c09-a6ac-40b1-8c83-27dd36ce5c13" providerId="ADAL" clId="{D8AA5524-A21B-4894-A7B8-4072BE87B458}" dt="2021-07-07T16:19:58.651" v="1046" actId="1076"/>
          <ac:spMkLst>
            <pc:docMk/>
            <pc:sldMk cId="0" sldId="292"/>
            <ac:spMk id="45" creationId="{C088CED6-1BB5-4A01-B804-9DA892D72030}"/>
          </ac:spMkLst>
        </pc:spChg>
        <pc:spChg chg="add mod ord">
          <ac:chgData name="Moira Palumbo" userId="d5313c09-a6ac-40b1-8c83-27dd36ce5c13" providerId="ADAL" clId="{D8AA5524-A21B-4894-A7B8-4072BE87B458}" dt="2021-07-07T16:20:35.963" v="1051" actId="20577"/>
          <ac:spMkLst>
            <pc:docMk/>
            <pc:sldMk cId="0" sldId="292"/>
            <ac:spMk id="46" creationId="{E29BFE51-30D1-4514-B4C3-1A5E53228577}"/>
          </ac:spMkLst>
        </pc:spChg>
        <pc:grpChg chg="add mod">
          <ac:chgData name="Moira Palumbo" userId="d5313c09-a6ac-40b1-8c83-27dd36ce5c13" providerId="ADAL" clId="{D8AA5524-A21B-4894-A7B8-4072BE87B458}" dt="2021-07-07T16:20:06.190" v="1047" actId="1076"/>
          <ac:grpSpMkLst>
            <pc:docMk/>
            <pc:sldMk cId="0" sldId="292"/>
            <ac:grpSpMk id="47" creationId="{C1E369F5-897B-424A-B140-48E1C191F149}"/>
          </ac:grpSpMkLst>
        </pc:grpChg>
      </pc:sldChg>
      <pc:sldChg chg="addSp delSp modSp mod modClrScheme addCm modCm chgLayout">
        <pc:chgData name="Moira Palumbo" userId="d5313c09-a6ac-40b1-8c83-27dd36ce5c13" providerId="ADAL" clId="{D8AA5524-A21B-4894-A7B8-4072BE87B458}" dt="2021-07-07T16:07:35.850" v="977" actId="20577"/>
        <pc:sldMkLst>
          <pc:docMk/>
          <pc:sldMk cId="0" sldId="293"/>
        </pc:sldMkLst>
        <pc:spChg chg="del mod">
          <ac:chgData name="Moira Palumbo" userId="d5313c09-a6ac-40b1-8c83-27dd36ce5c13" providerId="ADAL" clId="{D8AA5524-A21B-4894-A7B8-4072BE87B458}" dt="2021-07-07T15:59:38.163" v="727" actId="478"/>
          <ac:spMkLst>
            <pc:docMk/>
            <pc:sldMk cId="0" sldId="293"/>
            <ac:spMk id="2" creationId="{00000000-0000-0000-0000-000000000000}"/>
          </ac:spMkLst>
        </pc:spChg>
        <pc:spChg chg="mod ord">
          <ac:chgData name="Moira Palumbo" userId="d5313c09-a6ac-40b1-8c83-27dd36ce5c13" providerId="ADAL" clId="{D8AA5524-A21B-4894-A7B8-4072BE87B458}" dt="2021-07-07T16:05:11.919" v="937" actId="255"/>
          <ac:spMkLst>
            <pc:docMk/>
            <pc:sldMk cId="0" sldId="293"/>
            <ac:spMk id="3" creationId="{00000000-0000-0000-0000-000000000000}"/>
          </ac:spMkLst>
        </pc:spChg>
        <pc:spChg chg="mod ord">
          <ac:chgData name="Moira Palumbo" userId="d5313c09-a6ac-40b1-8c83-27dd36ce5c13" providerId="ADAL" clId="{D8AA5524-A21B-4894-A7B8-4072BE87B458}" dt="2021-07-07T16:00:12.325" v="735" actId="700"/>
          <ac:spMkLst>
            <pc:docMk/>
            <pc:sldMk cId="0" sldId="293"/>
            <ac:spMk id="4" creationId="{00000000-0000-0000-0000-000000000000}"/>
          </ac:spMkLst>
        </pc:spChg>
        <pc:spChg chg="del mod ord">
          <ac:chgData name="Moira Palumbo" userId="d5313c09-a6ac-40b1-8c83-27dd36ce5c13" providerId="ADAL" clId="{D8AA5524-A21B-4894-A7B8-4072BE87B458}" dt="2021-07-07T16:01:05.261" v="736" actId="478"/>
          <ac:spMkLst>
            <pc:docMk/>
            <pc:sldMk cId="0" sldId="293"/>
            <ac:spMk id="5" creationId="{00000000-0000-0000-0000-000000000000}"/>
          </ac:spMkLst>
        </pc:spChg>
        <pc:spChg chg="add mod ord">
          <ac:chgData name="Moira Palumbo" userId="d5313c09-a6ac-40b1-8c83-27dd36ce5c13" providerId="ADAL" clId="{D8AA5524-A21B-4894-A7B8-4072BE87B458}" dt="2021-07-07T16:07:35.850" v="977" actId="20577"/>
          <ac:spMkLst>
            <pc:docMk/>
            <pc:sldMk cId="0" sldId="293"/>
            <ac:spMk id="6" creationId="{68E980E2-4D74-4EBE-96E6-3F834C93D056}"/>
          </ac:spMkLst>
        </pc:spChg>
      </pc:sldChg>
      <pc:sldChg chg="addSp delSp modSp mod modClrScheme addCm modCm chgLayout">
        <pc:chgData name="Moira Palumbo" userId="d5313c09-a6ac-40b1-8c83-27dd36ce5c13" providerId="ADAL" clId="{D8AA5524-A21B-4894-A7B8-4072BE87B458}" dt="2021-07-07T16:15:23.936" v="1012" actId="1589"/>
        <pc:sldMkLst>
          <pc:docMk/>
          <pc:sldMk cId="0" sldId="294"/>
        </pc:sldMkLst>
        <pc:spChg chg="del mod">
          <ac:chgData name="Moira Palumbo" userId="d5313c09-a6ac-40b1-8c83-27dd36ce5c13" providerId="ADAL" clId="{D8AA5524-A21B-4894-A7B8-4072BE87B458}" dt="2021-07-07T16:03:40.647" v="895" actId="478"/>
          <ac:spMkLst>
            <pc:docMk/>
            <pc:sldMk cId="0" sldId="294"/>
            <ac:spMk id="2" creationId="{00000000-0000-0000-0000-000000000000}"/>
          </ac:spMkLst>
        </pc:spChg>
        <pc:spChg chg="mod ord">
          <ac:chgData name="Moira Palumbo" userId="d5313c09-a6ac-40b1-8c83-27dd36ce5c13" providerId="ADAL" clId="{D8AA5524-A21B-4894-A7B8-4072BE87B458}" dt="2021-07-07T16:13:22.067" v="1008" actId="700"/>
          <ac:spMkLst>
            <pc:docMk/>
            <pc:sldMk cId="0" sldId="294"/>
            <ac:spMk id="3" creationId="{00000000-0000-0000-0000-000000000000}"/>
          </ac:spMkLst>
        </pc:spChg>
        <pc:spChg chg="mod ord">
          <ac:chgData name="Moira Palumbo" userId="d5313c09-a6ac-40b1-8c83-27dd36ce5c13" providerId="ADAL" clId="{D8AA5524-A21B-4894-A7B8-4072BE87B458}" dt="2021-07-07T16:13:22.067" v="1008" actId="700"/>
          <ac:spMkLst>
            <pc:docMk/>
            <pc:sldMk cId="0" sldId="294"/>
            <ac:spMk id="4" creationId="{00000000-0000-0000-0000-000000000000}"/>
          </ac:spMkLst>
        </pc:spChg>
        <pc:spChg chg="del mod ord">
          <ac:chgData name="Moira Palumbo" userId="d5313c09-a6ac-40b1-8c83-27dd36ce5c13" providerId="ADAL" clId="{D8AA5524-A21B-4894-A7B8-4072BE87B458}" dt="2021-07-07T16:06:06.405" v="972" actId="478"/>
          <ac:spMkLst>
            <pc:docMk/>
            <pc:sldMk cId="0" sldId="294"/>
            <ac:spMk id="5" creationId="{00000000-0000-0000-0000-000000000000}"/>
          </ac:spMkLst>
        </pc:spChg>
        <pc:spChg chg="add mod ord">
          <ac:chgData name="Moira Palumbo" userId="d5313c09-a6ac-40b1-8c83-27dd36ce5c13" providerId="ADAL" clId="{D8AA5524-A21B-4894-A7B8-4072BE87B458}" dt="2021-07-07T16:13:31.328" v="1010" actId="20577"/>
          <ac:spMkLst>
            <pc:docMk/>
            <pc:sldMk cId="0" sldId="294"/>
            <ac:spMk id="6" creationId="{89BE7C97-A408-474A-BCBE-AFE676307152}"/>
          </ac:spMkLst>
        </pc:spChg>
      </pc:sldChg>
      <pc:sldChg chg="addSp delSp modSp mod modClrScheme chgLayout">
        <pc:chgData name="Moira Palumbo" userId="d5313c09-a6ac-40b1-8c83-27dd36ce5c13" providerId="ADAL" clId="{D8AA5524-A21B-4894-A7B8-4072BE87B458}" dt="2021-07-07T16:53:06.630" v="1844" actId="700"/>
        <pc:sldMkLst>
          <pc:docMk/>
          <pc:sldMk cId="0" sldId="298"/>
        </pc:sldMkLst>
        <pc:spChg chg="del">
          <ac:chgData name="Moira Palumbo" userId="d5313c09-a6ac-40b1-8c83-27dd36ce5c13" providerId="ADAL" clId="{D8AA5524-A21B-4894-A7B8-4072BE87B458}" dt="2021-07-07T16:50:17.582" v="1779" actId="478"/>
          <ac:spMkLst>
            <pc:docMk/>
            <pc:sldMk cId="0" sldId="298"/>
            <ac:spMk id="2" creationId="{00000000-0000-0000-0000-000000000000}"/>
          </ac:spMkLst>
        </pc:spChg>
        <pc:spChg chg="mod ord">
          <ac:chgData name="Moira Palumbo" userId="d5313c09-a6ac-40b1-8c83-27dd36ce5c13" providerId="ADAL" clId="{D8AA5524-A21B-4894-A7B8-4072BE87B458}" dt="2021-07-07T16:53:06.630" v="1844" actId="700"/>
          <ac:spMkLst>
            <pc:docMk/>
            <pc:sldMk cId="0" sldId="298"/>
            <ac:spMk id="3"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4"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5"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6"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7"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8"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9"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10"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11"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12"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13" creationId="{00000000-0000-0000-0000-000000000000}"/>
          </ac:spMkLst>
        </pc:spChg>
        <pc:spChg chg="del mod ord">
          <ac:chgData name="Moira Palumbo" userId="d5313c09-a6ac-40b1-8c83-27dd36ce5c13" providerId="ADAL" clId="{D8AA5524-A21B-4894-A7B8-4072BE87B458}" dt="2021-07-07T16:46:11.244" v="1569" actId="478"/>
          <ac:spMkLst>
            <pc:docMk/>
            <pc:sldMk cId="0" sldId="298"/>
            <ac:spMk id="14" creationId="{00000000-0000-0000-0000-000000000000}"/>
          </ac:spMkLst>
        </pc:spChg>
        <pc:spChg chg="del mod ord">
          <ac:chgData name="Moira Palumbo" userId="d5313c09-a6ac-40b1-8c83-27dd36ce5c13" providerId="ADAL" clId="{D8AA5524-A21B-4894-A7B8-4072BE87B458}" dt="2021-07-07T16:50:58.367" v="1787" actId="478"/>
          <ac:spMkLst>
            <pc:docMk/>
            <pc:sldMk cId="0" sldId="298"/>
            <ac:spMk id="15" creationId="{00000000-0000-0000-0000-000000000000}"/>
          </ac:spMkLst>
        </pc:spChg>
        <pc:spChg chg="mod">
          <ac:chgData name="Moira Palumbo" userId="d5313c09-a6ac-40b1-8c83-27dd36ce5c13" providerId="ADAL" clId="{D8AA5524-A21B-4894-A7B8-4072BE87B458}" dt="2021-07-07T16:51:13.560" v="1789" actId="164"/>
          <ac:spMkLst>
            <pc:docMk/>
            <pc:sldMk cId="0" sldId="298"/>
            <ac:spMk id="16" creationId="{507991D9-EFFC-4865-8893-AC9167B80B04}"/>
          </ac:spMkLst>
        </pc:spChg>
        <pc:spChg chg="mod">
          <ac:chgData name="Moira Palumbo" userId="d5313c09-a6ac-40b1-8c83-27dd36ce5c13" providerId="ADAL" clId="{D8AA5524-A21B-4894-A7B8-4072BE87B458}" dt="2021-07-07T16:51:13.560" v="1789" actId="164"/>
          <ac:spMkLst>
            <pc:docMk/>
            <pc:sldMk cId="0" sldId="298"/>
            <ac:spMk id="17" creationId="{44F1BD2C-83AF-4DCB-B56C-5822D35694D5}"/>
          </ac:spMkLst>
        </pc:spChg>
        <pc:spChg chg="add mod ord">
          <ac:chgData name="Moira Palumbo" userId="d5313c09-a6ac-40b1-8c83-27dd36ce5c13" providerId="ADAL" clId="{D8AA5524-A21B-4894-A7B8-4072BE87B458}" dt="2021-07-07T16:53:06.630" v="1844" actId="700"/>
          <ac:spMkLst>
            <pc:docMk/>
            <pc:sldMk cId="0" sldId="298"/>
            <ac:spMk id="18" creationId="{C444626B-FA02-43B9-9396-9155254C3C60}"/>
          </ac:spMkLst>
        </pc:spChg>
        <pc:grpChg chg="add mod">
          <ac:chgData name="Moira Palumbo" userId="d5313c09-a6ac-40b1-8c83-27dd36ce5c13" providerId="ADAL" clId="{D8AA5524-A21B-4894-A7B8-4072BE87B458}" dt="2021-07-07T16:51:16.055" v="1791" actId="1076"/>
          <ac:grpSpMkLst>
            <pc:docMk/>
            <pc:sldMk cId="0" sldId="298"/>
            <ac:grpSpMk id="19" creationId="{0291028A-98E2-44A4-A309-3623DE654E93}"/>
          </ac:grpSpMkLst>
        </pc:grpChg>
      </pc:sldChg>
      <pc:sldChg chg="addSp delSp modSp mod modClrScheme chgLayout">
        <pc:chgData name="Moira Palumbo" userId="d5313c09-a6ac-40b1-8c83-27dd36ce5c13" providerId="ADAL" clId="{D8AA5524-A21B-4894-A7B8-4072BE87B458}" dt="2021-07-07T17:22:45.290" v="2403" actId="478"/>
        <pc:sldMkLst>
          <pc:docMk/>
          <pc:sldMk cId="0" sldId="299"/>
        </pc:sldMkLst>
        <pc:spChg chg="del">
          <ac:chgData name="Moira Palumbo" userId="d5313c09-a6ac-40b1-8c83-27dd36ce5c13" providerId="ADAL" clId="{D8AA5524-A21B-4894-A7B8-4072BE87B458}" dt="2021-07-07T16:53:59.549" v="1898" actId="478"/>
          <ac:spMkLst>
            <pc:docMk/>
            <pc:sldMk cId="0" sldId="299"/>
            <ac:spMk id="2" creationId="{00000000-0000-0000-0000-000000000000}"/>
          </ac:spMkLst>
        </pc:spChg>
        <pc:spChg chg="mod ord">
          <ac:chgData name="Moira Palumbo" userId="d5313c09-a6ac-40b1-8c83-27dd36ce5c13" providerId="ADAL" clId="{D8AA5524-A21B-4894-A7B8-4072BE87B458}" dt="2021-07-07T16:53:31.327" v="1874" actId="255"/>
          <ac:spMkLst>
            <pc:docMk/>
            <pc:sldMk cId="0" sldId="299"/>
            <ac:spMk id="3" creationId="{00000000-0000-0000-0000-000000000000}"/>
          </ac:spMkLst>
        </pc:spChg>
        <pc:spChg chg="del mod ord">
          <ac:chgData name="Moira Palumbo" userId="d5313c09-a6ac-40b1-8c83-27dd36ce5c13" providerId="ADAL" clId="{D8AA5524-A21B-4894-A7B8-4072BE87B458}" dt="2021-07-07T16:53:16.558" v="1846" actId="478"/>
          <ac:spMkLst>
            <pc:docMk/>
            <pc:sldMk cId="0" sldId="299"/>
            <ac:spMk id="4" creationId="{00000000-0000-0000-0000-000000000000}"/>
          </ac:spMkLst>
        </pc:spChg>
        <pc:spChg chg="del mod ord">
          <ac:chgData name="Moira Palumbo" userId="d5313c09-a6ac-40b1-8c83-27dd36ce5c13" providerId="ADAL" clId="{D8AA5524-A21B-4894-A7B8-4072BE87B458}" dt="2021-07-07T17:22:45.290" v="2403" actId="478"/>
          <ac:spMkLst>
            <pc:docMk/>
            <pc:sldMk cId="0" sldId="299"/>
            <ac:spMk id="5" creationId="{00000000-0000-0000-0000-000000000000}"/>
          </ac:spMkLst>
        </pc:spChg>
        <pc:spChg chg="add mod ord">
          <ac:chgData name="Moira Palumbo" userId="d5313c09-a6ac-40b1-8c83-27dd36ce5c13" providerId="ADAL" clId="{D8AA5524-A21B-4894-A7B8-4072BE87B458}" dt="2021-07-07T16:54:43.243" v="1955" actId="6549"/>
          <ac:spMkLst>
            <pc:docMk/>
            <pc:sldMk cId="0" sldId="299"/>
            <ac:spMk id="6" creationId="{A5DF48E3-49E1-4D4F-9F29-BB08C77D9B51}"/>
          </ac:spMkLst>
        </pc:spChg>
      </pc:sldChg>
      <pc:sldChg chg="delSp mod addCm modCm">
        <pc:chgData name="Moira Palumbo" userId="d5313c09-a6ac-40b1-8c83-27dd36ce5c13" providerId="ADAL" clId="{D8AA5524-A21B-4894-A7B8-4072BE87B458}" dt="2021-07-07T18:48:54.859" v="4135"/>
        <pc:sldMkLst>
          <pc:docMk/>
          <pc:sldMk cId="0" sldId="313"/>
        </pc:sldMkLst>
        <pc:spChg chg="del">
          <ac:chgData name="Moira Palumbo" userId="d5313c09-a6ac-40b1-8c83-27dd36ce5c13" providerId="ADAL" clId="{D8AA5524-A21B-4894-A7B8-4072BE87B458}" dt="2021-07-07T17:26:21.047" v="2428" actId="478"/>
          <ac:spMkLst>
            <pc:docMk/>
            <pc:sldMk cId="0" sldId="313"/>
            <ac:spMk id="3" creationId="{5B8AA77A-6A9C-4C61-BBA0-0DBA6EEFE20D}"/>
          </ac:spMkLst>
        </pc:spChg>
      </pc:sldChg>
      <pc:sldChg chg="delSp mod">
        <pc:chgData name="Moira Palumbo" userId="d5313c09-a6ac-40b1-8c83-27dd36ce5c13" providerId="ADAL" clId="{D8AA5524-A21B-4894-A7B8-4072BE87B458}" dt="2021-07-07T17:26:26.174" v="2429" actId="478"/>
        <pc:sldMkLst>
          <pc:docMk/>
          <pc:sldMk cId="0" sldId="314"/>
        </pc:sldMkLst>
        <pc:spChg chg="del">
          <ac:chgData name="Moira Palumbo" userId="d5313c09-a6ac-40b1-8c83-27dd36ce5c13" providerId="ADAL" clId="{D8AA5524-A21B-4894-A7B8-4072BE87B458}" dt="2021-07-07T17:26:26.174" v="2429" actId="478"/>
          <ac:spMkLst>
            <pc:docMk/>
            <pc:sldMk cId="0" sldId="314"/>
            <ac:spMk id="3" creationId="{5B8AA77A-6A9C-4C61-BBA0-0DBA6EEFE20D}"/>
          </ac:spMkLst>
        </pc:spChg>
      </pc:sldChg>
      <pc:sldChg chg="delSp modSp mod">
        <pc:chgData name="Moira Palumbo" userId="d5313c09-a6ac-40b1-8c83-27dd36ce5c13" providerId="ADAL" clId="{D8AA5524-A21B-4894-A7B8-4072BE87B458}" dt="2021-07-07T17:26:30.804" v="2430" actId="478"/>
        <pc:sldMkLst>
          <pc:docMk/>
          <pc:sldMk cId="0" sldId="316"/>
        </pc:sldMkLst>
        <pc:spChg chg="del">
          <ac:chgData name="Moira Palumbo" userId="d5313c09-a6ac-40b1-8c83-27dd36ce5c13" providerId="ADAL" clId="{D8AA5524-A21B-4894-A7B8-4072BE87B458}" dt="2021-07-07T17:26:30.804" v="2430" actId="478"/>
          <ac:spMkLst>
            <pc:docMk/>
            <pc:sldMk cId="0" sldId="316"/>
            <ac:spMk id="3" creationId="{5B8AA77A-6A9C-4C61-BBA0-0DBA6EEFE20D}"/>
          </ac:spMkLst>
        </pc:spChg>
        <pc:spChg chg="mod">
          <ac:chgData name="Moira Palumbo" userId="d5313c09-a6ac-40b1-8c83-27dd36ce5c13" providerId="ADAL" clId="{D8AA5524-A21B-4894-A7B8-4072BE87B458}" dt="2021-07-07T16:57:09.845" v="2036" actId="20577"/>
          <ac:spMkLst>
            <pc:docMk/>
            <pc:sldMk cId="0" sldId="316"/>
            <ac:spMk id="6" creationId="{A3D9C313-9D74-4417-9CE5-3067F940B13A}"/>
          </ac:spMkLst>
        </pc:spChg>
      </pc:sldChg>
      <pc:sldChg chg="addSp delSp modSp mod modClrScheme chgLayout">
        <pc:chgData name="Moira Palumbo" userId="d5313c09-a6ac-40b1-8c83-27dd36ce5c13" providerId="ADAL" clId="{D8AA5524-A21B-4894-A7B8-4072BE87B458}" dt="2021-07-07T17:31:03.851" v="2497" actId="478"/>
        <pc:sldMkLst>
          <pc:docMk/>
          <pc:sldMk cId="0" sldId="326"/>
        </pc:sldMkLst>
        <pc:spChg chg="mod ord">
          <ac:chgData name="Moira Palumbo" userId="d5313c09-a6ac-40b1-8c83-27dd36ce5c13" providerId="ADAL" clId="{D8AA5524-A21B-4894-A7B8-4072BE87B458}" dt="2021-07-07T17:01:59.555" v="2085" actId="255"/>
          <ac:spMkLst>
            <pc:docMk/>
            <pc:sldMk cId="0" sldId="326"/>
            <ac:spMk id="2" creationId="{00000000-0000-0000-0000-000000000000}"/>
          </ac:spMkLst>
        </pc:spChg>
        <pc:spChg chg="del mod">
          <ac:chgData name="Moira Palumbo" userId="d5313c09-a6ac-40b1-8c83-27dd36ce5c13" providerId="ADAL" clId="{D8AA5524-A21B-4894-A7B8-4072BE87B458}" dt="2021-07-07T17:02:48.449" v="2113" actId="478"/>
          <ac:spMkLst>
            <pc:docMk/>
            <pc:sldMk cId="0" sldId="326"/>
            <ac:spMk id="5" creationId="{00000000-0000-0000-0000-000000000000}"/>
          </ac:spMkLst>
        </pc:spChg>
        <pc:spChg chg="del mod ord">
          <ac:chgData name="Moira Palumbo" userId="d5313c09-a6ac-40b1-8c83-27dd36ce5c13" providerId="ADAL" clId="{D8AA5524-A21B-4894-A7B8-4072BE87B458}" dt="2021-07-07T17:31:03.851" v="2497" actId="478"/>
          <ac:spMkLst>
            <pc:docMk/>
            <pc:sldMk cId="0" sldId="326"/>
            <ac:spMk id="8" creationId="{00000000-0000-0000-0000-000000000000}"/>
          </ac:spMkLst>
        </pc:spChg>
        <pc:spChg chg="del mod ord">
          <ac:chgData name="Moira Palumbo" userId="d5313c09-a6ac-40b1-8c83-27dd36ce5c13" providerId="ADAL" clId="{D8AA5524-A21B-4894-A7B8-4072BE87B458}" dt="2021-07-07T17:27:34.980" v="2437" actId="478"/>
          <ac:spMkLst>
            <pc:docMk/>
            <pc:sldMk cId="0" sldId="326"/>
            <ac:spMk id="9" creationId="{00000000-0000-0000-0000-000000000000}"/>
          </ac:spMkLst>
        </pc:spChg>
        <pc:spChg chg="add mod ord">
          <ac:chgData name="Moira Palumbo" userId="d5313c09-a6ac-40b1-8c83-27dd36ce5c13" providerId="ADAL" clId="{D8AA5524-A21B-4894-A7B8-4072BE87B458}" dt="2021-07-07T17:02:44.125" v="2112" actId="20577"/>
          <ac:spMkLst>
            <pc:docMk/>
            <pc:sldMk cId="0" sldId="326"/>
            <ac:spMk id="10" creationId="{15B04BA8-ED4F-4053-8517-B1719132FC5C}"/>
          </ac:spMkLst>
        </pc:spChg>
        <pc:spChg chg="add mod ord">
          <ac:chgData name="Moira Palumbo" userId="d5313c09-a6ac-40b1-8c83-27dd36ce5c13" providerId="ADAL" clId="{D8AA5524-A21B-4894-A7B8-4072BE87B458}" dt="2021-07-07T17:02:52.163" v="2114" actId="20577"/>
          <ac:spMkLst>
            <pc:docMk/>
            <pc:sldMk cId="0" sldId="326"/>
            <ac:spMk id="11" creationId="{CB164DCE-4496-4436-8AD5-C9A64E7FB3FE}"/>
          </ac:spMkLst>
        </pc:spChg>
      </pc:sldChg>
      <pc:sldChg chg="addSp delSp modSp mod modClrScheme chgLayout">
        <pc:chgData name="Moira Palumbo" userId="d5313c09-a6ac-40b1-8c83-27dd36ce5c13" providerId="ADAL" clId="{D8AA5524-A21B-4894-A7B8-4072BE87B458}" dt="2021-07-07T17:30:58.205" v="2496" actId="478"/>
        <pc:sldMkLst>
          <pc:docMk/>
          <pc:sldMk cId="0" sldId="327"/>
        </pc:sldMkLst>
        <pc:spChg chg="del">
          <ac:chgData name="Moira Palumbo" userId="d5313c09-a6ac-40b1-8c83-27dd36ce5c13" providerId="ADAL" clId="{D8AA5524-A21B-4894-A7B8-4072BE87B458}" dt="2021-07-07T17:03:35.118" v="2118" actId="478"/>
          <ac:spMkLst>
            <pc:docMk/>
            <pc:sldMk cId="0" sldId="327"/>
            <ac:spMk id="2" creationId="{00000000-0000-0000-0000-000000000000}"/>
          </ac:spMkLst>
        </pc:spChg>
        <pc:spChg chg="mod ord">
          <ac:chgData name="Moira Palumbo" userId="d5313c09-a6ac-40b1-8c83-27dd36ce5c13" providerId="ADAL" clId="{D8AA5524-A21B-4894-A7B8-4072BE87B458}" dt="2021-07-07T17:06:51.812" v="2383" actId="6549"/>
          <ac:spMkLst>
            <pc:docMk/>
            <pc:sldMk cId="0" sldId="327"/>
            <ac:spMk id="3" creationId="{00000000-0000-0000-0000-000000000000}"/>
          </ac:spMkLst>
        </pc:spChg>
        <pc:spChg chg="del mod ord">
          <ac:chgData name="Moira Palumbo" userId="d5313c09-a6ac-40b1-8c83-27dd36ce5c13" providerId="ADAL" clId="{D8AA5524-A21B-4894-A7B8-4072BE87B458}" dt="2021-07-07T17:30:58.205" v="2496" actId="478"/>
          <ac:spMkLst>
            <pc:docMk/>
            <pc:sldMk cId="0" sldId="327"/>
            <ac:spMk id="4" creationId="{00000000-0000-0000-0000-000000000000}"/>
          </ac:spMkLst>
        </pc:spChg>
        <pc:spChg chg="del mod ord">
          <ac:chgData name="Moira Palumbo" userId="d5313c09-a6ac-40b1-8c83-27dd36ce5c13" providerId="ADAL" clId="{D8AA5524-A21B-4894-A7B8-4072BE87B458}" dt="2021-07-07T17:27:42.449" v="2438" actId="478"/>
          <ac:spMkLst>
            <pc:docMk/>
            <pc:sldMk cId="0" sldId="327"/>
            <ac:spMk id="5" creationId="{00000000-0000-0000-0000-000000000000}"/>
          </ac:spMkLst>
        </pc:spChg>
        <pc:spChg chg="add mod ord">
          <ac:chgData name="Moira Palumbo" userId="d5313c09-a6ac-40b1-8c83-27dd36ce5c13" providerId="ADAL" clId="{D8AA5524-A21B-4894-A7B8-4072BE87B458}" dt="2021-07-07T17:06:39.608" v="2381" actId="20577"/>
          <ac:spMkLst>
            <pc:docMk/>
            <pc:sldMk cId="0" sldId="327"/>
            <ac:spMk id="6" creationId="{7B7852C4-D2DB-45F6-BA6A-3673DD8FDD24}"/>
          </ac:spMkLst>
        </pc:spChg>
      </pc:sldChg>
      <pc:sldChg chg="addSp delSp modSp mod ord modClrScheme addCm modCm chgLayout">
        <pc:chgData name="Moira Palumbo" userId="d5313c09-a6ac-40b1-8c83-27dd36ce5c13" providerId="ADAL" clId="{D8AA5524-A21B-4894-A7B8-4072BE87B458}" dt="2021-07-07T17:30:53.229" v="2495" actId="478"/>
        <pc:sldMkLst>
          <pc:docMk/>
          <pc:sldMk cId="0" sldId="329"/>
        </pc:sldMkLst>
        <pc:spChg chg="mod">
          <ac:chgData name="Moira Palumbo" userId="d5313c09-a6ac-40b1-8c83-27dd36ce5c13" providerId="ADAL" clId="{D8AA5524-A21B-4894-A7B8-4072BE87B458}" dt="2021-07-07T17:07:30.829" v="2392" actId="14100"/>
          <ac:spMkLst>
            <pc:docMk/>
            <pc:sldMk cId="0" sldId="329"/>
            <ac:spMk id="2" creationId="{00000000-0000-0000-0000-000000000000}"/>
          </ac:spMkLst>
        </pc:spChg>
        <pc:spChg chg="mod ord">
          <ac:chgData name="Moira Palumbo" userId="d5313c09-a6ac-40b1-8c83-27dd36ce5c13" providerId="ADAL" clId="{D8AA5524-A21B-4894-A7B8-4072BE87B458}" dt="2021-07-07T17:08:01.456" v="2399" actId="20577"/>
          <ac:spMkLst>
            <pc:docMk/>
            <pc:sldMk cId="0" sldId="329"/>
            <ac:spMk id="6" creationId="{00000000-0000-0000-0000-000000000000}"/>
          </ac:spMkLst>
        </pc:spChg>
        <pc:spChg chg="del mod ord">
          <ac:chgData name="Moira Palumbo" userId="d5313c09-a6ac-40b1-8c83-27dd36ce5c13" providerId="ADAL" clId="{D8AA5524-A21B-4894-A7B8-4072BE87B458}" dt="2021-07-07T17:30:53.229" v="2495" actId="478"/>
          <ac:spMkLst>
            <pc:docMk/>
            <pc:sldMk cId="0" sldId="329"/>
            <ac:spMk id="17" creationId="{00000000-0000-0000-0000-000000000000}"/>
          </ac:spMkLst>
        </pc:spChg>
        <pc:spChg chg="del mod ord">
          <ac:chgData name="Moira Palumbo" userId="d5313c09-a6ac-40b1-8c83-27dd36ce5c13" providerId="ADAL" clId="{D8AA5524-A21B-4894-A7B8-4072BE87B458}" dt="2021-07-07T17:27:51.802" v="2440" actId="478"/>
          <ac:spMkLst>
            <pc:docMk/>
            <pc:sldMk cId="0" sldId="329"/>
            <ac:spMk id="18" creationId="{00000000-0000-0000-0000-000000000000}"/>
          </ac:spMkLst>
        </pc:spChg>
        <pc:spChg chg="add mod ord">
          <ac:chgData name="Moira Palumbo" userId="d5313c09-a6ac-40b1-8c83-27dd36ce5c13" providerId="ADAL" clId="{D8AA5524-A21B-4894-A7B8-4072BE87B458}" dt="2021-07-07T17:07:18.853" v="2390" actId="20577"/>
          <ac:spMkLst>
            <pc:docMk/>
            <pc:sldMk cId="0" sldId="329"/>
            <ac:spMk id="19" creationId="{7691C29E-7513-4661-BB3D-6B6E9628328E}"/>
          </ac:spMkLst>
        </pc:spChg>
      </pc:sldChg>
      <pc:sldChg chg="addSp delSp modSp mod modClrScheme chgLayout">
        <pc:chgData name="Moira Palumbo" userId="d5313c09-a6ac-40b1-8c83-27dd36ce5c13" providerId="ADAL" clId="{D8AA5524-A21B-4894-A7B8-4072BE87B458}" dt="2021-07-07T17:30:47.883" v="2494" actId="478"/>
        <pc:sldMkLst>
          <pc:docMk/>
          <pc:sldMk cId="0" sldId="330"/>
        </pc:sldMkLst>
        <pc:spChg chg="mod">
          <ac:chgData name="Moira Palumbo" userId="d5313c09-a6ac-40b1-8c83-27dd36ce5c13" providerId="ADAL" clId="{D8AA5524-A21B-4894-A7B8-4072BE87B458}" dt="2021-07-07T17:28:31.424" v="2454" actId="14100"/>
          <ac:spMkLst>
            <pc:docMk/>
            <pc:sldMk cId="0" sldId="330"/>
            <ac:spMk id="2" creationId="{00000000-0000-0000-0000-000000000000}"/>
          </ac:spMkLst>
        </pc:spChg>
        <pc:spChg chg="mod ord">
          <ac:chgData name="Moira Palumbo" userId="d5313c09-a6ac-40b1-8c83-27dd36ce5c13" providerId="ADAL" clId="{D8AA5524-A21B-4894-A7B8-4072BE87B458}" dt="2021-07-07T17:28:18.395" v="2451" actId="255"/>
          <ac:spMkLst>
            <pc:docMk/>
            <pc:sldMk cId="0" sldId="330"/>
            <ac:spMk id="6" creationId="{00000000-0000-0000-0000-000000000000}"/>
          </ac:spMkLst>
        </pc:spChg>
        <pc:spChg chg="del mod ord">
          <ac:chgData name="Moira Palumbo" userId="d5313c09-a6ac-40b1-8c83-27dd36ce5c13" providerId="ADAL" clId="{D8AA5524-A21B-4894-A7B8-4072BE87B458}" dt="2021-07-07T17:30:47.883" v="2494" actId="478"/>
          <ac:spMkLst>
            <pc:docMk/>
            <pc:sldMk cId="0" sldId="330"/>
            <ac:spMk id="21" creationId="{00000000-0000-0000-0000-000000000000}"/>
          </ac:spMkLst>
        </pc:spChg>
        <pc:spChg chg="del mod ord">
          <ac:chgData name="Moira Palumbo" userId="d5313c09-a6ac-40b1-8c83-27dd36ce5c13" providerId="ADAL" clId="{D8AA5524-A21B-4894-A7B8-4072BE87B458}" dt="2021-07-07T17:28:38.984" v="2455" actId="478"/>
          <ac:spMkLst>
            <pc:docMk/>
            <pc:sldMk cId="0" sldId="330"/>
            <ac:spMk id="22" creationId="{00000000-0000-0000-0000-000000000000}"/>
          </ac:spMkLst>
        </pc:spChg>
        <pc:spChg chg="add mod ord">
          <ac:chgData name="Moira Palumbo" userId="d5313c09-a6ac-40b1-8c83-27dd36ce5c13" providerId="ADAL" clId="{D8AA5524-A21B-4894-A7B8-4072BE87B458}" dt="2021-07-07T17:28:21.091" v="2452" actId="20577"/>
          <ac:spMkLst>
            <pc:docMk/>
            <pc:sldMk cId="0" sldId="330"/>
            <ac:spMk id="23" creationId="{49B9749A-EE23-4813-B948-67021E1B27FC}"/>
          </ac:spMkLst>
        </pc:spChg>
      </pc:sldChg>
      <pc:sldChg chg="addSp delSp modSp mod modClrScheme chgLayout">
        <pc:chgData name="Moira Palumbo" userId="d5313c09-a6ac-40b1-8c83-27dd36ce5c13" providerId="ADAL" clId="{D8AA5524-A21B-4894-A7B8-4072BE87B458}" dt="2021-07-07T17:31:19.667" v="2499" actId="20577"/>
        <pc:sldMkLst>
          <pc:docMk/>
          <pc:sldMk cId="0" sldId="331"/>
        </pc:sldMkLst>
        <pc:spChg chg="mod">
          <ac:chgData name="Moira Palumbo" userId="d5313c09-a6ac-40b1-8c83-27dd36ce5c13" providerId="ADAL" clId="{D8AA5524-A21B-4894-A7B8-4072BE87B458}" dt="2021-07-07T17:29:33.095" v="2473" actId="14100"/>
          <ac:spMkLst>
            <pc:docMk/>
            <pc:sldMk cId="0" sldId="331"/>
            <ac:spMk id="2" creationId="{00000000-0000-0000-0000-000000000000}"/>
          </ac:spMkLst>
        </pc:spChg>
        <pc:spChg chg="mod ord">
          <ac:chgData name="Moira Palumbo" userId="d5313c09-a6ac-40b1-8c83-27dd36ce5c13" providerId="ADAL" clId="{D8AA5524-A21B-4894-A7B8-4072BE87B458}" dt="2021-07-07T17:31:19.667" v="2499" actId="20577"/>
          <ac:spMkLst>
            <pc:docMk/>
            <pc:sldMk cId="0" sldId="331"/>
            <ac:spMk id="6" creationId="{00000000-0000-0000-0000-000000000000}"/>
          </ac:spMkLst>
        </pc:spChg>
        <pc:spChg chg="del mod ord">
          <ac:chgData name="Moira Palumbo" userId="d5313c09-a6ac-40b1-8c83-27dd36ce5c13" providerId="ADAL" clId="{D8AA5524-A21B-4894-A7B8-4072BE87B458}" dt="2021-07-07T17:29:42.503" v="2475" actId="478"/>
          <ac:spMkLst>
            <pc:docMk/>
            <pc:sldMk cId="0" sldId="331"/>
            <ac:spMk id="23" creationId="{00000000-0000-0000-0000-000000000000}"/>
          </ac:spMkLst>
        </pc:spChg>
        <pc:spChg chg="del mod ord">
          <ac:chgData name="Moira Palumbo" userId="d5313c09-a6ac-40b1-8c83-27dd36ce5c13" providerId="ADAL" clId="{D8AA5524-A21B-4894-A7B8-4072BE87B458}" dt="2021-07-07T17:29:39.031" v="2474" actId="478"/>
          <ac:spMkLst>
            <pc:docMk/>
            <pc:sldMk cId="0" sldId="331"/>
            <ac:spMk id="24" creationId="{00000000-0000-0000-0000-000000000000}"/>
          </ac:spMkLst>
        </pc:spChg>
        <pc:spChg chg="add mod ord">
          <ac:chgData name="Moira Palumbo" userId="d5313c09-a6ac-40b1-8c83-27dd36ce5c13" providerId="ADAL" clId="{D8AA5524-A21B-4894-A7B8-4072BE87B458}" dt="2021-07-07T17:29:21.976" v="2471" actId="20577"/>
          <ac:spMkLst>
            <pc:docMk/>
            <pc:sldMk cId="0" sldId="331"/>
            <ac:spMk id="25" creationId="{C182A576-69A2-4524-BA32-E7D7C0E19D34}"/>
          </ac:spMkLst>
        </pc:spChg>
      </pc:sldChg>
      <pc:sldChg chg="addSp delSp modSp mod modClrScheme chgLayout">
        <pc:chgData name="Moira Palumbo" userId="d5313c09-a6ac-40b1-8c83-27dd36ce5c13" providerId="ADAL" clId="{D8AA5524-A21B-4894-A7B8-4072BE87B458}" dt="2021-07-07T17:30:41.595" v="2493" actId="478"/>
        <pc:sldMkLst>
          <pc:docMk/>
          <pc:sldMk cId="0" sldId="332"/>
        </pc:sldMkLst>
        <pc:spChg chg="mod">
          <ac:chgData name="Moira Palumbo" userId="d5313c09-a6ac-40b1-8c83-27dd36ce5c13" providerId="ADAL" clId="{D8AA5524-A21B-4894-A7B8-4072BE87B458}" dt="2021-07-07T17:30:32.936" v="2491" actId="14100"/>
          <ac:spMkLst>
            <pc:docMk/>
            <pc:sldMk cId="0" sldId="332"/>
            <ac:spMk id="2" creationId="{00000000-0000-0000-0000-000000000000}"/>
          </ac:spMkLst>
        </pc:spChg>
        <pc:spChg chg="mod ord">
          <ac:chgData name="Moira Palumbo" userId="d5313c09-a6ac-40b1-8c83-27dd36ce5c13" providerId="ADAL" clId="{D8AA5524-A21B-4894-A7B8-4072BE87B458}" dt="2021-07-07T17:30:19.145" v="2488" actId="20577"/>
          <ac:spMkLst>
            <pc:docMk/>
            <pc:sldMk cId="0" sldId="332"/>
            <ac:spMk id="6" creationId="{00000000-0000-0000-0000-000000000000}"/>
          </ac:spMkLst>
        </pc:spChg>
        <pc:spChg chg="del mod ord">
          <ac:chgData name="Moira Palumbo" userId="d5313c09-a6ac-40b1-8c83-27dd36ce5c13" providerId="ADAL" clId="{D8AA5524-A21B-4894-A7B8-4072BE87B458}" dt="2021-07-07T17:30:41.595" v="2493" actId="478"/>
          <ac:spMkLst>
            <pc:docMk/>
            <pc:sldMk cId="0" sldId="332"/>
            <ac:spMk id="21" creationId="{00000000-0000-0000-0000-000000000000}"/>
          </ac:spMkLst>
        </pc:spChg>
        <pc:spChg chg="del mod ord">
          <ac:chgData name="Moira Palumbo" userId="d5313c09-a6ac-40b1-8c83-27dd36ce5c13" providerId="ADAL" clId="{D8AA5524-A21B-4894-A7B8-4072BE87B458}" dt="2021-07-07T17:30:36.394" v="2492" actId="478"/>
          <ac:spMkLst>
            <pc:docMk/>
            <pc:sldMk cId="0" sldId="332"/>
            <ac:spMk id="22" creationId="{00000000-0000-0000-0000-000000000000}"/>
          </ac:spMkLst>
        </pc:spChg>
        <pc:spChg chg="add mod ord">
          <ac:chgData name="Moira Palumbo" userId="d5313c09-a6ac-40b1-8c83-27dd36ce5c13" providerId="ADAL" clId="{D8AA5524-A21B-4894-A7B8-4072BE87B458}" dt="2021-07-07T17:30:22.454" v="2489" actId="20577"/>
          <ac:spMkLst>
            <pc:docMk/>
            <pc:sldMk cId="0" sldId="332"/>
            <ac:spMk id="23" creationId="{C0B6545E-D07A-42A3-BA47-2F59A7DE9FE8}"/>
          </ac:spMkLst>
        </pc:spChg>
      </pc:sldChg>
      <pc:sldChg chg="addSp delSp modSp mod modClrScheme chgLayout">
        <pc:chgData name="Moira Palumbo" userId="d5313c09-a6ac-40b1-8c83-27dd36ce5c13" providerId="ADAL" clId="{D8AA5524-A21B-4894-A7B8-4072BE87B458}" dt="2021-07-07T17:44:57.475" v="2568" actId="478"/>
        <pc:sldMkLst>
          <pc:docMk/>
          <pc:sldMk cId="0" sldId="333"/>
        </pc:sldMkLst>
        <pc:spChg chg="mod">
          <ac:chgData name="Moira Palumbo" userId="d5313c09-a6ac-40b1-8c83-27dd36ce5c13" providerId="ADAL" clId="{D8AA5524-A21B-4894-A7B8-4072BE87B458}" dt="2021-07-07T17:32:13.925" v="2513" actId="14100"/>
          <ac:spMkLst>
            <pc:docMk/>
            <pc:sldMk cId="0" sldId="333"/>
            <ac:spMk id="2" creationId="{00000000-0000-0000-0000-000000000000}"/>
          </ac:spMkLst>
        </pc:spChg>
        <pc:spChg chg="mod ord">
          <ac:chgData name="Moira Palumbo" userId="d5313c09-a6ac-40b1-8c83-27dd36ce5c13" providerId="ADAL" clId="{D8AA5524-A21B-4894-A7B8-4072BE87B458}" dt="2021-07-07T17:32:03.382" v="2510" actId="255"/>
          <ac:spMkLst>
            <pc:docMk/>
            <pc:sldMk cId="0" sldId="333"/>
            <ac:spMk id="6" creationId="{00000000-0000-0000-0000-000000000000}"/>
          </ac:spMkLst>
        </pc:spChg>
        <pc:spChg chg="del mod ord">
          <ac:chgData name="Moira Palumbo" userId="d5313c09-a6ac-40b1-8c83-27dd36ce5c13" providerId="ADAL" clId="{D8AA5524-A21B-4894-A7B8-4072BE87B458}" dt="2021-07-07T17:44:57.475" v="2568" actId="478"/>
          <ac:spMkLst>
            <pc:docMk/>
            <pc:sldMk cId="0" sldId="333"/>
            <ac:spMk id="23" creationId="{00000000-0000-0000-0000-000000000000}"/>
          </ac:spMkLst>
        </pc:spChg>
        <pc:spChg chg="del mod ord">
          <ac:chgData name="Moira Palumbo" userId="d5313c09-a6ac-40b1-8c83-27dd36ce5c13" providerId="ADAL" clId="{D8AA5524-A21B-4894-A7B8-4072BE87B458}" dt="2021-07-07T17:44:52.897" v="2567" actId="478"/>
          <ac:spMkLst>
            <pc:docMk/>
            <pc:sldMk cId="0" sldId="333"/>
            <ac:spMk id="24" creationId="{00000000-0000-0000-0000-000000000000}"/>
          </ac:spMkLst>
        </pc:spChg>
        <pc:spChg chg="add mod ord">
          <ac:chgData name="Moira Palumbo" userId="d5313c09-a6ac-40b1-8c83-27dd36ce5c13" providerId="ADAL" clId="{D8AA5524-A21B-4894-A7B8-4072BE87B458}" dt="2021-07-07T17:32:06.278" v="2511" actId="20577"/>
          <ac:spMkLst>
            <pc:docMk/>
            <pc:sldMk cId="0" sldId="333"/>
            <ac:spMk id="25" creationId="{1C99B5DB-FC43-4738-B29D-8E6C1D5A4731}"/>
          </ac:spMkLst>
        </pc:spChg>
      </pc:sldChg>
      <pc:sldChg chg="addSp delSp modSp mod modClrScheme chgLayout">
        <pc:chgData name="Moira Palumbo" userId="d5313c09-a6ac-40b1-8c83-27dd36ce5c13" providerId="ADAL" clId="{D8AA5524-A21B-4894-A7B8-4072BE87B458}" dt="2021-07-07T17:45:08.519" v="2570" actId="478"/>
        <pc:sldMkLst>
          <pc:docMk/>
          <pc:sldMk cId="0" sldId="334"/>
        </pc:sldMkLst>
        <pc:spChg chg="mod">
          <ac:chgData name="Moira Palumbo" userId="d5313c09-a6ac-40b1-8c83-27dd36ce5c13" providerId="ADAL" clId="{D8AA5524-A21B-4894-A7B8-4072BE87B458}" dt="2021-07-07T17:42:11.439" v="2536" actId="14100"/>
          <ac:spMkLst>
            <pc:docMk/>
            <pc:sldMk cId="0" sldId="334"/>
            <ac:spMk id="2" creationId="{00000000-0000-0000-0000-000000000000}"/>
          </ac:spMkLst>
        </pc:spChg>
        <pc:spChg chg="mod ord">
          <ac:chgData name="Moira Palumbo" userId="d5313c09-a6ac-40b1-8c83-27dd36ce5c13" providerId="ADAL" clId="{D8AA5524-A21B-4894-A7B8-4072BE87B458}" dt="2021-07-07T17:42:18.146" v="2537" actId="255"/>
          <ac:spMkLst>
            <pc:docMk/>
            <pc:sldMk cId="0" sldId="334"/>
            <ac:spMk id="6" creationId="{00000000-0000-0000-0000-000000000000}"/>
          </ac:spMkLst>
        </pc:spChg>
        <pc:spChg chg="del mod ord">
          <ac:chgData name="Moira Palumbo" userId="d5313c09-a6ac-40b1-8c83-27dd36ce5c13" providerId="ADAL" clId="{D8AA5524-A21B-4894-A7B8-4072BE87B458}" dt="2021-07-07T17:45:08.519" v="2570" actId="478"/>
          <ac:spMkLst>
            <pc:docMk/>
            <pc:sldMk cId="0" sldId="334"/>
            <ac:spMk id="21" creationId="{00000000-0000-0000-0000-000000000000}"/>
          </ac:spMkLst>
        </pc:spChg>
        <pc:spChg chg="del mod ord">
          <ac:chgData name="Moira Palumbo" userId="d5313c09-a6ac-40b1-8c83-27dd36ce5c13" providerId="ADAL" clId="{D8AA5524-A21B-4894-A7B8-4072BE87B458}" dt="2021-07-07T17:45:04.536" v="2569" actId="478"/>
          <ac:spMkLst>
            <pc:docMk/>
            <pc:sldMk cId="0" sldId="334"/>
            <ac:spMk id="22" creationId="{00000000-0000-0000-0000-000000000000}"/>
          </ac:spMkLst>
        </pc:spChg>
        <pc:spChg chg="add mod ord">
          <ac:chgData name="Moira Palumbo" userId="d5313c09-a6ac-40b1-8c83-27dd36ce5c13" providerId="ADAL" clId="{D8AA5524-A21B-4894-A7B8-4072BE87B458}" dt="2021-07-07T17:42:03.894" v="2534" actId="20577"/>
          <ac:spMkLst>
            <pc:docMk/>
            <pc:sldMk cId="0" sldId="334"/>
            <ac:spMk id="23" creationId="{1CF45030-B606-46FD-88AC-2112B938348E}"/>
          </ac:spMkLst>
        </pc:spChg>
      </pc:sldChg>
      <pc:sldChg chg="addSp delSp modSp mod modClrScheme chgLayout">
        <pc:chgData name="Moira Palumbo" userId="d5313c09-a6ac-40b1-8c83-27dd36ce5c13" providerId="ADAL" clId="{D8AA5524-A21B-4894-A7B8-4072BE87B458}" dt="2021-07-07T17:45:18.480" v="2572" actId="478"/>
        <pc:sldMkLst>
          <pc:docMk/>
          <pc:sldMk cId="0" sldId="335"/>
        </pc:sldMkLst>
        <pc:spChg chg="mod">
          <ac:chgData name="Moira Palumbo" userId="d5313c09-a6ac-40b1-8c83-27dd36ce5c13" providerId="ADAL" clId="{D8AA5524-A21B-4894-A7B8-4072BE87B458}" dt="2021-07-07T17:43:34.429" v="2550" actId="14100"/>
          <ac:spMkLst>
            <pc:docMk/>
            <pc:sldMk cId="0" sldId="335"/>
            <ac:spMk id="2" creationId="{00000000-0000-0000-0000-000000000000}"/>
          </ac:spMkLst>
        </pc:spChg>
        <pc:spChg chg="mod ord">
          <ac:chgData name="Moira Palumbo" userId="d5313c09-a6ac-40b1-8c83-27dd36ce5c13" providerId="ADAL" clId="{D8AA5524-A21B-4894-A7B8-4072BE87B458}" dt="2021-07-07T17:43:44.308" v="2552" actId="255"/>
          <ac:spMkLst>
            <pc:docMk/>
            <pc:sldMk cId="0" sldId="335"/>
            <ac:spMk id="6" creationId="{00000000-0000-0000-0000-000000000000}"/>
          </ac:spMkLst>
        </pc:spChg>
        <pc:spChg chg="del mod ord">
          <ac:chgData name="Moira Palumbo" userId="d5313c09-a6ac-40b1-8c83-27dd36ce5c13" providerId="ADAL" clId="{D8AA5524-A21B-4894-A7B8-4072BE87B458}" dt="2021-07-07T17:45:18.480" v="2572" actId="478"/>
          <ac:spMkLst>
            <pc:docMk/>
            <pc:sldMk cId="0" sldId="335"/>
            <ac:spMk id="23" creationId="{00000000-0000-0000-0000-000000000000}"/>
          </ac:spMkLst>
        </pc:spChg>
        <pc:spChg chg="del mod ord">
          <ac:chgData name="Moira Palumbo" userId="d5313c09-a6ac-40b1-8c83-27dd36ce5c13" providerId="ADAL" clId="{D8AA5524-A21B-4894-A7B8-4072BE87B458}" dt="2021-07-07T17:45:15.032" v="2571" actId="478"/>
          <ac:spMkLst>
            <pc:docMk/>
            <pc:sldMk cId="0" sldId="335"/>
            <ac:spMk id="24" creationId="{00000000-0000-0000-0000-000000000000}"/>
          </ac:spMkLst>
        </pc:spChg>
        <pc:spChg chg="add mod ord">
          <ac:chgData name="Moira Palumbo" userId="d5313c09-a6ac-40b1-8c83-27dd36ce5c13" providerId="ADAL" clId="{D8AA5524-A21B-4894-A7B8-4072BE87B458}" dt="2021-07-07T17:43:24.274" v="2548" actId="20577"/>
          <ac:spMkLst>
            <pc:docMk/>
            <pc:sldMk cId="0" sldId="335"/>
            <ac:spMk id="25" creationId="{B93E7B40-BD10-4436-AF55-661C105DF183}"/>
          </ac:spMkLst>
        </pc:spChg>
      </pc:sldChg>
      <pc:sldChg chg="addSp delSp modSp mod modClrScheme chgLayout">
        <pc:chgData name="Moira Palumbo" userId="d5313c09-a6ac-40b1-8c83-27dd36ce5c13" providerId="ADAL" clId="{D8AA5524-A21B-4894-A7B8-4072BE87B458}" dt="2021-07-07T17:45:27.050" v="2574" actId="478"/>
        <pc:sldMkLst>
          <pc:docMk/>
          <pc:sldMk cId="0" sldId="336"/>
        </pc:sldMkLst>
        <pc:spChg chg="mod ord">
          <ac:chgData name="Moira Palumbo" userId="d5313c09-a6ac-40b1-8c83-27dd36ce5c13" providerId="ADAL" clId="{D8AA5524-A21B-4894-A7B8-4072BE87B458}" dt="2021-07-07T17:44:38.333" v="2566" actId="255"/>
          <ac:spMkLst>
            <pc:docMk/>
            <pc:sldMk cId="0" sldId="336"/>
            <ac:spMk id="3" creationId="{00000000-0000-0000-0000-000000000000}"/>
          </ac:spMkLst>
        </pc:spChg>
        <pc:spChg chg="del mod ord">
          <ac:chgData name="Moira Palumbo" userId="d5313c09-a6ac-40b1-8c83-27dd36ce5c13" providerId="ADAL" clId="{D8AA5524-A21B-4894-A7B8-4072BE87B458}" dt="2021-07-07T17:45:27.050" v="2574" actId="478"/>
          <ac:spMkLst>
            <pc:docMk/>
            <pc:sldMk cId="0" sldId="336"/>
            <ac:spMk id="21" creationId="{00000000-0000-0000-0000-000000000000}"/>
          </ac:spMkLst>
        </pc:spChg>
        <pc:spChg chg="del mod ord">
          <ac:chgData name="Moira Palumbo" userId="d5313c09-a6ac-40b1-8c83-27dd36ce5c13" providerId="ADAL" clId="{D8AA5524-A21B-4894-A7B8-4072BE87B458}" dt="2021-07-07T17:45:24" v="2573" actId="478"/>
          <ac:spMkLst>
            <pc:docMk/>
            <pc:sldMk cId="0" sldId="336"/>
            <ac:spMk id="22" creationId="{00000000-0000-0000-0000-000000000000}"/>
          </ac:spMkLst>
        </pc:spChg>
        <pc:spChg chg="add del mod ord">
          <ac:chgData name="Moira Palumbo" userId="d5313c09-a6ac-40b1-8c83-27dd36ce5c13" providerId="ADAL" clId="{D8AA5524-A21B-4894-A7B8-4072BE87B458}" dt="2021-07-07T17:41:49.376" v="2531" actId="700"/>
          <ac:spMkLst>
            <pc:docMk/>
            <pc:sldMk cId="0" sldId="336"/>
            <ac:spMk id="23" creationId="{EF864650-22D2-4127-A065-A41427F40D8D}"/>
          </ac:spMkLst>
        </pc:spChg>
        <pc:spChg chg="add mod ord">
          <ac:chgData name="Moira Palumbo" userId="d5313c09-a6ac-40b1-8c83-27dd36ce5c13" providerId="ADAL" clId="{D8AA5524-A21B-4894-A7B8-4072BE87B458}" dt="2021-07-07T17:44:33.224" v="2565" actId="20577"/>
          <ac:spMkLst>
            <pc:docMk/>
            <pc:sldMk cId="0" sldId="336"/>
            <ac:spMk id="24" creationId="{936C98B8-3C88-4A2B-B0FC-0640D363BA17}"/>
          </ac:spMkLst>
        </pc:spChg>
      </pc:sldChg>
      <pc:sldChg chg="addSp delSp modSp mod modClrScheme addCm modCm chgLayout">
        <pc:chgData name="Moira Palumbo" userId="d5313c09-a6ac-40b1-8c83-27dd36ce5c13" providerId="ADAL" clId="{D8AA5524-A21B-4894-A7B8-4072BE87B458}" dt="2021-07-07T17:47:05.854" v="2605" actId="478"/>
        <pc:sldMkLst>
          <pc:docMk/>
          <pc:sldMk cId="0" sldId="338"/>
        </pc:sldMkLst>
        <pc:spChg chg="mod ord">
          <ac:chgData name="Moira Palumbo" userId="d5313c09-a6ac-40b1-8c83-27dd36ce5c13" providerId="ADAL" clId="{D8AA5524-A21B-4894-A7B8-4072BE87B458}" dt="2021-07-07T17:46:02.274" v="2585" actId="255"/>
          <ac:spMkLst>
            <pc:docMk/>
            <pc:sldMk cId="0" sldId="338"/>
            <ac:spMk id="6" creationId="{00000000-0000-0000-0000-000000000000}"/>
          </ac:spMkLst>
        </pc:spChg>
        <pc:spChg chg="del mod ord">
          <ac:chgData name="Moira Palumbo" userId="d5313c09-a6ac-40b1-8c83-27dd36ce5c13" providerId="ADAL" clId="{D8AA5524-A21B-4894-A7B8-4072BE87B458}" dt="2021-07-07T17:47:05.854" v="2605" actId="478"/>
          <ac:spMkLst>
            <pc:docMk/>
            <pc:sldMk cId="0" sldId="338"/>
            <ac:spMk id="17" creationId="{00000000-0000-0000-0000-000000000000}"/>
          </ac:spMkLst>
        </pc:spChg>
        <pc:spChg chg="del mod ord">
          <ac:chgData name="Moira Palumbo" userId="d5313c09-a6ac-40b1-8c83-27dd36ce5c13" providerId="ADAL" clId="{D8AA5524-A21B-4894-A7B8-4072BE87B458}" dt="2021-07-07T17:47:02.246" v="2604" actId="478"/>
          <ac:spMkLst>
            <pc:docMk/>
            <pc:sldMk cId="0" sldId="338"/>
            <ac:spMk id="18" creationId="{00000000-0000-0000-0000-000000000000}"/>
          </ac:spMkLst>
        </pc:spChg>
        <pc:spChg chg="add mod ord">
          <ac:chgData name="Moira Palumbo" userId="d5313c09-a6ac-40b1-8c83-27dd36ce5c13" providerId="ADAL" clId="{D8AA5524-A21B-4894-A7B8-4072BE87B458}" dt="2021-07-07T17:46:04.662" v="2586" actId="20577"/>
          <ac:spMkLst>
            <pc:docMk/>
            <pc:sldMk cId="0" sldId="338"/>
            <ac:spMk id="19" creationId="{59F6D5B9-2828-4BEB-B416-24223265EEFB}"/>
          </ac:spMkLst>
        </pc:spChg>
      </pc:sldChg>
      <pc:sldChg chg="addSp delSp modSp mod modClrScheme chgLayout">
        <pc:chgData name="Moira Palumbo" userId="d5313c09-a6ac-40b1-8c83-27dd36ce5c13" providerId="ADAL" clId="{D8AA5524-A21B-4894-A7B8-4072BE87B458}" dt="2021-07-07T17:46:56.023" v="2603" actId="478"/>
        <pc:sldMkLst>
          <pc:docMk/>
          <pc:sldMk cId="0" sldId="339"/>
        </pc:sldMkLst>
        <pc:spChg chg="mod ord">
          <ac:chgData name="Moira Palumbo" userId="d5313c09-a6ac-40b1-8c83-27dd36ce5c13" providerId="ADAL" clId="{D8AA5524-A21B-4894-A7B8-4072BE87B458}" dt="2021-07-07T17:46:43.311" v="2600" actId="255"/>
          <ac:spMkLst>
            <pc:docMk/>
            <pc:sldMk cId="0" sldId="339"/>
            <ac:spMk id="6" creationId="{00000000-0000-0000-0000-000000000000}"/>
          </ac:spMkLst>
        </pc:spChg>
        <pc:spChg chg="del mod ord">
          <ac:chgData name="Moira Palumbo" userId="d5313c09-a6ac-40b1-8c83-27dd36ce5c13" providerId="ADAL" clId="{D8AA5524-A21B-4894-A7B8-4072BE87B458}" dt="2021-07-07T17:46:56.023" v="2603" actId="478"/>
          <ac:spMkLst>
            <pc:docMk/>
            <pc:sldMk cId="0" sldId="339"/>
            <ac:spMk id="15" creationId="{00000000-0000-0000-0000-000000000000}"/>
          </ac:spMkLst>
        </pc:spChg>
        <pc:spChg chg="del mod ord">
          <ac:chgData name="Moira Palumbo" userId="d5313c09-a6ac-40b1-8c83-27dd36ce5c13" providerId="ADAL" clId="{D8AA5524-A21B-4894-A7B8-4072BE87B458}" dt="2021-07-07T17:46:52.303" v="2602" actId="478"/>
          <ac:spMkLst>
            <pc:docMk/>
            <pc:sldMk cId="0" sldId="339"/>
            <ac:spMk id="16" creationId="{00000000-0000-0000-0000-000000000000}"/>
          </ac:spMkLst>
        </pc:spChg>
        <pc:spChg chg="add mod ord">
          <ac:chgData name="Moira Palumbo" userId="d5313c09-a6ac-40b1-8c83-27dd36ce5c13" providerId="ADAL" clId="{D8AA5524-A21B-4894-A7B8-4072BE87B458}" dt="2021-07-07T17:46:45.813" v="2601" actId="20577"/>
          <ac:spMkLst>
            <pc:docMk/>
            <pc:sldMk cId="0" sldId="339"/>
            <ac:spMk id="17" creationId="{895A465E-E2FA-471C-9B91-9C05551EDF8E}"/>
          </ac:spMkLst>
        </pc:spChg>
      </pc:sldChg>
      <pc:sldChg chg="addSp delSp modSp mod modClrScheme chgLayout">
        <pc:chgData name="Moira Palumbo" userId="d5313c09-a6ac-40b1-8c83-27dd36ce5c13" providerId="ADAL" clId="{D8AA5524-A21B-4894-A7B8-4072BE87B458}" dt="2021-07-07T17:47:56.558" v="2619" actId="20577"/>
        <pc:sldMkLst>
          <pc:docMk/>
          <pc:sldMk cId="0" sldId="340"/>
        </pc:sldMkLst>
        <pc:spChg chg="mod ord">
          <ac:chgData name="Moira Palumbo" userId="d5313c09-a6ac-40b1-8c83-27dd36ce5c13" providerId="ADAL" clId="{D8AA5524-A21B-4894-A7B8-4072BE87B458}" dt="2021-07-07T17:47:53.997" v="2618" actId="255"/>
          <ac:spMkLst>
            <pc:docMk/>
            <pc:sldMk cId="0" sldId="340"/>
            <ac:spMk id="6" creationId="{00000000-0000-0000-0000-000000000000}"/>
          </ac:spMkLst>
        </pc:spChg>
        <pc:spChg chg="del">
          <ac:chgData name="Moira Palumbo" userId="d5313c09-a6ac-40b1-8c83-27dd36ce5c13" providerId="ADAL" clId="{D8AA5524-A21B-4894-A7B8-4072BE87B458}" dt="2021-07-07T17:47:21.125" v="2606" actId="478"/>
          <ac:spMkLst>
            <pc:docMk/>
            <pc:sldMk cId="0" sldId="340"/>
            <ac:spMk id="13" creationId="{00000000-0000-0000-0000-000000000000}"/>
          </ac:spMkLst>
        </pc:spChg>
        <pc:spChg chg="del">
          <ac:chgData name="Moira Palumbo" userId="d5313c09-a6ac-40b1-8c83-27dd36ce5c13" providerId="ADAL" clId="{D8AA5524-A21B-4894-A7B8-4072BE87B458}" dt="2021-07-07T17:47:27.471" v="2607" actId="478"/>
          <ac:spMkLst>
            <pc:docMk/>
            <pc:sldMk cId="0" sldId="340"/>
            <ac:spMk id="14" creationId="{00000000-0000-0000-0000-000000000000}"/>
          </ac:spMkLst>
        </pc:spChg>
        <pc:spChg chg="add mod ord">
          <ac:chgData name="Moira Palumbo" userId="d5313c09-a6ac-40b1-8c83-27dd36ce5c13" providerId="ADAL" clId="{D8AA5524-A21B-4894-A7B8-4072BE87B458}" dt="2021-07-07T17:47:56.558" v="2619" actId="20577"/>
          <ac:spMkLst>
            <pc:docMk/>
            <pc:sldMk cId="0" sldId="340"/>
            <ac:spMk id="15" creationId="{20A9E9BF-4A06-46D3-B232-C4E32FE0A207}"/>
          </ac:spMkLst>
        </pc:spChg>
      </pc:sldChg>
      <pc:sldChg chg="addSp delSp modSp mod modClrScheme chgLayout">
        <pc:chgData name="Moira Palumbo" userId="d5313c09-a6ac-40b1-8c83-27dd36ce5c13" providerId="ADAL" clId="{D8AA5524-A21B-4894-A7B8-4072BE87B458}" dt="2021-07-07T17:48:34.773" v="2634" actId="20577"/>
        <pc:sldMkLst>
          <pc:docMk/>
          <pc:sldMk cId="0" sldId="341"/>
        </pc:sldMkLst>
        <pc:spChg chg="mod ord">
          <ac:chgData name="Moira Palumbo" userId="d5313c09-a6ac-40b1-8c83-27dd36ce5c13" providerId="ADAL" clId="{D8AA5524-A21B-4894-A7B8-4072BE87B458}" dt="2021-07-07T17:48:32.214" v="2633" actId="255"/>
          <ac:spMkLst>
            <pc:docMk/>
            <pc:sldMk cId="0" sldId="341"/>
            <ac:spMk id="3" creationId="{00000000-0000-0000-0000-000000000000}"/>
          </ac:spMkLst>
        </pc:spChg>
        <pc:spChg chg="del mod">
          <ac:chgData name="Moira Palumbo" userId="d5313c09-a6ac-40b1-8c83-27dd36ce5c13" providerId="ADAL" clId="{D8AA5524-A21B-4894-A7B8-4072BE87B458}" dt="2021-07-07T17:48:09.791" v="2622" actId="478"/>
          <ac:spMkLst>
            <pc:docMk/>
            <pc:sldMk cId="0" sldId="341"/>
            <ac:spMk id="11" creationId="{00000000-0000-0000-0000-000000000000}"/>
          </ac:spMkLst>
        </pc:spChg>
        <pc:spChg chg="del">
          <ac:chgData name="Moira Palumbo" userId="d5313c09-a6ac-40b1-8c83-27dd36ce5c13" providerId="ADAL" clId="{D8AA5524-A21B-4894-A7B8-4072BE87B458}" dt="2021-07-07T17:48:04.694" v="2620" actId="478"/>
          <ac:spMkLst>
            <pc:docMk/>
            <pc:sldMk cId="0" sldId="341"/>
            <ac:spMk id="12" creationId="{00000000-0000-0000-0000-000000000000}"/>
          </ac:spMkLst>
        </pc:spChg>
        <pc:spChg chg="add mod ord">
          <ac:chgData name="Moira Palumbo" userId="d5313c09-a6ac-40b1-8c83-27dd36ce5c13" providerId="ADAL" clId="{D8AA5524-A21B-4894-A7B8-4072BE87B458}" dt="2021-07-07T17:48:34.773" v="2634" actId="20577"/>
          <ac:spMkLst>
            <pc:docMk/>
            <pc:sldMk cId="0" sldId="341"/>
            <ac:spMk id="13" creationId="{0339D5A5-D873-44AF-AA61-713B00579E1B}"/>
          </ac:spMkLst>
        </pc:spChg>
      </pc:sldChg>
      <pc:sldChg chg="addSp delSp modSp mod modClrScheme chgLayout">
        <pc:chgData name="Moira Palumbo" userId="d5313c09-a6ac-40b1-8c83-27dd36ce5c13" providerId="ADAL" clId="{D8AA5524-A21B-4894-A7B8-4072BE87B458}" dt="2021-07-07T17:49:19.884" v="2647" actId="255"/>
        <pc:sldMkLst>
          <pc:docMk/>
          <pc:sldMk cId="0" sldId="342"/>
        </pc:sldMkLst>
        <pc:spChg chg="mod ord">
          <ac:chgData name="Moira Palumbo" userId="d5313c09-a6ac-40b1-8c83-27dd36ce5c13" providerId="ADAL" clId="{D8AA5524-A21B-4894-A7B8-4072BE87B458}" dt="2021-07-07T17:49:19.884" v="2647" actId="255"/>
          <ac:spMkLst>
            <pc:docMk/>
            <pc:sldMk cId="0" sldId="342"/>
            <ac:spMk id="3" creationId="{00000000-0000-0000-0000-000000000000}"/>
          </ac:spMkLst>
        </pc:spChg>
        <pc:spChg chg="del mod ord">
          <ac:chgData name="Moira Palumbo" userId="d5313c09-a6ac-40b1-8c83-27dd36ce5c13" providerId="ADAL" clId="{D8AA5524-A21B-4894-A7B8-4072BE87B458}" dt="2021-07-07T17:49:09.533" v="2645" actId="478"/>
          <ac:spMkLst>
            <pc:docMk/>
            <pc:sldMk cId="0" sldId="342"/>
            <ac:spMk id="17" creationId="{00000000-0000-0000-0000-000000000000}"/>
          </ac:spMkLst>
        </pc:spChg>
        <pc:spChg chg="del mod ord">
          <ac:chgData name="Moira Palumbo" userId="d5313c09-a6ac-40b1-8c83-27dd36ce5c13" providerId="ADAL" clId="{D8AA5524-A21B-4894-A7B8-4072BE87B458}" dt="2021-07-07T17:49:04.069" v="2644" actId="478"/>
          <ac:spMkLst>
            <pc:docMk/>
            <pc:sldMk cId="0" sldId="342"/>
            <ac:spMk id="18" creationId="{00000000-0000-0000-0000-000000000000}"/>
          </ac:spMkLst>
        </pc:spChg>
        <pc:spChg chg="add mod ord">
          <ac:chgData name="Moira Palumbo" userId="d5313c09-a6ac-40b1-8c83-27dd36ce5c13" providerId="ADAL" clId="{D8AA5524-A21B-4894-A7B8-4072BE87B458}" dt="2021-07-07T17:49:14.189" v="2646" actId="20577"/>
          <ac:spMkLst>
            <pc:docMk/>
            <pc:sldMk cId="0" sldId="342"/>
            <ac:spMk id="19" creationId="{403F0C67-ADEF-4DF6-84F9-15385EEF200B}"/>
          </ac:spMkLst>
        </pc:spChg>
      </pc:sldChg>
      <pc:sldChg chg="addSp delSp modSp mod modClrScheme chgLayout">
        <pc:chgData name="Moira Palumbo" userId="d5313c09-a6ac-40b1-8c83-27dd36ce5c13" providerId="ADAL" clId="{D8AA5524-A21B-4894-A7B8-4072BE87B458}" dt="2021-07-07T17:50:20.972" v="2661" actId="20577"/>
        <pc:sldMkLst>
          <pc:docMk/>
          <pc:sldMk cId="0" sldId="343"/>
        </pc:sldMkLst>
        <pc:spChg chg="mod ord">
          <ac:chgData name="Moira Palumbo" userId="d5313c09-a6ac-40b1-8c83-27dd36ce5c13" providerId="ADAL" clId="{D8AA5524-A21B-4894-A7B8-4072BE87B458}" dt="2021-07-07T17:50:13.114" v="2660" actId="700"/>
          <ac:spMkLst>
            <pc:docMk/>
            <pc:sldMk cId="0" sldId="343"/>
            <ac:spMk id="3" creationId="{00000000-0000-0000-0000-000000000000}"/>
          </ac:spMkLst>
        </pc:spChg>
        <pc:spChg chg="del">
          <ac:chgData name="Moira Palumbo" userId="d5313c09-a6ac-40b1-8c83-27dd36ce5c13" providerId="ADAL" clId="{D8AA5524-A21B-4894-A7B8-4072BE87B458}" dt="2021-07-07T17:49:51.829" v="2658" actId="478"/>
          <ac:spMkLst>
            <pc:docMk/>
            <pc:sldMk cId="0" sldId="343"/>
            <ac:spMk id="19" creationId="{00000000-0000-0000-0000-000000000000}"/>
          </ac:spMkLst>
        </pc:spChg>
        <pc:spChg chg="del">
          <ac:chgData name="Moira Palumbo" userId="d5313c09-a6ac-40b1-8c83-27dd36ce5c13" providerId="ADAL" clId="{D8AA5524-A21B-4894-A7B8-4072BE87B458}" dt="2021-07-07T17:49:46.773" v="2657" actId="478"/>
          <ac:spMkLst>
            <pc:docMk/>
            <pc:sldMk cId="0" sldId="343"/>
            <ac:spMk id="20" creationId="{00000000-0000-0000-0000-000000000000}"/>
          </ac:spMkLst>
        </pc:spChg>
        <pc:spChg chg="add mod ord">
          <ac:chgData name="Moira Palumbo" userId="d5313c09-a6ac-40b1-8c83-27dd36ce5c13" providerId="ADAL" clId="{D8AA5524-A21B-4894-A7B8-4072BE87B458}" dt="2021-07-07T17:50:20.972" v="2661" actId="20577"/>
          <ac:spMkLst>
            <pc:docMk/>
            <pc:sldMk cId="0" sldId="343"/>
            <ac:spMk id="21" creationId="{11104B5F-E674-4B6A-9C87-077B75900F1C}"/>
          </ac:spMkLst>
        </pc:spChg>
      </pc:sldChg>
      <pc:sldChg chg="addSp delSp modSp mod modClrScheme chgLayout">
        <pc:chgData name="Moira Palumbo" userId="d5313c09-a6ac-40b1-8c83-27dd36ce5c13" providerId="ADAL" clId="{D8AA5524-A21B-4894-A7B8-4072BE87B458}" dt="2021-07-07T17:54:21.432" v="2756" actId="478"/>
        <pc:sldMkLst>
          <pc:docMk/>
          <pc:sldMk cId="0" sldId="344"/>
        </pc:sldMkLst>
        <pc:spChg chg="mod ord">
          <ac:chgData name="Moira Palumbo" userId="d5313c09-a6ac-40b1-8c83-27dd36ce5c13" providerId="ADAL" clId="{D8AA5524-A21B-4894-A7B8-4072BE87B458}" dt="2021-07-07T17:50:56.972" v="2672" actId="20577"/>
          <ac:spMkLst>
            <pc:docMk/>
            <pc:sldMk cId="0" sldId="344"/>
            <ac:spMk id="3" creationId="{00000000-0000-0000-0000-000000000000}"/>
          </ac:spMkLst>
        </pc:spChg>
        <pc:spChg chg="del mod ord">
          <ac:chgData name="Moira Palumbo" userId="d5313c09-a6ac-40b1-8c83-27dd36ce5c13" providerId="ADAL" clId="{D8AA5524-A21B-4894-A7B8-4072BE87B458}" dt="2021-07-07T17:54:21.432" v="2756" actId="478"/>
          <ac:spMkLst>
            <pc:docMk/>
            <pc:sldMk cId="0" sldId="344"/>
            <ac:spMk id="21" creationId="{00000000-0000-0000-0000-000000000000}"/>
          </ac:spMkLst>
        </pc:spChg>
        <pc:spChg chg="del mod ord">
          <ac:chgData name="Moira Palumbo" userId="d5313c09-a6ac-40b1-8c83-27dd36ce5c13" providerId="ADAL" clId="{D8AA5524-A21B-4894-A7B8-4072BE87B458}" dt="2021-07-07T17:54:17.723" v="2755" actId="478"/>
          <ac:spMkLst>
            <pc:docMk/>
            <pc:sldMk cId="0" sldId="344"/>
            <ac:spMk id="22" creationId="{00000000-0000-0000-0000-000000000000}"/>
          </ac:spMkLst>
        </pc:spChg>
        <pc:spChg chg="add mod ord">
          <ac:chgData name="Moira Palumbo" userId="d5313c09-a6ac-40b1-8c83-27dd36ce5c13" providerId="ADAL" clId="{D8AA5524-A21B-4894-A7B8-4072BE87B458}" dt="2021-07-07T17:51:01.760" v="2673" actId="20577"/>
          <ac:spMkLst>
            <pc:docMk/>
            <pc:sldMk cId="0" sldId="344"/>
            <ac:spMk id="23" creationId="{F756F882-38A5-4642-9A4E-F2105C6BB3B1}"/>
          </ac:spMkLst>
        </pc:spChg>
      </pc:sldChg>
      <pc:sldChg chg="addSp delSp modSp mod modClrScheme chgLayout">
        <pc:chgData name="Moira Palumbo" userId="d5313c09-a6ac-40b1-8c83-27dd36ce5c13" providerId="ADAL" clId="{D8AA5524-A21B-4894-A7B8-4072BE87B458}" dt="2021-07-07T17:53:24.066" v="2743" actId="20577"/>
        <pc:sldMkLst>
          <pc:docMk/>
          <pc:sldMk cId="0" sldId="345"/>
        </pc:sldMkLst>
        <pc:spChg chg="del">
          <ac:chgData name="Moira Palumbo" userId="d5313c09-a6ac-40b1-8c83-27dd36ce5c13" providerId="ADAL" clId="{D8AA5524-A21B-4894-A7B8-4072BE87B458}" dt="2021-07-07T17:52:23.739" v="2685" actId="478"/>
          <ac:spMkLst>
            <pc:docMk/>
            <pc:sldMk cId="0" sldId="345"/>
            <ac:spMk id="2" creationId="{00000000-0000-0000-0000-000000000000}"/>
          </ac:spMkLst>
        </pc:spChg>
        <pc:spChg chg="mod ord">
          <ac:chgData name="Moira Palumbo" userId="d5313c09-a6ac-40b1-8c83-27dd36ce5c13" providerId="ADAL" clId="{D8AA5524-A21B-4894-A7B8-4072BE87B458}" dt="2021-07-07T17:52:03.997" v="2682" actId="255"/>
          <ac:spMkLst>
            <pc:docMk/>
            <pc:sldMk cId="0" sldId="345"/>
            <ac:spMk id="3" creationId="{00000000-0000-0000-0000-000000000000}"/>
          </ac:spMkLst>
        </pc:spChg>
        <pc:spChg chg="del">
          <ac:chgData name="Moira Palumbo" userId="d5313c09-a6ac-40b1-8c83-27dd36ce5c13" providerId="ADAL" clId="{D8AA5524-A21B-4894-A7B8-4072BE87B458}" dt="2021-07-07T17:51:38.251" v="2675" actId="478"/>
          <ac:spMkLst>
            <pc:docMk/>
            <pc:sldMk cId="0" sldId="345"/>
            <ac:spMk id="4" creationId="{00000000-0000-0000-0000-000000000000}"/>
          </ac:spMkLst>
        </pc:spChg>
        <pc:spChg chg="del">
          <ac:chgData name="Moira Palumbo" userId="d5313c09-a6ac-40b1-8c83-27dd36ce5c13" providerId="ADAL" clId="{D8AA5524-A21B-4894-A7B8-4072BE87B458}" dt="2021-07-07T17:51:34.150" v="2674" actId="478"/>
          <ac:spMkLst>
            <pc:docMk/>
            <pc:sldMk cId="0" sldId="345"/>
            <ac:spMk id="5" creationId="{00000000-0000-0000-0000-000000000000}"/>
          </ac:spMkLst>
        </pc:spChg>
        <pc:spChg chg="add mod ord">
          <ac:chgData name="Moira Palumbo" userId="d5313c09-a6ac-40b1-8c83-27dd36ce5c13" providerId="ADAL" clId="{D8AA5524-A21B-4894-A7B8-4072BE87B458}" dt="2021-07-07T17:53:24.066" v="2743" actId="20577"/>
          <ac:spMkLst>
            <pc:docMk/>
            <pc:sldMk cId="0" sldId="345"/>
            <ac:spMk id="6" creationId="{EA5C83A2-2730-4676-8E99-412B15C07F6D}"/>
          </ac:spMkLst>
        </pc:spChg>
      </pc:sldChg>
      <pc:sldChg chg="addSp delSp modSp mod modClrScheme chgLayout">
        <pc:chgData name="Moira Palumbo" userId="d5313c09-a6ac-40b1-8c83-27dd36ce5c13" providerId="ADAL" clId="{D8AA5524-A21B-4894-A7B8-4072BE87B458}" dt="2021-07-07T17:54:42.768" v="2759" actId="20577"/>
        <pc:sldMkLst>
          <pc:docMk/>
          <pc:sldMk cId="0" sldId="347"/>
        </pc:sldMkLst>
        <pc:spChg chg="mod ord">
          <ac:chgData name="Moira Palumbo" userId="d5313c09-a6ac-40b1-8c83-27dd36ce5c13" providerId="ADAL" clId="{D8AA5524-A21B-4894-A7B8-4072BE87B458}" dt="2021-07-07T17:54:38.935" v="2758" actId="700"/>
          <ac:spMkLst>
            <pc:docMk/>
            <pc:sldMk cId="0" sldId="347"/>
            <ac:spMk id="6" creationId="{00000000-0000-0000-0000-000000000000}"/>
          </ac:spMkLst>
        </pc:spChg>
        <pc:spChg chg="del">
          <ac:chgData name="Moira Palumbo" userId="d5313c09-a6ac-40b1-8c83-27dd36ce5c13" providerId="ADAL" clId="{D8AA5524-A21B-4894-A7B8-4072BE87B458}" dt="2021-07-07T17:54:31.181" v="2757" actId="478"/>
          <ac:spMkLst>
            <pc:docMk/>
            <pc:sldMk cId="0" sldId="347"/>
            <ac:spMk id="20" creationId="{00000000-0000-0000-0000-000000000000}"/>
          </ac:spMkLst>
        </pc:spChg>
        <pc:spChg chg="del">
          <ac:chgData name="Moira Palumbo" userId="d5313c09-a6ac-40b1-8c83-27dd36ce5c13" providerId="ADAL" clId="{D8AA5524-A21B-4894-A7B8-4072BE87B458}" dt="2021-07-07T17:54:12.076" v="2754" actId="478"/>
          <ac:spMkLst>
            <pc:docMk/>
            <pc:sldMk cId="0" sldId="347"/>
            <ac:spMk id="21" creationId="{00000000-0000-0000-0000-000000000000}"/>
          </ac:spMkLst>
        </pc:spChg>
        <pc:spChg chg="add mod ord">
          <ac:chgData name="Moira Palumbo" userId="d5313c09-a6ac-40b1-8c83-27dd36ce5c13" providerId="ADAL" clId="{D8AA5524-A21B-4894-A7B8-4072BE87B458}" dt="2021-07-07T17:54:42.768" v="2759" actId="20577"/>
          <ac:spMkLst>
            <pc:docMk/>
            <pc:sldMk cId="0" sldId="347"/>
            <ac:spMk id="22" creationId="{53799ADE-4949-4F3A-927C-04320388B562}"/>
          </ac:spMkLst>
        </pc:spChg>
      </pc:sldChg>
      <pc:sldChg chg="addSp delSp modSp mod modClrScheme chgLayout">
        <pc:chgData name="Moira Palumbo" userId="d5313c09-a6ac-40b1-8c83-27dd36ce5c13" providerId="ADAL" clId="{D8AA5524-A21B-4894-A7B8-4072BE87B458}" dt="2021-07-07T17:55:23.802" v="2773" actId="255"/>
        <pc:sldMkLst>
          <pc:docMk/>
          <pc:sldMk cId="0" sldId="348"/>
        </pc:sldMkLst>
        <pc:spChg chg="mod ord">
          <ac:chgData name="Moira Palumbo" userId="d5313c09-a6ac-40b1-8c83-27dd36ce5c13" providerId="ADAL" clId="{D8AA5524-A21B-4894-A7B8-4072BE87B458}" dt="2021-07-07T17:55:23.802" v="2773" actId="255"/>
          <ac:spMkLst>
            <pc:docMk/>
            <pc:sldMk cId="0" sldId="348"/>
            <ac:spMk id="6" creationId="{00000000-0000-0000-0000-000000000000}"/>
          </ac:spMkLst>
        </pc:spChg>
        <pc:spChg chg="del">
          <ac:chgData name="Moira Palumbo" userId="d5313c09-a6ac-40b1-8c83-27dd36ce5c13" providerId="ADAL" clId="{D8AA5524-A21B-4894-A7B8-4072BE87B458}" dt="2021-07-07T17:55:10.145" v="2770" actId="478"/>
          <ac:spMkLst>
            <pc:docMk/>
            <pc:sldMk cId="0" sldId="348"/>
            <ac:spMk id="30" creationId="{00000000-0000-0000-0000-000000000000}"/>
          </ac:spMkLst>
        </pc:spChg>
        <pc:spChg chg="del">
          <ac:chgData name="Moira Palumbo" userId="d5313c09-a6ac-40b1-8c83-27dd36ce5c13" providerId="ADAL" clId="{D8AA5524-A21B-4894-A7B8-4072BE87B458}" dt="2021-07-07T17:55:06.641" v="2769" actId="478"/>
          <ac:spMkLst>
            <pc:docMk/>
            <pc:sldMk cId="0" sldId="348"/>
            <ac:spMk id="31" creationId="{00000000-0000-0000-0000-000000000000}"/>
          </ac:spMkLst>
        </pc:spChg>
        <pc:spChg chg="add mod ord">
          <ac:chgData name="Moira Palumbo" userId="d5313c09-a6ac-40b1-8c83-27dd36ce5c13" providerId="ADAL" clId="{D8AA5524-A21B-4894-A7B8-4072BE87B458}" dt="2021-07-07T17:55:19.729" v="2772" actId="20577"/>
          <ac:spMkLst>
            <pc:docMk/>
            <pc:sldMk cId="0" sldId="348"/>
            <ac:spMk id="32" creationId="{B6AA4F1A-8F6D-4520-B122-E282226E1A38}"/>
          </ac:spMkLst>
        </pc:spChg>
      </pc:sldChg>
      <pc:sldChg chg="addSp delSp modSp mod modClrScheme addCm modCm chgLayout">
        <pc:chgData name="Moira Palumbo" userId="d5313c09-a6ac-40b1-8c83-27dd36ce5c13" providerId="ADAL" clId="{D8AA5524-A21B-4894-A7B8-4072BE87B458}" dt="2021-07-07T17:57:31.329" v="2823" actId="20577"/>
        <pc:sldMkLst>
          <pc:docMk/>
          <pc:sldMk cId="0" sldId="349"/>
        </pc:sldMkLst>
        <pc:spChg chg="mod ord">
          <ac:chgData name="Moira Palumbo" userId="d5313c09-a6ac-40b1-8c83-27dd36ce5c13" providerId="ADAL" clId="{D8AA5524-A21B-4894-A7B8-4072BE87B458}" dt="2021-07-07T17:56:01.755" v="2789" actId="255"/>
          <ac:spMkLst>
            <pc:docMk/>
            <pc:sldMk cId="0" sldId="349"/>
            <ac:spMk id="6" creationId="{00000000-0000-0000-0000-000000000000}"/>
          </ac:spMkLst>
        </pc:spChg>
        <pc:spChg chg="mod">
          <ac:chgData name="Moira Palumbo" userId="d5313c09-a6ac-40b1-8c83-27dd36ce5c13" providerId="ADAL" clId="{D8AA5524-A21B-4894-A7B8-4072BE87B458}" dt="2021-07-07T17:56:19.612" v="2802" actId="6549"/>
          <ac:spMkLst>
            <pc:docMk/>
            <pc:sldMk cId="0" sldId="349"/>
            <ac:spMk id="29" creationId="{00000000-0000-0000-0000-000000000000}"/>
          </ac:spMkLst>
        </pc:spChg>
        <pc:spChg chg="mod">
          <ac:chgData name="Moira Palumbo" userId="d5313c09-a6ac-40b1-8c83-27dd36ce5c13" providerId="ADAL" clId="{D8AA5524-A21B-4894-A7B8-4072BE87B458}" dt="2021-07-07T17:57:31.329" v="2823" actId="20577"/>
          <ac:spMkLst>
            <pc:docMk/>
            <pc:sldMk cId="0" sldId="349"/>
            <ac:spMk id="31" creationId="{00000000-0000-0000-0000-000000000000}"/>
          </ac:spMkLst>
        </pc:spChg>
        <pc:spChg chg="del">
          <ac:chgData name="Moira Palumbo" userId="d5313c09-a6ac-40b1-8c83-27dd36ce5c13" providerId="ADAL" clId="{D8AA5524-A21B-4894-A7B8-4072BE87B458}" dt="2021-07-07T17:55:48.343" v="2786" actId="478"/>
          <ac:spMkLst>
            <pc:docMk/>
            <pc:sldMk cId="0" sldId="349"/>
            <ac:spMk id="32" creationId="{00000000-0000-0000-0000-000000000000}"/>
          </ac:spMkLst>
        </pc:spChg>
        <pc:spChg chg="del">
          <ac:chgData name="Moira Palumbo" userId="d5313c09-a6ac-40b1-8c83-27dd36ce5c13" providerId="ADAL" clId="{D8AA5524-A21B-4894-A7B8-4072BE87B458}" dt="2021-07-07T17:55:44.377" v="2785" actId="478"/>
          <ac:spMkLst>
            <pc:docMk/>
            <pc:sldMk cId="0" sldId="349"/>
            <ac:spMk id="33" creationId="{00000000-0000-0000-0000-000000000000}"/>
          </ac:spMkLst>
        </pc:spChg>
        <pc:spChg chg="add mod ord">
          <ac:chgData name="Moira Palumbo" userId="d5313c09-a6ac-40b1-8c83-27dd36ce5c13" providerId="ADAL" clId="{D8AA5524-A21B-4894-A7B8-4072BE87B458}" dt="2021-07-07T17:55:57.326" v="2788" actId="20577"/>
          <ac:spMkLst>
            <pc:docMk/>
            <pc:sldMk cId="0" sldId="349"/>
            <ac:spMk id="34" creationId="{56129006-B399-4ED4-8BAC-C10E819F0AB9}"/>
          </ac:spMkLst>
        </pc:spChg>
      </pc:sldChg>
      <pc:sldChg chg="addSp delSp modSp mod modClrScheme chgLayout">
        <pc:chgData name="Moira Palumbo" userId="d5313c09-a6ac-40b1-8c83-27dd36ce5c13" providerId="ADAL" clId="{D8AA5524-A21B-4894-A7B8-4072BE87B458}" dt="2021-07-07T17:58:16.271" v="2837" actId="20577"/>
        <pc:sldMkLst>
          <pc:docMk/>
          <pc:sldMk cId="0" sldId="351"/>
        </pc:sldMkLst>
        <pc:spChg chg="mod ord">
          <ac:chgData name="Moira Palumbo" userId="d5313c09-a6ac-40b1-8c83-27dd36ce5c13" providerId="ADAL" clId="{D8AA5524-A21B-4894-A7B8-4072BE87B458}" dt="2021-07-07T17:58:14.119" v="2836" actId="255"/>
          <ac:spMkLst>
            <pc:docMk/>
            <pc:sldMk cId="0" sldId="351"/>
            <ac:spMk id="6" creationId="{00000000-0000-0000-0000-000000000000}"/>
          </ac:spMkLst>
        </pc:spChg>
        <pc:spChg chg="del">
          <ac:chgData name="Moira Palumbo" userId="d5313c09-a6ac-40b1-8c83-27dd36ce5c13" providerId="ADAL" clId="{D8AA5524-A21B-4894-A7B8-4072BE87B458}" dt="2021-07-07T17:58:03.376" v="2834" actId="478"/>
          <ac:spMkLst>
            <pc:docMk/>
            <pc:sldMk cId="0" sldId="351"/>
            <ac:spMk id="20" creationId="{00000000-0000-0000-0000-000000000000}"/>
          </ac:spMkLst>
        </pc:spChg>
        <pc:spChg chg="del">
          <ac:chgData name="Moira Palumbo" userId="d5313c09-a6ac-40b1-8c83-27dd36ce5c13" providerId="ADAL" clId="{D8AA5524-A21B-4894-A7B8-4072BE87B458}" dt="2021-07-07T17:57:56.938" v="2833" actId="478"/>
          <ac:spMkLst>
            <pc:docMk/>
            <pc:sldMk cId="0" sldId="351"/>
            <ac:spMk id="21" creationId="{00000000-0000-0000-0000-000000000000}"/>
          </ac:spMkLst>
        </pc:spChg>
        <pc:spChg chg="add mod ord">
          <ac:chgData name="Moira Palumbo" userId="d5313c09-a6ac-40b1-8c83-27dd36ce5c13" providerId="ADAL" clId="{D8AA5524-A21B-4894-A7B8-4072BE87B458}" dt="2021-07-07T17:58:16.271" v="2837" actId="20577"/>
          <ac:spMkLst>
            <pc:docMk/>
            <pc:sldMk cId="0" sldId="351"/>
            <ac:spMk id="22" creationId="{784FC364-B729-4E07-A449-5E368F0CF551}"/>
          </ac:spMkLst>
        </pc:spChg>
      </pc:sldChg>
      <pc:sldChg chg="addSp delSp modSp mod modClrScheme chgLayout">
        <pc:chgData name="Moira Palumbo" userId="d5313c09-a6ac-40b1-8c83-27dd36ce5c13" providerId="ADAL" clId="{D8AA5524-A21B-4894-A7B8-4072BE87B458}" dt="2021-07-07T18:00:41.808" v="2851" actId="255"/>
        <pc:sldMkLst>
          <pc:docMk/>
          <pc:sldMk cId="0" sldId="352"/>
        </pc:sldMkLst>
        <pc:spChg chg="mod ord">
          <ac:chgData name="Moira Palumbo" userId="d5313c09-a6ac-40b1-8c83-27dd36ce5c13" providerId="ADAL" clId="{D8AA5524-A21B-4894-A7B8-4072BE87B458}" dt="2021-07-07T18:00:41.808" v="2851" actId="255"/>
          <ac:spMkLst>
            <pc:docMk/>
            <pc:sldMk cId="0" sldId="352"/>
            <ac:spMk id="6" creationId="{00000000-0000-0000-0000-000000000000}"/>
          </ac:spMkLst>
        </pc:spChg>
        <pc:spChg chg="del">
          <ac:chgData name="Moira Palumbo" userId="d5313c09-a6ac-40b1-8c83-27dd36ce5c13" providerId="ADAL" clId="{D8AA5524-A21B-4894-A7B8-4072BE87B458}" dt="2021-07-07T17:58:35.752" v="2848" actId="478"/>
          <ac:spMkLst>
            <pc:docMk/>
            <pc:sldMk cId="0" sldId="352"/>
            <ac:spMk id="34" creationId="{00000000-0000-0000-0000-000000000000}"/>
          </ac:spMkLst>
        </pc:spChg>
        <pc:spChg chg="del">
          <ac:chgData name="Moira Palumbo" userId="d5313c09-a6ac-40b1-8c83-27dd36ce5c13" providerId="ADAL" clId="{D8AA5524-A21B-4894-A7B8-4072BE87B458}" dt="2021-07-07T17:58:32.135" v="2847" actId="478"/>
          <ac:spMkLst>
            <pc:docMk/>
            <pc:sldMk cId="0" sldId="352"/>
            <ac:spMk id="35" creationId="{00000000-0000-0000-0000-000000000000}"/>
          </ac:spMkLst>
        </pc:spChg>
        <pc:spChg chg="add mod ord">
          <ac:chgData name="Moira Palumbo" userId="d5313c09-a6ac-40b1-8c83-27dd36ce5c13" providerId="ADAL" clId="{D8AA5524-A21B-4894-A7B8-4072BE87B458}" dt="2021-07-07T18:00:36.390" v="2850" actId="20577"/>
          <ac:spMkLst>
            <pc:docMk/>
            <pc:sldMk cId="0" sldId="352"/>
            <ac:spMk id="36" creationId="{45428C71-B73D-4351-86C5-2A476D13964C}"/>
          </ac:spMkLst>
        </pc:spChg>
      </pc:sldChg>
      <pc:sldChg chg="addSp delSp modSp mod modClrScheme chgLayout">
        <pc:chgData name="Moira Palumbo" userId="d5313c09-a6ac-40b1-8c83-27dd36ce5c13" providerId="ADAL" clId="{D8AA5524-A21B-4894-A7B8-4072BE87B458}" dt="2021-07-07T18:01:25.064" v="2866" actId="20577"/>
        <pc:sldMkLst>
          <pc:docMk/>
          <pc:sldMk cId="0" sldId="353"/>
        </pc:sldMkLst>
        <pc:spChg chg="mod ord">
          <ac:chgData name="Moira Palumbo" userId="d5313c09-a6ac-40b1-8c83-27dd36ce5c13" providerId="ADAL" clId="{D8AA5524-A21B-4894-A7B8-4072BE87B458}" dt="2021-07-07T18:01:22.031" v="2865" actId="255"/>
          <ac:spMkLst>
            <pc:docMk/>
            <pc:sldMk cId="0" sldId="353"/>
            <ac:spMk id="6" creationId="{00000000-0000-0000-0000-000000000000}"/>
          </ac:spMkLst>
        </pc:spChg>
        <pc:spChg chg="mod">
          <ac:chgData name="Moira Palumbo" userId="d5313c09-a6ac-40b1-8c83-27dd36ce5c13" providerId="ADAL" clId="{D8AA5524-A21B-4894-A7B8-4072BE87B458}" dt="2021-07-07T18:01:06.260" v="2858" actId="20577"/>
          <ac:spMkLst>
            <pc:docMk/>
            <pc:sldMk cId="0" sldId="353"/>
            <ac:spMk id="35" creationId="{00000000-0000-0000-0000-000000000000}"/>
          </ac:spMkLst>
        </pc:spChg>
        <pc:spChg chg="del">
          <ac:chgData name="Moira Palumbo" userId="d5313c09-a6ac-40b1-8c83-27dd36ce5c13" providerId="ADAL" clId="{D8AA5524-A21B-4894-A7B8-4072BE87B458}" dt="2021-07-07T18:01:02.134" v="2857" actId="478"/>
          <ac:spMkLst>
            <pc:docMk/>
            <pc:sldMk cId="0" sldId="353"/>
            <ac:spMk id="36" creationId="{00000000-0000-0000-0000-000000000000}"/>
          </ac:spMkLst>
        </pc:spChg>
        <pc:spChg chg="del">
          <ac:chgData name="Moira Palumbo" userId="d5313c09-a6ac-40b1-8c83-27dd36ce5c13" providerId="ADAL" clId="{D8AA5524-A21B-4894-A7B8-4072BE87B458}" dt="2021-07-07T18:00:58.414" v="2856" actId="478"/>
          <ac:spMkLst>
            <pc:docMk/>
            <pc:sldMk cId="0" sldId="353"/>
            <ac:spMk id="37" creationId="{00000000-0000-0000-0000-000000000000}"/>
          </ac:spMkLst>
        </pc:spChg>
        <pc:spChg chg="add mod ord">
          <ac:chgData name="Moira Palumbo" userId="d5313c09-a6ac-40b1-8c83-27dd36ce5c13" providerId="ADAL" clId="{D8AA5524-A21B-4894-A7B8-4072BE87B458}" dt="2021-07-07T18:01:25.064" v="2866" actId="20577"/>
          <ac:spMkLst>
            <pc:docMk/>
            <pc:sldMk cId="0" sldId="353"/>
            <ac:spMk id="38" creationId="{7AB623B4-A2EC-4B70-8362-6CD82EDD90F0}"/>
          </ac:spMkLst>
        </pc:spChg>
      </pc:sldChg>
      <pc:sldChg chg="addSp delSp modSp mod modClrScheme chgLayout">
        <pc:chgData name="Moira Palumbo" userId="d5313c09-a6ac-40b1-8c83-27dd36ce5c13" providerId="ADAL" clId="{D8AA5524-A21B-4894-A7B8-4072BE87B458}" dt="2021-07-07T18:02:16.512" v="2884" actId="20577"/>
        <pc:sldMkLst>
          <pc:docMk/>
          <pc:sldMk cId="0" sldId="354"/>
        </pc:sldMkLst>
        <pc:spChg chg="mod ord">
          <ac:chgData name="Moira Palumbo" userId="d5313c09-a6ac-40b1-8c83-27dd36ce5c13" providerId="ADAL" clId="{D8AA5524-A21B-4894-A7B8-4072BE87B458}" dt="2021-07-07T18:01:47.997" v="2876" actId="700"/>
          <ac:spMkLst>
            <pc:docMk/>
            <pc:sldMk cId="0" sldId="354"/>
            <ac:spMk id="6" creationId="{00000000-0000-0000-0000-000000000000}"/>
          </ac:spMkLst>
        </pc:spChg>
        <pc:spChg chg="mod">
          <ac:chgData name="Moira Palumbo" userId="d5313c09-a6ac-40b1-8c83-27dd36ce5c13" providerId="ADAL" clId="{D8AA5524-A21B-4894-A7B8-4072BE87B458}" dt="2021-07-07T18:02:16.512" v="2884" actId="20577"/>
          <ac:spMkLst>
            <pc:docMk/>
            <pc:sldMk cId="0" sldId="354"/>
            <ac:spMk id="29" creationId="{00000000-0000-0000-0000-000000000000}"/>
          </ac:spMkLst>
        </pc:spChg>
        <pc:spChg chg="del mod ord">
          <ac:chgData name="Moira Palumbo" userId="d5313c09-a6ac-40b1-8c83-27dd36ce5c13" providerId="ADAL" clId="{D8AA5524-A21B-4894-A7B8-4072BE87B458}" dt="2021-07-07T18:01:58.429" v="2879" actId="478"/>
          <ac:spMkLst>
            <pc:docMk/>
            <pc:sldMk cId="0" sldId="354"/>
            <ac:spMk id="30" creationId="{00000000-0000-0000-0000-000000000000}"/>
          </ac:spMkLst>
        </pc:spChg>
        <pc:spChg chg="del mod ord">
          <ac:chgData name="Moira Palumbo" userId="d5313c09-a6ac-40b1-8c83-27dd36ce5c13" providerId="ADAL" clId="{D8AA5524-A21B-4894-A7B8-4072BE87B458}" dt="2021-07-07T18:01:55.445" v="2878" actId="478"/>
          <ac:spMkLst>
            <pc:docMk/>
            <pc:sldMk cId="0" sldId="354"/>
            <ac:spMk id="31" creationId="{00000000-0000-0000-0000-000000000000}"/>
          </ac:spMkLst>
        </pc:spChg>
        <pc:spChg chg="add mod ord">
          <ac:chgData name="Moira Palumbo" userId="d5313c09-a6ac-40b1-8c83-27dd36ce5c13" providerId="ADAL" clId="{D8AA5524-A21B-4894-A7B8-4072BE87B458}" dt="2021-07-07T18:01:47.997" v="2876" actId="700"/>
          <ac:spMkLst>
            <pc:docMk/>
            <pc:sldMk cId="0" sldId="354"/>
            <ac:spMk id="32" creationId="{9277FCA9-A7CE-40DC-920D-7DFBC97697CF}"/>
          </ac:spMkLst>
        </pc:spChg>
      </pc:sldChg>
      <pc:sldChg chg="addSp delSp modSp mod modClrScheme chgLayout">
        <pc:chgData name="Moira Palumbo" userId="d5313c09-a6ac-40b1-8c83-27dd36ce5c13" providerId="ADAL" clId="{D8AA5524-A21B-4894-A7B8-4072BE87B458}" dt="2021-07-07T18:09:04.253" v="2975" actId="700"/>
        <pc:sldMkLst>
          <pc:docMk/>
          <pc:sldMk cId="0" sldId="355"/>
        </pc:sldMkLst>
        <pc:spChg chg="del mod">
          <ac:chgData name="Moira Palumbo" userId="d5313c09-a6ac-40b1-8c83-27dd36ce5c13" providerId="ADAL" clId="{D8AA5524-A21B-4894-A7B8-4072BE87B458}" dt="2021-07-07T18:06:50.748" v="2952" actId="478"/>
          <ac:spMkLst>
            <pc:docMk/>
            <pc:sldMk cId="0" sldId="355"/>
            <ac:spMk id="2" creationId="{00000000-0000-0000-0000-000000000000}"/>
          </ac:spMkLst>
        </pc:spChg>
        <pc:spChg chg="del">
          <ac:chgData name="Moira Palumbo" userId="d5313c09-a6ac-40b1-8c83-27dd36ce5c13" providerId="ADAL" clId="{D8AA5524-A21B-4894-A7B8-4072BE87B458}" dt="2021-07-07T18:06:55.619" v="2953" actId="478"/>
          <ac:spMkLst>
            <pc:docMk/>
            <pc:sldMk cId="0" sldId="355"/>
            <ac:spMk id="3" creationId="{00000000-0000-0000-0000-000000000000}"/>
          </ac:spMkLst>
        </pc:spChg>
        <pc:spChg chg="del">
          <ac:chgData name="Moira Palumbo" userId="d5313c09-a6ac-40b1-8c83-27dd36ce5c13" providerId="ADAL" clId="{D8AA5524-A21B-4894-A7B8-4072BE87B458}" dt="2021-07-07T18:06:55.619" v="2953" actId="478"/>
          <ac:spMkLst>
            <pc:docMk/>
            <pc:sldMk cId="0" sldId="355"/>
            <ac:spMk id="4" creationId="{00000000-0000-0000-0000-000000000000}"/>
          </ac:spMkLst>
        </pc:spChg>
        <pc:spChg chg="del">
          <ac:chgData name="Moira Palumbo" userId="d5313c09-a6ac-40b1-8c83-27dd36ce5c13" providerId="ADAL" clId="{D8AA5524-A21B-4894-A7B8-4072BE87B458}" dt="2021-07-07T18:06:55.619" v="2953" actId="478"/>
          <ac:spMkLst>
            <pc:docMk/>
            <pc:sldMk cId="0" sldId="355"/>
            <ac:spMk id="5" creationId="{00000000-0000-0000-0000-000000000000}"/>
          </ac:spMkLst>
        </pc:spChg>
        <pc:spChg chg="del">
          <ac:chgData name="Moira Palumbo" userId="d5313c09-a6ac-40b1-8c83-27dd36ce5c13" providerId="ADAL" clId="{D8AA5524-A21B-4894-A7B8-4072BE87B458}" dt="2021-07-07T18:06:55.619" v="2953" actId="478"/>
          <ac:spMkLst>
            <pc:docMk/>
            <pc:sldMk cId="0" sldId="355"/>
            <ac:spMk id="6" creationId="{00000000-0000-0000-0000-000000000000}"/>
          </ac:spMkLst>
        </pc:spChg>
        <pc:spChg chg="del">
          <ac:chgData name="Moira Palumbo" userId="d5313c09-a6ac-40b1-8c83-27dd36ce5c13" providerId="ADAL" clId="{D8AA5524-A21B-4894-A7B8-4072BE87B458}" dt="2021-07-07T18:06:55.619" v="2953" actId="478"/>
          <ac:spMkLst>
            <pc:docMk/>
            <pc:sldMk cId="0" sldId="355"/>
            <ac:spMk id="7" creationId="{00000000-0000-0000-0000-000000000000}"/>
          </ac:spMkLst>
        </pc:spChg>
        <pc:spChg chg="mod ord">
          <ac:chgData name="Moira Palumbo" userId="d5313c09-a6ac-40b1-8c83-27dd36ce5c13" providerId="ADAL" clId="{D8AA5524-A21B-4894-A7B8-4072BE87B458}" dt="2021-07-07T18:09:04.253" v="2975" actId="700"/>
          <ac:spMkLst>
            <pc:docMk/>
            <pc:sldMk cId="0" sldId="355"/>
            <ac:spMk id="8" creationId="{00000000-0000-0000-0000-000000000000}"/>
          </ac:spMkLst>
        </pc:spChg>
        <pc:spChg chg="del">
          <ac:chgData name="Moira Palumbo" userId="d5313c09-a6ac-40b1-8c83-27dd36ce5c13" providerId="ADAL" clId="{D8AA5524-A21B-4894-A7B8-4072BE87B458}" dt="2021-07-07T18:03:55.340" v="2898" actId="478"/>
          <ac:spMkLst>
            <pc:docMk/>
            <pc:sldMk cId="0" sldId="355"/>
            <ac:spMk id="9" creationId="{00000000-0000-0000-0000-000000000000}"/>
          </ac:spMkLst>
        </pc:spChg>
        <pc:spChg chg="del">
          <ac:chgData name="Moira Palumbo" userId="d5313c09-a6ac-40b1-8c83-27dd36ce5c13" providerId="ADAL" clId="{D8AA5524-A21B-4894-A7B8-4072BE87B458}" dt="2021-07-07T18:03:52.583" v="2897" actId="478"/>
          <ac:spMkLst>
            <pc:docMk/>
            <pc:sldMk cId="0" sldId="355"/>
            <ac:spMk id="10" creationId="{00000000-0000-0000-0000-000000000000}"/>
          </ac:spMkLst>
        </pc:spChg>
        <pc:spChg chg="add mod ord">
          <ac:chgData name="Moira Palumbo" userId="d5313c09-a6ac-40b1-8c83-27dd36ce5c13" providerId="ADAL" clId="{D8AA5524-A21B-4894-A7B8-4072BE87B458}" dt="2021-07-07T18:09:04.253" v="2975" actId="700"/>
          <ac:spMkLst>
            <pc:docMk/>
            <pc:sldMk cId="0" sldId="355"/>
            <ac:spMk id="11" creationId="{0BCE6D0A-21B3-4D5C-AAFA-1FD1908B4FF9}"/>
          </ac:spMkLst>
        </pc:spChg>
      </pc:sldChg>
      <pc:sldChg chg="addSp delSp modSp mod modClrScheme chgLayout">
        <pc:chgData name="Moira Palumbo" userId="d5313c09-a6ac-40b1-8c83-27dd36ce5c13" providerId="ADAL" clId="{D8AA5524-A21B-4894-A7B8-4072BE87B458}" dt="2021-07-07T18:15:42.472" v="3230" actId="478"/>
        <pc:sldMkLst>
          <pc:docMk/>
          <pc:sldMk cId="0" sldId="356"/>
        </pc:sldMkLst>
        <pc:spChg chg="del mod">
          <ac:chgData name="Moira Palumbo" userId="d5313c09-a6ac-40b1-8c83-27dd36ce5c13" providerId="ADAL" clId="{D8AA5524-A21B-4894-A7B8-4072BE87B458}" dt="2021-07-07T18:11:14.757" v="3091" actId="478"/>
          <ac:spMkLst>
            <pc:docMk/>
            <pc:sldMk cId="0" sldId="356"/>
            <ac:spMk id="2" creationId="{00000000-0000-0000-0000-000000000000}"/>
          </ac:spMkLst>
        </pc:spChg>
        <pc:spChg chg="mod ord">
          <ac:chgData name="Moira Palumbo" userId="d5313c09-a6ac-40b1-8c83-27dd36ce5c13" providerId="ADAL" clId="{D8AA5524-A21B-4894-A7B8-4072BE87B458}" dt="2021-07-07T18:09:11.552" v="2976" actId="255"/>
          <ac:spMkLst>
            <pc:docMk/>
            <pc:sldMk cId="0" sldId="356"/>
            <ac:spMk id="3" creationId="{00000000-0000-0000-0000-000000000000}"/>
          </ac:spMkLst>
        </pc:spChg>
        <pc:spChg chg="del mod ord">
          <ac:chgData name="Moira Palumbo" userId="d5313c09-a6ac-40b1-8c83-27dd36ce5c13" providerId="ADAL" clId="{D8AA5524-A21B-4894-A7B8-4072BE87B458}" dt="2021-07-07T18:15:42.472" v="3230" actId="478"/>
          <ac:spMkLst>
            <pc:docMk/>
            <pc:sldMk cId="0" sldId="356"/>
            <ac:spMk id="4" creationId="{00000000-0000-0000-0000-000000000000}"/>
          </ac:spMkLst>
        </pc:spChg>
        <pc:spChg chg="del mod ord">
          <ac:chgData name="Moira Palumbo" userId="d5313c09-a6ac-40b1-8c83-27dd36ce5c13" providerId="ADAL" clId="{D8AA5524-A21B-4894-A7B8-4072BE87B458}" dt="2021-07-07T18:13:14.877" v="3146" actId="478"/>
          <ac:spMkLst>
            <pc:docMk/>
            <pc:sldMk cId="0" sldId="356"/>
            <ac:spMk id="5" creationId="{00000000-0000-0000-0000-000000000000}"/>
          </ac:spMkLst>
        </pc:spChg>
        <pc:spChg chg="add mod ord">
          <ac:chgData name="Moira Palumbo" userId="d5313c09-a6ac-40b1-8c83-27dd36ce5c13" providerId="ADAL" clId="{D8AA5524-A21B-4894-A7B8-4072BE87B458}" dt="2021-07-07T18:13:11.097" v="3145" actId="20577"/>
          <ac:spMkLst>
            <pc:docMk/>
            <pc:sldMk cId="0" sldId="356"/>
            <ac:spMk id="6" creationId="{7F6C24C3-4D95-4ECD-9DBF-E860CEBDC2AF}"/>
          </ac:spMkLst>
        </pc:spChg>
      </pc:sldChg>
      <pc:sldChg chg="modSp mod modClrScheme addCm modCm chgLayout modNotesTx">
        <pc:chgData name="Moira Palumbo" userId="d5313c09-a6ac-40b1-8c83-27dd36ce5c13" providerId="ADAL" clId="{D8AA5524-A21B-4894-A7B8-4072BE87B458}" dt="2021-07-07T16:06:55.085" v="976" actId="700"/>
        <pc:sldMkLst>
          <pc:docMk/>
          <pc:sldMk cId="0" sldId="357"/>
        </pc:sldMkLst>
        <pc:spChg chg="mod ord">
          <ac:chgData name="Moira Palumbo" userId="d5313c09-a6ac-40b1-8c83-27dd36ce5c13" providerId="ADAL" clId="{D8AA5524-A21B-4894-A7B8-4072BE87B458}" dt="2021-07-07T16:06:55.085" v="976" actId="700"/>
          <ac:spMkLst>
            <pc:docMk/>
            <pc:sldMk cId="0" sldId="357"/>
            <ac:spMk id="2" creationId="{00000000-0000-0000-0000-000000000000}"/>
          </ac:spMkLst>
        </pc:spChg>
        <pc:spChg chg="mod ord">
          <ac:chgData name="Moira Palumbo" userId="d5313c09-a6ac-40b1-8c83-27dd36ce5c13" providerId="ADAL" clId="{D8AA5524-A21B-4894-A7B8-4072BE87B458}" dt="2021-07-07T16:06:55.085" v="976" actId="700"/>
          <ac:spMkLst>
            <pc:docMk/>
            <pc:sldMk cId="0" sldId="357"/>
            <ac:spMk id="3" creationId="{00000000-0000-0000-0000-000000000000}"/>
          </ac:spMkLst>
        </pc:spChg>
        <pc:picChg chg="mod ord">
          <ac:chgData name="Moira Palumbo" userId="d5313c09-a6ac-40b1-8c83-27dd36ce5c13" providerId="ADAL" clId="{D8AA5524-A21B-4894-A7B8-4072BE87B458}" dt="2021-07-07T16:06:55.085" v="976" actId="700"/>
          <ac:picMkLst>
            <pc:docMk/>
            <pc:sldMk cId="0" sldId="357"/>
            <ac:picMk id="4" creationId="{00000000-0000-0000-0000-000000000000}"/>
          </ac:picMkLst>
        </pc:picChg>
      </pc:sldChg>
      <pc:sldChg chg="addSp delSp modSp mod modClrScheme chgLayout">
        <pc:chgData name="Moira Palumbo" userId="d5313c09-a6ac-40b1-8c83-27dd36ce5c13" providerId="ADAL" clId="{D8AA5524-A21B-4894-A7B8-4072BE87B458}" dt="2021-07-07T18:27:49.668" v="3511" actId="20577"/>
        <pc:sldMkLst>
          <pc:docMk/>
          <pc:sldMk cId="0" sldId="358"/>
        </pc:sldMkLst>
        <pc:spChg chg="del mod">
          <ac:chgData name="Moira Palumbo" userId="d5313c09-a6ac-40b1-8c83-27dd36ce5c13" providerId="ADAL" clId="{D8AA5524-A21B-4894-A7B8-4072BE87B458}" dt="2021-07-07T18:22:11.774" v="3418" actId="478"/>
          <ac:spMkLst>
            <pc:docMk/>
            <pc:sldMk cId="0" sldId="358"/>
            <ac:spMk id="2" creationId="{00000000-0000-0000-0000-000000000000}"/>
          </ac:spMkLst>
        </pc:spChg>
        <pc:spChg chg="mod ord">
          <ac:chgData name="Moira Palumbo" userId="d5313c09-a6ac-40b1-8c83-27dd36ce5c13" providerId="ADAL" clId="{D8AA5524-A21B-4894-A7B8-4072BE87B458}" dt="2021-07-07T18:22:17.606" v="3419" actId="700"/>
          <ac:spMkLst>
            <pc:docMk/>
            <pc:sldMk cId="0" sldId="358"/>
            <ac:spMk id="3" creationId="{00000000-0000-0000-0000-000000000000}"/>
          </ac:spMkLst>
        </pc:spChg>
        <pc:spChg chg="del mod ord">
          <ac:chgData name="Moira Palumbo" userId="d5313c09-a6ac-40b1-8c83-27dd36ce5c13" providerId="ADAL" clId="{D8AA5524-A21B-4894-A7B8-4072BE87B458}" dt="2021-07-07T18:22:35.910" v="3422" actId="478"/>
          <ac:spMkLst>
            <pc:docMk/>
            <pc:sldMk cId="0" sldId="358"/>
            <ac:spMk id="4" creationId="{00000000-0000-0000-0000-000000000000}"/>
          </ac:spMkLst>
        </pc:spChg>
        <pc:spChg chg="del mod ord">
          <ac:chgData name="Moira Palumbo" userId="d5313c09-a6ac-40b1-8c83-27dd36ce5c13" providerId="ADAL" clId="{D8AA5524-A21B-4894-A7B8-4072BE87B458}" dt="2021-07-07T18:22:21.806" v="3420" actId="478"/>
          <ac:spMkLst>
            <pc:docMk/>
            <pc:sldMk cId="0" sldId="358"/>
            <ac:spMk id="5" creationId="{00000000-0000-0000-0000-000000000000}"/>
          </ac:spMkLst>
        </pc:spChg>
        <pc:spChg chg="add del mod ord">
          <ac:chgData name="Moira Palumbo" userId="d5313c09-a6ac-40b1-8c83-27dd36ce5c13" providerId="ADAL" clId="{D8AA5524-A21B-4894-A7B8-4072BE87B458}" dt="2021-07-07T18:18:03.243" v="3288" actId="478"/>
          <ac:spMkLst>
            <pc:docMk/>
            <pc:sldMk cId="0" sldId="358"/>
            <ac:spMk id="6" creationId="{D8085590-3591-4BE8-AFC6-413A3F3D6AAC}"/>
          </ac:spMkLst>
        </pc:spChg>
        <pc:spChg chg="add del mod">
          <ac:chgData name="Moira Palumbo" userId="d5313c09-a6ac-40b1-8c83-27dd36ce5c13" providerId="ADAL" clId="{D8AA5524-A21B-4894-A7B8-4072BE87B458}" dt="2021-07-07T18:18:05.671" v="3289" actId="478"/>
          <ac:spMkLst>
            <pc:docMk/>
            <pc:sldMk cId="0" sldId="358"/>
            <ac:spMk id="8" creationId="{505611F3-75B0-4E2D-9ED3-AD93F5B6AA67}"/>
          </ac:spMkLst>
        </pc:spChg>
        <pc:spChg chg="add mod ord">
          <ac:chgData name="Moira Palumbo" userId="d5313c09-a6ac-40b1-8c83-27dd36ce5c13" providerId="ADAL" clId="{D8AA5524-A21B-4894-A7B8-4072BE87B458}" dt="2021-07-07T18:27:49.668" v="3511" actId="20577"/>
          <ac:spMkLst>
            <pc:docMk/>
            <pc:sldMk cId="0" sldId="358"/>
            <ac:spMk id="9" creationId="{BEE00F07-A032-4E60-8D0C-7F66DD5B4E70}"/>
          </ac:spMkLst>
        </pc:spChg>
      </pc:sldChg>
      <pc:sldChg chg="addSp delSp modSp mod modClrScheme chgLayout">
        <pc:chgData name="Moira Palumbo" userId="d5313c09-a6ac-40b1-8c83-27dd36ce5c13" providerId="ADAL" clId="{D8AA5524-A21B-4894-A7B8-4072BE87B458}" dt="2021-07-07T18:30:25.221" v="3626" actId="255"/>
        <pc:sldMkLst>
          <pc:docMk/>
          <pc:sldMk cId="0" sldId="359"/>
        </pc:sldMkLst>
        <pc:spChg chg="del mod">
          <ac:chgData name="Moira Palumbo" userId="d5313c09-a6ac-40b1-8c83-27dd36ce5c13" providerId="ADAL" clId="{D8AA5524-A21B-4894-A7B8-4072BE87B458}" dt="2021-07-07T18:27:22.453" v="3503" actId="478"/>
          <ac:spMkLst>
            <pc:docMk/>
            <pc:sldMk cId="0" sldId="359"/>
            <ac:spMk id="2" creationId="{00000000-0000-0000-0000-000000000000}"/>
          </ac:spMkLst>
        </pc:spChg>
        <pc:spChg chg="mod ord">
          <ac:chgData name="Moira Palumbo" userId="d5313c09-a6ac-40b1-8c83-27dd36ce5c13" providerId="ADAL" clId="{D8AA5524-A21B-4894-A7B8-4072BE87B458}" dt="2021-07-07T18:30:25.221" v="3626" actId="255"/>
          <ac:spMkLst>
            <pc:docMk/>
            <pc:sldMk cId="0" sldId="359"/>
            <ac:spMk id="3" creationId="{00000000-0000-0000-0000-000000000000}"/>
          </ac:spMkLst>
        </pc:spChg>
        <pc:spChg chg="del mod ord">
          <ac:chgData name="Moira Palumbo" userId="d5313c09-a6ac-40b1-8c83-27dd36ce5c13" providerId="ADAL" clId="{D8AA5524-A21B-4894-A7B8-4072BE87B458}" dt="2021-07-07T18:30:18.420" v="3625" actId="478"/>
          <ac:spMkLst>
            <pc:docMk/>
            <pc:sldMk cId="0" sldId="359"/>
            <ac:spMk id="4" creationId="{00000000-0000-0000-0000-000000000000}"/>
          </ac:spMkLst>
        </pc:spChg>
        <pc:spChg chg="del mod ord">
          <ac:chgData name="Moira Palumbo" userId="d5313c09-a6ac-40b1-8c83-27dd36ce5c13" providerId="ADAL" clId="{D8AA5524-A21B-4894-A7B8-4072BE87B458}" dt="2021-07-07T18:30:15.548" v="3624" actId="478"/>
          <ac:spMkLst>
            <pc:docMk/>
            <pc:sldMk cId="0" sldId="359"/>
            <ac:spMk id="5" creationId="{00000000-0000-0000-0000-000000000000}"/>
          </ac:spMkLst>
        </pc:spChg>
        <pc:spChg chg="add mod ord">
          <ac:chgData name="Moira Palumbo" userId="d5313c09-a6ac-40b1-8c83-27dd36ce5c13" providerId="ADAL" clId="{D8AA5524-A21B-4894-A7B8-4072BE87B458}" dt="2021-07-07T18:30:10.764" v="3623" actId="20577"/>
          <ac:spMkLst>
            <pc:docMk/>
            <pc:sldMk cId="0" sldId="359"/>
            <ac:spMk id="6" creationId="{B913CDBF-5ACB-4079-AD4C-4DDF8BC54B44}"/>
          </ac:spMkLst>
        </pc:spChg>
      </pc:sldChg>
      <pc:sldChg chg="delSp modSp mod modClrScheme chgLayout">
        <pc:chgData name="Moira Palumbo" userId="d5313c09-a6ac-40b1-8c83-27dd36ce5c13" providerId="ADAL" clId="{D8AA5524-A21B-4894-A7B8-4072BE87B458}" dt="2021-07-07T17:26:47.874" v="2432" actId="478"/>
        <pc:sldMkLst>
          <pc:docMk/>
          <pc:sldMk cId="0" sldId="360"/>
        </pc:sldMkLst>
        <pc:spChg chg="mod ord">
          <ac:chgData name="Moira Palumbo" userId="d5313c09-a6ac-40b1-8c83-27dd36ce5c13" providerId="ADAL" clId="{D8AA5524-A21B-4894-A7B8-4072BE87B458}" dt="2021-07-07T16:16:36.123" v="1015" actId="700"/>
          <ac:spMkLst>
            <pc:docMk/>
            <pc:sldMk cId="0" sldId="360"/>
            <ac:spMk id="2" creationId="{00000000-0000-0000-0000-000000000000}"/>
          </ac:spMkLst>
        </pc:spChg>
        <pc:spChg chg="mod ord">
          <ac:chgData name="Moira Palumbo" userId="d5313c09-a6ac-40b1-8c83-27dd36ce5c13" providerId="ADAL" clId="{D8AA5524-A21B-4894-A7B8-4072BE87B458}" dt="2021-07-07T16:16:36.123" v="1015" actId="700"/>
          <ac:spMkLst>
            <pc:docMk/>
            <pc:sldMk cId="0" sldId="360"/>
            <ac:spMk id="3" creationId="{00000000-0000-0000-0000-000000000000}"/>
          </ac:spMkLst>
        </pc:spChg>
        <pc:spChg chg="del mod ord">
          <ac:chgData name="Moira Palumbo" userId="d5313c09-a6ac-40b1-8c83-27dd36ce5c13" providerId="ADAL" clId="{D8AA5524-A21B-4894-A7B8-4072BE87B458}" dt="2021-07-07T17:26:47.874" v="2432" actId="478"/>
          <ac:spMkLst>
            <pc:docMk/>
            <pc:sldMk cId="0" sldId="360"/>
            <ac:spMk id="5" creationId="{40A1BD94-730B-4E88-AB87-7EC608A844C3}"/>
          </ac:spMkLst>
        </pc:spChg>
        <pc:picChg chg="mod ord">
          <ac:chgData name="Moira Palumbo" userId="d5313c09-a6ac-40b1-8c83-27dd36ce5c13" providerId="ADAL" clId="{D8AA5524-A21B-4894-A7B8-4072BE87B458}" dt="2021-07-07T16:16:36.123" v="1015" actId="700"/>
          <ac:picMkLst>
            <pc:docMk/>
            <pc:sldMk cId="0" sldId="360"/>
            <ac:picMk id="4" creationId="{00000000-0000-0000-0000-000000000000}"/>
          </ac:picMkLst>
        </pc:picChg>
      </pc:sldChg>
      <pc:sldChg chg="addSp delSp modSp mod modClrScheme chgLayout">
        <pc:chgData name="Moira Palumbo" userId="d5313c09-a6ac-40b1-8c83-27dd36ce5c13" providerId="ADAL" clId="{D8AA5524-A21B-4894-A7B8-4072BE87B458}" dt="2021-07-07T18:39:40.145" v="3804" actId="255"/>
        <pc:sldMkLst>
          <pc:docMk/>
          <pc:sldMk cId="0" sldId="361"/>
        </pc:sldMkLst>
        <pc:spChg chg="mod">
          <ac:chgData name="Moira Palumbo" userId="d5313c09-a6ac-40b1-8c83-27dd36ce5c13" providerId="ADAL" clId="{D8AA5524-A21B-4894-A7B8-4072BE87B458}" dt="2021-07-07T18:36:46.184" v="3737" actId="20577"/>
          <ac:spMkLst>
            <pc:docMk/>
            <pc:sldMk cId="0" sldId="361"/>
            <ac:spMk id="2" creationId="{00000000-0000-0000-0000-000000000000}"/>
          </ac:spMkLst>
        </pc:spChg>
        <pc:spChg chg="mod ord">
          <ac:chgData name="Moira Palumbo" userId="d5313c09-a6ac-40b1-8c83-27dd36ce5c13" providerId="ADAL" clId="{D8AA5524-A21B-4894-A7B8-4072BE87B458}" dt="2021-07-07T18:39:40.145" v="3804" actId="255"/>
          <ac:spMkLst>
            <pc:docMk/>
            <pc:sldMk cId="0" sldId="361"/>
            <ac:spMk id="3" creationId="{00000000-0000-0000-0000-000000000000}"/>
          </ac:spMkLst>
        </pc:spChg>
        <pc:spChg chg="del">
          <ac:chgData name="Moira Palumbo" userId="d5313c09-a6ac-40b1-8c83-27dd36ce5c13" providerId="ADAL" clId="{D8AA5524-A21B-4894-A7B8-4072BE87B458}" dt="2021-07-07T18:39:10.540" v="3799" actId="478"/>
          <ac:spMkLst>
            <pc:docMk/>
            <pc:sldMk cId="0" sldId="361"/>
            <ac:spMk id="4" creationId="{00000000-0000-0000-0000-000000000000}"/>
          </ac:spMkLst>
        </pc:spChg>
        <pc:spChg chg="del">
          <ac:chgData name="Moira Palumbo" userId="d5313c09-a6ac-40b1-8c83-27dd36ce5c13" providerId="ADAL" clId="{D8AA5524-A21B-4894-A7B8-4072BE87B458}" dt="2021-07-07T18:38:55.586" v="3796" actId="478"/>
          <ac:spMkLst>
            <pc:docMk/>
            <pc:sldMk cId="0" sldId="361"/>
            <ac:spMk id="5" creationId="{00000000-0000-0000-0000-000000000000}"/>
          </ac:spMkLst>
        </pc:spChg>
        <pc:spChg chg="mod">
          <ac:chgData name="Moira Palumbo" userId="d5313c09-a6ac-40b1-8c83-27dd36ce5c13" providerId="ADAL" clId="{D8AA5524-A21B-4894-A7B8-4072BE87B458}" dt="2021-07-07T18:37:23.715" v="3755" actId="6549"/>
          <ac:spMkLst>
            <pc:docMk/>
            <pc:sldMk cId="0" sldId="361"/>
            <ac:spMk id="6" creationId="{BB938116-449C-4EFF-946D-4E230FBA79B2}"/>
          </ac:spMkLst>
        </pc:spChg>
        <pc:spChg chg="add mod ord">
          <ac:chgData name="Moira Palumbo" userId="d5313c09-a6ac-40b1-8c83-27dd36ce5c13" providerId="ADAL" clId="{D8AA5524-A21B-4894-A7B8-4072BE87B458}" dt="2021-07-07T18:39:21.218" v="3801" actId="20577"/>
          <ac:spMkLst>
            <pc:docMk/>
            <pc:sldMk cId="0" sldId="361"/>
            <ac:spMk id="7" creationId="{B02101AC-AA41-4587-A9E0-96E29A32F0A7}"/>
          </ac:spMkLst>
        </pc:spChg>
      </pc:sldChg>
      <pc:sldChg chg="addSp delSp modSp mod modClrScheme addCm modCm chgLayout">
        <pc:chgData name="Moira Palumbo" userId="d5313c09-a6ac-40b1-8c83-27dd36ce5c13" providerId="ADAL" clId="{D8AA5524-A21B-4894-A7B8-4072BE87B458}" dt="2021-07-07T18:42:16.731" v="3840"/>
        <pc:sldMkLst>
          <pc:docMk/>
          <pc:sldMk cId="0" sldId="364"/>
        </pc:sldMkLst>
        <pc:spChg chg="mod">
          <ac:chgData name="Moira Palumbo" userId="d5313c09-a6ac-40b1-8c83-27dd36ce5c13" providerId="ADAL" clId="{D8AA5524-A21B-4894-A7B8-4072BE87B458}" dt="2021-07-07T18:38:38.512" v="3793" actId="20577"/>
          <ac:spMkLst>
            <pc:docMk/>
            <pc:sldMk cId="0" sldId="364"/>
            <ac:spMk id="2" creationId="{00000000-0000-0000-0000-000000000000}"/>
          </ac:spMkLst>
        </pc:spChg>
        <pc:spChg chg="mod ord">
          <ac:chgData name="Moira Palumbo" userId="d5313c09-a6ac-40b1-8c83-27dd36ce5c13" providerId="ADAL" clId="{D8AA5524-A21B-4894-A7B8-4072BE87B458}" dt="2021-07-07T18:39:46.615" v="3805" actId="255"/>
          <ac:spMkLst>
            <pc:docMk/>
            <pc:sldMk cId="0" sldId="364"/>
            <ac:spMk id="3" creationId="{00000000-0000-0000-0000-000000000000}"/>
          </ac:spMkLst>
        </pc:spChg>
        <pc:spChg chg="del">
          <ac:chgData name="Moira Palumbo" userId="d5313c09-a6ac-40b1-8c83-27dd36ce5c13" providerId="ADAL" clId="{D8AA5524-A21B-4894-A7B8-4072BE87B458}" dt="2021-07-07T18:38:49.834" v="3795" actId="478"/>
          <ac:spMkLst>
            <pc:docMk/>
            <pc:sldMk cId="0" sldId="364"/>
            <ac:spMk id="4" creationId="{00000000-0000-0000-0000-000000000000}"/>
          </ac:spMkLst>
        </pc:spChg>
        <pc:spChg chg="del">
          <ac:chgData name="Moira Palumbo" userId="d5313c09-a6ac-40b1-8c83-27dd36ce5c13" providerId="ADAL" clId="{D8AA5524-A21B-4894-A7B8-4072BE87B458}" dt="2021-07-07T18:38:45.905" v="3794" actId="478"/>
          <ac:spMkLst>
            <pc:docMk/>
            <pc:sldMk cId="0" sldId="364"/>
            <ac:spMk id="5" creationId="{00000000-0000-0000-0000-000000000000}"/>
          </ac:spMkLst>
        </pc:spChg>
        <pc:spChg chg="add mod ord">
          <ac:chgData name="Moira Palumbo" userId="d5313c09-a6ac-40b1-8c83-27dd36ce5c13" providerId="ADAL" clId="{D8AA5524-A21B-4894-A7B8-4072BE87B458}" dt="2021-07-07T18:39:32.654" v="3803" actId="20577"/>
          <ac:spMkLst>
            <pc:docMk/>
            <pc:sldMk cId="0" sldId="364"/>
            <ac:spMk id="6" creationId="{537E62F9-F38C-4997-8775-084779028CDB}"/>
          </ac:spMkLst>
        </pc:spChg>
      </pc:sldChg>
      <pc:sldChg chg="delSp modSp mod addCm modCm">
        <pc:chgData name="Moira Palumbo" userId="d5313c09-a6ac-40b1-8c83-27dd36ce5c13" providerId="ADAL" clId="{D8AA5524-A21B-4894-A7B8-4072BE87B458}" dt="2021-07-07T18:44:01.484" v="3925" actId="478"/>
        <pc:sldMkLst>
          <pc:docMk/>
          <pc:sldMk cId="0" sldId="365"/>
        </pc:sldMkLst>
        <pc:spChg chg="mod">
          <ac:chgData name="Moira Palumbo" userId="d5313c09-a6ac-40b1-8c83-27dd36ce5c13" providerId="ADAL" clId="{D8AA5524-A21B-4894-A7B8-4072BE87B458}" dt="2021-07-07T18:41:26.463" v="3835" actId="20577"/>
          <ac:spMkLst>
            <pc:docMk/>
            <pc:sldMk cId="0" sldId="365"/>
            <ac:spMk id="2" creationId="{00000000-0000-0000-0000-000000000000}"/>
          </ac:spMkLst>
        </pc:spChg>
        <pc:spChg chg="mod">
          <ac:chgData name="Moira Palumbo" userId="d5313c09-a6ac-40b1-8c83-27dd36ce5c13" providerId="ADAL" clId="{D8AA5524-A21B-4894-A7B8-4072BE87B458}" dt="2021-07-07T18:39:53.962" v="3810" actId="20577"/>
          <ac:spMkLst>
            <pc:docMk/>
            <pc:sldMk cId="0" sldId="365"/>
            <ac:spMk id="3" creationId="{00000000-0000-0000-0000-000000000000}"/>
          </ac:spMkLst>
        </pc:spChg>
        <pc:spChg chg="del">
          <ac:chgData name="Moira Palumbo" userId="d5313c09-a6ac-40b1-8c83-27dd36ce5c13" providerId="ADAL" clId="{D8AA5524-A21B-4894-A7B8-4072BE87B458}" dt="2021-07-07T18:44:01.484" v="3925" actId="478"/>
          <ac:spMkLst>
            <pc:docMk/>
            <pc:sldMk cId="0" sldId="365"/>
            <ac:spMk id="4" creationId="{00000000-0000-0000-0000-000000000000}"/>
          </ac:spMkLst>
        </pc:spChg>
        <pc:spChg chg="del">
          <ac:chgData name="Moira Palumbo" userId="d5313c09-a6ac-40b1-8c83-27dd36ce5c13" providerId="ADAL" clId="{D8AA5524-A21B-4894-A7B8-4072BE87B458}" dt="2021-07-07T18:43:57.501" v="3924" actId="478"/>
          <ac:spMkLst>
            <pc:docMk/>
            <pc:sldMk cId="0" sldId="365"/>
            <ac:spMk id="5" creationId="{00000000-0000-0000-0000-000000000000}"/>
          </ac:spMkLst>
        </pc:spChg>
      </pc:sldChg>
      <pc:sldChg chg="delSp modSp mod addCm modCm">
        <pc:chgData name="Moira Palumbo" userId="d5313c09-a6ac-40b1-8c83-27dd36ce5c13" providerId="ADAL" clId="{D8AA5524-A21B-4894-A7B8-4072BE87B458}" dt="2021-07-07T18:44:58.544" v="3962" actId="478"/>
        <pc:sldMkLst>
          <pc:docMk/>
          <pc:sldMk cId="0" sldId="366"/>
        </pc:sldMkLst>
        <pc:spChg chg="mod">
          <ac:chgData name="Moira Palumbo" userId="d5313c09-a6ac-40b1-8c83-27dd36ce5c13" providerId="ADAL" clId="{D8AA5524-A21B-4894-A7B8-4072BE87B458}" dt="2021-07-07T18:44:47.460" v="3960" actId="20577"/>
          <ac:spMkLst>
            <pc:docMk/>
            <pc:sldMk cId="0" sldId="366"/>
            <ac:spMk id="2" creationId="{00000000-0000-0000-0000-000000000000}"/>
          </ac:spMkLst>
        </pc:spChg>
        <pc:spChg chg="del">
          <ac:chgData name="Moira Palumbo" userId="d5313c09-a6ac-40b1-8c83-27dd36ce5c13" providerId="ADAL" clId="{D8AA5524-A21B-4894-A7B8-4072BE87B458}" dt="2021-07-07T18:44:58.544" v="3962" actId="478"/>
          <ac:spMkLst>
            <pc:docMk/>
            <pc:sldMk cId="0" sldId="366"/>
            <ac:spMk id="5" creationId="{00000000-0000-0000-0000-000000000000}"/>
          </ac:spMkLst>
        </pc:spChg>
        <pc:spChg chg="del">
          <ac:chgData name="Moira Palumbo" userId="d5313c09-a6ac-40b1-8c83-27dd36ce5c13" providerId="ADAL" clId="{D8AA5524-A21B-4894-A7B8-4072BE87B458}" dt="2021-07-07T18:44:54.266" v="3961" actId="478"/>
          <ac:spMkLst>
            <pc:docMk/>
            <pc:sldMk cId="0" sldId="366"/>
            <ac:spMk id="6" creationId="{00000000-0000-0000-0000-000000000000}"/>
          </ac:spMkLst>
        </pc:spChg>
      </pc:sldChg>
      <pc:sldChg chg="delSp modSp mod">
        <pc:chgData name="Moira Palumbo" userId="d5313c09-a6ac-40b1-8c83-27dd36ce5c13" providerId="ADAL" clId="{D8AA5524-A21B-4894-A7B8-4072BE87B458}" dt="2021-07-07T18:45:39.738" v="4001" actId="478"/>
        <pc:sldMkLst>
          <pc:docMk/>
          <pc:sldMk cId="0" sldId="367"/>
        </pc:sldMkLst>
        <pc:spChg chg="mod">
          <ac:chgData name="Moira Palumbo" userId="d5313c09-a6ac-40b1-8c83-27dd36ce5c13" providerId="ADAL" clId="{D8AA5524-A21B-4894-A7B8-4072BE87B458}" dt="2021-07-07T18:45:32.738" v="3999" actId="20577"/>
          <ac:spMkLst>
            <pc:docMk/>
            <pc:sldMk cId="0" sldId="367"/>
            <ac:spMk id="2" creationId="{00000000-0000-0000-0000-000000000000}"/>
          </ac:spMkLst>
        </pc:spChg>
        <pc:spChg chg="del">
          <ac:chgData name="Moira Palumbo" userId="d5313c09-a6ac-40b1-8c83-27dd36ce5c13" providerId="ADAL" clId="{D8AA5524-A21B-4894-A7B8-4072BE87B458}" dt="2021-07-07T18:45:39.738" v="4001" actId="478"/>
          <ac:spMkLst>
            <pc:docMk/>
            <pc:sldMk cId="0" sldId="367"/>
            <ac:spMk id="5" creationId="{00000000-0000-0000-0000-000000000000}"/>
          </ac:spMkLst>
        </pc:spChg>
        <pc:spChg chg="del">
          <ac:chgData name="Moira Palumbo" userId="d5313c09-a6ac-40b1-8c83-27dd36ce5c13" providerId="ADAL" clId="{D8AA5524-A21B-4894-A7B8-4072BE87B458}" dt="2021-07-07T18:45:36.196" v="4000" actId="478"/>
          <ac:spMkLst>
            <pc:docMk/>
            <pc:sldMk cId="0" sldId="367"/>
            <ac:spMk id="6" creationId="{00000000-0000-0000-0000-000000000000}"/>
          </ac:spMkLst>
        </pc:spChg>
      </pc:sldChg>
      <pc:sldChg chg="addSp delSp modSp mod modClrScheme addCm modCm chgLayout">
        <pc:chgData name="Moira Palumbo" userId="d5313c09-a6ac-40b1-8c83-27dd36ce5c13" providerId="ADAL" clId="{D8AA5524-A21B-4894-A7B8-4072BE87B458}" dt="2021-07-07T18:47:56.648" v="4134" actId="478"/>
        <pc:sldMkLst>
          <pc:docMk/>
          <pc:sldMk cId="0" sldId="368"/>
        </pc:sldMkLst>
        <pc:spChg chg="del">
          <ac:chgData name="Moira Palumbo" userId="d5313c09-a6ac-40b1-8c83-27dd36ce5c13" providerId="ADAL" clId="{D8AA5524-A21B-4894-A7B8-4072BE87B458}" dt="2021-07-07T18:47:37.817" v="4131" actId="478"/>
          <ac:spMkLst>
            <pc:docMk/>
            <pc:sldMk cId="0" sldId="368"/>
            <ac:spMk id="2" creationId="{00000000-0000-0000-0000-000000000000}"/>
          </ac:spMkLst>
        </pc:spChg>
        <pc:spChg chg="mod ord">
          <ac:chgData name="Moira Palumbo" userId="d5313c09-a6ac-40b1-8c83-27dd36ce5c13" providerId="ADAL" clId="{D8AA5524-A21B-4894-A7B8-4072BE87B458}" dt="2021-07-07T18:46:08.724" v="4009" actId="255"/>
          <ac:spMkLst>
            <pc:docMk/>
            <pc:sldMk cId="0" sldId="368"/>
            <ac:spMk id="3" creationId="{00000000-0000-0000-0000-000000000000}"/>
          </ac:spMkLst>
        </pc:spChg>
        <pc:spChg chg="del mod ord">
          <ac:chgData name="Moira Palumbo" userId="d5313c09-a6ac-40b1-8c83-27dd36ce5c13" providerId="ADAL" clId="{D8AA5524-A21B-4894-A7B8-4072BE87B458}" dt="2021-07-07T18:47:56.648" v="4134" actId="478"/>
          <ac:spMkLst>
            <pc:docMk/>
            <pc:sldMk cId="0" sldId="368"/>
            <ac:spMk id="4" creationId="{00000000-0000-0000-0000-000000000000}"/>
          </ac:spMkLst>
        </pc:spChg>
        <pc:spChg chg="del mod ord">
          <ac:chgData name="Moira Palumbo" userId="d5313c09-a6ac-40b1-8c83-27dd36ce5c13" providerId="ADAL" clId="{D8AA5524-A21B-4894-A7B8-4072BE87B458}" dt="2021-07-07T18:47:53.009" v="4133" actId="478"/>
          <ac:spMkLst>
            <pc:docMk/>
            <pc:sldMk cId="0" sldId="368"/>
            <ac:spMk id="5" creationId="{00000000-0000-0000-0000-000000000000}"/>
          </ac:spMkLst>
        </pc:spChg>
        <pc:spChg chg="add mod ord">
          <ac:chgData name="Moira Palumbo" userId="d5313c09-a6ac-40b1-8c83-27dd36ce5c13" providerId="ADAL" clId="{D8AA5524-A21B-4894-A7B8-4072BE87B458}" dt="2021-07-07T18:47:41.959" v="4132" actId="1076"/>
          <ac:spMkLst>
            <pc:docMk/>
            <pc:sldMk cId="0" sldId="368"/>
            <ac:spMk id="6" creationId="{53ABE250-3100-4EF6-88D0-49A0BF17756E}"/>
          </ac:spMkLst>
        </pc:spChg>
      </pc:sldChg>
      <pc:sldChg chg="addSp delSp modSp mod modClrScheme addCm modCm chgLayout modNotesTx">
        <pc:chgData name="Moira Palumbo" userId="d5313c09-a6ac-40b1-8c83-27dd36ce5c13" providerId="ADAL" clId="{D8AA5524-A21B-4894-A7B8-4072BE87B458}" dt="2021-07-07T17:27:03.900" v="2435" actId="478"/>
        <pc:sldMkLst>
          <pc:docMk/>
          <pc:sldMk cId="0" sldId="371"/>
        </pc:sldMkLst>
        <pc:spChg chg="mod ord">
          <ac:chgData name="Moira Palumbo" userId="d5313c09-a6ac-40b1-8c83-27dd36ce5c13" providerId="ADAL" clId="{D8AA5524-A21B-4894-A7B8-4072BE87B458}" dt="2021-07-07T16:22:46.395" v="1066" actId="20577"/>
          <ac:spMkLst>
            <pc:docMk/>
            <pc:sldMk cId="0" sldId="371"/>
            <ac:spMk id="2" creationId="{00000000-0000-0000-0000-000000000000}"/>
          </ac:spMkLst>
        </pc:spChg>
        <pc:spChg chg="add mod ord">
          <ac:chgData name="Moira Palumbo" userId="d5313c09-a6ac-40b1-8c83-27dd36ce5c13" providerId="ADAL" clId="{D8AA5524-A21B-4894-A7B8-4072BE87B458}" dt="2021-07-07T16:22:41.084" v="1062" actId="20577"/>
          <ac:spMkLst>
            <pc:docMk/>
            <pc:sldMk cId="0" sldId="371"/>
            <ac:spMk id="3" creationId="{C98778A1-6916-427C-9ECC-D1BF412FCE48}"/>
          </ac:spMkLst>
        </pc:spChg>
        <pc:spChg chg="del mod ord">
          <ac:chgData name="Moira Palumbo" userId="d5313c09-a6ac-40b1-8c83-27dd36ce5c13" providerId="ADAL" clId="{D8AA5524-A21B-4894-A7B8-4072BE87B458}" dt="2021-07-07T17:27:03.900" v="2435" actId="478"/>
          <ac:spMkLst>
            <pc:docMk/>
            <pc:sldMk cId="0" sldId="371"/>
            <ac:spMk id="5" creationId="{40A1BD94-730B-4E88-AB87-7EC608A844C3}"/>
          </ac:spMkLst>
        </pc:spChg>
        <pc:spChg chg="mod ord">
          <ac:chgData name="Moira Palumbo" userId="d5313c09-a6ac-40b1-8c83-27dd36ce5c13" providerId="ADAL" clId="{D8AA5524-A21B-4894-A7B8-4072BE87B458}" dt="2021-07-07T16:22:34.008" v="1060" actId="700"/>
          <ac:spMkLst>
            <pc:docMk/>
            <pc:sldMk cId="0" sldId="371"/>
            <ac:spMk id="11" creationId="{03C94062-1286-4C6A-8575-A88C141666A3}"/>
          </ac:spMkLst>
        </pc:spChg>
        <pc:picChg chg="mod">
          <ac:chgData name="Moira Palumbo" userId="d5313c09-a6ac-40b1-8c83-27dd36ce5c13" providerId="ADAL" clId="{D8AA5524-A21B-4894-A7B8-4072BE87B458}" dt="2021-07-07T16:22:38.856" v="1061" actId="1076"/>
          <ac:picMkLst>
            <pc:docMk/>
            <pc:sldMk cId="0" sldId="371"/>
            <ac:picMk id="4" creationId="{85A70403-0248-45C3-9EA6-EAC63B2F34C9}"/>
          </ac:picMkLst>
        </pc:picChg>
      </pc:sldChg>
      <pc:sldChg chg="addSp delSp modSp mod modClrScheme chgLayout">
        <pc:chgData name="Moira Palumbo" userId="d5313c09-a6ac-40b1-8c83-27dd36ce5c13" providerId="ADAL" clId="{D8AA5524-A21B-4894-A7B8-4072BE87B458}" dt="2021-07-07T18:15:57.044" v="3234" actId="700"/>
        <pc:sldMkLst>
          <pc:docMk/>
          <pc:sldMk cId="2504224820" sldId="382"/>
        </pc:sldMkLst>
        <pc:spChg chg="del mod">
          <ac:chgData name="Moira Palumbo" userId="d5313c09-a6ac-40b1-8c83-27dd36ce5c13" providerId="ADAL" clId="{D8AA5524-A21B-4894-A7B8-4072BE87B458}" dt="2021-07-07T18:14:29.950" v="3207"/>
          <ac:spMkLst>
            <pc:docMk/>
            <pc:sldMk cId="2504224820" sldId="382"/>
            <ac:spMk id="2" creationId="{00000000-0000-0000-0000-000000000000}"/>
          </ac:spMkLst>
        </pc:spChg>
        <pc:spChg chg="mod ord">
          <ac:chgData name="Moira Palumbo" userId="d5313c09-a6ac-40b1-8c83-27dd36ce5c13" providerId="ADAL" clId="{D8AA5524-A21B-4894-A7B8-4072BE87B458}" dt="2021-07-07T18:15:57.044" v="3234" actId="700"/>
          <ac:spMkLst>
            <pc:docMk/>
            <pc:sldMk cId="2504224820" sldId="382"/>
            <ac:spMk id="3" creationId="{00000000-0000-0000-0000-000000000000}"/>
          </ac:spMkLst>
        </pc:spChg>
        <pc:spChg chg="del mod ord">
          <ac:chgData name="Moira Palumbo" userId="d5313c09-a6ac-40b1-8c83-27dd36ce5c13" providerId="ADAL" clId="{D8AA5524-A21B-4894-A7B8-4072BE87B458}" dt="2021-07-07T18:15:50.808" v="3233" actId="478"/>
          <ac:spMkLst>
            <pc:docMk/>
            <pc:sldMk cId="2504224820" sldId="382"/>
            <ac:spMk id="4" creationId="{00000000-0000-0000-0000-000000000000}"/>
          </ac:spMkLst>
        </pc:spChg>
        <pc:spChg chg="del mod ord">
          <ac:chgData name="Moira Palumbo" userId="d5313c09-a6ac-40b1-8c83-27dd36ce5c13" providerId="ADAL" clId="{D8AA5524-A21B-4894-A7B8-4072BE87B458}" dt="2021-07-07T18:15:32.508" v="3229" actId="478"/>
          <ac:spMkLst>
            <pc:docMk/>
            <pc:sldMk cId="2504224820" sldId="382"/>
            <ac:spMk id="5" creationId="{00000000-0000-0000-0000-000000000000}"/>
          </ac:spMkLst>
        </pc:spChg>
        <pc:spChg chg="add mod ord">
          <ac:chgData name="Moira Palumbo" userId="d5313c09-a6ac-40b1-8c83-27dd36ce5c13" providerId="ADAL" clId="{D8AA5524-A21B-4894-A7B8-4072BE87B458}" dt="2021-07-07T18:15:57.044" v="3234" actId="700"/>
          <ac:spMkLst>
            <pc:docMk/>
            <pc:sldMk cId="2504224820" sldId="382"/>
            <ac:spMk id="6" creationId="{6A6B4A80-9F06-4503-83DC-E2222A74B5C8}"/>
          </ac:spMkLst>
        </pc:spChg>
      </pc:sldChg>
      <pc:sldChg chg="addSp delSp modSp mod modClrScheme chgLayout">
        <pc:chgData name="Moira Palumbo" userId="d5313c09-a6ac-40b1-8c83-27dd36ce5c13" providerId="ADAL" clId="{D8AA5524-A21B-4894-A7B8-4072BE87B458}" dt="2021-07-07T18:32:47.544" v="3668" actId="12"/>
        <pc:sldMkLst>
          <pc:docMk/>
          <pc:sldMk cId="2726160865" sldId="385"/>
        </pc:sldMkLst>
        <pc:spChg chg="add del mod">
          <ac:chgData name="Moira Palumbo" userId="d5313c09-a6ac-40b1-8c83-27dd36ce5c13" providerId="ADAL" clId="{D8AA5524-A21B-4894-A7B8-4072BE87B458}" dt="2021-07-07T18:32:47.544" v="3668" actId="12"/>
          <ac:spMkLst>
            <pc:docMk/>
            <pc:sldMk cId="2726160865" sldId="385"/>
            <ac:spMk id="2" creationId="{00000000-0000-0000-0000-000000000000}"/>
          </ac:spMkLst>
        </pc:spChg>
        <pc:spChg chg="mod ord">
          <ac:chgData name="Moira Palumbo" userId="d5313c09-a6ac-40b1-8c83-27dd36ce5c13" providerId="ADAL" clId="{D8AA5524-A21B-4894-A7B8-4072BE87B458}" dt="2021-07-07T18:32:38.857" v="3666" actId="700"/>
          <ac:spMkLst>
            <pc:docMk/>
            <pc:sldMk cId="2726160865" sldId="385"/>
            <ac:spMk id="3" creationId="{00000000-0000-0000-0000-000000000000}"/>
          </ac:spMkLst>
        </pc:spChg>
        <pc:spChg chg="add del mod ord">
          <ac:chgData name="Moira Palumbo" userId="d5313c09-a6ac-40b1-8c83-27dd36ce5c13" providerId="ADAL" clId="{D8AA5524-A21B-4894-A7B8-4072BE87B458}" dt="2021-07-07T18:32:38.857" v="3666" actId="700"/>
          <ac:spMkLst>
            <pc:docMk/>
            <pc:sldMk cId="2726160865" sldId="385"/>
            <ac:spMk id="4" creationId="{00000000-0000-0000-0000-000000000000}"/>
          </ac:spMkLst>
        </pc:spChg>
        <pc:spChg chg="add del mod ord">
          <ac:chgData name="Moira Palumbo" userId="d5313c09-a6ac-40b1-8c83-27dd36ce5c13" providerId="ADAL" clId="{D8AA5524-A21B-4894-A7B8-4072BE87B458}" dt="2021-07-07T18:32:38.857" v="3666" actId="700"/>
          <ac:spMkLst>
            <pc:docMk/>
            <pc:sldMk cId="2726160865" sldId="385"/>
            <ac:spMk id="5" creationId="{00000000-0000-0000-0000-000000000000}"/>
          </ac:spMkLst>
        </pc:spChg>
        <pc:spChg chg="add del mod ord">
          <ac:chgData name="Moira Palumbo" userId="d5313c09-a6ac-40b1-8c83-27dd36ce5c13" providerId="ADAL" clId="{D8AA5524-A21B-4894-A7B8-4072BE87B458}" dt="2021-07-07T18:32:38.857" v="3666" actId="700"/>
          <ac:spMkLst>
            <pc:docMk/>
            <pc:sldMk cId="2726160865" sldId="385"/>
            <ac:spMk id="6" creationId="{D1C3E2AD-04FB-4255-9714-2791BF4CAA93}"/>
          </ac:spMkLst>
        </pc:spChg>
      </pc:sldChg>
      <pc:sldChg chg="delSp modSp mod">
        <pc:chgData name="Moira Palumbo" userId="d5313c09-a6ac-40b1-8c83-27dd36ce5c13" providerId="ADAL" clId="{D8AA5524-A21B-4894-A7B8-4072BE87B458}" dt="2021-07-07T18:31:13.740" v="3646" actId="478"/>
        <pc:sldMkLst>
          <pc:docMk/>
          <pc:sldMk cId="27316505" sldId="386"/>
        </pc:sldMkLst>
        <pc:spChg chg="mod">
          <ac:chgData name="Moira Palumbo" userId="d5313c09-a6ac-40b1-8c83-27dd36ce5c13" providerId="ADAL" clId="{D8AA5524-A21B-4894-A7B8-4072BE87B458}" dt="2021-07-07T18:31:07.061" v="3644" actId="20577"/>
          <ac:spMkLst>
            <pc:docMk/>
            <pc:sldMk cId="27316505" sldId="386"/>
            <ac:spMk id="2" creationId="{00000000-0000-0000-0000-000000000000}"/>
          </ac:spMkLst>
        </pc:spChg>
        <pc:spChg chg="del">
          <ac:chgData name="Moira Palumbo" userId="d5313c09-a6ac-40b1-8c83-27dd36ce5c13" providerId="ADAL" clId="{D8AA5524-A21B-4894-A7B8-4072BE87B458}" dt="2021-07-07T18:31:13.740" v="3646" actId="478"/>
          <ac:spMkLst>
            <pc:docMk/>
            <pc:sldMk cId="27316505" sldId="386"/>
            <ac:spMk id="4" creationId="{00000000-0000-0000-0000-000000000000}"/>
          </ac:spMkLst>
        </pc:spChg>
        <pc:spChg chg="del">
          <ac:chgData name="Moira Palumbo" userId="d5313c09-a6ac-40b1-8c83-27dd36ce5c13" providerId="ADAL" clId="{D8AA5524-A21B-4894-A7B8-4072BE87B458}" dt="2021-07-07T18:31:10.388" v="3645" actId="478"/>
          <ac:spMkLst>
            <pc:docMk/>
            <pc:sldMk cId="27316505" sldId="386"/>
            <ac:spMk id="5" creationId="{00000000-0000-0000-0000-000000000000}"/>
          </ac:spMkLst>
        </pc:spChg>
      </pc:sldChg>
      <pc:sldChg chg="delSp modSp mod addCm modCm">
        <pc:chgData name="Moira Palumbo" userId="d5313c09-a6ac-40b1-8c83-27dd36ce5c13" providerId="ADAL" clId="{D8AA5524-A21B-4894-A7B8-4072BE87B458}" dt="2021-07-07T18:33:43.578" v="3687"/>
        <pc:sldMkLst>
          <pc:docMk/>
          <pc:sldMk cId="989916850" sldId="387"/>
        </pc:sldMkLst>
        <pc:spChg chg="mod">
          <ac:chgData name="Moira Palumbo" userId="d5313c09-a6ac-40b1-8c83-27dd36ce5c13" providerId="ADAL" clId="{D8AA5524-A21B-4894-A7B8-4072BE87B458}" dt="2021-07-07T18:33:21.129" v="3683" actId="12"/>
          <ac:spMkLst>
            <pc:docMk/>
            <pc:sldMk cId="989916850" sldId="387"/>
            <ac:spMk id="2" creationId="{00000000-0000-0000-0000-000000000000}"/>
          </ac:spMkLst>
        </pc:spChg>
        <pc:spChg chg="del">
          <ac:chgData name="Moira Palumbo" userId="d5313c09-a6ac-40b1-8c83-27dd36ce5c13" providerId="ADAL" clId="{D8AA5524-A21B-4894-A7B8-4072BE87B458}" dt="2021-07-07T18:33:31.052" v="3685" actId="478"/>
          <ac:spMkLst>
            <pc:docMk/>
            <pc:sldMk cId="989916850" sldId="387"/>
            <ac:spMk id="4" creationId="{00000000-0000-0000-0000-000000000000}"/>
          </ac:spMkLst>
        </pc:spChg>
        <pc:spChg chg="del">
          <ac:chgData name="Moira Palumbo" userId="d5313c09-a6ac-40b1-8c83-27dd36ce5c13" providerId="ADAL" clId="{D8AA5524-A21B-4894-A7B8-4072BE87B458}" dt="2021-07-07T18:33:27.259" v="3684" actId="478"/>
          <ac:spMkLst>
            <pc:docMk/>
            <pc:sldMk cId="989916850" sldId="387"/>
            <ac:spMk id="5" creationId="{00000000-0000-0000-0000-000000000000}"/>
          </ac:spMkLst>
        </pc:spChg>
      </pc:sldChg>
      <pc:sldChg chg="modSp mod">
        <pc:chgData name="Moira Palumbo" userId="d5313c09-a6ac-40b1-8c83-27dd36ce5c13" providerId="ADAL" clId="{D8AA5524-A21B-4894-A7B8-4072BE87B458}" dt="2021-07-07T18:34:09.351" v="3701" actId="12"/>
        <pc:sldMkLst>
          <pc:docMk/>
          <pc:sldMk cId="915658177" sldId="388"/>
        </pc:sldMkLst>
        <pc:spChg chg="mod">
          <ac:chgData name="Moira Palumbo" userId="d5313c09-a6ac-40b1-8c83-27dd36ce5c13" providerId="ADAL" clId="{D8AA5524-A21B-4894-A7B8-4072BE87B458}" dt="2021-07-07T18:34:09.351" v="3701" actId="12"/>
          <ac:spMkLst>
            <pc:docMk/>
            <pc:sldMk cId="915658177" sldId="388"/>
            <ac:spMk id="2" creationId="{00000000-0000-0000-0000-000000000000}"/>
          </ac:spMkLst>
        </pc:spChg>
      </pc:sldChg>
      <pc:sldChg chg="delSp modSp mod">
        <pc:chgData name="Moira Palumbo" userId="d5313c09-a6ac-40b1-8c83-27dd36ce5c13" providerId="ADAL" clId="{D8AA5524-A21B-4894-A7B8-4072BE87B458}" dt="2021-07-07T18:34:56.021" v="3708" actId="12"/>
        <pc:sldMkLst>
          <pc:docMk/>
          <pc:sldMk cId="4096795827" sldId="391"/>
        </pc:sldMkLst>
        <pc:spChg chg="mod">
          <ac:chgData name="Moira Palumbo" userId="d5313c09-a6ac-40b1-8c83-27dd36ce5c13" providerId="ADAL" clId="{D8AA5524-A21B-4894-A7B8-4072BE87B458}" dt="2021-07-07T18:34:56.021" v="3708" actId="12"/>
          <ac:spMkLst>
            <pc:docMk/>
            <pc:sldMk cId="4096795827" sldId="391"/>
            <ac:spMk id="2" creationId="{00000000-0000-0000-0000-000000000000}"/>
          </ac:spMkLst>
        </pc:spChg>
        <pc:spChg chg="del mod">
          <ac:chgData name="Moira Palumbo" userId="d5313c09-a6ac-40b1-8c83-27dd36ce5c13" providerId="ADAL" clId="{D8AA5524-A21B-4894-A7B8-4072BE87B458}" dt="2021-07-07T18:34:22.320" v="3704" actId="478"/>
          <ac:spMkLst>
            <pc:docMk/>
            <pc:sldMk cId="4096795827" sldId="391"/>
            <ac:spMk id="4" creationId="{00000000-0000-0000-0000-000000000000}"/>
          </ac:spMkLst>
        </pc:spChg>
        <pc:spChg chg="del">
          <ac:chgData name="Moira Palumbo" userId="d5313c09-a6ac-40b1-8c83-27dd36ce5c13" providerId="ADAL" clId="{D8AA5524-A21B-4894-A7B8-4072BE87B458}" dt="2021-07-07T18:34:16.628" v="3702" actId="478"/>
          <ac:spMkLst>
            <pc:docMk/>
            <pc:sldMk cId="4096795827" sldId="391"/>
            <ac:spMk id="5" creationId="{00000000-0000-0000-0000-000000000000}"/>
          </ac:spMkLst>
        </pc:spChg>
      </pc:sldChg>
      <pc:sldChg chg="delSp modSp mod">
        <pc:chgData name="Moira Palumbo" userId="d5313c09-a6ac-40b1-8c83-27dd36ce5c13" providerId="ADAL" clId="{D8AA5524-A21B-4894-A7B8-4072BE87B458}" dt="2021-07-07T18:39:03.577" v="3798" actId="478"/>
        <pc:sldMkLst>
          <pc:docMk/>
          <pc:sldMk cId="355167475" sldId="392"/>
        </pc:sldMkLst>
        <pc:spChg chg="mod">
          <ac:chgData name="Moira Palumbo" userId="d5313c09-a6ac-40b1-8c83-27dd36ce5c13" providerId="ADAL" clId="{D8AA5524-A21B-4894-A7B8-4072BE87B458}" dt="2021-07-07T18:35:23.207" v="3714" actId="12"/>
          <ac:spMkLst>
            <pc:docMk/>
            <pc:sldMk cId="355167475" sldId="392"/>
            <ac:spMk id="2" creationId="{00000000-0000-0000-0000-000000000000}"/>
          </ac:spMkLst>
        </pc:spChg>
        <pc:spChg chg="del">
          <ac:chgData name="Moira Palumbo" userId="d5313c09-a6ac-40b1-8c83-27dd36ce5c13" providerId="ADAL" clId="{D8AA5524-A21B-4894-A7B8-4072BE87B458}" dt="2021-07-07T18:39:03.577" v="3798" actId="478"/>
          <ac:spMkLst>
            <pc:docMk/>
            <pc:sldMk cId="355167475" sldId="392"/>
            <ac:spMk id="4" creationId="{00000000-0000-0000-0000-000000000000}"/>
          </ac:spMkLst>
        </pc:spChg>
        <pc:spChg chg="del">
          <ac:chgData name="Moira Palumbo" userId="d5313c09-a6ac-40b1-8c83-27dd36ce5c13" providerId="ADAL" clId="{D8AA5524-A21B-4894-A7B8-4072BE87B458}" dt="2021-07-07T18:38:59.810" v="3797" actId="478"/>
          <ac:spMkLst>
            <pc:docMk/>
            <pc:sldMk cId="355167475" sldId="392"/>
            <ac:spMk id="5" creationId="{00000000-0000-0000-0000-000000000000}"/>
          </ac:spMkLst>
        </pc:spChg>
      </pc:sldChg>
      <pc:sldChg chg="delSp modSp mod addCm modCm">
        <pc:chgData name="Moira Palumbo" userId="d5313c09-a6ac-40b1-8c83-27dd36ce5c13" providerId="ADAL" clId="{D8AA5524-A21B-4894-A7B8-4072BE87B458}" dt="2021-07-07T18:03:02.248" v="2894" actId="5900"/>
        <pc:sldMkLst>
          <pc:docMk/>
          <pc:sldMk cId="855163566" sldId="394"/>
        </pc:sldMkLst>
        <pc:spChg chg="del">
          <ac:chgData name="Moira Palumbo" userId="d5313c09-a6ac-40b1-8c83-27dd36ce5c13" providerId="ADAL" clId="{D8AA5524-A21B-4894-A7B8-4072BE87B458}" dt="2021-07-07T17:27:27.721" v="2436" actId="478"/>
          <ac:spMkLst>
            <pc:docMk/>
            <pc:sldMk cId="855163566" sldId="394"/>
            <ac:spMk id="3" creationId="{5B8AA77A-6A9C-4C61-BBA0-0DBA6EEFE20D}"/>
          </ac:spMkLst>
        </pc:spChg>
        <pc:spChg chg="mod">
          <ac:chgData name="Moira Palumbo" userId="d5313c09-a6ac-40b1-8c83-27dd36ce5c13" providerId="ADAL" clId="{D8AA5524-A21B-4894-A7B8-4072BE87B458}" dt="2021-07-07T18:02:56.837" v="2893" actId="20577"/>
          <ac:spMkLst>
            <pc:docMk/>
            <pc:sldMk cId="855163566" sldId="394"/>
            <ac:spMk id="6" creationId="{A3D9C313-9D74-4417-9CE5-3067F940B13A}"/>
          </ac:spMkLst>
        </pc:spChg>
      </pc:sldChg>
      <pc:sldChg chg="delSp modSp mod">
        <pc:chgData name="Moira Palumbo" userId="d5313c09-a6ac-40b1-8c83-27dd36ce5c13" providerId="ADAL" clId="{D8AA5524-A21B-4894-A7B8-4072BE87B458}" dt="2021-07-07T18:22:26.286" v="3421" actId="478"/>
        <pc:sldMkLst>
          <pc:docMk/>
          <pc:sldMk cId="1923525" sldId="396"/>
        </pc:sldMkLst>
        <pc:spChg chg="del">
          <ac:chgData name="Moira Palumbo" userId="d5313c09-a6ac-40b1-8c83-27dd36ce5c13" providerId="ADAL" clId="{D8AA5524-A21B-4894-A7B8-4072BE87B458}" dt="2021-07-07T18:22:26.286" v="3421" actId="478"/>
          <ac:spMkLst>
            <pc:docMk/>
            <pc:sldMk cId="1923525" sldId="396"/>
            <ac:spMk id="3" creationId="{5B8AA77A-6A9C-4C61-BBA0-0DBA6EEFE20D}"/>
          </ac:spMkLst>
        </pc:spChg>
        <pc:spChg chg="mod">
          <ac:chgData name="Moira Palumbo" userId="d5313c09-a6ac-40b1-8c83-27dd36ce5c13" providerId="ADAL" clId="{D8AA5524-A21B-4894-A7B8-4072BE87B458}" dt="2021-07-07T18:17:31.047" v="3278" actId="20577"/>
          <ac:spMkLst>
            <pc:docMk/>
            <pc:sldMk cId="1923525" sldId="396"/>
            <ac:spMk id="6" creationId="{A3D9C313-9D74-4417-9CE5-3067F940B13A}"/>
          </ac:spMkLst>
        </pc:spChg>
      </pc:sldChg>
      <pc:sldChg chg="addSp modSp mod modClrScheme addCm modCm chgLayout modNotesTx">
        <pc:chgData name="Moira Palumbo" userId="d5313c09-a6ac-40b1-8c83-27dd36ce5c13" providerId="ADAL" clId="{D8AA5524-A21B-4894-A7B8-4072BE87B458}" dt="2021-07-07T15:51:36.201" v="465"/>
        <pc:sldMkLst>
          <pc:docMk/>
          <pc:sldMk cId="3328151250" sldId="397"/>
        </pc:sldMkLst>
        <pc:spChg chg="mod ord">
          <ac:chgData name="Moira Palumbo" userId="d5313c09-a6ac-40b1-8c83-27dd36ce5c13" providerId="ADAL" clId="{D8AA5524-A21B-4894-A7B8-4072BE87B458}" dt="2021-07-07T15:37:32.900" v="383" actId="20577"/>
          <ac:spMkLst>
            <pc:docMk/>
            <pc:sldMk cId="3328151250" sldId="397"/>
            <ac:spMk id="2" creationId="{00000000-0000-0000-0000-000000000000}"/>
          </ac:spMkLst>
        </pc:spChg>
        <pc:spChg chg="mod">
          <ac:chgData name="Moira Palumbo" userId="d5313c09-a6ac-40b1-8c83-27dd36ce5c13" providerId="ADAL" clId="{D8AA5524-A21B-4894-A7B8-4072BE87B458}" dt="2021-07-07T15:38:14.667" v="411" actId="20577"/>
          <ac:spMkLst>
            <pc:docMk/>
            <pc:sldMk cId="3328151250" sldId="397"/>
            <ac:spMk id="3" creationId="{00000000-0000-0000-0000-000000000000}"/>
          </ac:spMkLst>
        </pc:spChg>
        <pc:spChg chg="add mod ord">
          <ac:chgData name="Moira Palumbo" userId="d5313c09-a6ac-40b1-8c83-27dd36ce5c13" providerId="ADAL" clId="{D8AA5524-A21B-4894-A7B8-4072BE87B458}" dt="2021-07-07T15:37:35.908" v="384" actId="20577"/>
          <ac:spMkLst>
            <pc:docMk/>
            <pc:sldMk cId="3328151250" sldId="397"/>
            <ac:spMk id="4" creationId="{FF09285F-E4C9-4CF0-9CCB-8A691BDFA72C}"/>
          </ac:spMkLst>
        </pc:spChg>
        <pc:spChg chg="mod ord">
          <ac:chgData name="Moira Palumbo" userId="d5313c09-a6ac-40b1-8c83-27dd36ce5c13" providerId="ADAL" clId="{D8AA5524-A21B-4894-A7B8-4072BE87B458}" dt="2021-07-07T15:37:21.755" v="370" actId="700"/>
          <ac:spMkLst>
            <pc:docMk/>
            <pc:sldMk cId="3328151250" sldId="397"/>
            <ac:spMk id="5" creationId="{00000000-0000-0000-0000-000000000000}"/>
          </ac:spMkLst>
        </pc:spChg>
        <pc:spChg chg="mod">
          <ac:chgData name="Moira Palumbo" userId="d5313c09-a6ac-40b1-8c83-27dd36ce5c13" providerId="ADAL" clId="{D8AA5524-A21B-4894-A7B8-4072BE87B458}" dt="2021-07-07T15:37:53.426" v="389" actId="20577"/>
          <ac:spMkLst>
            <pc:docMk/>
            <pc:sldMk cId="3328151250" sldId="397"/>
            <ac:spMk id="7" creationId="{00000000-0000-0000-0000-000000000000}"/>
          </ac:spMkLst>
        </pc:spChg>
        <pc:spChg chg="mod">
          <ac:chgData name="Moira Palumbo" userId="d5313c09-a6ac-40b1-8c83-27dd36ce5c13" providerId="ADAL" clId="{D8AA5524-A21B-4894-A7B8-4072BE87B458}" dt="2021-07-07T15:37:48.772" v="386" actId="20577"/>
          <ac:spMkLst>
            <pc:docMk/>
            <pc:sldMk cId="3328151250" sldId="397"/>
            <ac:spMk id="15" creationId="{A2410FC6-60F4-4341-8178-5CBBCCDC2611}"/>
          </ac:spMkLst>
        </pc:spChg>
        <pc:spChg chg="mod">
          <ac:chgData name="Moira Palumbo" userId="d5313c09-a6ac-40b1-8c83-27dd36ce5c13" providerId="ADAL" clId="{D8AA5524-A21B-4894-A7B8-4072BE87B458}" dt="2021-07-07T15:38:06.002" v="399" actId="20577"/>
          <ac:spMkLst>
            <pc:docMk/>
            <pc:sldMk cId="3328151250" sldId="397"/>
            <ac:spMk id="17" creationId="{0DBC58EE-B51F-6B4C-BDBD-102256E499AB}"/>
          </ac:spMkLst>
        </pc:spChg>
      </pc:sldChg>
      <pc:sldChg chg="modSp mod modClrScheme addCm modCm chgLayout">
        <pc:chgData name="Moira Palumbo" userId="d5313c09-a6ac-40b1-8c83-27dd36ce5c13" providerId="ADAL" clId="{D8AA5524-A21B-4894-A7B8-4072BE87B458}" dt="2021-07-07T15:51:02.388" v="463"/>
        <pc:sldMkLst>
          <pc:docMk/>
          <pc:sldMk cId="0" sldId="398"/>
        </pc:sldMkLst>
        <pc:spChg chg="mod ord">
          <ac:chgData name="Moira Palumbo" userId="d5313c09-a6ac-40b1-8c83-27dd36ce5c13" providerId="ADAL" clId="{D8AA5524-A21B-4894-A7B8-4072BE87B458}" dt="2021-07-07T15:21:48.552" v="33" actId="700"/>
          <ac:spMkLst>
            <pc:docMk/>
            <pc:sldMk cId="0" sldId="398"/>
            <ac:spMk id="2" creationId="{9C817BBE-13CB-4E43-8281-B3F1E3EFF8CF}"/>
          </ac:spMkLst>
        </pc:spChg>
        <pc:spChg chg="mod ord">
          <ac:chgData name="Moira Palumbo" userId="d5313c09-a6ac-40b1-8c83-27dd36ce5c13" providerId="ADAL" clId="{D8AA5524-A21B-4894-A7B8-4072BE87B458}" dt="2021-07-07T15:22:17.951" v="36" actId="20577"/>
          <ac:spMkLst>
            <pc:docMk/>
            <pc:sldMk cId="0" sldId="398"/>
            <ac:spMk id="4" creationId="{074465FE-83A1-43BF-B460-8D70880BDE6E}"/>
          </ac:spMkLst>
        </pc:spChg>
      </pc:sldChg>
      <pc:sldChg chg="modSp mod modClrScheme addCm modCm chgLayout modNotesTx">
        <pc:chgData name="Moira Palumbo" userId="d5313c09-a6ac-40b1-8c83-27dd36ce5c13" providerId="ADAL" clId="{D8AA5524-A21B-4894-A7B8-4072BE87B458}" dt="2021-07-07T16:49:47.087" v="1776" actId="6549"/>
        <pc:sldMkLst>
          <pc:docMk/>
          <pc:sldMk cId="3599719966" sldId="506"/>
        </pc:sldMkLst>
        <pc:spChg chg="mod ord">
          <ac:chgData name="Moira Palumbo" userId="d5313c09-a6ac-40b1-8c83-27dd36ce5c13" providerId="ADAL" clId="{D8AA5524-A21B-4894-A7B8-4072BE87B458}" dt="2021-07-07T16:34:01.478" v="1247" actId="700"/>
          <ac:spMkLst>
            <pc:docMk/>
            <pc:sldMk cId="3599719966" sldId="506"/>
            <ac:spMk id="2" creationId="{534F08DC-A537-4D2A-8371-69C0A4A08DC2}"/>
          </ac:spMkLst>
        </pc:spChg>
        <pc:spChg chg="mod ord">
          <ac:chgData name="Moira Palumbo" userId="d5313c09-a6ac-40b1-8c83-27dd36ce5c13" providerId="ADAL" clId="{D8AA5524-A21B-4894-A7B8-4072BE87B458}" dt="2021-07-07T16:38:31.613" v="1377" actId="20577"/>
          <ac:spMkLst>
            <pc:docMk/>
            <pc:sldMk cId="3599719966" sldId="506"/>
            <ac:spMk id="3" creationId="{B91E6F35-EB9E-476E-BBF4-82457B96E69B}"/>
          </ac:spMkLst>
        </pc:spChg>
      </pc:sldChg>
      <pc:sldChg chg="addSp delSp modSp mod modClrScheme addCm delCm modCm chgLayout">
        <pc:chgData name="Moira Palumbo" userId="d5313c09-a6ac-40b1-8c83-27dd36ce5c13" providerId="ADAL" clId="{D8AA5524-A21B-4894-A7B8-4072BE87B458}" dt="2021-07-07T16:56:32.116" v="1991" actId="20577"/>
        <pc:sldMkLst>
          <pc:docMk/>
          <pc:sldMk cId="4210229177" sldId="230716805"/>
        </pc:sldMkLst>
        <pc:spChg chg="mod ord">
          <ac:chgData name="Moira Palumbo" userId="d5313c09-a6ac-40b1-8c83-27dd36ce5c13" providerId="ADAL" clId="{D8AA5524-A21B-4894-A7B8-4072BE87B458}" dt="2021-07-07T16:33:46.101" v="1246" actId="700"/>
          <ac:spMkLst>
            <pc:docMk/>
            <pc:sldMk cId="4210229177" sldId="230716805"/>
            <ac:spMk id="2" creationId="{00000000-0000-0000-0000-000000000000}"/>
          </ac:spMkLst>
        </pc:spChg>
        <pc:spChg chg="mod ord">
          <ac:chgData name="Moira Palumbo" userId="d5313c09-a6ac-40b1-8c83-27dd36ce5c13" providerId="ADAL" clId="{D8AA5524-A21B-4894-A7B8-4072BE87B458}" dt="2021-07-07T16:56:32.116" v="1991" actId="20577"/>
          <ac:spMkLst>
            <pc:docMk/>
            <pc:sldMk cId="4210229177" sldId="230716805"/>
            <ac:spMk id="3" creationId="{00000000-0000-0000-0000-000000000000}"/>
          </ac:spMkLst>
        </pc:spChg>
        <pc:spChg chg="add del mod ord">
          <ac:chgData name="Moira Palumbo" userId="d5313c09-a6ac-40b1-8c83-27dd36ce5c13" providerId="ADAL" clId="{D8AA5524-A21B-4894-A7B8-4072BE87B458}" dt="2021-07-07T16:31:11.429" v="1150" actId="478"/>
          <ac:spMkLst>
            <pc:docMk/>
            <pc:sldMk cId="4210229177" sldId="230716805"/>
            <ac:spMk id="4" creationId="{2D194A93-E2BD-445F-B2AE-C261C1BB89AF}"/>
          </ac:spMkLst>
        </pc:spChg>
        <pc:spChg chg="mod">
          <ac:chgData name="Moira Palumbo" userId="d5313c09-a6ac-40b1-8c83-27dd36ce5c13" providerId="ADAL" clId="{D8AA5524-A21B-4894-A7B8-4072BE87B458}" dt="2021-07-07T16:27:02.633" v="1080" actId="164"/>
          <ac:spMkLst>
            <pc:docMk/>
            <pc:sldMk cId="4210229177" sldId="230716805"/>
            <ac:spMk id="6" creationId="{00000000-0000-0000-0000-000000000000}"/>
          </ac:spMkLst>
        </pc:spChg>
        <pc:spChg chg="add mod ord">
          <ac:chgData name="Moira Palumbo" userId="d5313c09-a6ac-40b1-8c83-27dd36ce5c13" providerId="ADAL" clId="{D8AA5524-A21B-4894-A7B8-4072BE87B458}" dt="2021-07-07T16:33:46.101" v="1246" actId="700"/>
          <ac:spMkLst>
            <pc:docMk/>
            <pc:sldMk cId="4210229177" sldId="230716805"/>
            <ac:spMk id="8" creationId="{C42C10CC-587C-4C04-BDB2-33154049E0BF}"/>
          </ac:spMkLst>
        </pc:spChg>
        <pc:spChg chg="mod">
          <ac:chgData name="Moira Palumbo" userId="d5313c09-a6ac-40b1-8c83-27dd36ce5c13" providerId="ADAL" clId="{D8AA5524-A21B-4894-A7B8-4072BE87B458}" dt="2021-07-07T16:31:26.825" v="1153" actId="1076"/>
          <ac:spMkLst>
            <pc:docMk/>
            <pc:sldMk cId="4210229177" sldId="230716805"/>
            <ac:spMk id="23" creationId="{96E50AED-D290-440F-9B78-5F2A32E48A4F}"/>
          </ac:spMkLst>
        </pc:spChg>
        <pc:spChg chg="mod">
          <ac:chgData name="Moira Palumbo" userId="d5313c09-a6ac-40b1-8c83-27dd36ce5c13" providerId="ADAL" clId="{D8AA5524-A21B-4894-A7B8-4072BE87B458}" dt="2021-07-07T16:27:02.633" v="1080" actId="164"/>
          <ac:spMkLst>
            <pc:docMk/>
            <pc:sldMk cId="4210229177" sldId="230716805"/>
            <ac:spMk id="24" creationId="{52821D4F-9E36-4625-A17E-4FD9AD0A7A4F}"/>
          </ac:spMkLst>
        </pc:spChg>
        <pc:spChg chg="mod">
          <ac:chgData name="Moira Palumbo" userId="d5313c09-a6ac-40b1-8c83-27dd36ce5c13" providerId="ADAL" clId="{D8AA5524-A21B-4894-A7B8-4072BE87B458}" dt="2021-07-07T16:27:02.633" v="1080" actId="164"/>
          <ac:spMkLst>
            <pc:docMk/>
            <pc:sldMk cId="4210229177" sldId="230716805"/>
            <ac:spMk id="31" creationId="{00000000-0000-0000-0000-000000000000}"/>
          </ac:spMkLst>
        </pc:spChg>
        <pc:grpChg chg="add mod">
          <ac:chgData name="Moira Palumbo" userId="d5313c09-a6ac-40b1-8c83-27dd36ce5c13" providerId="ADAL" clId="{D8AA5524-A21B-4894-A7B8-4072BE87B458}" dt="2021-07-07T16:31:21.250" v="1152" actId="1076"/>
          <ac:grpSpMkLst>
            <pc:docMk/>
            <pc:sldMk cId="4210229177" sldId="230716805"/>
            <ac:grpSpMk id="5" creationId="{13EE3146-861D-43A1-AB2F-CFEB83BA18BE}"/>
          </ac:grpSpMkLst>
        </pc:grpChg>
        <pc:grpChg chg="mod">
          <ac:chgData name="Moira Palumbo" userId="d5313c09-a6ac-40b1-8c83-27dd36ce5c13" providerId="ADAL" clId="{D8AA5524-A21B-4894-A7B8-4072BE87B458}" dt="2021-07-07T16:27:02.633" v="1080" actId="164"/>
          <ac:grpSpMkLst>
            <pc:docMk/>
            <pc:sldMk cId="4210229177" sldId="230716805"/>
            <ac:grpSpMk id="25" creationId="{1A010D30-07FC-44E1-8F8A-86BA6C0CE16B}"/>
          </ac:grpSpMkLst>
        </pc:grpChg>
        <pc:grpChg chg="mod">
          <ac:chgData name="Moira Palumbo" userId="d5313c09-a6ac-40b1-8c83-27dd36ce5c13" providerId="ADAL" clId="{D8AA5524-A21B-4894-A7B8-4072BE87B458}" dt="2021-07-07T16:27:02.633" v="1080" actId="164"/>
          <ac:grpSpMkLst>
            <pc:docMk/>
            <pc:sldMk cId="4210229177" sldId="230716805"/>
            <ac:grpSpMk id="54" creationId="{CF764D0A-07B2-45DF-BB0E-CEAE51FD4003}"/>
          </ac:grpSpMkLst>
        </pc:grpChg>
      </pc:sldChg>
      <pc:sldChg chg="delSp modSp mod addCm modCm chgLayout">
        <pc:chgData name="Moira Palumbo" userId="d5313c09-a6ac-40b1-8c83-27dd36ce5c13" providerId="ADAL" clId="{D8AA5524-A21B-4894-A7B8-4072BE87B458}" dt="2021-07-07T15:55:38.709" v="494" actId="478"/>
        <pc:sldMkLst>
          <pc:docMk/>
          <pc:sldMk cId="0" sldId="230716990"/>
        </pc:sldMkLst>
        <pc:spChg chg="mod ord">
          <ac:chgData name="Moira Palumbo" userId="d5313c09-a6ac-40b1-8c83-27dd36ce5c13" providerId="ADAL" clId="{D8AA5524-A21B-4894-A7B8-4072BE87B458}" dt="2021-07-07T15:39:46.227" v="455" actId="20577"/>
          <ac:spMkLst>
            <pc:docMk/>
            <pc:sldMk cId="0" sldId="230716990"/>
            <ac:spMk id="2" creationId="{00000000-0000-0000-0000-000000000000}"/>
          </ac:spMkLst>
        </pc:spChg>
        <pc:spChg chg="mod ord">
          <ac:chgData name="Moira Palumbo" userId="d5313c09-a6ac-40b1-8c83-27dd36ce5c13" providerId="ADAL" clId="{D8AA5524-A21B-4894-A7B8-4072BE87B458}" dt="2021-07-07T15:39:40.666" v="451" actId="700"/>
          <ac:spMkLst>
            <pc:docMk/>
            <pc:sldMk cId="0" sldId="230716990"/>
            <ac:spMk id="3" creationId="{00000000-0000-0000-0000-000000000000}"/>
          </ac:spMkLst>
        </pc:spChg>
        <pc:spChg chg="del mod ord">
          <ac:chgData name="Moira Palumbo" userId="d5313c09-a6ac-40b1-8c83-27dd36ce5c13" providerId="ADAL" clId="{D8AA5524-A21B-4894-A7B8-4072BE87B458}" dt="2021-07-07T15:55:38.709" v="494" actId="478"/>
          <ac:spMkLst>
            <pc:docMk/>
            <pc:sldMk cId="0" sldId="230716990"/>
            <ac:spMk id="7" creationId="{3A98C190-4135-4A36-B60A-704147DB0E03}"/>
          </ac:spMkLst>
        </pc:spChg>
        <pc:picChg chg="mod ord">
          <ac:chgData name="Moira Palumbo" userId="d5313c09-a6ac-40b1-8c83-27dd36ce5c13" providerId="ADAL" clId="{D8AA5524-A21B-4894-A7B8-4072BE87B458}" dt="2021-07-07T15:39:40.666" v="451" actId="700"/>
          <ac:picMkLst>
            <pc:docMk/>
            <pc:sldMk cId="0" sldId="230716990"/>
            <ac:picMk id="8" creationId="{7BED48D6-5E08-4BBE-A22B-926F5CAE8633}"/>
          </ac:picMkLst>
        </pc:picChg>
      </pc:sldChg>
      <pc:sldChg chg="modSp mod">
        <pc:chgData name="Moira Palumbo" userId="d5313c09-a6ac-40b1-8c83-27dd36ce5c13" providerId="ADAL" clId="{D8AA5524-A21B-4894-A7B8-4072BE87B458}" dt="2021-07-07T15:55:33.942" v="493" actId="20577"/>
        <pc:sldMkLst>
          <pc:docMk/>
          <pc:sldMk cId="0" sldId="230716991"/>
        </pc:sldMkLst>
        <pc:spChg chg="mod">
          <ac:chgData name="Moira Palumbo" userId="d5313c09-a6ac-40b1-8c83-27dd36ce5c13" providerId="ADAL" clId="{D8AA5524-A21B-4894-A7B8-4072BE87B458}" dt="2021-07-07T15:55:33.942" v="493" actId="20577"/>
          <ac:spMkLst>
            <pc:docMk/>
            <pc:sldMk cId="0" sldId="230716991"/>
            <ac:spMk id="2" creationId="{00000000-0000-0000-0000-000000000000}"/>
          </ac:spMkLst>
        </pc:spChg>
        <pc:spChg chg="mod">
          <ac:chgData name="Moira Palumbo" userId="d5313c09-a6ac-40b1-8c83-27dd36ce5c13" providerId="ADAL" clId="{D8AA5524-A21B-4894-A7B8-4072BE87B458}" dt="2021-07-07T15:55:10.937" v="489" actId="20577"/>
          <ac:spMkLst>
            <pc:docMk/>
            <pc:sldMk cId="0" sldId="230716991"/>
            <ac:spMk id="3" creationId="{00000000-0000-0000-0000-000000000000}"/>
          </ac:spMkLst>
        </pc:spChg>
      </pc:sldChg>
      <pc:sldChg chg="delSp mod">
        <pc:chgData name="Moira Palumbo" userId="d5313c09-a6ac-40b1-8c83-27dd36ce5c13" providerId="ADAL" clId="{D8AA5524-A21B-4894-A7B8-4072BE87B458}" dt="2021-07-07T16:01:09.573" v="737" actId="478"/>
        <pc:sldMkLst>
          <pc:docMk/>
          <pc:sldMk cId="0" sldId="230716992"/>
        </pc:sldMkLst>
        <pc:spChg chg="del">
          <ac:chgData name="Moira Palumbo" userId="d5313c09-a6ac-40b1-8c83-27dd36ce5c13" providerId="ADAL" clId="{D8AA5524-A21B-4894-A7B8-4072BE87B458}" dt="2021-07-07T16:01:09.573" v="737" actId="478"/>
          <ac:spMkLst>
            <pc:docMk/>
            <pc:sldMk cId="0" sldId="230716992"/>
            <ac:spMk id="7" creationId="{3A98C190-4135-4A36-B60A-704147DB0E03}"/>
          </ac:spMkLst>
        </pc:spChg>
      </pc:sldChg>
      <pc:sldChg chg="delSp modSp mod modClrScheme addCm modCm chgLayout">
        <pc:chgData name="Moira Palumbo" userId="d5313c09-a6ac-40b1-8c83-27dd36ce5c13" providerId="ADAL" clId="{D8AA5524-A21B-4894-A7B8-4072BE87B458}" dt="2021-07-07T18:49:13.912" v="4136" actId="313"/>
        <pc:sldMkLst>
          <pc:docMk/>
          <pc:sldMk cId="0" sldId="230716993"/>
        </pc:sldMkLst>
        <pc:spChg chg="mod ord">
          <ac:chgData name="Moira Palumbo" userId="d5313c09-a6ac-40b1-8c83-27dd36ce5c13" providerId="ADAL" clId="{D8AA5524-A21B-4894-A7B8-4072BE87B458}" dt="2021-07-07T16:11:42.965" v="1005" actId="20577"/>
          <ac:spMkLst>
            <pc:docMk/>
            <pc:sldMk cId="0" sldId="230716993"/>
            <ac:spMk id="2" creationId="{00000000-0000-0000-0000-000000000000}"/>
          </ac:spMkLst>
        </pc:spChg>
        <pc:spChg chg="mod ord">
          <ac:chgData name="Moira Palumbo" userId="d5313c09-a6ac-40b1-8c83-27dd36ce5c13" providerId="ADAL" clId="{D8AA5524-A21B-4894-A7B8-4072BE87B458}" dt="2021-07-07T18:49:13.912" v="4136" actId="313"/>
          <ac:spMkLst>
            <pc:docMk/>
            <pc:sldMk cId="0" sldId="230716993"/>
            <ac:spMk id="3" creationId="{00000000-0000-0000-0000-000000000000}"/>
          </ac:spMkLst>
        </pc:spChg>
        <pc:spChg chg="del">
          <ac:chgData name="Moira Palumbo" userId="d5313c09-a6ac-40b1-8c83-27dd36ce5c13" providerId="ADAL" clId="{D8AA5524-A21B-4894-A7B8-4072BE87B458}" dt="2021-07-07T16:06:00.892" v="971" actId="478"/>
          <ac:spMkLst>
            <pc:docMk/>
            <pc:sldMk cId="0" sldId="230716993"/>
            <ac:spMk id="5" creationId="{40A1BD94-730B-4E88-AB87-7EC608A844C3}"/>
          </ac:spMkLst>
        </pc:spChg>
        <pc:picChg chg="mod ord">
          <ac:chgData name="Moira Palumbo" userId="d5313c09-a6ac-40b1-8c83-27dd36ce5c13" providerId="ADAL" clId="{D8AA5524-A21B-4894-A7B8-4072BE87B458}" dt="2021-07-07T16:11:24.497" v="1001" actId="700"/>
          <ac:picMkLst>
            <pc:docMk/>
            <pc:sldMk cId="0" sldId="230716993"/>
            <ac:picMk id="4" creationId="{00000000-0000-0000-0000-000000000000}"/>
          </ac:picMkLst>
        </pc:picChg>
      </pc:sldChg>
      <pc:sldChg chg="delSp mod addCm modCm">
        <pc:chgData name="Moira Palumbo" userId="d5313c09-a6ac-40b1-8c83-27dd36ce5c13" providerId="ADAL" clId="{D8AA5524-A21B-4894-A7B8-4072BE87B458}" dt="2021-07-07T17:26:43.530" v="2431" actId="478"/>
        <pc:sldMkLst>
          <pc:docMk/>
          <pc:sldMk cId="0" sldId="230716994"/>
        </pc:sldMkLst>
        <pc:spChg chg="del">
          <ac:chgData name="Moira Palumbo" userId="d5313c09-a6ac-40b1-8c83-27dd36ce5c13" providerId="ADAL" clId="{D8AA5524-A21B-4894-A7B8-4072BE87B458}" dt="2021-07-07T17:26:43.530" v="2431" actId="478"/>
          <ac:spMkLst>
            <pc:docMk/>
            <pc:sldMk cId="0" sldId="230716994"/>
            <ac:spMk id="7" creationId="{3A98C190-4135-4A36-B60A-704147DB0E03}"/>
          </ac:spMkLst>
        </pc:spChg>
      </pc:sldChg>
      <pc:sldChg chg="delSp modSp mod addCm">
        <pc:chgData name="Moira Palumbo" userId="d5313c09-a6ac-40b1-8c83-27dd36ce5c13" providerId="ADAL" clId="{D8AA5524-A21B-4894-A7B8-4072BE87B458}" dt="2021-07-07T17:26:53.802" v="2433" actId="478"/>
        <pc:sldMkLst>
          <pc:docMk/>
          <pc:sldMk cId="0" sldId="230716995"/>
        </pc:sldMkLst>
        <pc:spChg chg="mod">
          <ac:chgData name="Moira Palumbo" userId="d5313c09-a6ac-40b1-8c83-27dd36ce5c13" providerId="ADAL" clId="{D8AA5524-A21B-4894-A7B8-4072BE87B458}" dt="2021-07-07T16:17:53.549" v="1030" actId="20577"/>
          <ac:spMkLst>
            <pc:docMk/>
            <pc:sldMk cId="0" sldId="230716995"/>
            <ac:spMk id="2" creationId="{00000000-0000-0000-0000-000000000000}"/>
          </ac:spMkLst>
        </pc:spChg>
        <pc:spChg chg="mod">
          <ac:chgData name="Moira Palumbo" userId="d5313c09-a6ac-40b1-8c83-27dd36ce5c13" providerId="ADAL" clId="{D8AA5524-A21B-4894-A7B8-4072BE87B458}" dt="2021-07-07T16:21:44.276" v="1054" actId="20577"/>
          <ac:spMkLst>
            <pc:docMk/>
            <pc:sldMk cId="0" sldId="230716995"/>
            <ac:spMk id="3" creationId="{00000000-0000-0000-0000-000000000000}"/>
          </ac:spMkLst>
        </pc:spChg>
        <pc:spChg chg="del">
          <ac:chgData name="Moira Palumbo" userId="d5313c09-a6ac-40b1-8c83-27dd36ce5c13" providerId="ADAL" clId="{D8AA5524-A21B-4894-A7B8-4072BE87B458}" dt="2021-07-07T17:26:53.802" v="2433" actId="478"/>
          <ac:spMkLst>
            <pc:docMk/>
            <pc:sldMk cId="0" sldId="230716995"/>
            <ac:spMk id="7" creationId="{3A98C190-4135-4A36-B60A-704147DB0E03}"/>
          </ac:spMkLst>
        </pc:spChg>
      </pc:sldChg>
      <pc:sldChg chg="delSp modSp mod">
        <pc:chgData name="Moira Palumbo" userId="d5313c09-a6ac-40b1-8c83-27dd36ce5c13" providerId="ADAL" clId="{D8AA5524-A21B-4894-A7B8-4072BE87B458}" dt="2021-07-07T17:26:59.179" v="2434" actId="478"/>
        <pc:sldMkLst>
          <pc:docMk/>
          <pc:sldMk cId="0" sldId="230716996"/>
        </pc:sldMkLst>
        <pc:spChg chg="mod">
          <ac:chgData name="Moira Palumbo" userId="d5313c09-a6ac-40b1-8c83-27dd36ce5c13" providerId="ADAL" clId="{D8AA5524-A21B-4894-A7B8-4072BE87B458}" dt="2021-07-07T16:22:15.840" v="1059" actId="20577"/>
          <ac:spMkLst>
            <pc:docMk/>
            <pc:sldMk cId="0" sldId="230716996"/>
            <ac:spMk id="2" creationId="{00000000-0000-0000-0000-000000000000}"/>
          </ac:spMkLst>
        </pc:spChg>
        <pc:spChg chg="del">
          <ac:chgData name="Moira Palumbo" userId="d5313c09-a6ac-40b1-8c83-27dd36ce5c13" providerId="ADAL" clId="{D8AA5524-A21B-4894-A7B8-4072BE87B458}" dt="2021-07-07T17:26:59.179" v="2434" actId="478"/>
          <ac:spMkLst>
            <pc:docMk/>
            <pc:sldMk cId="0" sldId="230716996"/>
            <ac:spMk id="7" creationId="{3A98C190-4135-4A36-B60A-704147DB0E03}"/>
          </ac:spMkLst>
        </pc:spChg>
      </pc:sldChg>
      <pc:sldChg chg="modSp mod addCm modCm chgLayout modNotesTx">
        <pc:chgData name="Moira Palumbo" userId="d5313c09-a6ac-40b1-8c83-27dd36ce5c13" providerId="ADAL" clId="{D8AA5524-A21B-4894-A7B8-4072BE87B458}" dt="2021-07-07T18:49:22.066" v="4137" actId="313"/>
        <pc:sldMkLst>
          <pc:docMk/>
          <pc:sldMk cId="0" sldId="230716997"/>
        </pc:sldMkLst>
        <pc:spChg chg="mod ord">
          <ac:chgData name="Moira Palumbo" userId="d5313c09-a6ac-40b1-8c83-27dd36ce5c13" providerId="ADAL" clId="{D8AA5524-A21B-4894-A7B8-4072BE87B458}" dt="2021-07-07T16:25:51.316" v="1077" actId="700"/>
          <ac:spMkLst>
            <pc:docMk/>
            <pc:sldMk cId="0" sldId="230716997"/>
            <ac:spMk id="2" creationId="{00000000-0000-0000-0000-000000000000}"/>
          </ac:spMkLst>
        </pc:spChg>
        <pc:spChg chg="mod ord">
          <ac:chgData name="Moira Palumbo" userId="d5313c09-a6ac-40b1-8c83-27dd36ce5c13" providerId="ADAL" clId="{D8AA5524-A21B-4894-A7B8-4072BE87B458}" dt="2021-07-07T16:25:51.316" v="1077" actId="700"/>
          <ac:spMkLst>
            <pc:docMk/>
            <pc:sldMk cId="0" sldId="230716997"/>
            <ac:spMk id="4" creationId="{00000000-0000-0000-0000-000000000000}"/>
          </ac:spMkLst>
        </pc:spChg>
        <pc:picChg chg="mod ord">
          <ac:chgData name="Moira Palumbo" userId="d5313c09-a6ac-40b1-8c83-27dd36ce5c13" providerId="ADAL" clId="{D8AA5524-A21B-4894-A7B8-4072BE87B458}" dt="2021-07-07T16:25:51.316" v="1077" actId="700"/>
          <ac:picMkLst>
            <pc:docMk/>
            <pc:sldMk cId="0" sldId="230716997"/>
            <ac:picMk id="3" creationId="{00000000-0000-0000-0000-000000000000}"/>
          </ac:picMkLst>
        </pc:picChg>
      </pc:sldChg>
      <pc:sldChg chg="delSp modSp mod">
        <pc:chgData name="Moira Palumbo" userId="d5313c09-a6ac-40b1-8c83-27dd36ce5c13" providerId="ADAL" clId="{D8AA5524-A21B-4894-A7B8-4072BE87B458}" dt="2021-07-07T17:22:38.262" v="2402" actId="478"/>
        <pc:sldMkLst>
          <pc:docMk/>
          <pc:sldMk cId="242991903" sldId="230716998"/>
        </pc:sldMkLst>
        <pc:spChg chg="mod">
          <ac:chgData name="Moira Palumbo" userId="d5313c09-a6ac-40b1-8c83-27dd36ce5c13" providerId="ADAL" clId="{D8AA5524-A21B-4894-A7B8-4072BE87B458}" dt="2021-07-07T16:57:29.769" v="2046" actId="20577"/>
          <ac:spMkLst>
            <pc:docMk/>
            <pc:sldMk cId="242991903" sldId="230716998"/>
            <ac:spMk id="2" creationId="{6CA78923-D2E2-4677-A54B-37B7C98B9474}"/>
          </ac:spMkLst>
        </pc:spChg>
        <pc:spChg chg="del">
          <ac:chgData name="Moira Palumbo" userId="d5313c09-a6ac-40b1-8c83-27dd36ce5c13" providerId="ADAL" clId="{D8AA5524-A21B-4894-A7B8-4072BE87B458}" dt="2021-07-07T17:22:38.262" v="2402" actId="478"/>
          <ac:spMkLst>
            <pc:docMk/>
            <pc:sldMk cId="242991903" sldId="230716998"/>
            <ac:spMk id="3" creationId="{5B8AA77A-6A9C-4C61-BBA0-0DBA6EEFE20D}"/>
          </ac:spMkLst>
        </pc:spChg>
      </pc:sldChg>
      <pc:sldChg chg="addSp delSp modSp add del mod modClrScheme chgLayout">
        <pc:chgData name="Moira Palumbo" userId="d5313c09-a6ac-40b1-8c83-27dd36ce5c13" providerId="ADAL" clId="{D8AA5524-A21B-4894-A7B8-4072BE87B458}" dt="2021-07-07T16:52:47.843" v="1842" actId="2696"/>
        <pc:sldMkLst>
          <pc:docMk/>
          <pc:sldMk cId="3669749698" sldId="230716998"/>
        </pc:sldMkLst>
        <pc:spChg chg="add del mod ord">
          <ac:chgData name="Moira Palumbo" userId="d5313c09-a6ac-40b1-8c83-27dd36ce5c13" providerId="ADAL" clId="{D8AA5524-A21B-4894-A7B8-4072BE87B458}" dt="2021-07-07T16:51:51.203" v="1796" actId="700"/>
          <ac:spMkLst>
            <pc:docMk/>
            <pc:sldMk cId="3669749698" sldId="230716998"/>
            <ac:spMk id="2" creationId="{7CF80522-3887-423A-BF76-9D50E736E675}"/>
          </ac:spMkLst>
        </pc:spChg>
        <pc:spChg chg="mod ord">
          <ac:chgData name="Moira Palumbo" userId="d5313c09-a6ac-40b1-8c83-27dd36ce5c13" providerId="ADAL" clId="{D8AA5524-A21B-4894-A7B8-4072BE87B458}" dt="2021-07-07T16:51:51.203" v="1796" actId="700"/>
          <ac:spMkLst>
            <pc:docMk/>
            <pc:sldMk cId="3669749698" sldId="230716998"/>
            <ac:spMk id="3" creationId="{00000000-0000-0000-0000-000000000000}"/>
          </ac:spMkLst>
        </pc:spChg>
        <pc:spChg chg="mod ord">
          <ac:chgData name="Moira Palumbo" userId="d5313c09-a6ac-40b1-8c83-27dd36ce5c13" providerId="ADAL" clId="{D8AA5524-A21B-4894-A7B8-4072BE87B458}" dt="2021-07-07T16:51:51.203" v="1796" actId="700"/>
          <ac:spMkLst>
            <pc:docMk/>
            <pc:sldMk cId="3669749698" sldId="230716998"/>
            <ac:spMk id="18" creationId="{C444626B-FA02-43B9-9396-9155254C3C60}"/>
          </ac:spMkLst>
        </pc:spChg>
      </pc:sldChg>
    </pc:docChg>
  </pc:docChgLst>
  <pc:docChgLst>
    <pc:chgData name="Moira Palumbo" userId="d5313c09-a6ac-40b1-8c83-27dd36ce5c13" providerId="ADAL" clId="{F1BE8A69-1464-4C22-9571-A93BE20E9985}"/>
    <pc:docChg chg="modSld">
      <pc:chgData name="Moira Palumbo" userId="d5313c09-a6ac-40b1-8c83-27dd36ce5c13" providerId="ADAL" clId="{F1BE8A69-1464-4C22-9571-A93BE20E9985}" dt="2021-08-16T13:11:23.318" v="0" actId="6549"/>
      <pc:docMkLst>
        <pc:docMk/>
      </pc:docMkLst>
      <pc:sldChg chg="modSp mod">
        <pc:chgData name="Moira Palumbo" userId="d5313c09-a6ac-40b1-8c83-27dd36ce5c13" providerId="ADAL" clId="{F1BE8A69-1464-4C22-9571-A93BE20E9985}" dt="2021-08-16T13:11:23.318" v="0" actId="6549"/>
        <pc:sldMkLst>
          <pc:docMk/>
          <pc:sldMk cId="355167475" sldId="392"/>
        </pc:sldMkLst>
        <pc:spChg chg="mod">
          <ac:chgData name="Moira Palumbo" userId="d5313c09-a6ac-40b1-8c83-27dd36ce5c13" providerId="ADAL" clId="{F1BE8A69-1464-4C22-9571-A93BE20E9985}" dt="2021-08-16T13:11:23.318" v="0" actId="6549"/>
          <ac:spMkLst>
            <pc:docMk/>
            <pc:sldMk cId="355167475" sldId="392"/>
            <ac:spMk id="2" creationId="{00000000-0000-0000-0000-000000000000}"/>
          </ac:spMkLst>
        </pc:spChg>
      </pc:sldChg>
    </pc:docChg>
  </pc:docChgLst>
  <pc:docChgLst>
    <pc:chgData name="Marc Alumbaugh" userId="806e4abf-cc48-4516-974b-d3e82987e174" providerId="ADAL" clId="{6215DB4F-BF72-4648-A8E9-063E8E8CB2C4}"/>
    <pc:docChg chg="custSel delSld modSld sldOrd addSection delSection modSection">
      <pc:chgData name="Marc Alumbaugh" userId="806e4abf-cc48-4516-974b-d3e82987e174" providerId="ADAL" clId="{6215DB4F-BF72-4648-A8E9-063E8E8CB2C4}" dt="2021-06-23T16:21:26.891" v="543" actId="20577"/>
      <pc:docMkLst>
        <pc:docMk/>
      </pc:docMkLst>
      <pc:sldChg chg="del">
        <pc:chgData name="Marc Alumbaugh" userId="806e4abf-cc48-4516-974b-d3e82987e174" providerId="ADAL" clId="{6215DB4F-BF72-4648-A8E9-063E8E8CB2C4}" dt="2021-06-15T16:31:57.757" v="0" actId="47"/>
        <pc:sldMkLst>
          <pc:docMk/>
          <pc:sldMk cId="0" sldId="256"/>
        </pc:sldMkLst>
      </pc:sldChg>
      <pc:sldChg chg="del">
        <pc:chgData name="Marc Alumbaugh" userId="806e4abf-cc48-4516-974b-d3e82987e174" providerId="ADAL" clId="{6215DB4F-BF72-4648-A8E9-063E8E8CB2C4}" dt="2021-06-15T16:31:57.757" v="0" actId="47"/>
        <pc:sldMkLst>
          <pc:docMk/>
          <pc:sldMk cId="0" sldId="257"/>
        </pc:sldMkLst>
      </pc:sldChg>
      <pc:sldChg chg="del">
        <pc:chgData name="Marc Alumbaugh" userId="806e4abf-cc48-4516-974b-d3e82987e174" providerId="ADAL" clId="{6215DB4F-BF72-4648-A8E9-063E8E8CB2C4}" dt="2021-06-15T16:31:57.757" v="0" actId="47"/>
        <pc:sldMkLst>
          <pc:docMk/>
          <pc:sldMk cId="0" sldId="258"/>
        </pc:sldMkLst>
      </pc:sldChg>
      <pc:sldChg chg="del">
        <pc:chgData name="Marc Alumbaugh" userId="806e4abf-cc48-4516-974b-d3e82987e174" providerId="ADAL" clId="{6215DB4F-BF72-4648-A8E9-063E8E8CB2C4}" dt="2021-06-15T16:31:57.757" v="0" actId="47"/>
        <pc:sldMkLst>
          <pc:docMk/>
          <pc:sldMk cId="0" sldId="259"/>
        </pc:sldMkLst>
      </pc:sldChg>
      <pc:sldChg chg="del">
        <pc:chgData name="Marc Alumbaugh" userId="806e4abf-cc48-4516-974b-d3e82987e174" providerId="ADAL" clId="{6215DB4F-BF72-4648-A8E9-063E8E8CB2C4}" dt="2021-06-15T16:32:00.385" v="1" actId="47"/>
        <pc:sldMkLst>
          <pc:docMk/>
          <pc:sldMk cId="0" sldId="261"/>
        </pc:sldMkLst>
      </pc:sldChg>
      <pc:sldChg chg="del">
        <pc:chgData name="Marc Alumbaugh" userId="806e4abf-cc48-4516-974b-d3e82987e174" providerId="ADAL" clId="{6215DB4F-BF72-4648-A8E9-063E8E8CB2C4}" dt="2021-06-15T16:32:07.344" v="3" actId="18676"/>
        <pc:sldMkLst>
          <pc:docMk/>
          <pc:sldMk cId="0" sldId="262"/>
        </pc:sldMkLst>
      </pc:sldChg>
      <pc:sldChg chg="del">
        <pc:chgData name="Marc Alumbaugh" userId="806e4abf-cc48-4516-974b-d3e82987e174" providerId="ADAL" clId="{6215DB4F-BF72-4648-A8E9-063E8E8CB2C4}" dt="2021-06-15T16:32:07.344" v="3" actId="18676"/>
        <pc:sldMkLst>
          <pc:docMk/>
          <pc:sldMk cId="0" sldId="264"/>
        </pc:sldMkLst>
      </pc:sldChg>
      <pc:sldChg chg="del">
        <pc:chgData name="Marc Alumbaugh" userId="806e4abf-cc48-4516-974b-d3e82987e174" providerId="ADAL" clId="{6215DB4F-BF72-4648-A8E9-063E8E8CB2C4}" dt="2021-06-15T16:32:07.344" v="3" actId="18676"/>
        <pc:sldMkLst>
          <pc:docMk/>
          <pc:sldMk cId="0" sldId="265"/>
        </pc:sldMkLst>
      </pc:sldChg>
      <pc:sldChg chg="del">
        <pc:chgData name="Marc Alumbaugh" userId="806e4abf-cc48-4516-974b-d3e82987e174" providerId="ADAL" clId="{6215DB4F-BF72-4648-A8E9-063E8E8CB2C4}" dt="2021-06-15T16:32:07.344" v="3" actId="18676"/>
        <pc:sldMkLst>
          <pc:docMk/>
          <pc:sldMk cId="0" sldId="266"/>
        </pc:sldMkLst>
      </pc:sldChg>
      <pc:sldChg chg="del">
        <pc:chgData name="Marc Alumbaugh" userId="806e4abf-cc48-4516-974b-d3e82987e174" providerId="ADAL" clId="{6215DB4F-BF72-4648-A8E9-063E8E8CB2C4}" dt="2021-06-15T16:32:07.344" v="3" actId="18676"/>
        <pc:sldMkLst>
          <pc:docMk/>
          <pc:sldMk cId="0" sldId="267"/>
        </pc:sldMkLst>
      </pc:sldChg>
      <pc:sldChg chg="del">
        <pc:chgData name="Marc Alumbaugh" userId="806e4abf-cc48-4516-974b-d3e82987e174" providerId="ADAL" clId="{6215DB4F-BF72-4648-A8E9-063E8E8CB2C4}" dt="2021-06-15T16:32:07.344" v="3" actId="18676"/>
        <pc:sldMkLst>
          <pc:docMk/>
          <pc:sldMk cId="0" sldId="268"/>
        </pc:sldMkLst>
      </pc:sldChg>
      <pc:sldChg chg="del">
        <pc:chgData name="Marc Alumbaugh" userId="806e4abf-cc48-4516-974b-d3e82987e174" providerId="ADAL" clId="{6215DB4F-BF72-4648-A8E9-063E8E8CB2C4}" dt="2021-06-15T16:32:07.344" v="3" actId="18676"/>
        <pc:sldMkLst>
          <pc:docMk/>
          <pc:sldMk cId="0" sldId="269"/>
        </pc:sldMkLst>
      </pc:sldChg>
      <pc:sldChg chg="del">
        <pc:chgData name="Marc Alumbaugh" userId="806e4abf-cc48-4516-974b-d3e82987e174" providerId="ADAL" clId="{6215DB4F-BF72-4648-A8E9-063E8E8CB2C4}" dt="2021-06-15T16:32:07.344" v="3" actId="18676"/>
        <pc:sldMkLst>
          <pc:docMk/>
          <pc:sldMk cId="0" sldId="270"/>
        </pc:sldMkLst>
      </pc:sldChg>
      <pc:sldChg chg="del">
        <pc:chgData name="Marc Alumbaugh" userId="806e4abf-cc48-4516-974b-d3e82987e174" providerId="ADAL" clId="{6215DB4F-BF72-4648-A8E9-063E8E8CB2C4}" dt="2021-06-15T16:32:07.344" v="3" actId="18676"/>
        <pc:sldMkLst>
          <pc:docMk/>
          <pc:sldMk cId="0" sldId="271"/>
        </pc:sldMkLst>
      </pc:sldChg>
      <pc:sldChg chg="del">
        <pc:chgData name="Marc Alumbaugh" userId="806e4abf-cc48-4516-974b-d3e82987e174" providerId="ADAL" clId="{6215DB4F-BF72-4648-A8E9-063E8E8CB2C4}" dt="2021-06-15T16:32:07.344" v="3" actId="18676"/>
        <pc:sldMkLst>
          <pc:docMk/>
          <pc:sldMk cId="0" sldId="272"/>
        </pc:sldMkLst>
      </pc:sldChg>
      <pc:sldChg chg="del">
        <pc:chgData name="Marc Alumbaugh" userId="806e4abf-cc48-4516-974b-d3e82987e174" providerId="ADAL" clId="{6215DB4F-BF72-4648-A8E9-063E8E8CB2C4}" dt="2021-06-15T16:32:07.344" v="3" actId="18676"/>
        <pc:sldMkLst>
          <pc:docMk/>
          <pc:sldMk cId="0" sldId="273"/>
        </pc:sldMkLst>
      </pc:sldChg>
      <pc:sldChg chg="del">
        <pc:chgData name="Marc Alumbaugh" userId="806e4abf-cc48-4516-974b-d3e82987e174" providerId="ADAL" clId="{6215DB4F-BF72-4648-A8E9-063E8E8CB2C4}" dt="2021-06-15T16:32:07.344" v="3" actId="18676"/>
        <pc:sldMkLst>
          <pc:docMk/>
          <pc:sldMk cId="0" sldId="274"/>
        </pc:sldMkLst>
      </pc:sldChg>
      <pc:sldChg chg="del">
        <pc:chgData name="Marc Alumbaugh" userId="806e4abf-cc48-4516-974b-d3e82987e174" providerId="ADAL" clId="{6215DB4F-BF72-4648-A8E9-063E8E8CB2C4}" dt="2021-06-15T16:32:07.344" v="3" actId="18676"/>
        <pc:sldMkLst>
          <pc:docMk/>
          <pc:sldMk cId="0" sldId="275"/>
        </pc:sldMkLst>
      </pc:sldChg>
      <pc:sldChg chg="del">
        <pc:chgData name="Marc Alumbaugh" userId="806e4abf-cc48-4516-974b-d3e82987e174" providerId="ADAL" clId="{6215DB4F-BF72-4648-A8E9-063E8E8CB2C4}" dt="2021-06-15T16:32:12.113" v="4" actId="18676"/>
        <pc:sldMkLst>
          <pc:docMk/>
          <pc:sldMk cId="0" sldId="276"/>
        </pc:sldMkLst>
      </pc:sldChg>
      <pc:sldChg chg="del">
        <pc:chgData name="Marc Alumbaugh" userId="806e4abf-cc48-4516-974b-d3e82987e174" providerId="ADAL" clId="{6215DB4F-BF72-4648-A8E9-063E8E8CB2C4}" dt="2021-06-15T16:32:12.113" v="4" actId="18676"/>
        <pc:sldMkLst>
          <pc:docMk/>
          <pc:sldMk cId="0" sldId="278"/>
        </pc:sldMkLst>
      </pc:sldChg>
      <pc:sldChg chg="del">
        <pc:chgData name="Marc Alumbaugh" userId="806e4abf-cc48-4516-974b-d3e82987e174" providerId="ADAL" clId="{6215DB4F-BF72-4648-A8E9-063E8E8CB2C4}" dt="2021-06-15T16:32:12.113" v="4" actId="18676"/>
        <pc:sldMkLst>
          <pc:docMk/>
          <pc:sldMk cId="0" sldId="279"/>
        </pc:sldMkLst>
      </pc:sldChg>
      <pc:sldChg chg="del">
        <pc:chgData name="Marc Alumbaugh" userId="806e4abf-cc48-4516-974b-d3e82987e174" providerId="ADAL" clId="{6215DB4F-BF72-4648-A8E9-063E8E8CB2C4}" dt="2021-06-15T16:32:12.113" v="4" actId="18676"/>
        <pc:sldMkLst>
          <pc:docMk/>
          <pc:sldMk cId="0" sldId="280"/>
        </pc:sldMkLst>
      </pc:sldChg>
      <pc:sldChg chg="del">
        <pc:chgData name="Marc Alumbaugh" userId="806e4abf-cc48-4516-974b-d3e82987e174" providerId="ADAL" clId="{6215DB4F-BF72-4648-A8E9-063E8E8CB2C4}" dt="2021-06-17T19:56:35.110" v="486" actId="47"/>
        <pc:sldMkLst>
          <pc:docMk/>
          <pc:sldMk cId="0" sldId="281"/>
        </pc:sldMkLst>
      </pc:sldChg>
      <pc:sldChg chg="del">
        <pc:chgData name="Marc Alumbaugh" userId="806e4abf-cc48-4516-974b-d3e82987e174" providerId="ADAL" clId="{6215DB4F-BF72-4648-A8E9-063E8E8CB2C4}" dt="2021-06-15T16:32:12.113" v="4" actId="18676"/>
        <pc:sldMkLst>
          <pc:docMk/>
          <pc:sldMk cId="0" sldId="282"/>
        </pc:sldMkLst>
      </pc:sldChg>
      <pc:sldChg chg="del">
        <pc:chgData name="Marc Alumbaugh" userId="806e4abf-cc48-4516-974b-d3e82987e174" providerId="ADAL" clId="{6215DB4F-BF72-4648-A8E9-063E8E8CB2C4}" dt="2021-06-15T16:32:12.113" v="4" actId="18676"/>
        <pc:sldMkLst>
          <pc:docMk/>
          <pc:sldMk cId="0" sldId="283"/>
        </pc:sldMkLst>
      </pc:sldChg>
      <pc:sldChg chg="del ord">
        <pc:chgData name="Marc Alumbaugh" userId="806e4abf-cc48-4516-974b-d3e82987e174" providerId="ADAL" clId="{6215DB4F-BF72-4648-A8E9-063E8E8CB2C4}" dt="2021-06-17T20:14:08.518" v="506"/>
        <pc:sldMkLst>
          <pc:docMk/>
          <pc:sldMk cId="0" sldId="284"/>
        </pc:sldMkLst>
      </pc:sldChg>
      <pc:sldChg chg="del">
        <pc:chgData name="Marc Alumbaugh" userId="806e4abf-cc48-4516-974b-d3e82987e174" providerId="ADAL" clId="{6215DB4F-BF72-4648-A8E9-063E8E8CB2C4}" dt="2021-06-15T16:32:12.113" v="4" actId="18676"/>
        <pc:sldMkLst>
          <pc:docMk/>
          <pc:sldMk cId="0" sldId="285"/>
        </pc:sldMkLst>
      </pc:sldChg>
      <pc:sldChg chg="del ord">
        <pc:chgData name="Marc Alumbaugh" userId="806e4abf-cc48-4516-974b-d3e82987e174" providerId="ADAL" clId="{6215DB4F-BF72-4648-A8E9-063E8E8CB2C4}" dt="2021-06-17T20:15:14.543" v="512" actId="47"/>
        <pc:sldMkLst>
          <pc:docMk/>
          <pc:sldMk cId="0" sldId="286"/>
        </pc:sldMkLst>
      </pc:sldChg>
      <pc:sldChg chg="del">
        <pc:chgData name="Marc Alumbaugh" userId="806e4abf-cc48-4516-974b-d3e82987e174" providerId="ADAL" clId="{6215DB4F-BF72-4648-A8E9-063E8E8CB2C4}" dt="2021-06-15T16:32:12.113" v="4" actId="18676"/>
        <pc:sldMkLst>
          <pc:docMk/>
          <pc:sldMk cId="0" sldId="287"/>
        </pc:sldMkLst>
      </pc:sldChg>
      <pc:sldChg chg="del">
        <pc:chgData name="Marc Alumbaugh" userId="806e4abf-cc48-4516-974b-d3e82987e174" providerId="ADAL" clId="{6215DB4F-BF72-4648-A8E9-063E8E8CB2C4}" dt="2021-06-15T16:32:12.113" v="4" actId="18676"/>
        <pc:sldMkLst>
          <pc:docMk/>
          <pc:sldMk cId="0" sldId="288"/>
        </pc:sldMkLst>
      </pc:sldChg>
      <pc:sldChg chg="del">
        <pc:chgData name="Marc Alumbaugh" userId="806e4abf-cc48-4516-974b-d3e82987e174" providerId="ADAL" clId="{6215DB4F-BF72-4648-A8E9-063E8E8CB2C4}" dt="2021-06-15T16:32:12.113" v="4" actId="18676"/>
        <pc:sldMkLst>
          <pc:docMk/>
          <pc:sldMk cId="0" sldId="289"/>
        </pc:sldMkLst>
      </pc:sldChg>
      <pc:sldChg chg="del ord">
        <pc:chgData name="Marc Alumbaugh" userId="806e4abf-cc48-4516-974b-d3e82987e174" providerId="ADAL" clId="{6215DB4F-BF72-4648-A8E9-063E8E8CB2C4}" dt="2021-06-17T20:15:46.123" v="517" actId="47"/>
        <pc:sldMkLst>
          <pc:docMk/>
          <pc:sldMk cId="0" sldId="290"/>
        </pc:sldMkLst>
      </pc:sldChg>
      <pc:sldChg chg="del">
        <pc:chgData name="Marc Alumbaugh" userId="806e4abf-cc48-4516-974b-d3e82987e174" providerId="ADAL" clId="{6215DB4F-BF72-4648-A8E9-063E8E8CB2C4}" dt="2021-06-15T16:32:12.113" v="4" actId="18676"/>
        <pc:sldMkLst>
          <pc:docMk/>
          <pc:sldMk cId="0" sldId="291"/>
        </pc:sldMkLst>
      </pc:sldChg>
      <pc:sldChg chg="del ord">
        <pc:chgData name="Marc Alumbaugh" userId="806e4abf-cc48-4516-974b-d3e82987e174" providerId="ADAL" clId="{6215DB4F-BF72-4648-A8E9-063E8E8CB2C4}" dt="2021-06-17T19:59:24.628" v="494"/>
        <pc:sldMkLst>
          <pc:docMk/>
          <pc:sldMk cId="0" sldId="292"/>
        </pc:sldMkLst>
      </pc:sldChg>
      <pc:sldChg chg="del ord">
        <pc:chgData name="Marc Alumbaugh" userId="806e4abf-cc48-4516-974b-d3e82987e174" providerId="ADAL" clId="{6215DB4F-BF72-4648-A8E9-063E8E8CB2C4}" dt="2021-06-17T19:58:40.656" v="490"/>
        <pc:sldMkLst>
          <pc:docMk/>
          <pc:sldMk cId="0" sldId="293"/>
        </pc:sldMkLst>
      </pc:sldChg>
      <pc:sldChg chg="del ord">
        <pc:chgData name="Marc Alumbaugh" userId="806e4abf-cc48-4516-974b-d3e82987e174" providerId="ADAL" clId="{6215DB4F-BF72-4648-A8E9-063E8E8CB2C4}" dt="2021-06-17T19:58:40.656" v="490"/>
        <pc:sldMkLst>
          <pc:docMk/>
          <pc:sldMk cId="0" sldId="294"/>
        </pc:sldMkLst>
      </pc:sldChg>
      <pc:sldChg chg="del ord">
        <pc:chgData name="Marc Alumbaugh" userId="806e4abf-cc48-4516-974b-d3e82987e174" providerId="ADAL" clId="{6215DB4F-BF72-4648-A8E9-063E8E8CB2C4}" dt="2021-06-17T19:58:57.317" v="492"/>
        <pc:sldMkLst>
          <pc:docMk/>
          <pc:sldMk cId="0" sldId="295"/>
        </pc:sldMkLst>
      </pc:sldChg>
      <pc:sldChg chg="del ord">
        <pc:chgData name="Marc Alumbaugh" userId="806e4abf-cc48-4516-974b-d3e82987e174" providerId="ADAL" clId="{6215DB4F-BF72-4648-A8E9-063E8E8CB2C4}" dt="2021-06-17T19:59:40.549" v="496"/>
        <pc:sldMkLst>
          <pc:docMk/>
          <pc:sldMk cId="0" sldId="296"/>
        </pc:sldMkLst>
      </pc:sldChg>
      <pc:sldChg chg="del">
        <pc:chgData name="Marc Alumbaugh" userId="806e4abf-cc48-4516-974b-d3e82987e174" providerId="ADAL" clId="{6215DB4F-BF72-4648-A8E9-063E8E8CB2C4}" dt="2021-06-15T16:32:12.113" v="4" actId="18676"/>
        <pc:sldMkLst>
          <pc:docMk/>
          <pc:sldMk cId="0" sldId="297"/>
        </pc:sldMkLst>
      </pc:sldChg>
      <pc:sldChg chg="del">
        <pc:chgData name="Marc Alumbaugh" userId="806e4abf-cc48-4516-974b-d3e82987e174" providerId="ADAL" clId="{6215DB4F-BF72-4648-A8E9-063E8E8CB2C4}" dt="2021-06-15T16:32:12.113" v="4" actId="18676"/>
        <pc:sldMkLst>
          <pc:docMk/>
          <pc:sldMk cId="0" sldId="298"/>
        </pc:sldMkLst>
      </pc:sldChg>
      <pc:sldChg chg="modSp del mod">
        <pc:chgData name="Marc Alumbaugh" userId="806e4abf-cc48-4516-974b-d3e82987e174" providerId="ADAL" clId="{6215DB4F-BF72-4648-A8E9-063E8E8CB2C4}" dt="2021-06-17T20:18:21.967" v="526" actId="20577"/>
        <pc:sldMkLst>
          <pc:docMk/>
          <pc:sldMk cId="0" sldId="299"/>
        </pc:sldMkLst>
        <pc:spChg chg="mod">
          <ac:chgData name="Marc Alumbaugh" userId="806e4abf-cc48-4516-974b-d3e82987e174" providerId="ADAL" clId="{6215DB4F-BF72-4648-A8E9-063E8E8CB2C4}" dt="2021-06-17T20:18:09.643" v="524" actId="6549"/>
          <ac:spMkLst>
            <pc:docMk/>
            <pc:sldMk cId="0" sldId="299"/>
            <ac:spMk id="2" creationId="{00000000-0000-0000-0000-000000000000}"/>
          </ac:spMkLst>
        </pc:spChg>
        <pc:spChg chg="mod">
          <ac:chgData name="Marc Alumbaugh" userId="806e4abf-cc48-4516-974b-d3e82987e174" providerId="ADAL" clId="{6215DB4F-BF72-4648-A8E9-063E8E8CB2C4}" dt="2021-06-17T20:18:21.967" v="526" actId="20577"/>
          <ac:spMkLst>
            <pc:docMk/>
            <pc:sldMk cId="0" sldId="299"/>
            <ac:spMk id="3" creationId="{00000000-0000-0000-0000-000000000000}"/>
          </ac:spMkLst>
        </pc:spChg>
      </pc:sldChg>
      <pc:sldChg chg="del">
        <pc:chgData name="Marc Alumbaugh" userId="806e4abf-cc48-4516-974b-d3e82987e174" providerId="ADAL" clId="{6215DB4F-BF72-4648-A8E9-063E8E8CB2C4}" dt="2021-06-15T16:32:44.646" v="5" actId="18676"/>
        <pc:sldMkLst>
          <pc:docMk/>
          <pc:sldMk cId="0" sldId="300"/>
        </pc:sldMkLst>
      </pc:sldChg>
      <pc:sldChg chg="del">
        <pc:chgData name="Marc Alumbaugh" userId="806e4abf-cc48-4516-974b-d3e82987e174" providerId="ADAL" clId="{6215DB4F-BF72-4648-A8E9-063E8E8CB2C4}" dt="2021-06-15T16:32:44.646" v="5" actId="18676"/>
        <pc:sldMkLst>
          <pc:docMk/>
          <pc:sldMk cId="0" sldId="302"/>
        </pc:sldMkLst>
      </pc:sldChg>
      <pc:sldChg chg="del">
        <pc:chgData name="Marc Alumbaugh" userId="806e4abf-cc48-4516-974b-d3e82987e174" providerId="ADAL" clId="{6215DB4F-BF72-4648-A8E9-063E8E8CB2C4}" dt="2021-06-15T16:32:44.646" v="5" actId="18676"/>
        <pc:sldMkLst>
          <pc:docMk/>
          <pc:sldMk cId="0" sldId="303"/>
        </pc:sldMkLst>
      </pc:sldChg>
      <pc:sldChg chg="del">
        <pc:chgData name="Marc Alumbaugh" userId="806e4abf-cc48-4516-974b-d3e82987e174" providerId="ADAL" clId="{6215DB4F-BF72-4648-A8E9-063E8E8CB2C4}" dt="2021-06-15T16:32:44.646" v="5" actId="18676"/>
        <pc:sldMkLst>
          <pc:docMk/>
          <pc:sldMk cId="0" sldId="304"/>
        </pc:sldMkLst>
      </pc:sldChg>
      <pc:sldChg chg="del">
        <pc:chgData name="Marc Alumbaugh" userId="806e4abf-cc48-4516-974b-d3e82987e174" providerId="ADAL" clId="{6215DB4F-BF72-4648-A8E9-063E8E8CB2C4}" dt="2021-06-15T16:32:44.646" v="5" actId="18676"/>
        <pc:sldMkLst>
          <pc:docMk/>
          <pc:sldMk cId="0" sldId="305"/>
        </pc:sldMkLst>
      </pc:sldChg>
      <pc:sldChg chg="del">
        <pc:chgData name="Marc Alumbaugh" userId="806e4abf-cc48-4516-974b-d3e82987e174" providerId="ADAL" clId="{6215DB4F-BF72-4648-A8E9-063E8E8CB2C4}" dt="2021-06-15T16:32:44.646" v="5" actId="18676"/>
        <pc:sldMkLst>
          <pc:docMk/>
          <pc:sldMk cId="0" sldId="306"/>
        </pc:sldMkLst>
      </pc:sldChg>
      <pc:sldChg chg="del">
        <pc:chgData name="Marc Alumbaugh" userId="806e4abf-cc48-4516-974b-d3e82987e174" providerId="ADAL" clId="{6215DB4F-BF72-4648-A8E9-063E8E8CB2C4}" dt="2021-06-15T16:32:44.646" v="5" actId="18676"/>
        <pc:sldMkLst>
          <pc:docMk/>
          <pc:sldMk cId="0" sldId="307"/>
        </pc:sldMkLst>
      </pc:sldChg>
      <pc:sldChg chg="del">
        <pc:chgData name="Marc Alumbaugh" userId="806e4abf-cc48-4516-974b-d3e82987e174" providerId="ADAL" clId="{6215DB4F-BF72-4648-A8E9-063E8E8CB2C4}" dt="2021-06-15T16:32:44.646" v="5" actId="18676"/>
        <pc:sldMkLst>
          <pc:docMk/>
          <pc:sldMk cId="0" sldId="308"/>
        </pc:sldMkLst>
      </pc:sldChg>
      <pc:sldChg chg="del">
        <pc:chgData name="Marc Alumbaugh" userId="806e4abf-cc48-4516-974b-d3e82987e174" providerId="ADAL" clId="{6215DB4F-BF72-4648-A8E9-063E8E8CB2C4}" dt="2021-06-15T16:32:44.646" v="5" actId="18676"/>
        <pc:sldMkLst>
          <pc:docMk/>
          <pc:sldMk cId="0" sldId="309"/>
        </pc:sldMkLst>
      </pc:sldChg>
      <pc:sldChg chg="modSp mod">
        <pc:chgData name="Marc Alumbaugh" userId="806e4abf-cc48-4516-974b-d3e82987e174" providerId="ADAL" clId="{6215DB4F-BF72-4648-A8E9-063E8E8CB2C4}" dt="2021-06-23T16:21:26.891" v="543" actId="20577"/>
        <pc:sldMkLst>
          <pc:docMk/>
          <pc:sldMk cId="0" sldId="312"/>
        </pc:sldMkLst>
        <pc:spChg chg="mod">
          <ac:chgData name="Marc Alumbaugh" userId="806e4abf-cc48-4516-974b-d3e82987e174" providerId="ADAL" clId="{6215DB4F-BF72-4648-A8E9-063E8E8CB2C4}" dt="2021-06-23T16:21:26.891" v="543" actId="20577"/>
          <ac:spMkLst>
            <pc:docMk/>
            <pc:sldMk cId="0" sldId="312"/>
            <ac:spMk id="16" creationId="{2951C415-1758-4709-B881-2226BDD77675}"/>
          </ac:spMkLst>
        </pc:spChg>
      </pc:sldChg>
      <pc:sldChg chg="modSp mod">
        <pc:chgData name="Marc Alumbaugh" userId="806e4abf-cc48-4516-974b-d3e82987e174" providerId="ADAL" clId="{6215DB4F-BF72-4648-A8E9-063E8E8CB2C4}" dt="2021-06-15T17:42:45.202" v="116" actId="20577"/>
        <pc:sldMkLst>
          <pc:docMk/>
          <pc:sldMk cId="0" sldId="313"/>
        </pc:sldMkLst>
        <pc:spChg chg="mod">
          <ac:chgData name="Marc Alumbaugh" userId="806e4abf-cc48-4516-974b-d3e82987e174" providerId="ADAL" clId="{6215DB4F-BF72-4648-A8E9-063E8E8CB2C4}" dt="2021-06-15T17:42:45.202" v="116" actId="20577"/>
          <ac:spMkLst>
            <pc:docMk/>
            <pc:sldMk cId="0" sldId="313"/>
            <ac:spMk id="6" creationId="{A3D9C313-9D74-4417-9CE5-3067F940B13A}"/>
          </ac:spMkLst>
        </pc:spChg>
      </pc:sldChg>
      <pc:sldChg chg="modSp mod">
        <pc:chgData name="Marc Alumbaugh" userId="806e4abf-cc48-4516-974b-d3e82987e174" providerId="ADAL" clId="{6215DB4F-BF72-4648-A8E9-063E8E8CB2C4}" dt="2021-06-15T17:43:21.857" v="216" actId="20577"/>
        <pc:sldMkLst>
          <pc:docMk/>
          <pc:sldMk cId="0" sldId="314"/>
        </pc:sldMkLst>
        <pc:spChg chg="mod">
          <ac:chgData name="Marc Alumbaugh" userId="806e4abf-cc48-4516-974b-d3e82987e174" providerId="ADAL" clId="{6215DB4F-BF72-4648-A8E9-063E8E8CB2C4}" dt="2021-06-15T17:43:21.857" v="216" actId="20577"/>
          <ac:spMkLst>
            <pc:docMk/>
            <pc:sldMk cId="0" sldId="314"/>
            <ac:spMk id="6" creationId="{A3D9C313-9D74-4417-9CE5-3067F940B13A}"/>
          </ac:spMkLst>
        </pc:spChg>
      </pc:sldChg>
      <pc:sldChg chg="modSp mod">
        <pc:chgData name="Marc Alumbaugh" userId="806e4abf-cc48-4516-974b-d3e82987e174" providerId="ADAL" clId="{6215DB4F-BF72-4648-A8E9-063E8E8CB2C4}" dt="2021-06-15T17:43:31.444" v="233" actId="20577"/>
        <pc:sldMkLst>
          <pc:docMk/>
          <pc:sldMk cId="0" sldId="315"/>
        </pc:sldMkLst>
        <pc:spChg chg="mod">
          <ac:chgData name="Marc Alumbaugh" userId="806e4abf-cc48-4516-974b-d3e82987e174" providerId="ADAL" clId="{6215DB4F-BF72-4648-A8E9-063E8E8CB2C4}" dt="2021-06-15T17:43:31.444" v="233" actId="20577"/>
          <ac:spMkLst>
            <pc:docMk/>
            <pc:sldMk cId="0" sldId="315"/>
            <ac:spMk id="7" creationId="{7EC0B194-305E-4C52-A3BC-D1DEDF46186A}"/>
          </ac:spMkLst>
        </pc:spChg>
      </pc:sldChg>
      <pc:sldChg chg="modSp mod">
        <pc:chgData name="Marc Alumbaugh" userId="806e4abf-cc48-4516-974b-d3e82987e174" providerId="ADAL" clId="{6215DB4F-BF72-4648-A8E9-063E8E8CB2C4}" dt="2021-06-15T17:44:39.493" v="268" actId="21"/>
        <pc:sldMkLst>
          <pc:docMk/>
          <pc:sldMk cId="0" sldId="316"/>
        </pc:sldMkLst>
        <pc:spChg chg="mod">
          <ac:chgData name="Marc Alumbaugh" userId="806e4abf-cc48-4516-974b-d3e82987e174" providerId="ADAL" clId="{6215DB4F-BF72-4648-A8E9-063E8E8CB2C4}" dt="2021-06-15T17:44:39.493" v="268" actId="21"/>
          <ac:spMkLst>
            <pc:docMk/>
            <pc:sldMk cId="0" sldId="316"/>
            <ac:spMk id="6" creationId="{A3D9C313-9D74-4417-9CE5-3067F940B13A}"/>
          </ac:spMkLst>
        </pc:spChg>
      </pc:sldChg>
      <pc:sldChg chg="delSp del mod">
        <pc:chgData name="Marc Alumbaugh" userId="806e4abf-cc48-4516-974b-d3e82987e174" providerId="ADAL" clId="{6215DB4F-BF72-4648-A8E9-063E8E8CB2C4}" dt="2021-06-15T17:43:35.052" v="234" actId="47"/>
        <pc:sldMkLst>
          <pc:docMk/>
          <pc:sldMk cId="0" sldId="323"/>
        </pc:sldMkLst>
        <pc:spChg chg="del">
          <ac:chgData name="Marc Alumbaugh" userId="806e4abf-cc48-4516-974b-d3e82987e174" providerId="ADAL" clId="{6215DB4F-BF72-4648-A8E9-063E8E8CB2C4}" dt="2021-06-15T16:38:42.688" v="8" actId="478"/>
          <ac:spMkLst>
            <pc:docMk/>
            <pc:sldMk cId="0" sldId="323"/>
            <ac:spMk id="3" creationId="{00000000-0000-0000-0000-000000000000}"/>
          </ac:spMkLst>
        </pc:spChg>
      </pc:sldChg>
      <pc:sldChg chg="del">
        <pc:chgData name="Marc Alumbaugh" userId="806e4abf-cc48-4516-974b-d3e82987e174" providerId="ADAL" clId="{6215DB4F-BF72-4648-A8E9-063E8E8CB2C4}" dt="2021-06-15T17:45:56.220" v="374" actId="47"/>
        <pc:sldMkLst>
          <pc:docMk/>
          <pc:sldMk cId="0" sldId="325"/>
        </pc:sldMkLst>
      </pc:sldChg>
      <pc:sldChg chg="del">
        <pc:chgData name="Marc Alumbaugh" userId="806e4abf-cc48-4516-974b-d3e82987e174" providerId="ADAL" clId="{6215DB4F-BF72-4648-A8E9-063E8E8CB2C4}" dt="2021-06-15T17:46:08.274" v="375" actId="47"/>
        <pc:sldMkLst>
          <pc:docMk/>
          <pc:sldMk cId="0" sldId="328"/>
        </pc:sldMkLst>
      </pc:sldChg>
      <pc:sldChg chg="del">
        <pc:chgData name="Marc Alumbaugh" userId="806e4abf-cc48-4516-974b-d3e82987e174" providerId="ADAL" clId="{6215DB4F-BF72-4648-A8E9-063E8E8CB2C4}" dt="2021-06-15T17:46:17.021" v="376" actId="47"/>
        <pc:sldMkLst>
          <pc:docMk/>
          <pc:sldMk cId="0" sldId="337"/>
        </pc:sldMkLst>
      </pc:sldChg>
      <pc:sldChg chg="del">
        <pc:chgData name="Marc Alumbaugh" userId="806e4abf-cc48-4516-974b-d3e82987e174" providerId="ADAL" clId="{6215DB4F-BF72-4648-A8E9-063E8E8CB2C4}" dt="2021-06-15T17:46:26.948" v="377" actId="47"/>
        <pc:sldMkLst>
          <pc:docMk/>
          <pc:sldMk cId="0" sldId="346"/>
        </pc:sldMkLst>
      </pc:sldChg>
      <pc:sldChg chg="del">
        <pc:chgData name="Marc Alumbaugh" userId="806e4abf-cc48-4516-974b-d3e82987e174" providerId="ADAL" clId="{6215DB4F-BF72-4648-A8E9-063E8E8CB2C4}" dt="2021-06-15T17:46:30.952" v="378" actId="47"/>
        <pc:sldMkLst>
          <pc:docMk/>
          <pc:sldMk cId="0" sldId="350"/>
        </pc:sldMkLst>
      </pc:sldChg>
      <pc:sldChg chg="delSp modSp del mod">
        <pc:chgData name="Marc Alumbaugh" userId="806e4abf-cc48-4516-974b-d3e82987e174" providerId="ADAL" clId="{6215DB4F-BF72-4648-A8E9-063E8E8CB2C4}" dt="2021-06-17T20:12:51.343" v="502" actId="478"/>
        <pc:sldMkLst>
          <pc:docMk/>
          <pc:sldMk cId="0" sldId="357"/>
        </pc:sldMkLst>
        <pc:spChg chg="mod">
          <ac:chgData name="Marc Alumbaugh" userId="806e4abf-cc48-4516-974b-d3e82987e174" providerId="ADAL" clId="{6215DB4F-BF72-4648-A8E9-063E8E8CB2C4}" dt="2021-06-17T20:12:48.397" v="501" actId="1076"/>
          <ac:spMkLst>
            <pc:docMk/>
            <pc:sldMk cId="0" sldId="357"/>
            <ac:spMk id="3" creationId="{00000000-0000-0000-0000-000000000000}"/>
          </ac:spMkLst>
        </pc:spChg>
        <pc:spChg chg="del">
          <ac:chgData name="Marc Alumbaugh" userId="806e4abf-cc48-4516-974b-d3e82987e174" providerId="ADAL" clId="{6215DB4F-BF72-4648-A8E9-063E8E8CB2C4}" dt="2021-06-17T20:12:51.343" v="502" actId="478"/>
          <ac:spMkLst>
            <pc:docMk/>
            <pc:sldMk cId="0" sldId="357"/>
            <ac:spMk id="5" creationId="{40A1BD94-730B-4E88-AB87-7EC608A844C3}"/>
          </ac:spMkLst>
        </pc:spChg>
      </pc:sldChg>
      <pc:sldChg chg="del">
        <pc:chgData name="Marc Alumbaugh" userId="806e4abf-cc48-4516-974b-d3e82987e174" providerId="ADAL" clId="{6215DB4F-BF72-4648-A8E9-063E8E8CB2C4}" dt="2021-06-15T16:33:24.134" v="6" actId="18676"/>
        <pc:sldMkLst>
          <pc:docMk/>
          <pc:sldMk cId="0" sldId="358"/>
        </pc:sldMkLst>
      </pc:sldChg>
      <pc:sldChg chg="del">
        <pc:chgData name="Marc Alumbaugh" userId="806e4abf-cc48-4516-974b-d3e82987e174" providerId="ADAL" clId="{6215DB4F-BF72-4648-A8E9-063E8E8CB2C4}" dt="2021-06-15T16:33:24.134" v="6" actId="18676"/>
        <pc:sldMkLst>
          <pc:docMk/>
          <pc:sldMk cId="0" sldId="359"/>
        </pc:sldMkLst>
      </pc:sldChg>
      <pc:sldChg chg="del">
        <pc:chgData name="Marc Alumbaugh" userId="806e4abf-cc48-4516-974b-d3e82987e174" providerId="ADAL" clId="{6215DB4F-BF72-4648-A8E9-063E8E8CB2C4}" dt="2021-06-15T17:50:55.158" v="471" actId="47"/>
        <pc:sldMkLst>
          <pc:docMk/>
          <pc:sldMk cId="0" sldId="360"/>
        </pc:sldMkLst>
      </pc:sldChg>
      <pc:sldChg chg="del">
        <pc:chgData name="Marc Alumbaugh" userId="806e4abf-cc48-4516-974b-d3e82987e174" providerId="ADAL" clId="{6215DB4F-BF72-4648-A8E9-063E8E8CB2C4}" dt="2021-06-15T16:33:24.134" v="6" actId="18676"/>
        <pc:sldMkLst>
          <pc:docMk/>
          <pc:sldMk cId="0" sldId="361"/>
        </pc:sldMkLst>
      </pc:sldChg>
      <pc:sldChg chg="del">
        <pc:chgData name="Marc Alumbaugh" userId="806e4abf-cc48-4516-974b-d3e82987e174" providerId="ADAL" clId="{6215DB4F-BF72-4648-A8E9-063E8E8CB2C4}" dt="2021-06-15T17:51:02.588" v="472" actId="47"/>
        <pc:sldMkLst>
          <pc:docMk/>
          <pc:sldMk cId="0" sldId="363"/>
        </pc:sldMkLst>
      </pc:sldChg>
      <pc:sldChg chg="modSp del mod">
        <pc:chgData name="Marc Alumbaugh" userId="806e4abf-cc48-4516-974b-d3e82987e174" providerId="ADAL" clId="{6215DB4F-BF72-4648-A8E9-063E8E8CB2C4}" dt="2021-06-15T17:51:15.340" v="485" actId="14100"/>
        <pc:sldMkLst>
          <pc:docMk/>
          <pc:sldMk cId="0" sldId="364"/>
        </pc:sldMkLst>
        <pc:spChg chg="mod">
          <ac:chgData name="Marc Alumbaugh" userId="806e4abf-cc48-4516-974b-d3e82987e174" providerId="ADAL" clId="{6215DB4F-BF72-4648-A8E9-063E8E8CB2C4}" dt="2021-06-15T17:51:15.340" v="485" actId="14100"/>
          <ac:spMkLst>
            <pc:docMk/>
            <pc:sldMk cId="0" sldId="364"/>
            <ac:spMk id="3" creationId="{00000000-0000-0000-0000-000000000000}"/>
          </ac:spMkLst>
        </pc:spChg>
      </pc:sldChg>
      <pc:sldChg chg="del">
        <pc:chgData name="Marc Alumbaugh" userId="806e4abf-cc48-4516-974b-d3e82987e174" providerId="ADAL" clId="{6215DB4F-BF72-4648-A8E9-063E8E8CB2C4}" dt="2021-06-15T16:33:24.134" v="6" actId="18676"/>
        <pc:sldMkLst>
          <pc:docMk/>
          <pc:sldMk cId="0" sldId="365"/>
        </pc:sldMkLst>
      </pc:sldChg>
      <pc:sldChg chg="del">
        <pc:chgData name="Marc Alumbaugh" userId="806e4abf-cc48-4516-974b-d3e82987e174" providerId="ADAL" clId="{6215DB4F-BF72-4648-A8E9-063E8E8CB2C4}" dt="2021-06-15T16:33:24.134" v="6" actId="18676"/>
        <pc:sldMkLst>
          <pc:docMk/>
          <pc:sldMk cId="0" sldId="366"/>
        </pc:sldMkLst>
      </pc:sldChg>
      <pc:sldChg chg="del">
        <pc:chgData name="Marc Alumbaugh" userId="806e4abf-cc48-4516-974b-d3e82987e174" providerId="ADAL" clId="{6215DB4F-BF72-4648-A8E9-063E8E8CB2C4}" dt="2021-06-15T16:33:24.134" v="6" actId="18676"/>
        <pc:sldMkLst>
          <pc:docMk/>
          <pc:sldMk cId="0" sldId="367"/>
        </pc:sldMkLst>
      </pc:sldChg>
      <pc:sldChg chg="modSp del mod">
        <pc:chgData name="Marc Alumbaugh" userId="806e4abf-cc48-4516-974b-d3e82987e174" providerId="ADAL" clId="{6215DB4F-BF72-4648-A8E9-063E8E8CB2C4}" dt="2021-06-17T20:19:01.491" v="530" actId="20577"/>
        <pc:sldMkLst>
          <pc:docMk/>
          <pc:sldMk cId="0" sldId="368"/>
        </pc:sldMkLst>
        <pc:spChg chg="mod">
          <ac:chgData name="Marc Alumbaugh" userId="806e4abf-cc48-4516-974b-d3e82987e174" providerId="ADAL" clId="{6215DB4F-BF72-4648-A8E9-063E8E8CB2C4}" dt="2021-06-17T20:19:01.491" v="530" actId="20577"/>
          <ac:spMkLst>
            <pc:docMk/>
            <pc:sldMk cId="0" sldId="368"/>
            <ac:spMk id="3" creationId="{00000000-0000-0000-0000-000000000000}"/>
          </ac:spMkLst>
        </pc:spChg>
      </pc:sldChg>
      <pc:sldChg chg="del">
        <pc:chgData name="Marc Alumbaugh" userId="806e4abf-cc48-4516-974b-d3e82987e174" providerId="ADAL" clId="{6215DB4F-BF72-4648-A8E9-063E8E8CB2C4}" dt="2021-06-15T16:33:24.134" v="6" actId="18676"/>
        <pc:sldMkLst>
          <pc:docMk/>
          <pc:sldMk cId="0" sldId="369"/>
        </pc:sldMkLst>
      </pc:sldChg>
      <pc:sldChg chg="del">
        <pc:chgData name="Marc Alumbaugh" userId="806e4abf-cc48-4516-974b-d3e82987e174" providerId="ADAL" clId="{6215DB4F-BF72-4648-A8E9-063E8E8CB2C4}" dt="2021-06-15T16:33:24.134" v="6" actId="18676"/>
        <pc:sldMkLst>
          <pc:docMk/>
          <pc:sldMk cId="0" sldId="370"/>
        </pc:sldMkLst>
      </pc:sldChg>
      <pc:sldChg chg="del">
        <pc:chgData name="Marc Alumbaugh" userId="806e4abf-cc48-4516-974b-d3e82987e174" providerId="ADAL" clId="{6215DB4F-BF72-4648-A8E9-063E8E8CB2C4}" dt="2021-06-15T16:32:07.344" v="3" actId="18676"/>
        <pc:sldMkLst>
          <pc:docMk/>
          <pc:sldMk cId="639294131" sldId="371"/>
        </pc:sldMkLst>
      </pc:sldChg>
      <pc:sldChg chg="del">
        <pc:chgData name="Marc Alumbaugh" userId="806e4abf-cc48-4516-974b-d3e82987e174" providerId="ADAL" clId="{6215DB4F-BF72-4648-A8E9-063E8E8CB2C4}" dt="2021-06-15T16:32:12.113" v="4" actId="18676"/>
        <pc:sldMkLst>
          <pc:docMk/>
          <pc:sldMk cId="4037590799" sldId="372"/>
        </pc:sldMkLst>
      </pc:sldChg>
      <pc:sldChg chg="del">
        <pc:chgData name="Marc Alumbaugh" userId="806e4abf-cc48-4516-974b-d3e82987e174" providerId="ADAL" clId="{6215DB4F-BF72-4648-A8E9-063E8E8CB2C4}" dt="2021-06-15T16:32:12.113" v="4" actId="18676"/>
        <pc:sldMkLst>
          <pc:docMk/>
          <pc:sldMk cId="2097142482" sldId="373"/>
        </pc:sldMkLst>
      </pc:sldChg>
      <pc:sldChg chg="del">
        <pc:chgData name="Marc Alumbaugh" userId="806e4abf-cc48-4516-974b-d3e82987e174" providerId="ADAL" clId="{6215DB4F-BF72-4648-A8E9-063E8E8CB2C4}" dt="2021-06-15T16:32:44.646" v="5" actId="18676"/>
        <pc:sldMkLst>
          <pc:docMk/>
          <pc:sldMk cId="3477686408" sldId="376"/>
        </pc:sldMkLst>
      </pc:sldChg>
      <pc:sldChg chg="del">
        <pc:chgData name="Marc Alumbaugh" userId="806e4abf-cc48-4516-974b-d3e82987e174" providerId="ADAL" clId="{6215DB4F-BF72-4648-A8E9-063E8E8CB2C4}" dt="2021-06-15T16:32:07.344" v="3" actId="18676"/>
        <pc:sldMkLst>
          <pc:docMk/>
          <pc:sldMk cId="1821468530" sldId="377"/>
        </pc:sldMkLst>
      </pc:sldChg>
      <pc:sldChg chg="del">
        <pc:chgData name="Marc Alumbaugh" userId="806e4abf-cc48-4516-974b-d3e82987e174" providerId="ADAL" clId="{6215DB4F-BF72-4648-A8E9-063E8E8CB2C4}" dt="2021-06-15T16:32:12.113" v="4" actId="18676"/>
        <pc:sldMkLst>
          <pc:docMk/>
          <pc:sldMk cId="932720640" sldId="378"/>
        </pc:sldMkLst>
      </pc:sldChg>
      <pc:sldChg chg="del">
        <pc:chgData name="Marc Alumbaugh" userId="806e4abf-cc48-4516-974b-d3e82987e174" providerId="ADAL" clId="{6215DB4F-BF72-4648-A8E9-063E8E8CB2C4}" dt="2021-06-15T16:33:34.204" v="7" actId="47"/>
        <pc:sldMkLst>
          <pc:docMk/>
          <pc:sldMk cId="3215038367" sldId="379"/>
        </pc:sldMkLst>
      </pc:sldChg>
      <pc:sldChg chg="del">
        <pc:chgData name="Marc Alumbaugh" userId="806e4abf-cc48-4516-974b-d3e82987e174" providerId="ADAL" clId="{6215DB4F-BF72-4648-A8E9-063E8E8CB2C4}" dt="2021-06-15T16:31:57.757" v="0" actId="47"/>
        <pc:sldMkLst>
          <pc:docMk/>
          <pc:sldMk cId="0" sldId="380"/>
        </pc:sldMkLst>
      </pc:sldChg>
      <pc:sldChg chg="modSp mod">
        <pc:chgData name="Marc Alumbaugh" userId="806e4abf-cc48-4516-974b-d3e82987e174" providerId="ADAL" clId="{6215DB4F-BF72-4648-A8E9-063E8E8CB2C4}" dt="2021-06-17T20:18:45.279" v="528" actId="20577"/>
        <pc:sldMkLst>
          <pc:docMk/>
          <pc:sldMk cId="2504224820" sldId="382"/>
        </pc:sldMkLst>
        <pc:spChg chg="mod">
          <ac:chgData name="Marc Alumbaugh" userId="806e4abf-cc48-4516-974b-d3e82987e174" providerId="ADAL" clId="{6215DB4F-BF72-4648-A8E9-063E8E8CB2C4}" dt="2021-06-17T20:18:45.279" v="528" actId="20577"/>
          <ac:spMkLst>
            <pc:docMk/>
            <pc:sldMk cId="2504224820" sldId="382"/>
            <ac:spMk id="3" creationId="{00000000-0000-0000-0000-000000000000}"/>
          </ac:spMkLst>
        </pc:spChg>
      </pc:sldChg>
      <pc:sldChg chg="delSp del mod">
        <pc:chgData name="Marc Alumbaugh" userId="806e4abf-cc48-4516-974b-d3e82987e174" providerId="ADAL" clId="{6215DB4F-BF72-4648-A8E9-063E8E8CB2C4}" dt="2021-06-15T17:50:12.848" v="419" actId="47"/>
        <pc:sldMkLst>
          <pc:docMk/>
          <pc:sldMk cId="4143964320" sldId="383"/>
        </pc:sldMkLst>
        <pc:spChg chg="del">
          <ac:chgData name="Marc Alumbaugh" userId="806e4abf-cc48-4516-974b-d3e82987e174" providerId="ADAL" clId="{6215DB4F-BF72-4648-A8E9-063E8E8CB2C4}" dt="2021-06-15T16:44:30.091" v="10" actId="478"/>
          <ac:spMkLst>
            <pc:docMk/>
            <pc:sldMk cId="4143964320" sldId="383"/>
            <ac:spMk id="3" creationId="{00000000-0000-0000-0000-000000000000}"/>
          </ac:spMkLst>
        </pc:spChg>
      </pc:sldChg>
      <pc:sldChg chg="del">
        <pc:chgData name="Marc Alumbaugh" userId="806e4abf-cc48-4516-974b-d3e82987e174" providerId="ADAL" clId="{6215DB4F-BF72-4648-A8E9-063E8E8CB2C4}" dt="2021-06-15T17:50:45.376" v="469" actId="47"/>
        <pc:sldMkLst>
          <pc:docMk/>
          <pc:sldMk cId="2235814761" sldId="384"/>
        </pc:sldMkLst>
      </pc:sldChg>
      <pc:sldChg chg="del">
        <pc:chgData name="Marc Alumbaugh" userId="806e4abf-cc48-4516-974b-d3e82987e174" providerId="ADAL" clId="{6215DB4F-BF72-4648-A8E9-063E8E8CB2C4}" dt="2021-06-15T16:33:24.134" v="6" actId="18676"/>
        <pc:sldMkLst>
          <pc:docMk/>
          <pc:sldMk cId="2726160865" sldId="385"/>
        </pc:sldMkLst>
      </pc:sldChg>
      <pc:sldChg chg="del">
        <pc:chgData name="Marc Alumbaugh" userId="806e4abf-cc48-4516-974b-d3e82987e174" providerId="ADAL" clId="{6215DB4F-BF72-4648-A8E9-063E8E8CB2C4}" dt="2021-06-15T16:33:24.134" v="6" actId="18676"/>
        <pc:sldMkLst>
          <pc:docMk/>
          <pc:sldMk cId="27316505" sldId="386"/>
        </pc:sldMkLst>
      </pc:sldChg>
      <pc:sldChg chg="del">
        <pc:chgData name="Marc Alumbaugh" userId="806e4abf-cc48-4516-974b-d3e82987e174" providerId="ADAL" clId="{6215DB4F-BF72-4648-A8E9-063E8E8CB2C4}" dt="2021-06-15T16:33:24.134" v="6" actId="18676"/>
        <pc:sldMkLst>
          <pc:docMk/>
          <pc:sldMk cId="989916850" sldId="387"/>
        </pc:sldMkLst>
      </pc:sldChg>
      <pc:sldChg chg="del">
        <pc:chgData name="Marc Alumbaugh" userId="806e4abf-cc48-4516-974b-d3e82987e174" providerId="ADAL" clId="{6215DB4F-BF72-4648-A8E9-063E8E8CB2C4}" dt="2021-06-15T16:33:24.134" v="6" actId="18676"/>
        <pc:sldMkLst>
          <pc:docMk/>
          <pc:sldMk cId="915658177" sldId="388"/>
        </pc:sldMkLst>
      </pc:sldChg>
      <pc:sldChg chg="del">
        <pc:chgData name="Marc Alumbaugh" userId="806e4abf-cc48-4516-974b-d3e82987e174" providerId="ADAL" clId="{6215DB4F-BF72-4648-A8E9-063E8E8CB2C4}" dt="2021-06-15T16:33:24.134" v="6" actId="18676"/>
        <pc:sldMkLst>
          <pc:docMk/>
          <pc:sldMk cId="4096795827" sldId="391"/>
        </pc:sldMkLst>
      </pc:sldChg>
      <pc:sldChg chg="del">
        <pc:chgData name="Marc Alumbaugh" userId="806e4abf-cc48-4516-974b-d3e82987e174" providerId="ADAL" clId="{6215DB4F-BF72-4648-A8E9-063E8E8CB2C4}" dt="2021-06-15T16:33:24.134" v="6" actId="18676"/>
        <pc:sldMkLst>
          <pc:docMk/>
          <pc:sldMk cId="355167475" sldId="392"/>
        </pc:sldMkLst>
      </pc:sldChg>
      <pc:sldChg chg="modSp mod">
        <pc:chgData name="Marc Alumbaugh" userId="806e4abf-cc48-4516-974b-d3e82987e174" providerId="ADAL" clId="{6215DB4F-BF72-4648-A8E9-063E8E8CB2C4}" dt="2021-06-15T17:45:00.172" v="291" actId="20577"/>
        <pc:sldMkLst>
          <pc:docMk/>
          <pc:sldMk cId="965728559" sldId="393"/>
        </pc:sldMkLst>
        <pc:spChg chg="mod">
          <ac:chgData name="Marc Alumbaugh" userId="806e4abf-cc48-4516-974b-d3e82987e174" providerId="ADAL" clId="{6215DB4F-BF72-4648-A8E9-063E8E8CB2C4}" dt="2021-06-15T17:45:00.172" v="291" actId="20577"/>
          <ac:spMkLst>
            <pc:docMk/>
            <pc:sldMk cId="965728559" sldId="393"/>
            <ac:spMk id="7" creationId="{7EC0B194-305E-4C52-A3BC-D1DEDF46186A}"/>
          </ac:spMkLst>
        </pc:spChg>
      </pc:sldChg>
      <pc:sldChg chg="modSp mod">
        <pc:chgData name="Marc Alumbaugh" userId="806e4abf-cc48-4516-974b-d3e82987e174" providerId="ADAL" clId="{6215DB4F-BF72-4648-A8E9-063E8E8CB2C4}" dt="2021-06-15T17:45:39.447" v="373" actId="20577"/>
        <pc:sldMkLst>
          <pc:docMk/>
          <pc:sldMk cId="855163566" sldId="394"/>
        </pc:sldMkLst>
        <pc:spChg chg="mod">
          <ac:chgData name="Marc Alumbaugh" userId="806e4abf-cc48-4516-974b-d3e82987e174" providerId="ADAL" clId="{6215DB4F-BF72-4648-A8E9-063E8E8CB2C4}" dt="2021-06-15T17:45:39.447" v="373" actId="20577"/>
          <ac:spMkLst>
            <pc:docMk/>
            <pc:sldMk cId="855163566" sldId="394"/>
            <ac:spMk id="6" creationId="{A3D9C313-9D74-4417-9CE5-3067F940B13A}"/>
          </ac:spMkLst>
        </pc:spChg>
      </pc:sldChg>
      <pc:sldChg chg="modSp mod">
        <pc:chgData name="Marc Alumbaugh" userId="806e4abf-cc48-4516-974b-d3e82987e174" providerId="ADAL" clId="{6215DB4F-BF72-4648-A8E9-063E8E8CB2C4}" dt="2021-06-15T17:50:08.495" v="418" actId="20577"/>
        <pc:sldMkLst>
          <pc:docMk/>
          <pc:sldMk cId="1085027579" sldId="395"/>
        </pc:sldMkLst>
        <pc:spChg chg="mod">
          <ac:chgData name="Marc Alumbaugh" userId="806e4abf-cc48-4516-974b-d3e82987e174" providerId="ADAL" clId="{6215DB4F-BF72-4648-A8E9-063E8E8CB2C4}" dt="2021-06-15T17:50:08.495" v="418" actId="20577"/>
          <ac:spMkLst>
            <pc:docMk/>
            <pc:sldMk cId="1085027579" sldId="395"/>
            <ac:spMk id="7" creationId="{7EC0B194-305E-4C52-A3BC-D1DEDF46186A}"/>
          </ac:spMkLst>
        </pc:spChg>
      </pc:sldChg>
      <pc:sldChg chg="modSp mod">
        <pc:chgData name="Marc Alumbaugh" userId="806e4abf-cc48-4516-974b-d3e82987e174" providerId="ADAL" clId="{6215DB4F-BF72-4648-A8E9-063E8E8CB2C4}" dt="2021-06-15T17:50:41.166" v="468" actId="20577"/>
        <pc:sldMkLst>
          <pc:docMk/>
          <pc:sldMk cId="1923525" sldId="396"/>
        </pc:sldMkLst>
        <pc:spChg chg="mod">
          <ac:chgData name="Marc Alumbaugh" userId="806e4abf-cc48-4516-974b-d3e82987e174" providerId="ADAL" clId="{6215DB4F-BF72-4648-A8E9-063E8E8CB2C4}" dt="2021-06-15T17:50:41.166" v="468" actId="20577"/>
          <ac:spMkLst>
            <pc:docMk/>
            <pc:sldMk cId="1923525" sldId="396"/>
            <ac:spMk id="6" creationId="{A3D9C313-9D74-4417-9CE5-3067F940B13A}"/>
          </ac:spMkLst>
        </pc:spChg>
      </pc:sldChg>
      <pc:sldChg chg="delSp mod ord">
        <pc:chgData name="Marc Alumbaugh" userId="806e4abf-cc48-4516-974b-d3e82987e174" providerId="ADAL" clId="{6215DB4F-BF72-4648-A8E9-063E8E8CB2C4}" dt="2021-06-17T20:15:02.218" v="511"/>
        <pc:sldMkLst>
          <pc:docMk/>
          <pc:sldMk cId="3328151250" sldId="397"/>
        </pc:sldMkLst>
        <pc:spChg chg="del">
          <ac:chgData name="Marc Alumbaugh" userId="806e4abf-cc48-4516-974b-d3e82987e174" providerId="ADAL" clId="{6215DB4F-BF72-4648-A8E9-063E8E8CB2C4}" dt="2021-06-17T20:14:14.489" v="507" actId="478"/>
          <ac:spMkLst>
            <pc:docMk/>
            <pc:sldMk cId="3328151250" sldId="397"/>
            <ac:spMk id="4" creationId="{1EFA136C-8DF1-604C-9DED-FDAC9174B915}"/>
          </ac:spMkLst>
        </pc:spChg>
      </pc:sldChg>
      <pc:sldChg chg="delSp modSp mod">
        <pc:chgData name="Marc Alumbaugh" userId="806e4abf-cc48-4516-974b-d3e82987e174" providerId="ADAL" clId="{6215DB4F-BF72-4648-A8E9-063E8E8CB2C4}" dt="2021-06-17T20:12:39.701" v="500" actId="478"/>
        <pc:sldMkLst>
          <pc:docMk/>
          <pc:sldMk cId="0" sldId="398"/>
        </pc:sldMkLst>
        <pc:spChg chg="mod">
          <ac:chgData name="Marc Alumbaugh" userId="806e4abf-cc48-4516-974b-d3e82987e174" providerId="ADAL" clId="{6215DB4F-BF72-4648-A8E9-063E8E8CB2C4}" dt="2021-06-17T20:12:36.535" v="499" actId="1076"/>
          <ac:spMkLst>
            <pc:docMk/>
            <pc:sldMk cId="0" sldId="398"/>
            <ac:spMk id="4" creationId="{074465FE-83A1-43BF-B460-8D70880BDE6E}"/>
          </ac:spMkLst>
        </pc:spChg>
        <pc:spChg chg="del">
          <ac:chgData name="Marc Alumbaugh" userId="806e4abf-cc48-4516-974b-d3e82987e174" providerId="ADAL" clId="{6215DB4F-BF72-4648-A8E9-063E8E8CB2C4}" dt="2021-06-17T20:12:39.701" v="500" actId="478"/>
          <ac:spMkLst>
            <pc:docMk/>
            <pc:sldMk cId="0" sldId="398"/>
            <ac:spMk id="7" creationId="{D2F82163-5CBA-48E5-A22D-C030D5928FF3}"/>
          </ac:spMkLst>
        </pc:spChg>
      </pc:sldChg>
      <pc:sldChg chg="modSp mod">
        <pc:chgData name="Marc Alumbaugh" userId="806e4abf-cc48-4516-974b-d3e82987e174" providerId="ADAL" clId="{6215DB4F-BF72-4648-A8E9-063E8E8CB2C4}" dt="2021-06-17T20:17:48.350" v="523" actId="1076"/>
        <pc:sldMkLst>
          <pc:docMk/>
          <pc:sldMk cId="3599719966" sldId="506"/>
        </pc:sldMkLst>
        <pc:spChg chg="mod">
          <ac:chgData name="Marc Alumbaugh" userId="806e4abf-cc48-4516-974b-d3e82987e174" providerId="ADAL" clId="{6215DB4F-BF72-4648-A8E9-063E8E8CB2C4}" dt="2021-06-17T20:17:44.092" v="522" actId="1076"/>
          <ac:spMkLst>
            <pc:docMk/>
            <pc:sldMk cId="3599719966" sldId="506"/>
            <ac:spMk id="2" creationId="{534F08DC-A537-4D2A-8371-69C0A4A08DC2}"/>
          </ac:spMkLst>
        </pc:spChg>
        <pc:spChg chg="mod">
          <ac:chgData name="Marc Alumbaugh" userId="806e4abf-cc48-4516-974b-d3e82987e174" providerId="ADAL" clId="{6215DB4F-BF72-4648-A8E9-063E8E8CB2C4}" dt="2021-06-17T20:17:48.350" v="523" actId="1076"/>
          <ac:spMkLst>
            <pc:docMk/>
            <pc:sldMk cId="3599719966" sldId="506"/>
            <ac:spMk id="3" creationId="{B91E6F35-EB9E-476E-BBF4-82457B96E69B}"/>
          </ac:spMkLst>
        </pc:spChg>
      </pc:sldChg>
      <pc:sldChg chg="ord">
        <pc:chgData name="Marc Alumbaugh" userId="806e4abf-cc48-4516-974b-d3e82987e174" providerId="ADAL" clId="{6215DB4F-BF72-4648-A8E9-063E8E8CB2C4}" dt="2021-06-17T19:57:20.355" v="488"/>
        <pc:sldMkLst>
          <pc:docMk/>
          <pc:sldMk cId="4210229177" sldId="230716805"/>
        </pc:sldMkLst>
      </pc:sldChg>
      <pc:sldChg chg="delSp modSp mod">
        <pc:chgData name="Marc Alumbaugh" userId="806e4abf-cc48-4516-974b-d3e82987e174" providerId="ADAL" clId="{6215DB4F-BF72-4648-A8E9-063E8E8CB2C4}" dt="2021-06-17T20:16:23.939" v="520" actId="478"/>
        <pc:sldMkLst>
          <pc:docMk/>
          <pc:sldMk cId="0" sldId="230716991"/>
        </pc:sldMkLst>
        <pc:spChg chg="mod">
          <ac:chgData name="Marc Alumbaugh" userId="806e4abf-cc48-4516-974b-d3e82987e174" providerId="ADAL" clId="{6215DB4F-BF72-4648-A8E9-063E8E8CB2C4}" dt="2021-06-17T20:16:17.830" v="518" actId="1076"/>
          <ac:spMkLst>
            <pc:docMk/>
            <pc:sldMk cId="0" sldId="230716991"/>
            <ac:spMk id="3" creationId="{00000000-0000-0000-0000-000000000000}"/>
          </ac:spMkLst>
        </pc:spChg>
        <pc:spChg chg="del mod">
          <ac:chgData name="Marc Alumbaugh" userId="806e4abf-cc48-4516-974b-d3e82987e174" providerId="ADAL" clId="{6215DB4F-BF72-4648-A8E9-063E8E8CB2C4}" dt="2021-06-17T20:16:23.939" v="520" actId="478"/>
          <ac:spMkLst>
            <pc:docMk/>
            <pc:sldMk cId="0" sldId="230716991"/>
            <ac:spMk id="5" creationId="{40A1BD94-730B-4E88-AB87-7EC608A844C3}"/>
          </ac:spMkLst>
        </pc:spChg>
      </pc:sldChg>
    </pc:docChg>
  </pc:docChgLst>
  <pc:docChgLst>
    <pc:chgData name="Moira Palumbo" userId="d5313c09-a6ac-40b1-8c83-27dd36ce5c13" providerId="ADAL" clId="{B7DE4D0D-2D16-448A-A348-B1E83FA7C2D1}"/>
    <pc:docChg chg="custSel modSld">
      <pc:chgData name="Moira Palumbo" userId="d5313c09-a6ac-40b1-8c83-27dd36ce5c13" providerId="ADAL" clId="{B7DE4D0D-2D16-448A-A348-B1E83FA7C2D1}" dt="2021-08-12T15:01:39.506" v="6" actId="1592"/>
      <pc:docMkLst>
        <pc:docMk/>
      </pc:docMkLst>
      <pc:sldChg chg="modCm">
        <pc:chgData name="Moira Palumbo" userId="d5313c09-a6ac-40b1-8c83-27dd36ce5c13" providerId="ADAL" clId="{B7DE4D0D-2D16-448A-A348-B1E83FA7C2D1}" dt="2021-08-12T15:01:04.917" v="2"/>
        <pc:sldMkLst>
          <pc:docMk/>
          <pc:sldMk cId="0" sldId="294"/>
        </pc:sldMkLst>
      </pc:sldChg>
      <pc:sldChg chg="addCm delCm">
        <pc:chgData name="Moira Palumbo" userId="d5313c09-a6ac-40b1-8c83-27dd36ce5c13" providerId="ADAL" clId="{B7DE4D0D-2D16-448A-A348-B1E83FA7C2D1}" dt="2021-08-12T15:00:35.400" v="1" actId="1592"/>
        <pc:sldMkLst>
          <pc:docMk/>
          <pc:sldMk cId="0" sldId="312"/>
        </pc:sldMkLst>
      </pc:sldChg>
      <pc:sldChg chg="delCm modCm">
        <pc:chgData name="Moira Palumbo" userId="d5313c09-a6ac-40b1-8c83-27dd36ce5c13" providerId="ADAL" clId="{B7DE4D0D-2D16-448A-A348-B1E83FA7C2D1}" dt="2021-08-12T15:01:39.506" v="6" actId="1592"/>
        <pc:sldMkLst>
          <pc:docMk/>
          <pc:sldMk cId="4210229177" sldId="230716805"/>
        </pc:sldMkLst>
      </pc:sldChg>
      <pc:sldChg chg="delCm">
        <pc:chgData name="Moira Palumbo" userId="d5313c09-a6ac-40b1-8c83-27dd36ce5c13" providerId="ADAL" clId="{B7DE4D0D-2D16-448A-A348-B1E83FA7C2D1}" dt="2021-08-12T15:01:18.715" v="3" actId="1592"/>
        <pc:sldMkLst>
          <pc:docMk/>
          <pc:sldMk cId="0" sldId="230716993"/>
        </pc:sldMkLst>
      </pc:sldChg>
    </pc:docChg>
  </pc:docChgLst>
  <pc:docChgLst>
    <pc:chgData name="Moira Palumbo" userId="d5313c09-a6ac-40b1-8c83-27dd36ce5c13" providerId="ADAL" clId="{4A3F7602-CE5C-43DF-99F7-4E268482F367}"/>
    <pc:docChg chg="custSel addSld delSld modSld modSection">
      <pc:chgData name="Moira Palumbo" userId="d5313c09-a6ac-40b1-8c83-27dd36ce5c13" providerId="ADAL" clId="{4A3F7602-CE5C-43DF-99F7-4E268482F367}" dt="2021-07-09T16:48:59.765" v="718" actId="20577"/>
      <pc:docMkLst>
        <pc:docMk/>
      </pc:docMkLst>
      <pc:sldChg chg="addSp delSp modSp mod modClrScheme delCm chgLayout">
        <pc:chgData name="Moira Palumbo" userId="d5313c09-a6ac-40b1-8c83-27dd36ce5c13" providerId="ADAL" clId="{4A3F7602-CE5C-43DF-99F7-4E268482F367}" dt="2021-07-09T16:28:23.317" v="354" actId="20577"/>
        <pc:sldMkLst>
          <pc:docMk/>
          <pc:sldMk cId="0" sldId="284"/>
        </pc:sldMkLst>
        <pc:spChg chg="mod ord">
          <ac:chgData name="Moira Palumbo" userId="d5313c09-a6ac-40b1-8c83-27dd36ce5c13" providerId="ADAL" clId="{4A3F7602-CE5C-43DF-99F7-4E268482F367}" dt="2021-07-09T16:28:05.037" v="351" actId="700"/>
          <ac:spMkLst>
            <pc:docMk/>
            <pc:sldMk cId="0" sldId="284"/>
            <ac:spMk id="2" creationId="{00000000-0000-0000-0000-000000000000}"/>
          </ac:spMkLst>
        </pc:spChg>
        <pc:spChg chg="add mod ord">
          <ac:chgData name="Moira Palumbo" userId="d5313c09-a6ac-40b1-8c83-27dd36ce5c13" providerId="ADAL" clId="{4A3F7602-CE5C-43DF-99F7-4E268482F367}" dt="2021-07-09T16:28:23.317" v="354" actId="20577"/>
          <ac:spMkLst>
            <pc:docMk/>
            <pc:sldMk cId="0" sldId="284"/>
            <ac:spMk id="5" creationId="{B887703D-C64B-4C75-A557-80013F25569D}"/>
          </ac:spMkLst>
        </pc:spChg>
        <pc:spChg chg="add del mod ord">
          <ac:chgData name="Moira Palumbo" userId="d5313c09-a6ac-40b1-8c83-27dd36ce5c13" providerId="ADAL" clId="{4A3F7602-CE5C-43DF-99F7-4E268482F367}" dt="2021-07-09T16:28:05.037" v="351" actId="700"/>
          <ac:spMkLst>
            <pc:docMk/>
            <pc:sldMk cId="0" sldId="284"/>
            <ac:spMk id="7" creationId="{7C1573E7-1C5F-44BE-92C9-7DE3DEEEAAE7}"/>
          </ac:spMkLst>
        </pc:spChg>
        <pc:spChg chg="add mod ord">
          <ac:chgData name="Moira Palumbo" userId="d5313c09-a6ac-40b1-8c83-27dd36ce5c13" providerId="ADAL" clId="{4A3F7602-CE5C-43DF-99F7-4E268482F367}" dt="2021-07-09T16:28:17.031" v="352"/>
          <ac:spMkLst>
            <pc:docMk/>
            <pc:sldMk cId="0" sldId="284"/>
            <ac:spMk id="42" creationId="{7524843C-6A5A-40BD-BC91-2AF086D2C1AF}"/>
          </ac:spMkLst>
        </pc:spChg>
        <pc:spChg chg="del">
          <ac:chgData name="Moira Palumbo" userId="d5313c09-a6ac-40b1-8c83-27dd36ce5c13" providerId="ADAL" clId="{4A3F7602-CE5C-43DF-99F7-4E268482F367}" dt="2021-07-09T16:27:51.209" v="350" actId="478"/>
          <ac:spMkLst>
            <pc:docMk/>
            <pc:sldMk cId="0" sldId="284"/>
            <ac:spMk id="47" creationId="{68730C31-CC1A-4393-84E7-014029F94F0E}"/>
          </ac:spMkLst>
        </pc:spChg>
      </pc:sldChg>
      <pc:sldChg chg="modSp mod delCm">
        <pc:chgData name="Moira Palumbo" userId="d5313c09-a6ac-40b1-8c83-27dd36ce5c13" providerId="ADAL" clId="{4A3F7602-CE5C-43DF-99F7-4E268482F367}" dt="2021-07-09T16:27:07.698" v="346" actId="20577"/>
        <pc:sldMkLst>
          <pc:docMk/>
          <pc:sldMk cId="0" sldId="285"/>
        </pc:sldMkLst>
        <pc:spChg chg="mod">
          <ac:chgData name="Moira Palumbo" userId="d5313c09-a6ac-40b1-8c83-27dd36ce5c13" providerId="ADAL" clId="{4A3F7602-CE5C-43DF-99F7-4E268482F367}" dt="2021-07-09T16:27:07.698" v="346" actId="20577"/>
          <ac:spMkLst>
            <pc:docMk/>
            <pc:sldMk cId="0" sldId="285"/>
            <ac:spMk id="17" creationId="{75ED601A-51EE-4862-9BA4-E57328954A68}"/>
          </ac:spMkLst>
        </pc:spChg>
      </pc:sldChg>
      <pc:sldChg chg="modSp mod delCm">
        <pc:chgData name="Moira Palumbo" userId="d5313c09-a6ac-40b1-8c83-27dd36ce5c13" providerId="ADAL" clId="{4A3F7602-CE5C-43DF-99F7-4E268482F367}" dt="2021-07-09T16:33:20.815" v="418" actId="1592"/>
        <pc:sldMkLst>
          <pc:docMk/>
          <pc:sldMk cId="0" sldId="292"/>
        </pc:sldMkLst>
        <pc:spChg chg="mod">
          <ac:chgData name="Moira Palumbo" userId="d5313c09-a6ac-40b1-8c83-27dd36ce5c13" providerId="ADAL" clId="{4A3F7602-CE5C-43DF-99F7-4E268482F367}" dt="2021-07-09T16:33:17.760" v="417" actId="20577"/>
          <ac:spMkLst>
            <pc:docMk/>
            <pc:sldMk cId="0" sldId="292"/>
            <ac:spMk id="44" creationId="{AB844A67-0DAA-467F-A5EC-461247A38091}"/>
          </ac:spMkLst>
        </pc:spChg>
      </pc:sldChg>
      <pc:sldChg chg="modSp mod delCm">
        <pc:chgData name="Moira Palumbo" userId="d5313c09-a6ac-40b1-8c83-27dd36ce5c13" providerId="ADAL" clId="{4A3F7602-CE5C-43DF-99F7-4E268482F367}" dt="2021-07-09T16:32:19.831" v="404" actId="1592"/>
        <pc:sldMkLst>
          <pc:docMk/>
          <pc:sldMk cId="0" sldId="294"/>
        </pc:sldMkLst>
        <pc:spChg chg="mod">
          <ac:chgData name="Moira Palumbo" userId="d5313c09-a6ac-40b1-8c83-27dd36ce5c13" providerId="ADAL" clId="{4A3F7602-CE5C-43DF-99F7-4E268482F367}" dt="2021-07-09T16:31:59.694" v="403" actId="1076"/>
          <ac:spMkLst>
            <pc:docMk/>
            <pc:sldMk cId="0" sldId="294"/>
            <ac:spMk id="6" creationId="{89BE7C97-A408-474A-BCBE-AFE676307152}"/>
          </ac:spMkLst>
        </pc:spChg>
      </pc:sldChg>
      <pc:sldChg chg="modSp mod">
        <pc:chgData name="Moira Palumbo" userId="d5313c09-a6ac-40b1-8c83-27dd36ce5c13" providerId="ADAL" clId="{4A3F7602-CE5C-43DF-99F7-4E268482F367}" dt="2021-07-09T16:34:23.404" v="429" actId="20577"/>
        <pc:sldMkLst>
          <pc:docMk/>
          <pc:sldMk cId="0" sldId="298"/>
        </pc:sldMkLst>
        <pc:spChg chg="mod">
          <ac:chgData name="Moira Palumbo" userId="d5313c09-a6ac-40b1-8c83-27dd36ce5c13" providerId="ADAL" clId="{4A3F7602-CE5C-43DF-99F7-4E268482F367}" dt="2021-07-09T16:34:23.404" v="429" actId="20577"/>
          <ac:spMkLst>
            <pc:docMk/>
            <pc:sldMk cId="0" sldId="298"/>
            <ac:spMk id="3" creationId="{00000000-0000-0000-0000-000000000000}"/>
          </ac:spMkLst>
        </pc:spChg>
      </pc:sldChg>
      <pc:sldChg chg="modSp mod delCm">
        <pc:chgData name="Moira Palumbo" userId="d5313c09-a6ac-40b1-8c83-27dd36ce5c13" providerId="ADAL" clId="{4A3F7602-CE5C-43DF-99F7-4E268482F367}" dt="2021-07-09T16:25:41.693" v="338" actId="1592"/>
        <pc:sldMkLst>
          <pc:docMk/>
          <pc:sldMk cId="0" sldId="313"/>
        </pc:sldMkLst>
        <pc:spChg chg="mod">
          <ac:chgData name="Moira Palumbo" userId="d5313c09-a6ac-40b1-8c83-27dd36ce5c13" providerId="ADAL" clId="{4A3F7602-CE5C-43DF-99F7-4E268482F367}" dt="2021-07-09T16:25:36.619" v="337" actId="20577"/>
          <ac:spMkLst>
            <pc:docMk/>
            <pc:sldMk cId="0" sldId="313"/>
            <ac:spMk id="6" creationId="{A3D9C313-9D74-4417-9CE5-3067F940B13A}"/>
          </ac:spMkLst>
        </pc:spChg>
      </pc:sldChg>
      <pc:sldChg chg="modSp mod chgLayout">
        <pc:chgData name="Moira Palumbo" userId="d5313c09-a6ac-40b1-8c83-27dd36ce5c13" providerId="ADAL" clId="{4A3F7602-CE5C-43DF-99F7-4E268482F367}" dt="2021-07-09T16:34:50.284" v="432" actId="700"/>
        <pc:sldMkLst>
          <pc:docMk/>
          <pc:sldMk cId="0" sldId="326"/>
        </pc:sldMkLst>
        <pc:spChg chg="mod ord">
          <ac:chgData name="Moira Palumbo" userId="d5313c09-a6ac-40b1-8c83-27dd36ce5c13" providerId="ADAL" clId="{4A3F7602-CE5C-43DF-99F7-4E268482F367}" dt="2021-07-09T16:34:50.284" v="432" actId="700"/>
          <ac:spMkLst>
            <pc:docMk/>
            <pc:sldMk cId="0" sldId="326"/>
            <ac:spMk id="2" creationId="{00000000-0000-0000-0000-000000000000}"/>
          </ac:spMkLst>
        </pc:spChg>
        <pc:spChg chg="mod ord">
          <ac:chgData name="Moira Palumbo" userId="d5313c09-a6ac-40b1-8c83-27dd36ce5c13" providerId="ADAL" clId="{4A3F7602-CE5C-43DF-99F7-4E268482F367}" dt="2021-07-09T16:34:50.284" v="432" actId="700"/>
          <ac:spMkLst>
            <pc:docMk/>
            <pc:sldMk cId="0" sldId="326"/>
            <ac:spMk id="10" creationId="{15B04BA8-ED4F-4053-8517-B1719132FC5C}"/>
          </ac:spMkLst>
        </pc:spChg>
        <pc:spChg chg="mod ord">
          <ac:chgData name="Moira Palumbo" userId="d5313c09-a6ac-40b1-8c83-27dd36ce5c13" providerId="ADAL" clId="{4A3F7602-CE5C-43DF-99F7-4E268482F367}" dt="2021-07-09T16:34:50.284" v="432" actId="700"/>
          <ac:spMkLst>
            <pc:docMk/>
            <pc:sldMk cId="0" sldId="326"/>
            <ac:spMk id="11" creationId="{CB164DCE-4496-4436-8AD5-C9A64E7FB3FE}"/>
          </ac:spMkLst>
        </pc:spChg>
      </pc:sldChg>
      <pc:sldChg chg="addSp delSp modSp mod modClrScheme delCm chgLayout">
        <pc:chgData name="Moira Palumbo" userId="d5313c09-a6ac-40b1-8c83-27dd36ce5c13" providerId="ADAL" clId="{4A3F7602-CE5C-43DF-99F7-4E268482F367}" dt="2021-07-09T16:36:15.217" v="485" actId="20577"/>
        <pc:sldMkLst>
          <pc:docMk/>
          <pc:sldMk cId="0" sldId="329"/>
        </pc:sldMkLst>
        <pc:spChg chg="mod ord">
          <ac:chgData name="Moira Palumbo" userId="d5313c09-a6ac-40b1-8c83-27dd36ce5c13" providerId="ADAL" clId="{4A3F7602-CE5C-43DF-99F7-4E268482F367}" dt="2021-07-09T16:35:11.283" v="434" actId="700"/>
          <ac:spMkLst>
            <pc:docMk/>
            <pc:sldMk cId="0" sldId="329"/>
            <ac:spMk id="6" creationId="{00000000-0000-0000-0000-000000000000}"/>
          </ac:spMkLst>
        </pc:spChg>
        <pc:spChg chg="add mod ord">
          <ac:chgData name="Moira Palumbo" userId="d5313c09-a6ac-40b1-8c83-27dd36ce5c13" providerId="ADAL" clId="{4A3F7602-CE5C-43DF-99F7-4E268482F367}" dt="2021-07-09T16:36:11.683" v="484" actId="20577"/>
          <ac:spMkLst>
            <pc:docMk/>
            <pc:sldMk cId="0" sldId="329"/>
            <ac:spMk id="17" creationId="{626D2DF1-204C-4C8A-991A-174A8887B8CD}"/>
          </ac:spMkLst>
        </pc:spChg>
        <pc:spChg chg="add mod ord">
          <ac:chgData name="Moira Palumbo" userId="d5313c09-a6ac-40b1-8c83-27dd36ce5c13" providerId="ADAL" clId="{4A3F7602-CE5C-43DF-99F7-4E268482F367}" dt="2021-07-09T16:36:15.217" v="485" actId="20577"/>
          <ac:spMkLst>
            <pc:docMk/>
            <pc:sldMk cId="0" sldId="329"/>
            <ac:spMk id="18" creationId="{A610D80A-18A3-4FE0-B95C-2BBEE0FDAB55}"/>
          </ac:spMkLst>
        </pc:spChg>
        <pc:spChg chg="del">
          <ac:chgData name="Moira Palumbo" userId="d5313c09-a6ac-40b1-8c83-27dd36ce5c13" providerId="ADAL" clId="{4A3F7602-CE5C-43DF-99F7-4E268482F367}" dt="2021-07-09T16:35:19.689" v="435" actId="478"/>
          <ac:spMkLst>
            <pc:docMk/>
            <pc:sldMk cId="0" sldId="329"/>
            <ac:spMk id="21" creationId="{004584DD-ED53-40AC-B2C1-E63C92ABBF45}"/>
          </ac:spMkLst>
        </pc:spChg>
      </pc:sldChg>
      <pc:sldChg chg="addSp delSp modSp mod modClrScheme delCm chgLayout">
        <pc:chgData name="Moira Palumbo" userId="d5313c09-a6ac-40b1-8c83-27dd36ce5c13" providerId="ADAL" clId="{4A3F7602-CE5C-43DF-99F7-4E268482F367}" dt="2021-07-09T16:37:17.373" v="519" actId="6549"/>
        <pc:sldMkLst>
          <pc:docMk/>
          <pc:sldMk cId="0" sldId="338"/>
        </pc:sldMkLst>
        <pc:spChg chg="mod ord">
          <ac:chgData name="Moira Palumbo" userId="d5313c09-a6ac-40b1-8c83-27dd36ce5c13" providerId="ADAL" clId="{4A3F7602-CE5C-43DF-99F7-4E268482F367}" dt="2021-07-09T16:36:36.131" v="487" actId="700"/>
          <ac:spMkLst>
            <pc:docMk/>
            <pc:sldMk cId="0" sldId="338"/>
            <ac:spMk id="6" creationId="{00000000-0000-0000-0000-000000000000}"/>
          </ac:spMkLst>
        </pc:spChg>
        <pc:spChg chg="add mod ord">
          <ac:chgData name="Moira Palumbo" userId="d5313c09-a6ac-40b1-8c83-27dd36ce5c13" providerId="ADAL" clId="{4A3F7602-CE5C-43DF-99F7-4E268482F367}" dt="2021-07-09T16:37:17.373" v="519" actId="6549"/>
          <ac:spMkLst>
            <pc:docMk/>
            <pc:sldMk cId="0" sldId="338"/>
            <ac:spMk id="17" creationId="{8FA36404-C4D7-46A8-8808-F5A62C2393AB}"/>
          </ac:spMkLst>
        </pc:spChg>
        <pc:spChg chg="add mod ord">
          <ac:chgData name="Moira Palumbo" userId="d5313c09-a6ac-40b1-8c83-27dd36ce5c13" providerId="ADAL" clId="{4A3F7602-CE5C-43DF-99F7-4E268482F367}" dt="2021-07-09T16:36:48.492" v="490" actId="20577"/>
          <ac:spMkLst>
            <pc:docMk/>
            <pc:sldMk cId="0" sldId="338"/>
            <ac:spMk id="18" creationId="{C0726676-CFA4-413F-BB01-AFE9682D7280}"/>
          </ac:spMkLst>
        </pc:spChg>
        <pc:spChg chg="del">
          <ac:chgData name="Moira Palumbo" userId="d5313c09-a6ac-40b1-8c83-27dd36ce5c13" providerId="ADAL" clId="{4A3F7602-CE5C-43DF-99F7-4E268482F367}" dt="2021-07-09T16:36:43.296" v="488" actId="478"/>
          <ac:spMkLst>
            <pc:docMk/>
            <pc:sldMk cId="0" sldId="338"/>
            <ac:spMk id="22" creationId="{63291C36-7A05-4D68-9D07-1A2943D677A8}"/>
          </ac:spMkLst>
        </pc:spChg>
      </pc:sldChg>
      <pc:sldChg chg="modSp mod">
        <pc:chgData name="Moira Palumbo" userId="d5313c09-a6ac-40b1-8c83-27dd36ce5c13" providerId="ADAL" clId="{4A3F7602-CE5C-43DF-99F7-4E268482F367}" dt="2021-07-09T16:37:40.869" v="540" actId="20577"/>
        <pc:sldMkLst>
          <pc:docMk/>
          <pc:sldMk cId="0" sldId="345"/>
        </pc:sldMkLst>
        <pc:spChg chg="mod">
          <ac:chgData name="Moira Palumbo" userId="d5313c09-a6ac-40b1-8c83-27dd36ce5c13" providerId="ADAL" clId="{4A3F7602-CE5C-43DF-99F7-4E268482F367}" dt="2021-07-09T16:37:40.869" v="540" actId="20577"/>
          <ac:spMkLst>
            <pc:docMk/>
            <pc:sldMk cId="0" sldId="345"/>
            <ac:spMk id="3" creationId="{00000000-0000-0000-0000-000000000000}"/>
          </ac:spMkLst>
        </pc:spChg>
      </pc:sldChg>
      <pc:sldChg chg="modSp mod">
        <pc:chgData name="Moira Palumbo" userId="d5313c09-a6ac-40b1-8c83-27dd36ce5c13" providerId="ADAL" clId="{4A3F7602-CE5C-43DF-99F7-4E268482F367}" dt="2021-07-09T16:38:48.324" v="542" actId="255"/>
        <pc:sldMkLst>
          <pc:docMk/>
          <pc:sldMk cId="0" sldId="355"/>
        </pc:sldMkLst>
        <pc:spChg chg="mod">
          <ac:chgData name="Moira Palumbo" userId="d5313c09-a6ac-40b1-8c83-27dd36ce5c13" providerId="ADAL" clId="{4A3F7602-CE5C-43DF-99F7-4E268482F367}" dt="2021-07-09T16:38:48.324" v="542" actId="255"/>
          <ac:spMkLst>
            <pc:docMk/>
            <pc:sldMk cId="0" sldId="355"/>
            <ac:spMk id="11" creationId="{0BCE6D0A-21B3-4D5C-AAFA-1FD1908B4FF9}"/>
          </ac:spMkLst>
        </pc:spChg>
      </pc:sldChg>
      <pc:sldChg chg="delCm">
        <pc:chgData name="Moira Palumbo" userId="d5313c09-a6ac-40b1-8c83-27dd36ce5c13" providerId="ADAL" clId="{4A3F7602-CE5C-43DF-99F7-4E268482F367}" dt="2021-07-09T16:26:27.788" v="340" actId="1592"/>
        <pc:sldMkLst>
          <pc:docMk/>
          <pc:sldMk cId="0" sldId="357"/>
        </pc:sldMkLst>
      </pc:sldChg>
      <pc:sldChg chg="modSp mod">
        <pc:chgData name="Moira Palumbo" userId="d5313c09-a6ac-40b1-8c83-27dd36ce5c13" providerId="ADAL" clId="{4A3F7602-CE5C-43DF-99F7-4E268482F367}" dt="2021-07-09T16:39:35.844" v="547" actId="20577"/>
        <pc:sldMkLst>
          <pc:docMk/>
          <pc:sldMk cId="0" sldId="358"/>
        </pc:sldMkLst>
        <pc:spChg chg="mod">
          <ac:chgData name="Moira Palumbo" userId="d5313c09-a6ac-40b1-8c83-27dd36ce5c13" providerId="ADAL" clId="{4A3F7602-CE5C-43DF-99F7-4E268482F367}" dt="2021-07-09T16:39:35.844" v="547" actId="20577"/>
          <ac:spMkLst>
            <pc:docMk/>
            <pc:sldMk cId="0" sldId="358"/>
            <ac:spMk id="9" creationId="{BEE00F07-A032-4E60-8D0C-7F66DD5B4E70}"/>
          </ac:spMkLst>
        </pc:spChg>
      </pc:sldChg>
      <pc:sldChg chg="modSp mod">
        <pc:chgData name="Moira Palumbo" userId="d5313c09-a6ac-40b1-8c83-27dd36ce5c13" providerId="ADAL" clId="{4A3F7602-CE5C-43DF-99F7-4E268482F367}" dt="2021-07-09T16:32:57.579" v="408" actId="20577"/>
        <pc:sldMkLst>
          <pc:docMk/>
          <pc:sldMk cId="0" sldId="360"/>
        </pc:sldMkLst>
        <pc:spChg chg="mod">
          <ac:chgData name="Moira Palumbo" userId="d5313c09-a6ac-40b1-8c83-27dd36ce5c13" providerId="ADAL" clId="{4A3F7602-CE5C-43DF-99F7-4E268482F367}" dt="2021-07-09T16:32:57.579" v="408" actId="20577"/>
          <ac:spMkLst>
            <pc:docMk/>
            <pc:sldMk cId="0" sldId="360"/>
            <ac:spMk id="2" creationId="{00000000-0000-0000-0000-000000000000}"/>
          </ac:spMkLst>
        </pc:spChg>
      </pc:sldChg>
      <pc:sldChg chg="delSp modSp mod">
        <pc:chgData name="Moira Palumbo" userId="d5313c09-a6ac-40b1-8c83-27dd36ce5c13" providerId="ADAL" clId="{4A3F7602-CE5C-43DF-99F7-4E268482F367}" dt="2021-07-09T16:45:58.721" v="654" actId="478"/>
        <pc:sldMkLst>
          <pc:docMk/>
          <pc:sldMk cId="0" sldId="361"/>
        </pc:sldMkLst>
        <pc:spChg chg="mod">
          <ac:chgData name="Moira Palumbo" userId="d5313c09-a6ac-40b1-8c83-27dd36ce5c13" providerId="ADAL" clId="{4A3F7602-CE5C-43DF-99F7-4E268482F367}" dt="2021-07-09T16:45:50.513" v="651" actId="20577"/>
          <ac:spMkLst>
            <pc:docMk/>
            <pc:sldMk cId="0" sldId="361"/>
            <ac:spMk id="2" creationId="{00000000-0000-0000-0000-000000000000}"/>
          </ac:spMkLst>
        </pc:spChg>
        <pc:spChg chg="mod">
          <ac:chgData name="Moira Palumbo" userId="d5313c09-a6ac-40b1-8c83-27dd36ce5c13" providerId="ADAL" clId="{4A3F7602-CE5C-43DF-99F7-4E268482F367}" dt="2021-07-09T16:45:55.473" v="653" actId="20577"/>
          <ac:spMkLst>
            <pc:docMk/>
            <pc:sldMk cId="0" sldId="361"/>
            <ac:spMk id="6" creationId="{BB938116-449C-4EFF-946D-4E230FBA79B2}"/>
          </ac:spMkLst>
        </pc:spChg>
        <pc:spChg chg="del mod">
          <ac:chgData name="Moira Palumbo" userId="d5313c09-a6ac-40b1-8c83-27dd36ce5c13" providerId="ADAL" clId="{4A3F7602-CE5C-43DF-99F7-4E268482F367}" dt="2021-07-09T16:45:58.721" v="654" actId="478"/>
          <ac:spMkLst>
            <pc:docMk/>
            <pc:sldMk cId="0" sldId="361"/>
            <ac:spMk id="7" creationId="{B02101AC-AA41-4587-A9E0-96E29A32F0A7}"/>
          </ac:spMkLst>
        </pc:spChg>
      </pc:sldChg>
      <pc:sldChg chg="modSp mod">
        <pc:chgData name="Moira Palumbo" userId="d5313c09-a6ac-40b1-8c83-27dd36ce5c13" providerId="ADAL" clId="{4A3F7602-CE5C-43DF-99F7-4E268482F367}" dt="2021-07-09T16:46:44.910" v="672" actId="20577"/>
        <pc:sldMkLst>
          <pc:docMk/>
          <pc:sldMk cId="0" sldId="364"/>
        </pc:sldMkLst>
        <pc:spChg chg="mod">
          <ac:chgData name="Moira Palumbo" userId="d5313c09-a6ac-40b1-8c83-27dd36ce5c13" providerId="ADAL" clId="{4A3F7602-CE5C-43DF-99F7-4E268482F367}" dt="2021-07-09T16:46:44.910" v="672" actId="20577"/>
          <ac:spMkLst>
            <pc:docMk/>
            <pc:sldMk cId="0" sldId="364"/>
            <ac:spMk id="2" creationId="{00000000-0000-0000-0000-000000000000}"/>
          </ac:spMkLst>
        </pc:spChg>
        <pc:spChg chg="mod">
          <ac:chgData name="Moira Palumbo" userId="d5313c09-a6ac-40b1-8c83-27dd36ce5c13" providerId="ADAL" clId="{4A3F7602-CE5C-43DF-99F7-4E268482F367}" dt="2021-07-09T16:40:14.824" v="564" actId="20577"/>
          <ac:spMkLst>
            <pc:docMk/>
            <pc:sldMk cId="0" sldId="364"/>
            <ac:spMk id="3" creationId="{00000000-0000-0000-0000-000000000000}"/>
          </ac:spMkLst>
        </pc:spChg>
        <pc:spChg chg="mod">
          <ac:chgData name="Moira Palumbo" userId="d5313c09-a6ac-40b1-8c83-27dd36ce5c13" providerId="ADAL" clId="{4A3F7602-CE5C-43DF-99F7-4E268482F367}" dt="2021-07-09T16:46:20.914" v="656" actId="1076"/>
          <ac:spMkLst>
            <pc:docMk/>
            <pc:sldMk cId="0" sldId="364"/>
            <ac:spMk id="6" creationId="{537E62F9-F38C-4997-8775-084779028CDB}"/>
          </ac:spMkLst>
        </pc:spChg>
      </pc:sldChg>
      <pc:sldChg chg="modSp mod">
        <pc:chgData name="Moira Palumbo" userId="d5313c09-a6ac-40b1-8c83-27dd36ce5c13" providerId="ADAL" clId="{4A3F7602-CE5C-43DF-99F7-4E268482F367}" dt="2021-07-09T16:47:42.404" v="702" actId="20577"/>
        <pc:sldMkLst>
          <pc:docMk/>
          <pc:sldMk cId="0" sldId="365"/>
        </pc:sldMkLst>
        <pc:spChg chg="mod">
          <ac:chgData name="Moira Palumbo" userId="d5313c09-a6ac-40b1-8c83-27dd36ce5c13" providerId="ADAL" clId="{4A3F7602-CE5C-43DF-99F7-4E268482F367}" dt="2021-07-09T16:47:42.404" v="702" actId="20577"/>
          <ac:spMkLst>
            <pc:docMk/>
            <pc:sldMk cId="0" sldId="365"/>
            <ac:spMk id="2" creationId="{00000000-0000-0000-0000-000000000000}"/>
          </ac:spMkLst>
        </pc:spChg>
        <pc:spChg chg="mod">
          <ac:chgData name="Moira Palumbo" userId="d5313c09-a6ac-40b1-8c83-27dd36ce5c13" providerId="ADAL" clId="{4A3F7602-CE5C-43DF-99F7-4E268482F367}" dt="2021-07-09T16:47:02.320" v="691" actId="20577"/>
          <ac:spMkLst>
            <pc:docMk/>
            <pc:sldMk cId="0" sldId="365"/>
            <ac:spMk id="3" creationId="{00000000-0000-0000-0000-000000000000}"/>
          </ac:spMkLst>
        </pc:spChg>
      </pc:sldChg>
      <pc:sldChg chg="modSp mod">
        <pc:chgData name="Moira Palumbo" userId="d5313c09-a6ac-40b1-8c83-27dd36ce5c13" providerId="ADAL" clId="{4A3F7602-CE5C-43DF-99F7-4E268482F367}" dt="2021-07-09T16:48:05.589" v="704" actId="255"/>
        <pc:sldMkLst>
          <pc:docMk/>
          <pc:sldMk cId="0" sldId="366"/>
        </pc:sldMkLst>
        <pc:spChg chg="mod">
          <ac:chgData name="Moira Palumbo" userId="d5313c09-a6ac-40b1-8c83-27dd36ce5c13" providerId="ADAL" clId="{4A3F7602-CE5C-43DF-99F7-4E268482F367}" dt="2021-07-09T16:48:05.589" v="704" actId="255"/>
          <ac:spMkLst>
            <pc:docMk/>
            <pc:sldMk cId="0" sldId="366"/>
            <ac:spMk id="2" creationId="{00000000-0000-0000-0000-000000000000}"/>
          </ac:spMkLst>
        </pc:spChg>
      </pc:sldChg>
      <pc:sldChg chg="modSp mod">
        <pc:chgData name="Moira Palumbo" userId="d5313c09-a6ac-40b1-8c83-27dd36ce5c13" providerId="ADAL" clId="{4A3F7602-CE5C-43DF-99F7-4E268482F367}" dt="2021-07-09T16:48:30.712" v="708" actId="20577"/>
        <pc:sldMkLst>
          <pc:docMk/>
          <pc:sldMk cId="0" sldId="367"/>
        </pc:sldMkLst>
        <pc:spChg chg="mod">
          <ac:chgData name="Moira Palumbo" userId="d5313c09-a6ac-40b1-8c83-27dd36ce5c13" providerId="ADAL" clId="{4A3F7602-CE5C-43DF-99F7-4E268482F367}" dt="2021-07-09T16:48:30.712" v="708" actId="20577"/>
          <ac:spMkLst>
            <pc:docMk/>
            <pc:sldMk cId="0" sldId="367"/>
            <ac:spMk id="2" creationId="{00000000-0000-0000-0000-000000000000}"/>
          </ac:spMkLst>
        </pc:spChg>
      </pc:sldChg>
      <pc:sldChg chg="modSp mod">
        <pc:chgData name="Moira Palumbo" userId="d5313c09-a6ac-40b1-8c83-27dd36ce5c13" providerId="ADAL" clId="{4A3F7602-CE5C-43DF-99F7-4E268482F367}" dt="2021-07-09T16:40:39.024" v="567" actId="5793"/>
        <pc:sldMkLst>
          <pc:docMk/>
          <pc:sldMk cId="2726160865" sldId="385"/>
        </pc:sldMkLst>
        <pc:spChg chg="mod">
          <ac:chgData name="Moira Palumbo" userId="d5313c09-a6ac-40b1-8c83-27dd36ce5c13" providerId="ADAL" clId="{4A3F7602-CE5C-43DF-99F7-4E268482F367}" dt="2021-07-09T16:40:39.024" v="567" actId="5793"/>
          <ac:spMkLst>
            <pc:docMk/>
            <pc:sldMk cId="2726160865" sldId="385"/>
            <ac:spMk id="2" creationId="{00000000-0000-0000-0000-000000000000}"/>
          </ac:spMkLst>
        </pc:spChg>
      </pc:sldChg>
      <pc:sldChg chg="modSp mod">
        <pc:chgData name="Moira Palumbo" userId="d5313c09-a6ac-40b1-8c83-27dd36ce5c13" providerId="ADAL" clId="{4A3F7602-CE5C-43DF-99F7-4E268482F367}" dt="2021-07-09T16:42:18.741" v="585" actId="255"/>
        <pc:sldMkLst>
          <pc:docMk/>
          <pc:sldMk cId="27316505" sldId="386"/>
        </pc:sldMkLst>
        <pc:spChg chg="mod">
          <ac:chgData name="Moira Palumbo" userId="d5313c09-a6ac-40b1-8c83-27dd36ce5c13" providerId="ADAL" clId="{4A3F7602-CE5C-43DF-99F7-4E268482F367}" dt="2021-07-09T16:42:18.741" v="585" actId="255"/>
          <ac:spMkLst>
            <pc:docMk/>
            <pc:sldMk cId="27316505" sldId="386"/>
            <ac:spMk id="2" creationId="{00000000-0000-0000-0000-000000000000}"/>
          </ac:spMkLst>
        </pc:spChg>
      </pc:sldChg>
      <pc:sldChg chg="modSp mod">
        <pc:chgData name="Moira Palumbo" userId="d5313c09-a6ac-40b1-8c83-27dd36ce5c13" providerId="ADAL" clId="{4A3F7602-CE5C-43DF-99F7-4E268482F367}" dt="2021-07-09T16:44:34.216" v="637" actId="5793"/>
        <pc:sldMkLst>
          <pc:docMk/>
          <pc:sldMk cId="989916850" sldId="387"/>
        </pc:sldMkLst>
        <pc:spChg chg="mod">
          <ac:chgData name="Moira Palumbo" userId="d5313c09-a6ac-40b1-8c83-27dd36ce5c13" providerId="ADAL" clId="{4A3F7602-CE5C-43DF-99F7-4E268482F367}" dt="2021-07-09T16:44:34.216" v="637" actId="5793"/>
          <ac:spMkLst>
            <pc:docMk/>
            <pc:sldMk cId="989916850" sldId="387"/>
            <ac:spMk id="2" creationId="{00000000-0000-0000-0000-000000000000}"/>
          </ac:spMkLst>
        </pc:spChg>
      </pc:sldChg>
      <pc:sldChg chg="delSp modSp mod">
        <pc:chgData name="Moira Palumbo" userId="d5313c09-a6ac-40b1-8c83-27dd36ce5c13" providerId="ADAL" clId="{4A3F7602-CE5C-43DF-99F7-4E268482F367}" dt="2021-07-09T16:43:05.044" v="606" actId="27107"/>
        <pc:sldMkLst>
          <pc:docMk/>
          <pc:sldMk cId="915658177" sldId="388"/>
        </pc:sldMkLst>
        <pc:spChg chg="mod">
          <ac:chgData name="Moira Palumbo" userId="d5313c09-a6ac-40b1-8c83-27dd36ce5c13" providerId="ADAL" clId="{4A3F7602-CE5C-43DF-99F7-4E268482F367}" dt="2021-07-09T16:43:05.044" v="606" actId="27107"/>
          <ac:spMkLst>
            <pc:docMk/>
            <pc:sldMk cId="915658177" sldId="388"/>
            <ac:spMk id="2" creationId="{00000000-0000-0000-0000-000000000000}"/>
          </ac:spMkLst>
        </pc:spChg>
        <pc:spChg chg="del">
          <ac:chgData name="Moira Palumbo" userId="d5313c09-a6ac-40b1-8c83-27dd36ce5c13" providerId="ADAL" clId="{4A3F7602-CE5C-43DF-99F7-4E268482F367}" dt="2021-07-09T16:41:11.986" v="572" actId="478"/>
          <ac:spMkLst>
            <pc:docMk/>
            <pc:sldMk cId="915658177" sldId="388"/>
            <ac:spMk id="4" creationId="{00000000-0000-0000-0000-000000000000}"/>
          </ac:spMkLst>
        </pc:spChg>
      </pc:sldChg>
      <pc:sldChg chg="modSp mod">
        <pc:chgData name="Moira Palumbo" userId="d5313c09-a6ac-40b1-8c83-27dd36ce5c13" providerId="ADAL" clId="{4A3F7602-CE5C-43DF-99F7-4E268482F367}" dt="2021-07-09T16:44:23.438" v="636" actId="5793"/>
        <pc:sldMkLst>
          <pc:docMk/>
          <pc:sldMk cId="4096795827" sldId="391"/>
        </pc:sldMkLst>
        <pc:spChg chg="mod">
          <ac:chgData name="Moira Palumbo" userId="d5313c09-a6ac-40b1-8c83-27dd36ce5c13" providerId="ADAL" clId="{4A3F7602-CE5C-43DF-99F7-4E268482F367}" dt="2021-07-09T16:44:23.438" v="636" actId="5793"/>
          <ac:spMkLst>
            <pc:docMk/>
            <pc:sldMk cId="4096795827" sldId="391"/>
            <ac:spMk id="2" creationId="{00000000-0000-0000-0000-000000000000}"/>
          </ac:spMkLst>
        </pc:spChg>
      </pc:sldChg>
      <pc:sldChg chg="modSp mod">
        <pc:chgData name="Moira Palumbo" userId="d5313c09-a6ac-40b1-8c83-27dd36ce5c13" providerId="ADAL" clId="{4A3F7602-CE5C-43DF-99F7-4E268482F367}" dt="2021-07-09T16:44:15.146" v="633" actId="5793"/>
        <pc:sldMkLst>
          <pc:docMk/>
          <pc:sldMk cId="355167475" sldId="392"/>
        </pc:sldMkLst>
        <pc:spChg chg="mod">
          <ac:chgData name="Moira Palumbo" userId="d5313c09-a6ac-40b1-8c83-27dd36ce5c13" providerId="ADAL" clId="{4A3F7602-CE5C-43DF-99F7-4E268482F367}" dt="2021-07-09T16:44:15.146" v="633" actId="5793"/>
          <ac:spMkLst>
            <pc:docMk/>
            <pc:sldMk cId="355167475" sldId="392"/>
            <ac:spMk id="2" creationId="{00000000-0000-0000-0000-000000000000}"/>
          </ac:spMkLst>
        </pc:spChg>
      </pc:sldChg>
      <pc:sldChg chg="modSp mod">
        <pc:chgData name="Moira Palumbo" userId="d5313c09-a6ac-40b1-8c83-27dd36ce5c13" providerId="ADAL" clId="{4A3F7602-CE5C-43DF-99F7-4E268482F367}" dt="2021-07-09T16:34:39.543" v="431" actId="20577"/>
        <pc:sldMkLst>
          <pc:docMk/>
          <pc:sldMk cId="855163566" sldId="394"/>
        </pc:sldMkLst>
        <pc:spChg chg="mod">
          <ac:chgData name="Moira Palumbo" userId="d5313c09-a6ac-40b1-8c83-27dd36ce5c13" providerId="ADAL" clId="{4A3F7602-CE5C-43DF-99F7-4E268482F367}" dt="2021-07-09T16:34:39.543" v="431" actId="20577"/>
          <ac:spMkLst>
            <pc:docMk/>
            <pc:sldMk cId="855163566" sldId="394"/>
            <ac:spMk id="6" creationId="{A3D9C313-9D74-4417-9CE5-3067F940B13A}"/>
          </ac:spMkLst>
        </pc:spChg>
      </pc:sldChg>
      <pc:sldChg chg="addSp modSp mod modClrScheme chgLayout">
        <pc:chgData name="Moira Palumbo" userId="d5313c09-a6ac-40b1-8c83-27dd36ce5c13" providerId="ADAL" clId="{4A3F7602-CE5C-43DF-99F7-4E268482F367}" dt="2021-07-09T16:31:33.197" v="402" actId="20577"/>
        <pc:sldMkLst>
          <pc:docMk/>
          <pc:sldMk cId="3328151250" sldId="397"/>
        </pc:sldMkLst>
        <pc:spChg chg="mod ord">
          <ac:chgData name="Moira Palumbo" userId="d5313c09-a6ac-40b1-8c83-27dd36ce5c13" providerId="ADAL" clId="{4A3F7602-CE5C-43DF-99F7-4E268482F367}" dt="2021-07-09T16:30:48.446" v="392" actId="700"/>
          <ac:spMkLst>
            <pc:docMk/>
            <pc:sldMk cId="3328151250" sldId="397"/>
            <ac:spMk id="2" creationId="{00000000-0000-0000-0000-000000000000}"/>
          </ac:spMkLst>
        </pc:spChg>
        <pc:spChg chg="mod ord">
          <ac:chgData name="Moira Palumbo" userId="d5313c09-a6ac-40b1-8c83-27dd36ce5c13" providerId="ADAL" clId="{4A3F7602-CE5C-43DF-99F7-4E268482F367}" dt="2021-07-09T16:30:48.446" v="392" actId="700"/>
          <ac:spMkLst>
            <pc:docMk/>
            <pc:sldMk cId="3328151250" sldId="397"/>
            <ac:spMk id="4" creationId="{FF09285F-E4C9-4CF0-9CCB-8A691BDFA72C}"/>
          </ac:spMkLst>
        </pc:spChg>
        <pc:spChg chg="mod ord">
          <ac:chgData name="Moira Palumbo" userId="d5313c09-a6ac-40b1-8c83-27dd36ce5c13" providerId="ADAL" clId="{4A3F7602-CE5C-43DF-99F7-4E268482F367}" dt="2021-07-09T16:30:48.446" v="392" actId="700"/>
          <ac:spMkLst>
            <pc:docMk/>
            <pc:sldMk cId="3328151250" sldId="397"/>
            <ac:spMk id="5" creationId="{00000000-0000-0000-0000-000000000000}"/>
          </ac:spMkLst>
        </pc:spChg>
        <pc:spChg chg="mod">
          <ac:chgData name="Moira Palumbo" userId="d5313c09-a6ac-40b1-8c83-27dd36ce5c13" providerId="ADAL" clId="{4A3F7602-CE5C-43DF-99F7-4E268482F367}" dt="2021-07-09T16:31:33.197" v="402" actId="20577"/>
          <ac:spMkLst>
            <pc:docMk/>
            <pc:sldMk cId="3328151250" sldId="397"/>
            <ac:spMk id="21" creationId="{F571FD09-F7F2-4D1C-93D9-A04FF75E2586}"/>
          </ac:spMkLst>
        </pc:spChg>
        <pc:spChg chg="add mod ord">
          <ac:chgData name="Moira Palumbo" userId="d5313c09-a6ac-40b1-8c83-27dd36ce5c13" providerId="ADAL" clId="{4A3F7602-CE5C-43DF-99F7-4E268482F367}" dt="2021-07-09T16:30:48.446" v="392" actId="700"/>
          <ac:spMkLst>
            <pc:docMk/>
            <pc:sldMk cId="3328151250" sldId="397"/>
            <ac:spMk id="22" creationId="{BD38700C-BD77-45B2-87C3-09A21F6F7CF7}"/>
          </ac:spMkLst>
        </pc:spChg>
      </pc:sldChg>
      <pc:sldChg chg="delCm">
        <pc:chgData name="Moira Palumbo" userId="d5313c09-a6ac-40b1-8c83-27dd36ce5c13" providerId="ADAL" clId="{4A3F7602-CE5C-43DF-99F7-4E268482F367}" dt="2021-07-09T16:26:12.403" v="339" actId="1592"/>
        <pc:sldMkLst>
          <pc:docMk/>
          <pc:sldMk cId="0" sldId="398"/>
        </pc:sldMkLst>
      </pc:sldChg>
      <pc:sldChg chg="modSp mod delCm">
        <pc:chgData name="Moira Palumbo" userId="d5313c09-a6ac-40b1-8c83-27dd36ce5c13" providerId="ADAL" clId="{4A3F7602-CE5C-43DF-99F7-4E268482F367}" dt="2021-07-09T16:33:42.069" v="421" actId="1592"/>
        <pc:sldMkLst>
          <pc:docMk/>
          <pc:sldMk cId="0" sldId="230716995"/>
        </pc:sldMkLst>
        <pc:spChg chg="mod">
          <ac:chgData name="Moira Palumbo" userId="d5313c09-a6ac-40b1-8c83-27dd36ce5c13" providerId="ADAL" clId="{4A3F7602-CE5C-43DF-99F7-4E268482F367}" dt="2021-07-09T16:33:39.788" v="420" actId="20577"/>
          <ac:spMkLst>
            <pc:docMk/>
            <pc:sldMk cId="0" sldId="230716995"/>
            <ac:spMk id="3" creationId="{00000000-0000-0000-0000-000000000000}"/>
          </ac:spMkLst>
        </pc:spChg>
      </pc:sldChg>
      <pc:sldChg chg="modSp mod">
        <pc:chgData name="Moira Palumbo" userId="d5313c09-a6ac-40b1-8c83-27dd36ce5c13" providerId="ADAL" clId="{4A3F7602-CE5C-43DF-99F7-4E268482F367}" dt="2021-07-09T16:48:59.765" v="718" actId="20577"/>
        <pc:sldMkLst>
          <pc:docMk/>
          <pc:sldMk cId="715701986" sldId="230717000"/>
        </pc:sldMkLst>
        <pc:spChg chg="mod">
          <ac:chgData name="Moira Palumbo" userId="d5313c09-a6ac-40b1-8c83-27dd36ce5c13" providerId="ADAL" clId="{4A3F7602-CE5C-43DF-99F7-4E268482F367}" dt="2021-07-09T16:48:59.765" v="718" actId="20577"/>
          <ac:spMkLst>
            <pc:docMk/>
            <pc:sldMk cId="715701986" sldId="230717000"/>
            <ac:spMk id="2" creationId="{6CA78923-D2E2-4677-A54B-37B7C98B9474}"/>
          </ac:spMkLst>
        </pc:spChg>
      </pc:sldChg>
      <pc:sldChg chg="modSp add del mod modClrScheme chgLayout">
        <pc:chgData name="Moira Palumbo" userId="d5313c09-a6ac-40b1-8c83-27dd36ce5c13" providerId="ADAL" clId="{4A3F7602-CE5C-43DF-99F7-4E268482F367}" dt="2021-07-09T16:30:44.542" v="391" actId="2696"/>
        <pc:sldMkLst>
          <pc:docMk/>
          <pc:sldMk cId="2140318131" sldId="230717000"/>
        </pc:sldMkLst>
        <pc:spChg chg="mod ord">
          <ac:chgData name="Moira Palumbo" userId="d5313c09-a6ac-40b1-8c83-27dd36ce5c13" providerId="ADAL" clId="{4A3F7602-CE5C-43DF-99F7-4E268482F367}" dt="2021-07-09T16:30:39.445" v="390" actId="700"/>
          <ac:spMkLst>
            <pc:docMk/>
            <pc:sldMk cId="2140318131" sldId="230717000"/>
            <ac:spMk id="2" creationId="{00000000-0000-0000-0000-000000000000}"/>
          </ac:spMkLst>
        </pc:spChg>
        <pc:spChg chg="mod ord">
          <ac:chgData name="Moira Palumbo" userId="d5313c09-a6ac-40b1-8c83-27dd36ce5c13" providerId="ADAL" clId="{4A3F7602-CE5C-43DF-99F7-4E268482F367}" dt="2021-07-09T16:30:39.445" v="390" actId="700"/>
          <ac:spMkLst>
            <pc:docMk/>
            <pc:sldMk cId="2140318131" sldId="230717000"/>
            <ac:spMk id="4" creationId="{FF09285F-E4C9-4CF0-9CCB-8A691BDFA72C}"/>
          </ac:spMkLst>
        </pc:spChg>
        <pc:spChg chg="mod ord">
          <ac:chgData name="Moira Palumbo" userId="d5313c09-a6ac-40b1-8c83-27dd36ce5c13" providerId="ADAL" clId="{4A3F7602-CE5C-43DF-99F7-4E268482F367}" dt="2021-07-09T16:30:39.445" v="390" actId="700"/>
          <ac:spMkLst>
            <pc:docMk/>
            <pc:sldMk cId="2140318131" sldId="230717000"/>
            <ac:spMk id="5" creationId="{00000000-0000-0000-0000-000000000000}"/>
          </ac:spMkLst>
        </pc:spChg>
        <pc:spChg chg="mod ord">
          <ac:chgData name="Moira Palumbo" userId="d5313c09-a6ac-40b1-8c83-27dd36ce5c13" providerId="ADAL" clId="{4A3F7602-CE5C-43DF-99F7-4E268482F367}" dt="2021-07-09T16:30:39.445" v="390" actId="700"/>
          <ac:spMkLst>
            <pc:docMk/>
            <pc:sldMk cId="2140318131" sldId="230717000"/>
            <ac:spMk id="22" creationId="{BD38700C-BD77-45B2-87C3-09A21F6F7CF7}"/>
          </ac:spMkLst>
        </pc:spChg>
      </pc:sldChg>
    </pc:docChg>
  </pc:docChgLst>
  <pc:docChgLst>
    <pc:chgData name="Steve Jones" userId="51dd6502-8cb8-442e-95ed-ef09eec29d87" providerId="ADAL" clId="{16A34E0F-4B4F-274A-93D4-A68F835646AB}"/>
    <pc:docChg chg="addSld modSld">
      <pc:chgData name="Steve Jones" userId="51dd6502-8cb8-442e-95ed-ef09eec29d87" providerId="ADAL" clId="{16A34E0F-4B4F-274A-93D4-A68F835646AB}" dt="2021-06-16T17:50:40.407" v="0"/>
      <pc:docMkLst>
        <pc:docMk/>
      </pc:docMkLst>
      <pc:sldChg chg="add">
        <pc:chgData name="Steve Jones" userId="51dd6502-8cb8-442e-95ed-ef09eec29d87" providerId="ADAL" clId="{16A34E0F-4B4F-274A-93D4-A68F835646AB}" dt="2021-06-16T17:50:40.407" v="0"/>
        <pc:sldMkLst>
          <pc:docMk/>
          <pc:sldMk cId="3328151250" sldId="39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3-09T12:32:52.089"/>
    </inkml:context>
    <inkml:brush xml:id="br0">
      <inkml:brushProperty name="width" value="0.03333" units="cm"/>
      <inkml:brushProperty name="height" value="0.03333" units="cm"/>
    </inkml:brush>
  </inkml:definitions>
  <inkml:trace contextRef="#ctx0" brushRef="#br0">13866 7577 4258 0 0,'0'0'-944'0'0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1242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414" y="0"/>
            <a:ext cx="2971800" cy="612423"/>
          </a:xfrm>
          <a:prstGeom prst="rect">
            <a:avLst/>
          </a:prstGeom>
        </p:spPr>
        <p:txBody>
          <a:bodyPr vert="horz" lIns="91440" tIns="45720" rIns="91440" bIns="45720" rtlCol="0"/>
          <a:lstStyle>
            <a:lvl1pPr algn="r">
              <a:defRPr sz="1200"/>
            </a:lvl1pPr>
          </a:lstStyle>
          <a:p>
            <a:fld id="{751DA4B0-B668-474E-9B8D-43839E38C15C}" type="datetimeFigureOut">
              <a:rPr lang="en-US" smtClean="0"/>
              <a:t>4/11/2025</a:t>
            </a:fld>
            <a:endParaRPr lang="en-US"/>
          </a:p>
        </p:txBody>
      </p:sp>
      <p:sp>
        <p:nvSpPr>
          <p:cNvPr id="4" name="Slide Image Placeholder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5867402"/>
            <a:ext cx="5486400" cy="48005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579580"/>
            <a:ext cx="2971800" cy="61242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414" y="11579580"/>
            <a:ext cx="2971800" cy="612421"/>
          </a:xfrm>
          <a:prstGeom prst="rect">
            <a:avLst/>
          </a:prstGeom>
        </p:spPr>
        <p:txBody>
          <a:bodyPr vert="horz" lIns="91440" tIns="45720" rIns="91440" bIns="45720" rtlCol="0" anchor="b"/>
          <a:lstStyle>
            <a:lvl1pPr algn="r">
              <a:defRPr sz="1200"/>
            </a:lvl1pPr>
          </a:lstStyle>
          <a:p>
            <a:fld id="{0DBD1C9D-554F-4F6D-B6C4-DBBFFEDB5D7F}" type="slidenum">
              <a:rPr lang="en-US" smtClean="0"/>
              <a:t>‹#›</a:t>
            </a:fld>
            <a:endParaRPr lang="en-US"/>
          </a:p>
        </p:txBody>
      </p:sp>
    </p:spTree>
    <p:extLst>
      <p:ext uri="{BB962C8B-B14F-4D97-AF65-F5344CB8AC3E}">
        <p14:creationId xmlns:p14="http://schemas.microsoft.com/office/powerpoint/2010/main" val="655274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l.cncn.io/"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kubernetes.io/docs/concepts/services-networking/service/"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8" name="Slide preview"/>
          <p:cNvSpPr>
            <a:spLocks noGrp="1" noRot="1" noChangeAspect="1"/>
          </p:cNvSpPr>
          <p:nvPr>
            <p:ph type="sldImg"/>
          </p:nvPr>
        </p:nvSpPr>
        <p:spPr/>
      </p:sp>
      <p:sp>
        <p:nvSpPr>
          <p:cNvPr id="10019" name="Notes"/>
          <p:cNvSpPr>
            <a:spLocks noGrp="1"/>
          </p:cNvSpPr>
          <p:nvPr>
            <p:ph type="body" idx="1"/>
          </p:nvPr>
        </p:nvSpPr>
        <p:spPr/>
        <p:txBody>
          <a:bodyPr wrap="square" rtlCol="0"/>
          <a:lstStyle/>
          <a:p>
            <a:pPr marL="0" indent="0">
              <a:buNone/>
            </a:pPr>
            <a:endParaRPr dirty="0"/>
          </a:p>
        </p:txBody>
      </p:sp>
      <p:sp>
        <p:nvSpPr>
          <p:cNvPr id="10020"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10</a:t>
            </a:fld>
            <a:endParaRPr lang="en-US"/>
          </a:p>
        </p:txBody>
      </p:sp>
    </p:spTree>
    <p:extLst>
      <p:ext uri="{BB962C8B-B14F-4D97-AF65-F5344CB8AC3E}">
        <p14:creationId xmlns:p14="http://schemas.microsoft.com/office/powerpoint/2010/main" val="1548319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11</a:t>
            </a:fld>
            <a:endParaRPr lang="en-US"/>
          </a:p>
        </p:txBody>
      </p:sp>
    </p:spTree>
    <p:extLst>
      <p:ext uri="{BB962C8B-B14F-4D97-AF65-F5344CB8AC3E}">
        <p14:creationId xmlns:p14="http://schemas.microsoft.com/office/powerpoint/2010/main" val="1219887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12</a:t>
            </a:fld>
            <a:endParaRPr lang="en-US"/>
          </a:p>
        </p:txBody>
      </p:sp>
    </p:spTree>
    <p:extLst>
      <p:ext uri="{BB962C8B-B14F-4D97-AF65-F5344CB8AC3E}">
        <p14:creationId xmlns:p14="http://schemas.microsoft.com/office/powerpoint/2010/main" val="2921583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3" name="Slide preview"/>
          <p:cNvSpPr>
            <a:spLocks noGrp="1" noRot="1" noChangeAspect="1"/>
          </p:cNvSpPr>
          <p:nvPr>
            <p:ph type="sldImg"/>
          </p:nvPr>
        </p:nvSpPr>
        <p:spPr/>
      </p:sp>
      <p:sp>
        <p:nvSpPr>
          <p:cNvPr id="10124" name="Notes"/>
          <p:cNvSpPr>
            <a:spLocks noGrp="1"/>
          </p:cNvSpPr>
          <p:nvPr>
            <p:ph type="body" idx="1"/>
          </p:nvPr>
        </p:nvSpPr>
        <p:spPr/>
        <p:txBody>
          <a:bodyPr wrap="square" rtlCol="0"/>
          <a:lstStyle/>
          <a:p>
            <a:pPr marL="0" indent="0">
              <a:buNone/>
            </a:pPr>
            <a:r>
              <a:rPr lang="en-GB" sz="1200">
                <a:solidFill>
                  <a:srgbClr val="000000"/>
                </a:solidFill>
                <a:latin typeface="Times New Roman" panose="02020603050405020304" pitchFamily="18" charset="0"/>
                <a:cs typeface="Times New Roman" panose="02020603050405020304" pitchFamily="18" charset="0"/>
              </a:rPr>
              <a:t>A service IP address is exposed through one of these ServiceTypes:</a:t>
            </a:r>
            <a:r>
              <a:rPr/>
              <a:t/>
            </a:r>
            <a:br>
              <a:rPr/>
            </a:br>
            <a:r>
              <a:rPr lang="en-GB" sz="1200">
                <a:solidFill>
                  <a:srgbClr val="000000"/>
                </a:solidFill>
                <a:latin typeface="Times New Roman" panose="02020603050405020304" pitchFamily="18" charset="0"/>
                <a:cs typeface="Times New Roman" panose="02020603050405020304" pitchFamily="18" charset="0"/>
              </a:rPr>
              <a:t>ClusterIP: Exposes the service on a cluster-internal IP address</a:t>
            </a:r>
            <a:r>
              <a:rPr/>
              <a:t/>
            </a:r>
            <a:br>
              <a:rPr/>
            </a:br>
            <a:r>
              <a:rPr lang="en-GB" sz="1200">
                <a:solidFill>
                  <a:srgbClr val="000000"/>
                </a:solidFill>
                <a:latin typeface="Times New Roman" panose="02020603050405020304" pitchFamily="18" charset="0"/>
                <a:cs typeface="Times New Roman" panose="02020603050405020304" pitchFamily="18" charset="0"/>
              </a:rPr>
              <a:t>NodePort: Exposes the service externally as a static port</a:t>
            </a:r>
            <a:r>
              <a:rPr/>
              <a:t/>
            </a:r>
            <a:br>
              <a:rPr/>
            </a:br>
            <a:r>
              <a:rPr lang="en-GB" sz="1200">
                <a:solidFill>
                  <a:srgbClr val="000000"/>
                </a:solidFill>
                <a:latin typeface="Times New Roman" panose="02020603050405020304" pitchFamily="18" charset="0"/>
                <a:cs typeface="Times New Roman" panose="02020603050405020304" pitchFamily="18" charset="0"/>
              </a:rPr>
              <a:t>LoadBalancer: Exposes the service externally using a cloud provider’s load balancer</a:t>
            </a:r>
            <a:r>
              <a:rPr/>
              <a:t/>
            </a:r>
            <a:br>
              <a:rPr/>
            </a:br>
            <a:r>
              <a:rPr lang="en-GB" sz="1200">
                <a:solidFill>
                  <a:srgbClr val="000000"/>
                </a:solidFill>
                <a:latin typeface="Times New Roman" panose="02020603050405020304" pitchFamily="18" charset="0"/>
                <a:cs typeface="Times New Roman" panose="02020603050405020304" pitchFamily="18" charset="0"/>
              </a:rPr>
              <a:t>ExternalName: Maps the service to a CNAME record</a:t>
            </a:r>
          </a:p>
        </p:txBody>
      </p:sp>
      <p:sp>
        <p:nvSpPr>
          <p:cNvPr id="10125" name="Slide number"/>
          <p:cNvSpPr>
            <a:spLocks noGrp="1"/>
          </p:cNvSpPr>
          <p:nvPr>
            <p:ph type="sldNum" sz="quarter" idx="10"/>
          </p:nvPr>
        </p:nvSpPr>
        <p:spPr/>
        <p:txBody>
          <a:bodyPr/>
          <a:lstStyle/>
          <a:p>
            <a:fld id="{C18812F0-6685-476B-B832-AFB48F091983}" type="slidenum">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15</a:t>
            </a:fld>
            <a:endParaRPr lang="en-US"/>
          </a:p>
        </p:txBody>
      </p:sp>
    </p:spTree>
    <p:extLst>
      <p:ext uri="{BB962C8B-B14F-4D97-AF65-F5344CB8AC3E}">
        <p14:creationId xmlns:p14="http://schemas.microsoft.com/office/powerpoint/2010/main" val="774013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16</a:t>
            </a:fld>
            <a:endParaRPr lang="en-US"/>
          </a:p>
        </p:txBody>
      </p:sp>
    </p:spTree>
    <p:extLst>
      <p:ext uri="{BB962C8B-B14F-4D97-AF65-F5344CB8AC3E}">
        <p14:creationId xmlns:p14="http://schemas.microsoft.com/office/powerpoint/2010/main" val="2824976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7" name="Slide preview"/>
          <p:cNvSpPr>
            <a:spLocks noGrp="1" noRot="1" noChangeAspect="1"/>
          </p:cNvSpPr>
          <p:nvPr>
            <p:ph type="sldImg"/>
          </p:nvPr>
        </p:nvSpPr>
        <p:spPr/>
      </p:sp>
      <p:sp>
        <p:nvSpPr>
          <p:cNvPr id="10108" name="Notes"/>
          <p:cNvSpPr>
            <a:spLocks noGrp="1"/>
          </p:cNvSpPr>
          <p:nvPr>
            <p:ph type="body" idx="1"/>
          </p:nvPr>
        </p:nvSpPr>
        <p:spPr/>
        <p:txBody>
          <a:bodyPr wrap="square" rtlCol="0"/>
          <a:lstStyle/>
          <a:p>
            <a:pPr marL="0" indent="0">
              <a:buNone/>
            </a:pPr>
            <a:r>
              <a:rPr lang="en-GB" sz="1000">
                <a:solidFill>
                  <a:schemeClr val="tx2"/>
                </a:solidFill>
                <a:latin typeface="Metropolis" panose="00000500000000000000" pitchFamily="2" charset="0"/>
                <a:cs typeface="Times New Roman" panose="02020603050405020304" pitchFamily="18" charset="0"/>
              </a:rPr>
              <a:t>The example workflow shows how a developer might use Docker to build an image locally, store the image in a registry, and use Kubernetes to manage running the container.</a:t>
            </a:r>
          </a:p>
          <a:p>
            <a:pPr marL="0" indent="0">
              <a:buNone/>
            </a:pPr>
            <a:r>
              <a:rPr lang="en-GB" sz="1000">
                <a:solidFill>
                  <a:schemeClr val="tx2"/>
                </a:solidFill>
                <a:latin typeface="Metropolis" panose="00000500000000000000" pitchFamily="2" charset="0"/>
                <a:cs typeface="Times New Roman" panose="02020603050405020304" pitchFamily="18" charset="0"/>
              </a:rPr>
              <a:t>The operational intent is to secure containers, maintain the communication between pods, and ensure that all the code in images runs.</a:t>
            </a:r>
            <a:r>
              <a:rPr/>
              <a:t/>
            </a:r>
            <a:br>
              <a:rPr/>
            </a:br>
            <a:r>
              <a:rPr lang="en-GB" sz="1000">
                <a:solidFill>
                  <a:schemeClr val="tx2"/>
                </a:solidFill>
                <a:latin typeface="Metropolis" panose="00000500000000000000" pitchFamily="2" charset="0"/>
                <a:cs typeface="Times New Roman" panose="02020603050405020304" pitchFamily="18" charset="0"/>
              </a:rPr>
              <a:t>The container is managed by the Kubernetes-specific requirements in the manifest for maintaining a robust, resilient, and scalable application by the worker kubelet. The container is also managed by the requirements of the manifest in master etcd. With these details, the developer and operator teams can work together to declare what is needed and, in the process, fulfil customers' needs.</a:t>
            </a:r>
            <a:r>
              <a:rPr/>
              <a:t/>
            </a:r>
            <a:br>
              <a:rPr/>
            </a:br>
            <a:r>
              <a:rPr lang="en-GB" sz="1000">
                <a:solidFill>
                  <a:schemeClr val="tx2"/>
                </a:solidFill>
                <a:latin typeface="Metropolis" panose="00000500000000000000" pitchFamily="2" charset="0"/>
                <a:cs typeface="Times New Roman" panose="02020603050405020304" pitchFamily="18" charset="0"/>
              </a:rPr>
              <a:t>Kubernetes supports a fast, dynamic, and continuous process for meeting customer needs.</a:t>
            </a:r>
          </a:p>
        </p:txBody>
      </p:sp>
      <p:sp>
        <p:nvSpPr>
          <p:cNvPr id="10109"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7" name="Slide preview"/>
          <p:cNvSpPr>
            <a:spLocks noGrp="1" noRot="1" noChangeAspect="1"/>
          </p:cNvSpPr>
          <p:nvPr>
            <p:ph type="sldImg"/>
          </p:nvPr>
        </p:nvSpPr>
        <p:spPr/>
      </p:sp>
      <p:sp>
        <p:nvSpPr>
          <p:cNvPr id="10108" name="Notes"/>
          <p:cNvSpPr>
            <a:spLocks noGrp="1"/>
          </p:cNvSpPr>
          <p:nvPr>
            <p:ph type="body" idx="1"/>
          </p:nvPr>
        </p:nvSpPr>
        <p:spPr/>
        <p:txBody>
          <a:bodyPr wrap="square" rtlCol="0"/>
          <a:lstStyle/>
          <a:p>
            <a:pPr marL="0" indent="0">
              <a:buNone/>
            </a:pPr>
            <a:r>
              <a:rPr lang="en-GB" sz="1000">
                <a:solidFill>
                  <a:schemeClr val="tx2"/>
                </a:solidFill>
                <a:latin typeface="Metropolis" panose="00000500000000000000" pitchFamily="2" charset="0"/>
                <a:cs typeface="Times New Roman" panose="02020603050405020304" pitchFamily="18" charset="0"/>
              </a:rPr>
              <a:t>The example workflow shows how a developer might use Docker to build an image locally, store the image in a registry, and use Kubernetes to manage running the container.</a:t>
            </a:r>
          </a:p>
          <a:p>
            <a:pPr marL="0" indent="0">
              <a:buNone/>
            </a:pPr>
            <a:r>
              <a:rPr lang="en-GB" sz="1000">
                <a:solidFill>
                  <a:schemeClr val="tx2"/>
                </a:solidFill>
                <a:latin typeface="Metropolis" panose="00000500000000000000" pitchFamily="2" charset="0"/>
                <a:cs typeface="Times New Roman" panose="02020603050405020304" pitchFamily="18" charset="0"/>
              </a:rPr>
              <a:t>The operational intent is to secure containers, maintain the communication between pods, and ensure that all the code in images runs.</a:t>
            </a:r>
            <a:r>
              <a:rPr/>
              <a:t/>
            </a:r>
            <a:br>
              <a:rPr/>
            </a:br>
            <a:r>
              <a:rPr lang="en-GB" sz="1000">
                <a:solidFill>
                  <a:schemeClr val="tx2"/>
                </a:solidFill>
                <a:latin typeface="Metropolis" panose="00000500000000000000" pitchFamily="2" charset="0"/>
                <a:cs typeface="Times New Roman" panose="02020603050405020304" pitchFamily="18" charset="0"/>
              </a:rPr>
              <a:t>The container is managed by the Kubernetes-specific requirements in the manifest for maintaining a robust, resilient, and scalable application by the worker kubelet. The container is also managed by the requirements of the manifest in master etcd. With these details, the developer and operator teams can work together to declare what is needed and, in the process, fulfil customers' needs.</a:t>
            </a:r>
            <a:r>
              <a:rPr/>
              <a:t/>
            </a:r>
            <a:br>
              <a:rPr/>
            </a:br>
            <a:r>
              <a:rPr lang="en-GB" sz="1000">
                <a:solidFill>
                  <a:schemeClr val="tx2"/>
                </a:solidFill>
                <a:latin typeface="Metropolis" panose="00000500000000000000" pitchFamily="2" charset="0"/>
                <a:cs typeface="Times New Roman" panose="02020603050405020304" pitchFamily="18" charset="0"/>
              </a:rPr>
              <a:t>Kubernetes supports a fast, dynamic, and continuous process for meeting customer needs.</a:t>
            </a:r>
          </a:p>
        </p:txBody>
      </p:sp>
      <p:sp>
        <p:nvSpPr>
          <p:cNvPr id="10109"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10533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2" name="Slide preview"/>
          <p:cNvSpPr>
            <a:spLocks noGrp="1" noRot="1" noChangeAspect="1"/>
          </p:cNvSpPr>
          <p:nvPr>
            <p:ph type="sldImg"/>
          </p:nvPr>
        </p:nvSpPr>
        <p:spPr/>
      </p:sp>
      <p:sp>
        <p:nvSpPr>
          <p:cNvPr id="10023" name="Notes"/>
          <p:cNvSpPr>
            <a:spLocks noGrp="1"/>
          </p:cNvSpPr>
          <p:nvPr>
            <p:ph type="body" idx="1"/>
          </p:nvPr>
        </p:nvSpPr>
        <p:spPr/>
        <p:txBody>
          <a:bodyPr/>
          <a:lstStyle/>
          <a:p>
            <a:endParaRPr lang="en-IE"/>
          </a:p>
        </p:txBody>
      </p:sp>
      <p:sp>
        <p:nvSpPr>
          <p:cNvPr id="10024"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157248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20</a:t>
            </a:fld>
            <a:endParaRPr lang="en-US"/>
          </a:p>
        </p:txBody>
      </p:sp>
    </p:spTree>
    <p:extLst>
      <p:ext uri="{BB962C8B-B14F-4D97-AF65-F5344CB8AC3E}">
        <p14:creationId xmlns:p14="http://schemas.microsoft.com/office/powerpoint/2010/main" val="128695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2" name="Slide preview"/>
          <p:cNvSpPr>
            <a:spLocks noGrp="1" noRot="1" noChangeAspect="1"/>
          </p:cNvSpPr>
          <p:nvPr>
            <p:ph type="sldImg"/>
          </p:nvPr>
        </p:nvSpPr>
        <p:spPr/>
      </p:sp>
      <p:sp>
        <p:nvSpPr>
          <p:cNvPr id="10023" name="Notes"/>
          <p:cNvSpPr>
            <a:spLocks noGrp="1"/>
          </p:cNvSpPr>
          <p:nvPr>
            <p:ph type="body" idx="1"/>
          </p:nvPr>
        </p:nvSpPr>
        <p:spPr/>
        <p:txBody>
          <a:bodyPr/>
          <a:lstStyle/>
          <a:p>
            <a:endParaRPr lang="en-IE"/>
          </a:p>
        </p:txBody>
      </p:sp>
      <p:sp>
        <p:nvSpPr>
          <p:cNvPr id="10024"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21</a:t>
            </a:fld>
            <a:endParaRPr lang="en-US"/>
          </a:p>
        </p:txBody>
      </p:sp>
    </p:spTree>
    <p:extLst>
      <p:ext uri="{BB962C8B-B14F-4D97-AF65-F5344CB8AC3E}">
        <p14:creationId xmlns:p14="http://schemas.microsoft.com/office/powerpoint/2010/main" val="2854316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22</a:t>
            </a:fld>
            <a:endParaRPr lang="en-US"/>
          </a:p>
        </p:txBody>
      </p:sp>
    </p:spTree>
    <p:extLst>
      <p:ext uri="{BB962C8B-B14F-4D97-AF65-F5344CB8AC3E}">
        <p14:creationId xmlns:p14="http://schemas.microsoft.com/office/powerpoint/2010/main" val="784390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23</a:t>
            </a:fld>
            <a:endParaRPr lang="en-US"/>
          </a:p>
        </p:txBody>
      </p:sp>
    </p:spTree>
    <p:extLst>
      <p:ext uri="{BB962C8B-B14F-4D97-AF65-F5344CB8AC3E}">
        <p14:creationId xmlns:p14="http://schemas.microsoft.com/office/powerpoint/2010/main" val="167493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24</a:t>
            </a:fld>
            <a:endParaRPr lang="en-US"/>
          </a:p>
        </p:txBody>
      </p:sp>
    </p:spTree>
    <p:extLst>
      <p:ext uri="{BB962C8B-B14F-4D97-AF65-F5344CB8AC3E}">
        <p14:creationId xmlns:p14="http://schemas.microsoft.com/office/powerpoint/2010/main" val="4290333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25</a:t>
            </a:fld>
            <a:endParaRPr lang="en-US"/>
          </a:p>
        </p:txBody>
      </p:sp>
    </p:spTree>
    <p:extLst>
      <p:ext uri="{BB962C8B-B14F-4D97-AF65-F5344CB8AC3E}">
        <p14:creationId xmlns:p14="http://schemas.microsoft.com/office/powerpoint/2010/main" val="3842312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26</a:t>
            </a:fld>
            <a:endParaRPr lang="en-US"/>
          </a:p>
        </p:txBody>
      </p:sp>
    </p:spTree>
    <p:extLst>
      <p:ext uri="{BB962C8B-B14F-4D97-AF65-F5344CB8AC3E}">
        <p14:creationId xmlns:p14="http://schemas.microsoft.com/office/powerpoint/2010/main" val="1867586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27</a:t>
            </a:fld>
            <a:endParaRPr lang="en-US"/>
          </a:p>
        </p:txBody>
      </p:sp>
    </p:spTree>
    <p:extLst>
      <p:ext uri="{BB962C8B-B14F-4D97-AF65-F5344CB8AC3E}">
        <p14:creationId xmlns:p14="http://schemas.microsoft.com/office/powerpoint/2010/main" val="468392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28</a:t>
            </a:fld>
            <a:endParaRPr lang="en-US"/>
          </a:p>
        </p:txBody>
      </p:sp>
    </p:spTree>
    <p:extLst>
      <p:ext uri="{BB962C8B-B14F-4D97-AF65-F5344CB8AC3E}">
        <p14:creationId xmlns:p14="http://schemas.microsoft.com/office/powerpoint/2010/main" val="2751479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29</a:t>
            </a:fld>
            <a:endParaRPr lang="en-US"/>
          </a:p>
        </p:txBody>
      </p:sp>
    </p:spTree>
    <p:extLst>
      <p:ext uri="{BB962C8B-B14F-4D97-AF65-F5344CB8AC3E}">
        <p14:creationId xmlns:p14="http://schemas.microsoft.com/office/powerpoint/2010/main" val="4029421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30</a:t>
            </a:fld>
            <a:endParaRPr lang="en-US"/>
          </a:p>
        </p:txBody>
      </p:sp>
    </p:spTree>
    <p:extLst>
      <p:ext uri="{BB962C8B-B14F-4D97-AF65-F5344CB8AC3E}">
        <p14:creationId xmlns:p14="http://schemas.microsoft.com/office/powerpoint/2010/main" val="103874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5" name="Slide preview"/>
          <p:cNvSpPr>
            <a:spLocks noGrp="1" noRot="1" noChangeAspect="1"/>
          </p:cNvSpPr>
          <p:nvPr>
            <p:ph type="sldImg"/>
          </p:nvPr>
        </p:nvSpPr>
        <p:spPr/>
      </p:sp>
      <p:sp>
        <p:nvSpPr>
          <p:cNvPr id="10026" name="Notes"/>
          <p:cNvSpPr>
            <a:spLocks noGrp="1"/>
          </p:cNvSpPr>
          <p:nvPr>
            <p:ph type="body" idx="1"/>
          </p:nvPr>
        </p:nvSpPr>
        <p:spPr/>
        <p:txBody>
          <a:bodyPr/>
          <a:lstStyle/>
          <a:p>
            <a:endParaRPr lang="en-IE"/>
          </a:p>
        </p:txBody>
      </p:sp>
      <p:sp>
        <p:nvSpPr>
          <p:cNvPr id="10027"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3242475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31</a:t>
            </a:fld>
            <a:endParaRPr lang="en-US"/>
          </a:p>
        </p:txBody>
      </p:sp>
    </p:spTree>
    <p:extLst>
      <p:ext uri="{BB962C8B-B14F-4D97-AF65-F5344CB8AC3E}">
        <p14:creationId xmlns:p14="http://schemas.microsoft.com/office/powerpoint/2010/main" val="1807574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32</a:t>
            </a:fld>
            <a:endParaRPr lang="en-US"/>
          </a:p>
        </p:txBody>
      </p:sp>
    </p:spTree>
    <p:extLst>
      <p:ext uri="{BB962C8B-B14F-4D97-AF65-F5344CB8AC3E}">
        <p14:creationId xmlns:p14="http://schemas.microsoft.com/office/powerpoint/2010/main" val="961631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33</a:t>
            </a:fld>
            <a:endParaRPr lang="en-US"/>
          </a:p>
        </p:txBody>
      </p:sp>
    </p:spTree>
    <p:extLst>
      <p:ext uri="{BB962C8B-B14F-4D97-AF65-F5344CB8AC3E}">
        <p14:creationId xmlns:p14="http://schemas.microsoft.com/office/powerpoint/2010/main" val="173870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34</a:t>
            </a:fld>
            <a:endParaRPr lang="en-US"/>
          </a:p>
        </p:txBody>
      </p:sp>
    </p:spTree>
    <p:extLst>
      <p:ext uri="{BB962C8B-B14F-4D97-AF65-F5344CB8AC3E}">
        <p14:creationId xmlns:p14="http://schemas.microsoft.com/office/powerpoint/2010/main" val="142989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35</a:t>
            </a:fld>
            <a:endParaRPr lang="en-US"/>
          </a:p>
        </p:txBody>
      </p:sp>
    </p:spTree>
    <p:extLst>
      <p:ext uri="{BB962C8B-B14F-4D97-AF65-F5344CB8AC3E}">
        <p14:creationId xmlns:p14="http://schemas.microsoft.com/office/powerpoint/2010/main" val="2416043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36</a:t>
            </a:fld>
            <a:endParaRPr lang="en-US"/>
          </a:p>
        </p:txBody>
      </p:sp>
    </p:spTree>
    <p:extLst>
      <p:ext uri="{BB962C8B-B14F-4D97-AF65-F5344CB8AC3E}">
        <p14:creationId xmlns:p14="http://schemas.microsoft.com/office/powerpoint/2010/main" val="3910561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37</a:t>
            </a:fld>
            <a:endParaRPr lang="en-US"/>
          </a:p>
        </p:txBody>
      </p:sp>
    </p:spTree>
    <p:extLst>
      <p:ext uri="{BB962C8B-B14F-4D97-AF65-F5344CB8AC3E}">
        <p14:creationId xmlns:p14="http://schemas.microsoft.com/office/powerpoint/2010/main" val="3790907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38</a:t>
            </a:fld>
            <a:endParaRPr lang="en-US"/>
          </a:p>
        </p:txBody>
      </p:sp>
    </p:spTree>
    <p:extLst>
      <p:ext uri="{BB962C8B-B14F-4D97-AF65-F5344CB8AC3E}">
        <p14:creationId xmlns:p14="http://schemas.microsoft.com/office/powerpoint/2010/main" val="3617049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39</a:t>
            </a:fld>
            <a:endParaRPr lang="en-US"/>
          </a:p>
        </p:txBody>
      </p:sp>
    </p:spTree>
    <p:extLst>
      <p:ext uri="{BB962C8B-B14F-4D97-AF65-F5344CB8AC3E}">
        <p14:creationId xmlns:p14="http://schemas.microsoft.com/office/powerpoint/2010/main" val="440132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40</a:t>
            </a:fld>
            <a:endParaRPr lang="en-US"/>
          </a:p>
        </p:txBody>
      </p:sp>
    </p:spTree>
    <p:extLst>
      <p:ext uri="{BB962C8B-B14F-4D97-AF65-F5344CB8AC3E}">
        <p14:creationId xmlns:p14="http://schemas.microsoft.com/office/powerpoint/2010/main" val="3199997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3" name="Slide preview"/>
          <p:cNvSpPr>
            <a:spLocks noGrp="1" noRot="1" noChangeAspect="1"/>
          </p:cNvSpPr>
          <p:nvPr>
            <p:ph type="sldImg"/>
          </p:nvPr>
        </p:nvSpPr>
        <p:spPr/>
      </p:sp>
      <p:sp>
        <p:nvSpPr>
          <p:cNvPr id="10114" name="Notes"/>
          <p:cNvSpPr>
            <a:spLocks noGrp="1"/>
          </p:cNvSpPr>
          <p:nvPr>
            <p:ph type="body" idx="1"/>
          </p:nvPr>
        </p:nvSpPr>
        <p:spPr/>
        <p:txBody>
          <a:bodyPr wrap="square" rtlCol="0"/>
          <a:lstStyle/>
          <a:p>
            <a:pPr marL="0" indent="0">
              <a:buNone/>
            </a:pPr>
            <a:r>
              <a:rPr lang="en-GB" sz="1200">
                <a:solidFill>
                  <a:srgbClr val="000000"/>
                </a:solidFill>
                <a:latin typeface="Times New Roman" panose="02020603050405020304" pitchFamily="18" charset="0"/>
                <a:cs typeface="Times New Roman" panose="02020603050405020304" pitchFamily="18" charset="0"/>
              </a:rPr>
              <a:t>Manifest files are the new shared language between the developer and the operator. They act as the single source of truth for the configuration of a set of application components (containers).</a:t>
            </a:r>
            <a:r>
              <a:rPr/>
              <a:t/>
            </a:r>
            <a:br>
              <a:rPr/>
            </a:br>
            <a:r>
              <a:rPr lang="en-GB" sz="1200">
                <a:solidFill>
                  <a:srgbClr val="000000"/>
                </a:solidFill>
                <a:latin typeface="Times New Roman" panose="02020603050405020304" pitchFamily="18" charset="0"/>
                <a:cs typeface="Times New Roman" panose="02020603050405020304" pitchFamily="18" charset="0"/>
              </a:rPr>
              <a:t>For more information about YAML, see "Yet Another Markup Language" at https://yaml.org/spec/history/2001-05-26.html.</a:t>
            </a:r>
          </a:p>
        </p:txBody>
      </p:sp>
      <p:sp>
        <p:nvSpPr>
          <p:cNvPr id="10115" name="Slide number"/>
          <p:cNvSpPr>
            <a:spLocks noGrp="1"/>
          </p:cNvSpPr>
          <p:nvPr>
            <p:ph type="sldNum" sz="quarter" idx="10"/>
          </p:nvPr>
        </p:nvSpPr>
        <p:spPr/>
        <p:txBody>
          <a:bodyPr/>
          <a:lstStyle/>
          <a:p>
            <a:fld id="{C18812F0-6685-476B-B832-AFB48F091983}" type="slidenum">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41</a:t>
            </a:fld>
            <a:endParaRPr lang="en-US"/>
          </a:p>
        </p:txBody>
      </p:sp>
    </p:spTree>
    <p:extLst>
      <p:ext uri="{BB962C8B-B14F-4D97-AF65-F5344CB8AC3E}">
        <p14:creationId xmlns:p14="http://schemas.microsoft.com/office/powerpoint/2010/main" val="21033529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42</a:t>
            </a:fld>
            <a:endParaRPr lang="en-US"/>
          </a:p>
        </p:txBody>
      </p:sp>
    </p:spTree>
    <p:extLst>
      <p:ext uri="{BB962C8B-B14F-4D97-AF65-F5344CB8AC3E}">
        <p14:creationId xmlns:p14="http://schemas.microsoft.com/office/powerpoint/2010/main" val="29585310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43</a:t>
            </a:fld>
            <a:endParaRPr lang="en-US"/>
          </a:p>
        </p:txBody>
      </p:sp>
    </p:spTree>
    <p:extLst>
      <p:ext uri="{BB962C8B-B14F-4D97-AF65-F5344CB8AC3E}">
        <p14:creationId xmlns:p14="http://schemas.microsoft.com/office/powerpoint/2010/main" val="1436379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44</a:t>
            </a:fld>
            <a:endParaRPr lang="en-US"/>
          </a:p>
        </p:txBody>
      </p:sp>
    </p:spTree>
    <p:extLst>
      <p:ext uri="{BB962C8B-B14F-4D97-AF65-F5344CB8AC3E}">
        <p14:creationId xmlns:p14="http://schemas.microsoft.com/office/powerpoint/2010/main" val="4033065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2" name="Slide preview"/>
          <p:cNvSpPr>
            <a:spLocks noGrp="1" noRot="1" noChangeAspect="1"/>
          </p:cNvSpPr>
          <p:nvPr>
            <p:ph type="sldImg"/>
          </p:nvPr>
        </p:nvSpPr>
        <p:spPr/>
      </p:sp>
      <p:sp>
        <p:nvSpPr>
          <p:cNvPr id="10023" name="Notes"/>
          <p:cNvSpPr>
            <a:spLocks noGrp="1"/>
          </p:cNvSpPr>
          <p:nvPr>
            <p:ph type="body" idx="1"/>
          </p:nvPr>
        </p:nvSpPr>
        <p:spPr/>
        <p:txBody>
          <a:bodyPr/>
          <a:lstStyle/>
          <a:p>
            <a:endParaRPr lang="en-IE"/>
          </a:p>
        </p:txBody>
      </p:sp>
      <p:sp>
        <p:nvSpPr>
          <p:cNvPr id="10024"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13021514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46</a:t>
            </a:fld>
            <a:endParaRPr lang="en-US"/>
          </a:p>
        </p:txBody>
      </p:sp>
    </p:spTree>
    <p:extLst>
      <p:ext uri="{BB962C8B-B14F-4D97-AF65-F5344CB8AC3E}">
        <p14:creationId xmlns:p14="http://schemas.microsoft.com/office/powerpoint/2010/main" val="781129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47</a:t>
            </a:fld>
            <a:endParaRPr lang="en-US"/>
          </a:p>
        </p:txBody>
      </p:sp>
    </p:spTree>
    <p:extLst>
      <p:ext uri="{BB962C8B-B14F-4D97-AF65-F5344CB8AC3E}">
        <p14:creationId xmlns:p14="http://schemas.microsoft.com/office/powerpoint/2010/main" val="38060823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48</a:t>
            </a:fld>
            <a:endParaRPr lang="en-US"/>
          </a:p>
        </p:txBody>
      </p:sp>
    </p:spTree>
    <p:extLst>
      <p:ext uri="{BB962C8B-B14F-4D97-AF65-F5344CB8AC3E}">
        <p14:creationId xmlns:p14="http://schemas.microsoft.com/office/powerpoint/2010/main" val="1450371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49</a:t>
            </a:fld>
            <a:endParaRPr lang="en-US"/>
          </a:p>
        </p:txBody>
      </p:sp>
    </p:spTree>
    <p:extLst>
      <p:ext uri="{BB962C8B-B14F-4D97-AF65-F5344CB8AC3E}">
        <p14:creationId xmlns:p14="http://schemas.microsoft.com/office/powerpoint/2010/main" val="373692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2" name="Slide preview"/>
          <p:cNvSpPr>
            <a:spLocks noGrp="1" noRot="1" noChangeAspect="1"/>
          </p:cNvSpPr>
          <p:nvPr>
            <p:ph type="sldImg"/>
          </p:nvPr>
        </p:nvSpPr>
        <p:spPr/>
      </p:sp>
      <p:sp>
        <p:nvSpPr>
          <p:cNvPr id="10023" name="Notes"/>
          <p:cNvSpPr>
            <a:spLocks noGrp="1"/>
          </p:cNvSpPr>
          <p:nvPr>
            <p:ph type="body" idx="1"/>
          </p:nvPr>
        </p:nvSpPr>
        <p:spPr/>
        <p:txBody>
          <a:bodyPr/>
          <a:lstStyle/>
          <a:p>
            <a:endParaRPr lang="en-IE"/>
          </a:p>
        </p:txBody>
      </p:sp>
      <p:sp>
        <p:nvSpPr>
          <p:cNvPr id="10024"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382642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 name="Slide preview"/>
          <p:cNvSpPr>
            <a:spLocks noGrp="1" noRot="1" noChangeAspect="1"/>
          </p:cNvSpPr>
          <p:nvPr>
            <p:ph type="sldImg"/>
          </p:nvPr>
        </p:nvSpPr>
        <p:spPr/>
      </p:sp>
      <p:sp>
        <p:nvSpPr>
          <p:cNvPr id="10118" name="Notes"/>
          <p:cNvSpPr>
            <a:spLocks noGrp="1"/>
          </p:cNvSpPr>
          <p:nvPr>
            <p:ph type="body" idx="1"/>
          </p:nvPr>
        </p:nvSpPr>
        <p:spPr/>
        <p:txBody>
          <a:bodyPr wrap="square" rtlCol="0"/>
          <a:lstStyle/>
          <a:p>
            <a:pPr marL="0" indent="0">
              <a:buNone/>
            </a:pPr>
            <a:r>
              <a:rPr lang="en-GB" sz="1200">
                <a:solidFill>
                  <a:srgbClr val="000000"/>
                </a:solidFill>
                <a:latin typeface="Times New Roman" panose="02020603050405020304" pitchFamily="18" charset="0"/>
                <a:cs typeface="Times New Roman" panose="02020603050405020304" pitchFamily="18" charset="0"/>
              </a:rPr>
              <a:t>For more information about Kubernetes pods, see https://kubernetes.io/docs/concepts/workloads/pods/pod/.</a:t>
            </a:r>
          </a:p>
          <a:p>
            <a:pPr marL="0" indent="0">
              <a:buNone/>
            </a:pPr>
            <a:r>
              <a:rPr lang="en-GB" sz="1200">
                <a:solidFill>
                  <a:srgbClr val="000000"/>
                </a:solidFill>
                <a:latin typeface="Times New Roman" panose="02020603050405020304" pitchFamily="18" charset="0"/>
                <a:cs typeface="Times New Roman" panose="02020603050405020304" pitchFamily="18" charset="0"/>
              </a:rPr>
              <a:t>The Kubernetes architecture has many objects and other conceptual primitives. </a:t>
            </a:r>
          </a:p>
        </p:txBody>
      </p:sp>
      <p:sp>
        <p:nvSpPr>
          <p:cNvPr id="10119" name="Slide number"/>
          <p:cNvSpPr>
            <a:spLocks noGrp="1"/>
          </p:cNvSpPr>
          <p:nvPr>
            <p:ph type="sldNum" sz="quarter" idx="10"/>
          </p:nvPr>
        </p:nvSpPr>
        <p:spPr/>
        <p:txBody>
          <a:bodyPr/>
          <a:lstStyle/>
          <a:p>
            <a:fld id="{C18812F0-6685-476B-B832-AFB48F091983}" type="slidenum">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a complete list of Container Network Interface (CNI) providers, see the landscape chart at </a:t>
            </a:r>
            <a:r>
              <a:rPr lang="en-US">
                <a:hlinkClick r:id="rId3"/>
              </a:rPr>
              <a:t>http://l.cncn.io</a:t>
            </a:r>
            <a:r>
              <a:rPr lang="en-US"/>
              <a:t>.</a:t>
            </a:r>
          </a:p>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51</a:t>
            </a:fld>
            <a:endParaRPr lang="en-US"/>
          </a:p>
        </p:txBody>
      </p:sp>
    </p:spTree>
    <p:extLst>
      <p:ext uri="{BB962C8B-B14F-4D97-AF65-F5344CB8AC3E}">
        <p14:creationId xmlns:p14="http://schemas.microsoft.com/office/powerpoint/2010/main" val="25107897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52</a:t>
            </a:fld>
            <a:endParaRPr lang="en-US"/>
          </a:p>
        </p:txBody>
      </p:sp>
    </p:spTree>
    <p:extLst>
      <p:ext uri="{BB962C8B-B14F-4D97-AF65-F5344CB8AC3E}">
        <p14:creationId xmlns:p14="http://schemas.microsoft.com/office/powerpoint/2010/main" val="3395643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53</a:t>
            </a:fld>
            <a:endParaRPr lang="en-US"/>
          </a:p>
        </p:txBody>
      </p:sp>
    </p:spTree>
    <p:extLst>
      <p:ext uri="{BB962C8B-B14F-4D97-AF65-F5344CB8AC3E}">
        <p14:creationId xmlns:p14="http://schemas.microsoft.com/office/powerpoint/2010/main" val="8388064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54</a:t>
            </a:fld>
            <a:endParaRPr lang="en-US"/>
          </a:p>
        </p:txBody>
      </p:sp>
    </p:spTree>
    <p:extLst>
      <p:ext uri="{BB962C8B-B14F-4D97-AF65-F5344CB8AC3E}">
        <p14:creationId xmlns:p14="http://schemas.microsoft.com/office/powerpoint/2010/main" val="9213948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a:t>Pods are ephemeral and their IP address might change if they are restarted. You can reliably reference your back-end container from a front-end container: </a:t>
            </a:r>
          </a:p>
          <a:p>
            <a:endParaRPr lang="en-US"/>
          </a:p>
          <a:p>
            <a:pPr marL="285750" lvl="0" indent="-285750">
              <a:buFont typeface="Arial" charset="0"/>
              <a:buChar char="•"/>
            </a:pPr>
            <a:r>
              <a:rPr lang="en-US"/>
              <a:t>Pods are ephemeral and are removed or rescheduled continuously.</a:t>
            </a:r>
          </a:p>
          <a:p>
            <a:pPr marL="285750" lvl="0" indent="-285750">
              <a:buFont typeface="Arial" charset="0"/>
              <a:buChar char="•"/>
            </a:pPr>
            <a:r>
              <a:rPr lang="en-US"/>
              <a:t>An abstraction layer is present above sets of objects so that you do not need to trace specific objects as they restart.</a:t>
            </a:r>
          </a:p>
          <a:p>
            <a:pPr marL="285750" lvl="0" indent="-285750">
              <a:buFont typeface="Arial" charset="0"/>
              <a:buChar char="•"/>
            </a:pPr>
            <a:r>
              <a:rPr lang="en-US"/>
              <a:t>Provides a single endpoint for the underlying set of objects (pod replicas).</a:t>
            </a:r>
          </a:p>
          <a:p>
            <a:pPr marL="285750" lvl="0" indent="-285750">
              <a:buFont typeface="Arial" charset="0"/>
              <a:buChar char="•"/>
            </a:pPr>
            <a:r>
              <a:rPr lang="en-US"/>
              <a:t>A logical, internal load balancer for a set of related pods (an application).</a:t>
            </a:r>
          </a:p>
          <a:p>
            <a:pPr marL="285750" lvl="0" indent="-285750">
              <a:buFont typeface="Arial" charset="0"/>
              <a:buChar char="•"/>
            </a:pPr>
            <a:r>
              <a:rPr lang="en-US"/>
              <a:t>A single IP address and DNS name to refer to the set of pods.</a:t>
            </a:r>
          </a:p>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pPr/>
              <a:t>55</a:t>
            </a:fld>
            <a:endParaRPr lang="en-US"/>
          </a:p>
        </p:txBody>
      </p:sp>
    </p:spTree>
    <p:extLst>
      <p:ext uri="{BB962C8B-B14F-4D97-AF65-F5344CB8AC3E}">
        <p14:creationId xmlns:p14="http://schemas.microsoft.com/office/powerpoint/2010/main" val="1014650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56</a:t>
            </a:fld>
            <a:endParaRPr lang="en-US"/>
          </a:p>
        </p:txBody>
      </p:sp>
    </p:spTree>
    <p:extLst>
      <p:ext uri="{BB962C8B-B14F-4D97-AF65-F5344CB8AC3E}">
        <p14:creationId xmlns:p14="http://schemas.microsoft.com/office/powerpoint/2010/main" val="7430908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57</a:t>
            </a:fld>
            <a:endParaRPr lang="en-US"/>
          </a:p>
        </p:txBody>
      </p:sp>
    </p:spTree>
    <p:extLst>
      <p:ext uri="{BB962C8B-B14F-4D97-AF65-F5344CB8AC3E}">
        <p14:creationId xmlns:p14="http://schemas.microsoft.com/office/powerpoint/2010/main" val="27593225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58</a:t>
            </a:fld>
            <a:endParaRPr lang="en-US"/>
          </a:p>
        </p:txBody>
      </p:sp>
    </p:spTree>
    <p:extLst>
      <p:ext uri="{BB962C8B-B14F-4D97-AF65-F5344CB8AC3E}">
        <p14:creationId xmlns:p14="http://schemas.microsoft.com/office/powerpoint/2010/main" val="3343999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9" name="Slide preview"/>
          <p:cNvSpPr>
            <a:spLocks noGrp="1" noRot="1" noChangeAspect="1"/>
          </p:cNvSpPr>
          <p:nvPr>
            <p:ph type="sldImg"/>
          </p:nvPr>
        </p:nvSpPr>
        <p:spPr/>
      </p:sp>
      <p:sp>
        <p:nvSpPr>
          <p:cNvPr id="10320" name="Notes"/>
          <p:cNvSpPr>
            <a:spLocks noGrp="1"/>
          </p:cNvSpPr>
          <p:nvPr>
            <p:ph type="body" idx="1"/>
          </p:nvPr>
        </p:nvSpPr>
        <p:spPr/>
        <p:txBody>
          <a:bodyPr wrap="square" rtlCol="0"/>
          <a:lstStyle/>
          <a:p>
            <a:pPr marL="0" indent="0">
              <a:buNone/>
            </a:pPr>
            <a:r>
              <a:rPr lang="en-GB" sz="1000">
                <a:solidFill>
                  <a:schemeClr val="tx2"/>
                </a:solidFill>
                <a:latin typeface="Metropolis" panose="00000500000000000000" pitchFamily="2" charset="0"/>
                <a:cs typeface="Times New Roman" panose="02020603050405020304" pitchFamily="18" charset="0"/>
              </a:rPr>
              <a:t>Services can provide a static IP address. As pods scale in and out, their IP addresses change. With services, you can access pods from a known address without worrying about the IP address of the pods.</a:t>
            </a:r>
          </a:p>
        </p:txBody>
      </p:sp>
      <p:sp>
        <p:nvSpPr>
          <p:cNvPr id="10321"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2705853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3" name="Slide preview"/>
          <p:cNvSpPr>
            <a:spLocks noGrp="1" noRot="1" noChangeAspect="1"/>
          </p:cNvSpPr>
          <p:nvPr>
            <p:ph type="sldImg"/>
          </p:nvPr>
        </p:nvSpPr>
        <p:spPr/>
      </p:sp>
      <p:sp>
        <p:nvSpPr>
          <p:cNvPr id="10324" name="Notes"/>
          <p:cNvSpPr>
            <a:spLocks noGrp="1"/>
          </p:cNvSpPr>
          <p:nvPr>
            <p:ph type="body" idx="1"/>
          </p:nvPr>
        </p:nvSpPr>
        <p:spPr/>
        <p:txBody>
          <a:bodyPr wrap="square" rtlCol="0"/>
          <a:lstStyle/>
          <a:p>
            <a:pPr marL="0" lvl="0" indent="0">
              <a:lnSpc>
                <a:spcPts val="2000"/>
              </a:lnSpc>
              <a:spcBef>
                <a:spcPts val="1200"/>
              </a:spcBef>
              <a:spcAft>
                <a:spcPts val="0"/>
              </a:spcAft>
              <a:buNone/>
            </a:pPr>
            <a:r>
              <a:rPr lang="en-US">
                <a:solidFill>
                  <a:schemeClr val="tx2"/>
                </a:solidFill>
                <a:latin typeface="Metropolis" panose="00000500000000000000" pitchFamily="2" charset="0"/>
                <a:cs typeface="Calibri" pitchFamily="34" charset="0"/>
              </a:rPr>
              <a:t>A service IP address is exposed through one of these ServiceTypes:</a:t>
            </a:r>
          </a:p>
          <a:p>
            <a:pPr>
              <a:buFont typeface="Arial" pitchFamily="34" charset="0"/>
              <a:buChar char="•"/>
            </a:pPr>
            <a:r>
              <a:t>ClusterIP: Exposes the service on a cluster-internal IP address</a:t>
            </a:r>
          </a:p>
          <a:p>
            <a:pPr>
              <a:buFont typeface="Arial" pitchFamily="34" charset="0"/>
              <a:buChar char="•"/>
            </a:pPr>
            <a:r>
              <a:t>NodePort: Exposes the service externally as a static port</a:t>
            </a:r>
          </a:p>
          <a:p>
            <a:pPr>
              <a:buFont typeface="Arial" pitchFamily="34" charset="0"/>
              <a:buChar char="•"/>
            </a:pPr>
            <a:r>
              <a:t>LoadBalancer: Exposes the service externally </a:t>
            </a:r>
            <a:endParaRPr lang="en-US"/>
          </a:p>
          <a:p>
            <a:pPr>
              <a:buFont typeface="Arial" pitchFamily="34" charset="0"/>
              <a:buChar char="•"/>
            </a:pPr>
            <a:r>
              <a:rPr lang="en-US"/>
              <a:t>ExternalName</a:t>
            </a:r>
            <a:r>
              <a:t>: Maps the service to a CNAME record</a:t>
            </a:r>
          </a:p>
          <a:p>
            <a:pPr marL="0" indent="0">
              <a:buNone/>
            </a:pPr>
            <a:r>
              <a:rPr lang="en-GB" sz="1000">
                <a:solidFill>
                  <a:schemeClr val="tx2"/>
                </a:solidFill>
                <a:latin typeface="Metropolis" panose="00000500000000000000" pitchFamily="2" charset="0"/>
                <a:cs typeface="Times New Roman" panose="02020603050405020304" pitchFamily="18" charset="0"/>
              </a:rPr>
              <a:t>For more information about Kubernetes services, see </a:t>
            </a:r>
            <a:r>
              <a:rPr sz="1000">
                <a:hlinkClick r:id="rId3"/>
              </a:rPr>
              <a:t>https://kubernetes.io/docs/concepts/services-networking/service/</a:t>
            </a:r>
            <a:r>
              <a:rPr lang="en-GB" sz="1000">
                <a:solidFill>
                  <a:schemeClr val="tx2"/>
                </a:solidFill>
                <a:latin typeface="Metropolis" panose="00000500000000000000" pitchFamily="2" charset="0"/>
                <a:cs typeface="Times New Roman" panose="02020603050405020304" pitchFamily="18" charset="0"/>
              </a:rPr>
              <a:t>.</a:t>
            </a:r>
          </a:p>
        </p:txBody>
      </p:sp>
      <p:sp>
        <p:nvSpPr>
          <p:cNvPr id="10325"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63353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6</a:t>
            </a:fld>
            <a:endParaRPr lang="en-US"/>
          </a:p>
        </p:txBody>
      </p:sp>
    </p:spTree>
    <p:extLst>
      <p:ext uri="{BB962C8B-B14F-4D97-AF65-F5344CB8AC3E}">
        <p14:creationId xmlns:p14="http://schemas.microsoft.com/office/powerpoint/2010/main" val="23093801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8" name="Slide preview"/>
          <p:cNvSpPr>
            <a:spLocks noGrp="1" noRot="1" noChangeAspect="1"/>
          </p:cNvSpPr>
          <p:nvPr>
            <p:ph type="sldImg"/>
          </p:nvPr>
        </p:nvSpPr>
        <p:spPr/>
      </p:sp>
      <p:sp>
        <p:nvSpPr>
          <p:cNvPr id="10329" name="Notes"/>
          <p:cNvSpPr>
            <a:spLocks noGrp="1"/>
          </p:cNvSpPr>
          <p:nvPr>
            <p:ph type="body" idx="1"/>
          </p:nvPr>
        </p:nvSpPr>
        <p:spPr/>
        <p:txBody>
          <a:bodyPr wrap="square" rtlCol="0"/>
          <a:lstStyle/>
          <a:p>
            <a:pPr marL="0" indent="0">
              <a:buNone/>
            </a:pPr>
            <a:r>
              <a:rPr lang="en-GB" sz="1000">
                <a:solidFill>
                  <a:schemeClr val="tx2"/>
                </a:solidFill>
                <a:latin typeface="Metropolis" panose="00000500000000000000" pitchFamily="2" charset="0"/>
                <a:cs typeface="Times New Roman" panose="02020603050405020304" pitchFamily="18" charset="0"/>
              </a:rPr>
              <a:t>The NSX server load balancer is created during vSphere with Tanzu cluster enablement. It is sized as a medium load balancer.</a:t>
            </a:r>
          </a:p>
        </p:txBody>
      </p:sp>
      <p:sp>
        <p:nvSpPr>
          <p:cNvPr id="10330"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16529293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image on the slide shows how NSX-T Data Center load balancer works.</a:t>
            </a:r>
          </a:p>
        </p:txBody>
      </p:sp>
      <p:sp>
        <p:nvSpPr>
          <p:cNvPr id="4" name="Slide Number Placeholder 3"/>
          <p:cNvSpPr>
            <a:spLocks noGrp="1"/>
          </p:cNvSpPr>
          <p:nvPr>
            <p:ph type="sldNum" sz="quarter" idx="5"/>
          </p:nvPr>
        </p:nvSpPr>
        <p:spPr/>
        <p:txBody>
          <a:bodyPr/>
          <a:lstStyle/>
          <a:p>
            <a:fld id="{0DBD1C9D-554F-4F6D-B6C4-DBBFFEDB5D7F}" type="slidenum">
              <a:rPr lang="en-US" smtClean="0"/>
              <a:t>62</a:t>
            </a:fld>
            <a:endParaRPr lang="en-US"/>
          </a:p>
        </p:txBody>
      </p:sp>
    </p:spTree>
    <p:extLst>
      <p:ext uri="{BB962C8B-B14F-4D97-AF65-F5344CB8AC3E}">
        <p14:creationId xmlns:p14="http://schemas.microsoft.com/office/powerpoint/2010/main" val="984694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Sidecar containers have the following characteristics:</a:t>
            </a:r>
          </a:p>
          <a:p>
            <a:pPr marL="171450" indent="-171450">
              <a:buFont typeface="Arial" panose="020B0604020202020204" pitchFamily="34" charset="0"/>
              <a:buChar char="•"/>
            </a:pPr>
            <a:r>
              <a:rPr lang="en-US"/>
              <a:t>Do it once</a:t>
            </a:r>
            <a:r>
              <a:rPr lang="en-US" baseline="0"/>
              <a:t> and do it right</a:t>
            </a:r>
          </a:p>
          <a:p>
            <a:pPr marL="171450" indent="-171450">
              <a:buFont typeface="Arial" panose="020B0604020202020204" pitchFamily="34" charset="0"/>
              <a:buChar char="•"/>
            </a:pPr>
            <a:r>
              <a:rPr lang="en-US" baseline="0"/>
              <a:t>No duplicated effort</a:t>
            </a:r>
          </a:p>
          <a:p>
            <a:pPr marL="171450" indent="-171450">
              <a:buFont typeface="Arial" panose="020B0604020202020204" pitchFamily="34" charset="0"/>
              <a:buChar char="•"/>
            </a:pPr>
            <a:r>
              <a:rPr lang="en-US" baseline="0"/>
              <a:t>Application-agnostic mechanism</a:t>
            </a:r>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7</a:t>
            </a:fld>
            <a:endParaRPr lang="en-US"/>
          </a:p>
        </p:txBody>
      </p:sp>
    </p:spTree>
    <p:extLst>
      <p:ext uri="{BB962C8B-B14F-4D97-AF65-F5344CB8AC3E}">
        <p14:creationId xmlns:p14="http://schemas.microsoft.com/office/powerpoint/2010/main" val="2614914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0" name="Slide preview"/>
          <p:cNvSpPr>
            <a:spLocks noGrp="1" noRot="1" noChangeAspect="1"/>
          </p:cNvSpPr>
          <p:nvPr>
            <p:ph type="sldImg"/>
          </p:nvPr>
        </p:nvSpPr>
        <p:spPr/>
      </p:sp>
      <p:sp>
        <p:nvSpPr>
          <p:cNvPr id="10081" name="Notes"/>
          <p:cNvSpPr>
            <a:spLocks noGrp="1"/>
          </p:cNvSpPr>
          <p:nvPr>
            <p:ph type="body" idx="1"/>
          </p:nvPr>
        </p:nvSpPr>
        <p:spPr/>
        <p:txBody>
          <a:bodyPr wrap="square" rtlCol="0"/>
          <a:lstStyle/>
          <a:p>
            <a:pPr marL="0" indent="0">
              <a:buNone/>
            </a:pPr>
            <a:endParaRPr/>
          </a:p>
        </p:txBody>
      </p:sp>
      <p:sp>
        <p:nvSpPr>
          <p:cNvPr id="10082"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D1C9D-554F-4F6D-B6C4-DBBFFEDB5D7F}" type="slidenum">
              <a:rPr lang="en-US" smtClean="0"/>
              <a:t>9</a:t>
            </a:fld>
            <a:endParaRPr lang="en-US"/>
          </a:p>
        </p:txBody>
      </p:sp>
    </p:spTree>
    <p:extLst>
      <p:ext uri="{BB962C8B-B14F-4D97-AF65-F5344CB8AC3E}">
        <p14:creationId xmlns:p14="http://schemas.microsoft.com/office/powerpoint/2010/main" val="546624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58BA9F4-A63E-4752-8BB7-88DF3705F57A}"/>
              </a:ext>
            </a:extLst>
          </p:cNvPr>
          <p:cNvSpPr/>
          <p:nvPr userDrawn="1"/>
        </p:nvSpPr>
        <p:spPr>
          <a:xfrm rot="2700000">
            <a:off x="1530975" y="-2580079"/>
            <a:ext cx="3206987" cy="9623529"/>
          </a:xfrm>
          <a:custGeom>
            <a:avLst/>
            <a:gdLst>
              <a:gd name="connsiteX0" fmla="*/ 3621 w 3204432"/>
              <a:gd name="connsiteY0" fmla="*/ 3200811 h 9623529"/>
              <a:gd name="connsiteX1" fmla="*/ 3204432 w 3204432"/>
              <a:gd name="connsiteY1" fmla="*/ 0 h 9623529"/>
              <a:gd name="connsiteX2" fmla="*/ 3204432 w 3204432"/>
              <a:gd name="connsiteY2" fmla="*/ 8389488 h 9623529"/>
              <a:gd name="connsiteX3" fmla="*/ 3197162 w 3204432"/>
              <a:gd name="connsiteY3" fmla="*/ 8389488 h 9623529"/>
              <a:gd name="connsiteX4" fmla="*/ 3201565 w 3204432"/>
              <a:gd name="connsiteY4" fmla="*/ 8393890 h 9623529"/>
              <a:gd name="connsiteX5" fmla="*/ 1971926 w 3204432"/>
              <a:gd name="connsiteY5" fmla="*/ 9623529 h 9623529"/>
              <a:gd name="connsiteX6" fmla="*/ 0 w 3204432"/>
              <a:gd name="connsiteY6" fmla="*/ 7651603 h 9623529"/>
              <a:gd name="connsiteX7" fmla="*/ 3621 w 3204432"/>
              <a:gd name="connsiteY7" fmla="*/ 7647982 h 9623529"/>
              <a:gd name="connsiteX8" fmla="*/ 3621 w 3204432"/>
              <a:gd name="connsiteY8" fmla="*/ 3200811 h 9623529"/>
              <a:gd name="connsiteX0" fmla="*/ 3621 w 3206055"/>
              <a:gd name="connsiteY0" fmla="*/ 3200811 h 9623529"/>
              <a:gd name="connsiteX1" fmla="*/ 3204432 w 3206055"/>
              <a:gd name="connsiteY1" fmla="*/ 0 h 9623529"/>
              <a:gd name="connsiteX2" fmla="*/ 3204432 w 3206055"/>
              <a:gd name="connsiteY2" fmla="*/ 8389488 h 9623529"/>
              <a:gd name="connsiteX3" fmla="*/ 3197162 w 3206055"/>
              <a:gd name="connsiteY3" fmla="*/ 8389488 h 9623529"/>
              <a:gd name="connsiteX4" fmla="*/ 3206055 w 3206055"/>
              <a:gd name="connsiteY4" fmla="*/ 9386208 h 9623529"/>
              <a:gd name="connsiteX5" fmla="*/ 1971926 w 3206055"/>
              <a:gd name="connsiteY5" fmla="*/ 9623529 h 9623529"/>
              <a:gd name="connsiteX6" fmla="*/ 0 w 3206055"/>
              <a:gd name="connsiteY6" fmla="*/ 7651603 h 9623529"/>
              <a:gd name="connsiteX7" fmla="*/ 3621 w 3206055"/>
              <a:gd name="connsiteY7" fmla="*/ 7647982 h 9623529"/>
              <a:gd name="connsiteX8" fmla="*/ 3621 w 3206055"/>
              <a:gd name="connsiteY8" fmla="*/ 3200811 h 9623529"/>
              <a:gd name="connsiteX0" fmla="*/ 3621 w 3206987"/>
              <a:gd name="connsiteY0" fmla="*/ 3200811 h 9623529"/>
              <a:gd name="connsiteX1" fmla="*/ 3204432 w 3206987"/>
              <a:gd name="connsiteY1" fmla="*/ 0 h 9623529"/>
              <a:gd name="connsiteX2" fmla="*/ 3204432 w 3206987"/>
              <a:gd name="connsiteY2" fmla="*/ 8389488 h 9623529"/>
              <a:gd name="connsiteX3" fmla="*/ 3206142 w 3206987"/>
              <a:gd name="connsiteY3" fmla="*/ 8407448 h 9623529"/>
              <a:gd name="connsiteX4" fmla="*/ 3206055 w 3206987"/>
              <a:gd name="connsiteY4" fmla="*/ 9386208 h 9623529"/>
              <a:gd name="connsiteX5" fmla="*/ 1971926 w 3206987"/>
              <a:gd name="connsiteY5" fmla="*/ 9623529 h 9623529"/>
              <a:gd name="connsiteX6" fmla="*/ 0 w 3206987"/>
              <a:gd name="connsiteY6" fmla="*/ 7651603 h 9623529"/>
              <a:gd name="connsiteX7" fmla="*/ 3621 w 3206987"/>
              <a:gd name="connsiteY7" fmla="*/ 7647982 h 9623529"/>
              <a:gd name="connsiteX8" fmla="*/ 3621 w 3206987"/>
              <a:gd name="connsiteY8" fmla="*/ 3200811 h 96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6987" h="9623529">
                <a:moveTo>
                  <a:pt x="3621" y="3200811"/>
                </a:moveTo>
                <a:lnTo>
                  <a:pt x="3204432" y="0"/>
                </a:lnTo>
                <a:lnTo>
                  <a:pt x="3204432" y="8389488"/>
                </a:lnTo>
                <a:lnTo>
                  <a:pt x="3206142" y="8407448"/>
                </a:lnTo>
                <a:cubicBezTo>
                  <a:pt x="3209106" y="8739688"/>
                  <a:pt x="3203091" y="9053968"/>
                  <a:pt x="3206055" y="9386208"/>
                </a:cubicBezTo>
                <a:lnTo>
                  <a:pt x="1971926" y="9623529"/>
                </a:lnTo>
                <a:lnTo>
                  <a:pt x="0" y="7651603"/>
                </a:lnTo>
                <a:lnTo>
                  <a:pt x="3621" y="7647982"/>
                </a:lnTo>
                <a:lnTo>
                  <a:pt x="3621" y="3200811"/>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Freeform: Shape 17">
            <a:extLst>
              <a:ext uri="{FF2B5EF4-FFF2-40B4-BE49-F238E27FC236}">
                <a16:creationId xmlns:a16="http://schemas.microsoft.com/office/drawing/2014/main" id="{CDB058EE-90CF-4471-A238-65EFE7AFD7C7}"/>
              </a:ext>
            </a:extLst>
          </p:cNvPr>
          <p:cNvSpPr/>
          <p:nvPr userDrawn="1"/>
        </p:nvSpPr>
        <p:spPr>
          <a:xfrm rot="2700000">
            <a:off x="1632126" y="1230939"/>
            <a:ext cx="3535790" cy="7514148"/>
          </a:xfrm>
          <a:custGeom>
            <a:avLst/>
            <a:gdLst>
              <a:gd name="connsiteX0" fmla="*/ 0 w 3535790"/>
              <a:gd name="connsiteY0" fmla="*/ 0 h 7514148"/>
              <a:gd name="connsiteX1" fmla="*/ 3535790 w 3535790"/>
              <a:gd name="connsiteY1" fmla="*/ 0 h 7514148"/>
              <a:gd name="connsiteX2" fmla="*/ 3535790 w 3535790"/>
              <a:gd name="connsiteY2" fmla="*/ 4642648 h 7514148"/>
              <a:gd name="connsiteX3" fmla="*/ 706090 w 3535790"/>
              <a:gd name="connsiteY3" fmla="*/ 7514148 h 7514148"/>
              <a:gd name="connsiteX4" fmla="*/ 0 w 3535790"/>
              <a:gd name="connsiteY4" fmla="*/ 6808058 h 7514148"/>
              <a:gd name="connsiteX5" fmla="*/ 0 w 3535790"/>
              <a:gd name="connsiteY5" fmla="*/ 0 h 7514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5790" h="7514148">
                <a:moveTo>
                  <a:pt x="0" y="0"/>
                </a:moveTo>
                <a:lnTo>
                  <a:pt x="3535790" y="0"/>
                </a:lnTo>
                <a:lnTo>
                  <a:pt x="3535790" y="4642648"/>
                </a:lnTo>
                <a:lnTo>
                  <a:pt x="706090" y="7514148"/>
                </a:lnTo>
                <a:lnTo>
                  <a:pt x="0" y="6808058"/>
                </a:lnTo>
                <a:lnTo>
                  <a:pt x="0" y="0"/>
                </a:lnTo>
                <a:close/>
              </a:path>
            </a:pathLst>
          </a:custGeom>
          <a:gradFill>
            <a:gsLst>
              <a:gs pos="1143">
                <a:schemeClr val="bg1">
                  <a:alpha val="0"/>
                </a:schemeClr>
              </a:gs>
              <a:gs pos="14000">
                <a:schemeClr val="bg1">
                  <a:alpha val="0"/>
                </a:schemeClr>
              </a:gs>
              <a:gs pos="72000">
                <a:schemeClr val="accent1"/>
              </a:gs>
            </a:gsLst>
            <a:lin ang="42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6096000" y="2215803"/>
            <a:ext cx="5187381" cy="1234440"/>
          </a:xfrm>
        </p:spPr>
        <p:txBody>
          <a:bodyPr wrap="square" anchor="b" anchorCtr="0"/>
          <a:lstStyle>
            <a:lvl1pPr algn="r">
              <a:lnSpc>
                <a:spcPts val="3400"/>
              </a:lnSpc>
              <a:defRPr sz="3200" b="0" cap="none" baseline="0"/>
            </a:lvl1pPr>
          </a:lstStyle>
          <a:p>
            <a:r>
              <a:rPr lang="en-US"/>
              <a:t>Click to edit Master title style</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grpSp>
      <p:sp>
        <p:nvSpPr>
          <p:cNvPr id="36" name="TextBox 35">
            <a:extLst>
              <a:ext uri="{FF2B5EF4-FFF2-40B4-BE49-F238E27FC236}">
                <a16:creationId xmlns:a16="http://schemas.microsoft.com/office/drawing/2014/main" id="{39FC8472-2F9C-4390-AD12-2DEC71630743}"/>
              </a:ext>
            </a:extLst>
          </p:cNvPr>
          <p:cNvSpPr txBox="1"/>
          <p:nvPr userDrawn="1"/>
        </p:nvSpPr>
        <p:spPr bwMode="white">
          <a:xfrm flipH="1">
            <a:off x="2301169" y="6513824"/>
            <a:ext cx="1729338" cy="186690"/>
          </a:xfrm>
          <a:prstGeom prst="rect">
            <a:avLst/>
          </a:prstGeom>
          <a:noFill/>
        </p:spPr>
        <p:txBody>
          <a:bodyPr wrap="none" lIns="0" tIns="0" rIns="0" bIns="0" rtlCol="0" anchor="ctr">
            <a:noAutofit/>
          </a:bodyPr>
          <a:lstStyle/>
          <a:p>
            <a:pPr>
              <a:lnSpc>
                <a:spcPct val="90000"/>
              </a:lnSpc>
            </a:pPr>
            <a:r>
              <a:rPr lang="en-US" sz="1000">
                <a:solidFill>
                  <a:schemeClr val="bg1"/>
                </a:solidFill>
                <a:latin typeface="+mj-lt"/>
                <a:ea typeface="Verdana" panose="020B0604030504040204" pitchFamily="34" charset="0"/>
                <a:cs typeface="Verdana" panose="020B0604030504040204" pitchFamily="34" charset="0"/>
              </a:rPr>
              <a:t> © 2021 VMware, Inc.</a:t>
            </a:r>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CFEB676F-F7B5-4486-A265-8D3830C84F4C}"/>
                  </a:ext>
                </a:extLst>
              </p14:cNvPr>
              <p14:cNvContentPartPr/>
              <p14:nvPr userDrawn="1"/>
            </p14:nvContentPartPr>
            <p14:xfrm>
              <a:off x="9862161" y="4881179"/>
              <a:ext cx="240" cy="240"/>
            </p14:xfrm>
          </p:contentPart>
        </mc:Choice>
        <mc:Fallback xmlns="">
          <p:pic>
            <p:nvPicPr>
              <p:cNvPr id="37" name="Ink 36">
                <a:extLst>
                  <a:ext uri="{FF2B5EF4-FFF2-40B4-BE49-F238E27FC236}">
                    <a16:creationId xmlns:a16="http://schemas.microsoft.com/office/drawing/2014/main" id="{CFEB676F-F7B5-4486-A265-8D3830C84F4C}"/>
                  </a:ext>
                </a:extLst>
              </p:cNvPr>
              <p:cNvPicPr/>
              <p:nvPr/>
            </p:nvPicPr>
            <p:blipFill>
              <a:blip r:embed="rId4"/>
              <a:stretch>
                <a:fillRect/>
              </a:stretch>
            </p:blipFill>
            <p:spPr>
              <a:xfrm>
                <a:off x="9858081" y="4877099"/>
                <a:ext cx="7920" cy="7920"/>
              </a:xfrm>
              <a:prstGeom prst="rect">
                <a:avLst/>
              </a:prstGeom>
            </p:spPr>
          </p:pic>
        </mc:Fallback>
      </mc:AlternateContent>
      <p:sp>
        <p:nvSpPr>
          <p:cNvPr id="3" name="Content Placeholder 2"/>
          <p:cNvSpPr>
            <a:spLocks noGrp="1"/>
          </p:cNvSpPr>
          <p:nvPr>
            <p:ph sz="quarter" idx="11" hasCustomPrompt="1"/>
          </p:nvPr>
        </p:nvSpPr>
        <p:spPr>
          <a:xfrm>
            <a:off x="6096000" y="3965135"/>
            <a:ext cx="5181409" cy="692625"/>
          </a:xfrm>
          <a:prstGeom prst="rect">
            <a:avLst/>
          </a:prstGeom>
        </p:spPr>
        <p:txBody>
          <a:bodyPr anchor="b" anchorCtr="0"/>
          <a:lstStyle>
            <a:lvl1pPr marL="0" marR="0" indent="1614488" algn="r" defTabSz="808038" rtl="0" eaLnBrk="1" fontAlgn="auto" latinLnBrk="0" hangingPunct="1">
              <a:lnSpc>
                <a:spcPct val="90000"/>
              </a:lnSpc>
              <a:spcBef>
                <a:spcPts val="1200"/>
              </a:spcBef>
              <a:spcAft>
                <a:spcPts val="0"/>
              </a:spcAft>
              <a:buClrTx/>
              <a:buSzPct val="90000"/>
              <a:buFontTx/>
              <a:buNone/>
              <a:tabLst/>
              <a:defRPr lang="en-GB" sz="2400" kern="1200" baseline="0" dirty="0">
                <a:solidFill>
                  <a:schemeClr val="tx1"/>
                </a:solidFill>
                <a:latin typeface="+mj-lt"/>
                <a:ea typeface="+mn-ea"/>
                <a:cs typeface="+mn-cs"/>
              </a:defRPr>
            </a:lvl1pPr>
          </a:lstStyle>
          <a:p>
            <a:pPr marL="0" marR="0" lvl="0" indent="0" algn="l" defTabSz="914400" rtl="0" eaLnBrk="1" fontAlgn="auto" latinLnBrk="0" hangingPunct="1">
              <a:lnSpc>
                <a:spcPct val="90000"/>
              </a:lnSpc>
              <a:spcBef>
                <a:spcPts val="1200"/>
              </a:spcBef>
              <a:spcAft>
                <a:spcPts val="0"/>
              </a:spcAft>
              <a:buClrTx/>
              <a:buSzPct val="90000"/>
              <a:buFontTx/>
              <a:buNone/>
              <a:tabLst/>
              <a:defRPr/>
            </a:pPr>
            <a:r>
              <a:rPr lang="en-US"/>
              <a:t>Module #</a:t>
            </a:r>
            <a:endParaRPr lang="en-GB"/>
          </a:p>
        </p:txBody>
      </p:sp>
    </p:spTree>
    <p:custDataLst>
      <p:tags r:id="rId1"/>
    </p:custDataLst>
    <p:extLst>
      <p:ext uri="{BB962C8B-B14F-4D97-AF65-F5344CB8AC3E}">
        <p14:creationId xmlns:p14="http://schemas.microsoft.com/office/powerpoint/2010/main" val="2692160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ix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8">
            <a:extLst>
              <a:ext uri="{FF2B5EF4-FFF2-40B4-BE49-F238E27FC236}">
                <a16:creationId xmlns:a16="http://schemas.microsoft.com/office/drawing/2014/main" id="{10AAE179-ACC5-47B4-993F-CFFC46783022}"/>
              </a:ext>
            </a:extLst>
          </p:cNvPr>
          <p:cNvSpPr>
            <a:spLocks noGrp="1"/>
          </p:cNvSpPr>
          <p:nvPr>
            <p:ph type="ftr" sz="quarter" idx="14"/>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BCCE028A-A024-47D3-A4FE-A7B77B0B8583}"/>
              </a:ext>
            </a:extLst>
          </p:cNvPr>
          <p:cNvSpPr>
            <a:spLocks noGrp="1"/>
          </p:cNvSpPr>
          <p:nvPr>
            <p:ph sz="quarter" idx="15"/>
          </p:nvPr>
        </p:nvSpPr>
        <p:spPr>
          <a:xfrm>
            <a:off x="609600" y="914400"/>
            <a:ext cx="3592513"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077976A5-AB63-4421-B7C0-5E3B9DD2CBEF}"/>
              </a:ext>
            </a:extLst>
          </p:cNvPr>
          <p:cNvSpPr>
            <a:spLocks noGrp="1"/>
          </p:cNvSpPr>
          <p:nvPr>
            <p:ph sz="quarter" idx="16"/>
          </p:nvPr>
        </p:nvSpPr>
        <p:spPr>
          <a:xfrm>
            <a:off x="4340225" y="914400"/>
            <a:ext cx="3538537"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6284450F-5DF1-4BE6-BCFB-D995651D84A8}"/>
              </a:ext>
            </a:extLst>
          </p:cNvPr>
          <p:cNvSpPr>
            <a:spLocks noGrp="1"/>
          </p:cNvSpPr>
          <p:nvPr>
            <p:ph sz="quarter" idx="17"/>
          </p:nvPr>
        </p:nvSpPr>
        <p:spPr>
          <a:xfrm>
            <a:off x="7999256" y="914400"/>
            <a:ext cx="3583144"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76C1DCA6-9676-4D2A-9A39-934A4CB5991C}"/>
              </a:ext>
            </a:extLst>
          </p:cNvPr>
          <p:cNvSpPr>
            <a:spLocks noGrp="1"/>
          </p:cNvSpPr>
          <p:nvPr>
            <p:ph sz="quarter" idx="18"/>
          </p:nvPr>
        </p:nvSpPr>
        <p:spPr>
          <a:xfrm>
            <a:off x="609600" y="3507200"/>
            <a:ext cx="3592512" cy="2874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124739A5-AC9B-435B-84D5-3C3D5606F3A9}"/>
              </a:ext>
            </a:extLst>
          </p:cNvPr>
          <p:cNvSpPr>
            <a:spLocks noGrp="1"/>
          </p:cNvSpPr>
          <p:nvPr>
            <p:ph sz="quarter" idx="19"/>
          </p:nvPr>
        </p:nvSpPr>
        <p:spPr>
          <a:xfrm>
            <a:off x="4340225" y="3506788"/>
            <a:ext cx="353853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a:extLst>
              <a:ext uri="{FF2B5EF4-FFF2-40B4-BE49-F238E27FC236}">
                <a16:creationId xmlns:a16="http://schemas.microsoft.com/office/drawing/2014/main" id="{9F49D82A-1E28-425B-B8CF-AC94311AB72F}"/>
              </a:ext>
            </a:extLst>
          </p:cNvPr>
          <p:cNvSpPr>
            <a:spLocks noGrp="1"/>
          </p:cNvSpPr>
          <p:nvPr>
            <p:ph sz="quarter" idx="20"/>
          </p:nvPr>
        </p:nvSpPr>
        <p:spPr>
          <a:xfrm>
            <a:off x="7966075" y="3506788"/>
            <a:ext cx="361632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90142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our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FEF8E274-A9A5-414C-9A38-2C70B85B4A76}"/>
              </a:ext>
            </a:extLst>
          </p:cNvPr>
          <p:cNvSpPr>
            <a:spLocks noGrp="1"/>
          </p:cNvSpPr>
          <p:nvPr>
            <p:ph type="ftr" sz="quarter" idx="12"/>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2E346702-588E-4F03-9EEB-E703ACD3CA2D}"/>
              </a:ext>
            </a:extLst>
          </p:cNvPr>
          <p:cNvSpPr>
            <a:spLocks noGrp="1"/>
          </p:cNvSpPr>
          <p:nvPr>
            <p:ph sz="quarter" idx="13"/>
          </p:nvPr>
        </p:nvSpPr>
        <p:spPr>
          <a:xfrm>
            <a:off x="609600" y="918583"/>
            <a:ext cx="5421689" cy="24505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EF30A3E4-39ED-4B95-8078-DADA4A648770}"/>
              </a:ext>
            </a:extLst>
          </p:cNvPr>
          <p:cNvSpPr>
            <a:spLocks noGrp="1"/>
          </p:cNvSpPr>
          <p:nvPr>
            <p:ph sz="quarter" idx="14"/>
          </p:nvPr>
        </p:nvSpPr>
        <p:spPr>
          <a:xfrm>
            <a:off x="6169401" y="919162"/>
            <a:ext cx="5412999" cy="244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053813AD-733A-4F6A-8177-2E6613C04BF8}"/>
              </a:ext>
            </a:extLst>
          </p:cNvPr>
          <p:cNvSpPr>
            <a:spLocks noGrp="1"/>
          </p:cNvSpPr>
          <p:nvPr>
            <p:ph sz="quarter" idx="15"/>
          </p:nvPr>
        </p:nvSpPr>
        <p:spPr>
          <a:xfrm>
            <a:off x="609600" y="3506788"/>
            <a:ext cx="542168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FB1B0973-6DD0-4BAA-9E78-D1951C2DC08C}"/>
              </a:ext>
            </a:extLst>
          </p:cNvPr>
          <p:cNvSpPr>
            <a:spLocks noGrp="1"/>
          </p:cNvSpPr>
          <p:nvPr>
            <p:ph sz="quarter" idx="16"/>
          </p:nvPr>
        </p:nvSpPr>
        <p:spPr>
          <a:xfrm>
            <a:off x="6169025" y="3506788"/>
            <a:ext cx="541337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6175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reserve="1">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77837" y="914400"/>
            <a:ext cx="7204563"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914400"/>
            <a:ext cx="3592800"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Tree>
    <p:custDataLst>
      <p:tags r:id="rId1"/>
    </p:custDataLst>
    <p:extLst>
      <p:ext uri="{BB962C8B-B14F-4D97-AF65-F5344CB8AC3E}">
        <p14:creationId xmlns:p14="http://schemas.microsoft.com/office/powerpoint/2010/main" val="756746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ThirdOne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A4A39F82-4F84-4F7C-A7E0-574DD4A2D2EF}"/>
              </a:ext>
            </a:extLst>
          </p:cNvPr>
          <p:cNvSpPr>
            <a:spLocks noGrp="1"/>
          </p:cNvSpPr>
          <p:nvPr>
            <p:ph sz="quarter" idx="11"/>
          </p:nvPr>
        </p:nvSpPr>
        <p:spPr>
          <a:xfrm>
            <a:off x="609600" y="914400"/>
            <a:ext cx="72644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A5807AFE-9169-4709-B0F3-68880FE5EBF5}"/>
              </a:ext>
            </a:extLst>
          </p:cNvPr>
          <p:cNvSpPr>
            <a:spLocks noGrp="1"/>
          </p:cNvSpPr>
          <p:nvPr>
            <p:ph sz="quarter" idx="12"/>
          </p:nvPr>
        </p:nvSpPr>
        <p:spPr>
          <a:xfrm>
            <a:off x="8011855" y="914400"/>
            <a:ext cx="357054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298909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And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459E8C1A-0B0D-49C0-B0FA-E7519E73C77C}"/>
              </a:ext>
            </a:extLst>
          </p:cNvPr>
          <p:cNvSpPr>
            <a:spLocks noGrp="1"/>
          </p:cNvSpPr>
          <p:nvPr>
            <p:ph sz="quarter" idx="11"/>
          </p:nvPr>
        </p:nvSpPr>
        <p:spPr>
          <a:xfrm>
            <a:off x="609600" y="914400"/>
            <a:ext cx="7981144"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F006E961-0735-4D61-9836-6F2D3FB72447}"/>
              </a:ext>
            </a:extLst>
          </p:cNvPr>
          <p:cNvSpPr>
            <a:spLocks noGrp="1"/>
          </p:cNvSpPr>
          <p:nvPr>
            <p:ph sz="quarter" idx="14"/>
          </p:nvPr>
        </p:nvSpPr>
        <p:spPr>
          <a:xfrm>
            <a:off x="8750809" y="914400"/>
            <a:ext cx="2831592"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44799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VertTextAndTwoImag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113682-DB3B-41F9-9E40-9743882FDAB3}"/>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4">
            <a:extLst>
              <a:ext uri="{FF2B5EF4-FFF2-40B4-BE49-F238E27FC236}">
                <a16:creationId xmlns:a16="http://schemas.microsoft.com/office/drawing/2014/main" id="{9FA4EACB-49C2-416E-B993-25DB8CB2D45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F9B60763-18B5-48EC-B33D-D7068C9A9941}"/>
              </a:ext>
            </a:extLst>
          </p:cNvPr>
          <p:cNvSpPr>
            <a:spLocks noGrp="1"/>
          </p:cNvSpPr>
          <p:nvPr>
            <p:ph sz="quarter" idx="11"/>
          </p:nvPr>
        </p:nvSpPr>
        <p:spPr>
          <a:xfrm>
            <a:off x="609600" y="914401"/>
            <a:ext cx="10972800" cy="606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5ECCAB4E-AD7D-4739-B86C-ADAC5395DDD8}"/>
              </a:ext>
            </a:extLst>
          </p:cNvPr>
          <p:cNvSpPr>
            <a:spLocks noGrp="1"/>
          </p:cNvSpPr>
          <p:nvPr>
            <p:ph sz="quarter" idx="12"/>
          </p:nvPr>
        </p:nvSpPr>
        <p:spPr>
          <a:xfrm>
            <a:off x="609600" y="1670050"/>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C85FD018-B5ED-41A7-B9D1-3D7BB3AA188A}"/>
              </a:ext>
            </a:extLst>
          </p:cNvPr>
          <p:cNvSpPr>
            <a:spLocks noGrp="1"/>
          </p:cNvSpPr>
          <p:nvPr>
            <p:ph sz="quarter" idx="13"/>
          </p:nvPr>
        </p:nvSpPr>
        <p:spPr>
          <a:xfrm>
            <a:off x="609600" y="4094924"/>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369888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VertDoubleTextAnd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C866F9-C46F-4FAC-BD0F-64A8B64BA1F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F5717891-C086-478F-80C7-829FA89B5E45}"/>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E03BDCEB-7DE3-41AD-8CB7-3DE4D8A0E3F1}"/>
              </a:ext>
            </a:extLst>
          </p:cNvPr>
          <p:cNvSpPr>
            <a:spLocks noGrp="1"/>
          </p:cNvSpPr>
          <p:nvPr>
            <p:ph sz="quarter" idx="11"/>
          </p:nvPr>
        </p:nvSpPr>
        <p:spPr>
          <a:xfrm>
            <a:off x="609600" y="914400"/>
            <a:ext cx="10972800" cy="595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C62B7808-8002-4C0D-83F6-9268D0875CA4}"/>
              </a:ext>
            </a:extLst>
          </p:cNvPr>
          <p:cNvSpPr>
            <a:spLocks noGrp="1"/>
          </p:cNvSpPr>
          <p:nvPr>
            <p:ph sz="quarter" idx="12"/>
          </p:nvPr>
        </p:nvSpPr>
        <p:spPr>
          <a:xfrm>
            <a:off x="609600" y="1681163"/>
            <a:ext cx="10972800" cy="1905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261C5819-0F16-4F70-B5C1-8018B6FE3D95}"/>
              </a:ext>
            </a:extLst>
          </p:cNvPr>
          <p:cNvSpPr>
            <a:spLocks noGrp="1"/>
          </p:cNvSpPr>
          <p:nvPr>
            <p:ph sz="quarter" idx="13"/>
          </p:nvPr>
        </p:nvSpPr>
        <p:spPr>
          <a:xfrm>
            <a:off x="609600" y="3744151"/>
            <a:ext cx="10972800" cy="594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4">
            <a:extLst>
              <a:ext uri="{FF2B5EF4-FFF2-40B4-BE49-F238E27FC236}">
                <a16:creationId xmlns:a16="http://schemas.microsoft.com/office/drawing/2014/main" id="{F91C310B-1E1B-489D-BE58-5A26F49ACBC8}"/>
              </a:ext>
            </a:extLst>
          </p:cNvPr>
          <p:cNvSpPr>
            <a:spLocks noGrp="1"/>
          </p:cNvSpPr>
          <p:nvPr>
            <p:ph sz="quarter" idx="14"/>
          </p:nvPr>
        </p:nvSpPr>
        <p:spPr>
          <a:xfrm>
            <a:off x="609600" y="4483730"/>
            <a:ext cx="10972800" cy="1898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167918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VertHalfHal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E00445-D9A2-4DE6-9028-E5C6963BD15C}"/>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690CD7B5-1413-4504-818E-42D4BAAF2CD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24EBDB0D-B085-4510-8561-DD5222D13F40}"/>
              </a:ext>
            </a:extLst>
          </p:cNvPr>
          <p:cNvSpPr>
            <a:spLocks noGrp="1"/>
          </p:cNvSpPr>
          <p:nvPr>
            <p:ph sz="quarter" idx="11"/>
          </p:nvPr>
        </p:nvSpPr>
        <p:spPr>
          <a:xfrm>
            <a:off x="609600" y="914399"/>
            <a:ext cx="10972800" cy="267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F1A5B1A8-ACF7-44A1-92DB-AE8378552D9F}"/>
              </a:ext>
            </a:extLst>
          </p:cNvPr>
          <p:cNvSpPr>
            <a:spLocks noGrp="1"/>
          </p:cNvSpPr>
          <p:nvPr>
            <p:ph sz="quarter" idx="12"/>
          </p:nvPr>
        </p:nvSpPr>
        <p:spPr>
          <a:xfrm>
            <a:off x="609600" y="3702622"/>
            <a:ext cx="10972800" cy="267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380663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VertThreeThir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182B34-166A-48D1-B388-A2DD16484A09}"/>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0CC7F86C-CCF9-4A61-8C8E-920BE2046849}"/>
              </a:ext>
            </a:extLst>
          </p:cNvPr>
          <p:cNvSpPr>
            <a:spLocks noGrp="1"/>
          </p:cNvSpPr>
          <p:nvPr>
            <p:ph type="ftr" sz="quarter" idx="12"/>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54681421-1C2B-4972-8A91-5D2D5F512DE9}"/>
              </a:ext>
            </a:extLst>
          </p:cNvPr>
          <p:cNvSpPr>
            <a:spLocks noGrp="1"/>
          </p:cNvSpPr>
          <p:nvPr>
            <p:ph sz="quarter" idx="13"/>
          </p:nvPr>
        </p:nvSpPr>
        <p:spPr>
          <a:xfrm>
            <a:off x="609600" y="922908"/>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19D7906B-E895-427A-A8F5-57E31ACBDC91}"/>
              </a:ext>
            </a:extLst>
          </p:cNvPr>
          <p:cNvSpPr>
            <a:spLocks noGrp="1"/>
          </p:cNvSpPr>
          <p:nvPr>
            <p:ph sz="quarter" idx="14"/>
          </p:nvPr>
        </p:nvSpPr>
        <p:spPr>
          <a:xfrm>
            <a:off x="609600" y="2770632"/>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1E18F22C-42FD-4648-ADBC-39FDD715FFF6}"/>
              </a:ext>
            </a:extLst>
          </p:cNvPr>
          <p:cNvSpPr>
            <a:spLocks noGrp="1"/>
          </p:cNvSpPr>
          <p:nvPr>
            <p:ph sz="quarter" idx="15"/>
          </p:nvPr>
        </p:nvSpPr>
        <p:spPr>
          <a:xfrm>
            <a:off x="609600" y="4635056"/>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24322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VertFourQuarte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DE4E6B00-792F-49BE-8FF6-D49384268034}"/>
              </a:ext>
            </a:extLst>
          </p:cNvPr>
          <p:cNvSpPr>
            <a:spLocks noGrp="1"/>
          </p:cNvSpPr>
          <p:nvPr>
            <p:ph sz="quarter" idx="14"/>
          </p:nvPr>
        </p:nvSpPr>
        <p:spPr>
          <a:xfrm>
            <a:off x="609600" y="914400"/>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77EF4169-2F64-476B-8F0C-43510F30C78F}"/>
              </a:ext>
            </a:extLst>
          </p:cNvPr>
          <p:cNvSpPr>
            <a:spLocks noGrp="1"/>
          </p:cNvSpPr>
          <p:nvPr>
            <p:ph sz="quarter" idx="15"/>
          </p:nvPr>
        </p:nvSpPr>
        <p:spPr>
          <a:xfrm>
            <a:off x="609600" y="2322767"/>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BA65D799-E8A0-439D-9734-6C7C59C9A668}"/>
              </a:ext>
            </a:extLst>
          </p:cNvPr>
          <p:cNvSpPr>
            <a:spLocks noGrp="1"/>
          </p:cNvSpPr>
          <p:nvPr>
            <p:ph sz="quarter" idx="16"/>
          </p:nvPr>
        </p:nvSpPr>
        <p:spPr>
          <a:xfrm>
            <a:off x="609600" y="3730371"/>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16CBAB3-EED4-4258-9876-66DD07DCD980}"/>
              </a:ext>
            </a:extLst>
          </p:cNvPr>
          <p:cNvSpPr>
            <a:spLocks noGrp="1"/>
          </p:cNvSpPr>
          <p:nvPr>
            <p:ph sz="quarter" idx="17"/>
          </p:nvPr>
        </p:nvSpPr>
        <p:spPr>
          <a:xfrm>
            <a:off x="609600" y="5120386"/>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20067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ts val="3000"/>
              </a:lnSpc>
              <a:defRPr sz="2800" b="0" cap="none" baseline="0"/>
            </a:lvl1pPr>
          </a:lstStyle>
          <a:p>
            <a:r>
              <a:rPr lang="en-US"/>
              <a:t>Click to edit Master title style</a:t>
            </a:r>
          </a:p>
        </p:txBody>
      </p:sp>
      <p:sp>
        <p:nvSpPr>
          <p:cNvPr id="8" name="TextBox 7">
            <a:extLst>
              <a:ext uri="{FF2B5EF4-FFF2-40B4-BE49-F238E27FC236}">
                <a16:creationId xmlns:a16="http://schemas.microsoft.com/office/drawing/2014/main" id="{220D0FA5-0FE7-4E63-8184-468E1E542227}"/>
              </a:ext>
            </a:extLst>
          </p:cNvPr>
          <p:cNvSpPr txBox="1"/>
          <p:nvPr userDrawn="1"/>
        </p:nvSpPr>
        <p:spPr>
          <a:xfrm>
            <a:off x="10031883" y="6530269"/>
            <a:ext cx="2335608" cy="210979"/>
          </a:xfrm>
          <a:prstGeom prst="rect">
            <a:avLst/>
          </a:prstGeom>
          <a:noFill/>
        </p:spPr>
        <p:txBody>
          <a:bodyPr wrap="square" lIns="0" tIns="0" rIns="0" bIns="0" rtlCol="0">
            <a:noAutofit/>
          </a:bodyPr>
          <a:lstStyle/>
          <a:p>
            <a:pPr algn="l">
              <a:lnSpc>
                <a:spcPct val="90000"/>
              </a:lnSpc>
            </a:pPr>
            <a:r>
              <a:rPr lang="en-US" sz="700">
                <a:solidFill>
                  <a:schemeClr val="bg1"/>
                </a:solidFill>
              </a:rPr>
              <a:t>© 2019</a:t>
            </a:r>
            <a:r>
              <a:rPr lang="en-US" sz="700" baseline="0">
                <a:solidFill>
                  <a:schemeClr val="bg1"/>
                </a:solidFill>
              </a:rPr>
              <a:t> VMware Inc. All rights reserved.</a:t>
            </a:r>
            <a:endParaRPr lang="en-US" sz="700">
              <a:solidFill>
                <a:schemeClr val="bg1"/>
              </a:solidFill>
            </a:endParaRP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Tree>
    <p:custDataLst>
      <p:tags r:id="rId1"/>
    </p:custDataLst>
    <p:extLst>
      <p:ext uri="{BB962C8B-B14F-4D97-AF65-F5344CB8AC3E}">
        <p14:creationId xmlns:p14="http://schemas.microsoft.com/office/powerpoint/2010/main" val="4202042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ertOneThirdTwo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CF2E4B06-25AF-457F-B679-291337716B14}"/>
              </a:ext>
            </a:extLst>
          </p:cNvPr>
          <p:cNvSpPr>
            <a:spLocks noGrp="1"/>
          </p:cNvSpPr>
          <p:nvPr>
            <p:ph sz="quarter" idx="14"/>
          </p:nvPr>
        </p:nvSpPr>
        <p:spPr>
          <a:xfrm>
            <a:off x="609600" y="914400"/>
            <a:ext cx="10972800" cy="1764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E6091F57-CD45-4EFB-9930-8D47B12D4AD8}"/>
              </a:ext>
            </a:extLst>
          </p:cNvPr>
          <p:cNvSpPr>
            <a:spLocks noGrp="1"/>
          </p:cNvSpPr>
          <p:nvPr>
            <p:ph sz="quarter" idx="15"/>
          </p:nvPr>
        </p:nvSpPr>
        <p:spPr>
          <a:xfrm>
            <a:off x="609600" y="2788920"/>
            <a:ext cx="1097280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12431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escriptionWithFourZo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8019B4-5AAA-456E-A9DD-12ED4799FC8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4DD94C64-0C87-480D-B2D7-3FE6DC333606}"/>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9D412ED3-656C-487F-BC98-51A477296576}"/>
              </a:ext>
            </a:extLst>
          </p:cNvPr>
          <p:cNvSpPr>
            <a:spLocks noGrp="1"/>
          </p:cNvSpPr>
          <p:nvPr>
            <p:ph sz="quarter" idx="11"/>
          </p:nvPr>
        </p:nvSpPr>
        <p:spPr>
          <a:xfrm>
            <a:off x="609600" y="923544"/>
            <a:ext cx="10972800" cy="60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78984C72-A26A-41BE-B6E1-303B687E911E}"/>
              </a:ext>
            </a:extLst>
          </p:cNvPr>
          <p:cNvSpPr>
            <a:spLocks noGrp="1"/>
          </p:cNvSpPr>
          <p:nvPr>
            <p:ph sz="quarter" idx="12"/>
          </p:nvPr>
        </p:nvSpPr>
        <p:spPr>
          <a:xfrm>
            <a:off x="609600"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CD865366-0962-4AF8-9FBF-B657D8EEA79D}"/>
              </a:ext>
            </a:extLst>
          </p:cNvPr>
          <p:cNvSpPr>
            <a:spLocks noGrp="1"/>
          </p:cNvSpPr>
          <p:nvPr>
            <p:ph sz="quarter" idx="13"/>
          </p:nvPr>
        </p:nvSpPr>
        <p:spPr>
          <a:xfrm>
            <a:off x="6164928"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a:extLst>
              <a:ext uri="{FF2B5EF4-FFF2-40B4-BE49-F238E27FC236}">
                <a16:creationId xmlns:a16="http://schemas.microsoft.com/office/drawing/2014/main" id="{03D454DF-6CCB-4FD8-B865-EE170768B696}"/>
              </a:ext>
            </a:extLst>
          </p:cNvPr>
          <p:cNvSpPr>
            <a:spLocks noGrp="1"/>
          </p:cNvSpPr>
          <p:nvPr>
            <p:ph sz="quarter" idx="14"/>
          </p:nvPr>
        </p:nvSpPr>
        <p:spPr>
          <a:xfrm>
            <a:off x="609600" y="4087368"/>
            <a:ext cx="5418138"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62D6DFB4-A536-44A9-A8AF-D5824D7B025B}"/>
              </a:ext>
            </a:extLst>
          </p:cNvPr>
          <p:cNvSpPr>
            <a:spLocks noGrp="1"/>
          </p:cNvSpPr>
          <p:nvPr>
            <p:ph sz="quarter" idx="15"/>
          </p:nvPr>
        </p:nvSpPr>
        <p:spPr>
          <a:xfrm>
            <a:off x="6167026" y="4088093"/>
            <a:ext cx="542239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905283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rPr lang="en-US"/>
              <a:t>Click to edit Master title style</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Tree>
    <p:custDataLst>
      <p:tags r:id="rId1"/>
    </p:custDataLst>
    <p:extLst>
      <p:ext uri="{BB962C8B-B14F-4D97-AF65-F5344CB8AC3E}">
        <p14:creationId xmlns:p14="http://schemas.microsoft.com/office/powerpoint/2010/main" val="3657960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03C94062-1286-4C6A-8575-A88C141666A3}"/>
              </a:ext>
            </a:extLst>
          </p:cNvPr>
          <p:cNvSpPr>
            <a:spLocks noGrp="1"/>
          </p:cNvSpPr>
          <p:nvPr>
            <p:ph sz="quarter" idx="11"/>
          </p:nvPr>
        </p:nvSpPr>
        <p:spPr>
          <a:xfrm>
            <a:off x="609600" y="914400"/>
            <a:ext cx="541496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4E9B68EA-4A98-4398-BBF4-205E456744B4}"/>
              </a:ext>
            </a:extLst>
          </p:cNvPr>
          <p:cNvSpPr>
            <a:spLocks noGrp="1"/>
          </p:cNvSpPr>
          <p:nvPr>
            <p:ph sz="quarter" idx="12"/>
          </p:nvPr>
        </p:nvSpPr>
        <p:spPr>
          <a:xfrm>
            <a:off x="6162675" y="914400"/>
            <a:ext cx="54197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9002002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8923-D2E2-4677-A54B-37B7C98B9474}"/>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3D9C313-9D74-4417-9CE5-3067F940B13A}"/>
              </a:ext>
            </a:extLst>
          </p:cNvPr>
          <p:cNvSpPr>
            <a:spLocks noGrp="1"/>
          </p:cNvSpPr>
          <p:nvPr>
            <p:ph sz="quarter" idx="12"/>
          </p:nvPr>
        </p:nvSpPr>
        <p:spPr>
          <a:xfrm>
            <a:off x="609600" y="914400"/>
            <a:ext cx="10972800" cy="5467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58589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1A428A"/>
                </a:solidFill>
                <a:latin typeface="+mj-lt"/>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800" b="0" i="0">
                <a:solidFill>
                  <a:srgbClr val="717074"/>
                </a:solidFill>
                <a:latin typeface="Calibri"/>
                <a:cs typeface="Calibri"/>
              </a:defRPr>
            </a:lvl1pPr>
          </a:lstStyle>
          <a:p>
            <a:pPr marL="38100">
              <a:lnSpc>
                <a:spcPct val="100000"/>
              </a:lnSpc>
              <a:spcBef>
                <a:spcPts val="60"/>
              </a:spcBef>
            </a:pPr>
            <a:endParaRPr/>
          </a:p>
        </p:txBody>
      </p:sp>
    </p:spTree>
    <p:extLst>
      <p:ext uri="{BB962C8B-B14F-4D97-AF65-F5344CB8AC3E}">
        <p14:creationId xmlns:p14="http://schemas.microsoft.com/office/powerpoint/2010/main" val="9624683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2_Two Column _image on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5242560" cy="5105400"/>
          </a:xfrm>
        </p:spPr>
        <p:txBody>
          <a:bodyPr/>
          <a:lstStyle>
            <a:lvl1pPr>
              <a:defRPr sz="2000"/>
            </a:lvl1pPr>
            <a:lvl2pPr>
              <a:defRPr sz="2000"/>
            </a:lvl2pPr>
            <a:lvl3pPr marL="914400" indent="-457200">
              <a:defRPr sz="2000"/>
            </a:lvl3pPr>
            <a:lvl4pPr marL="1371600" indent="-457200">
              <a:defRPr sz="2000"/>
            </a:lvl4pPr>
            <a:lvl5pPr marL="1828800" indent="-457200">
              <a:defRPr sz="2000"/>
            </a:lvl5pPr>
            <a:lvl6pPr>
              <a:defRPr sz="1400"/>
            </a:lvl6pPr>
            <a:lvl7pPr marL="2286000" indent="-457200">
              <a:defRPr sz="2000"/>
            </a:lvl7pPr>
            <a:lvl8pPr>
              <a:defRPr sz="1400"/>
            </a:lvl8pPr>
            <a:lvl9pPr>
              <a:defRPr sz="1400"/>
            </a:lvl9p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p>
        </p:txBody>
      </p:sp>
    </p:spTree>
    <p:extLst>
      <p:ext uri="{BB962C8B-B14F-4D97-AF65-F5344CB8AC3E}">
        <p14:creationId xmlns:p14="http://schemas.microsoft.com/office/powerpoint/2010/main" val="71266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8923-D2E2-4677-A54B-37B7C98B9474}"/>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B8AA77A-6A9C-4C61-BBA0-0DBA6EEFE20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5">
            <a:extLst>
              <a:ext uri="{FF2B5EF4-FFF2-40B4-BE49-F238E27FC236}">
                <a16:creationId xmlns:a16="http://schemas.microsoft.com/office/drawing/2014/main" id="{A3D9C313-9D74-4417-9CE5-3067F940B13A}"/>
              </a:ext>
            </a:extLst>
          </p:cNvPr>
          <p:cNvSpPr>
            <a:spLocks noGrp="1"/>
          </p:cNvSpPr>
          <p:nvPr>
            <p:ph sz="quarter" idx="12"/>
          </p:nvPr>
        </p:nvSpPr>
        <p:spPr>
          <a:xfrm>
            <a:off x="609600" y="914400"/>
            <a:ext cx="10972800" cy="5467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095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mag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B924104D-00F9-4719-866F-5EE42F625519}"/>
              </a:ext>
            </a:extLst>
          </p:cNvPr>
          <p:cNvSpPr>
            <a:spLocks noGrp="1"/>
          </p:cNvSpPr>
          <p:nvPr>
            <p:ph sz="quarter" idx="11"/>
          </p:nvPr>
        </p:nvSpPr>
        <p:spPr>
          <a:xfrm>
            <a:off x="609600" y="914400"/>
            <a:ext cx="109728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1367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1037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ingleContent_Anima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Graphic 4">
            <a:extLst>
              <a:ext uri="{FF2B5EF4-FFF2-40B4-BE49-F238E27FC236}">
                <a16:creationId xmlns:a16="http://schemas.microsoft.com/office/drawing/2014/main" id="{EC70DB90-F2D2-427E-A924-7587BC92BC19}"/>
              </a:ext>
            </a:extLst>
          </p:cNvPr>
          <p:cNvSpPr/>
          <p:nvPr userDrawn="1"/>
        </p:nvSpPr>
        <p:spPr>
          <a:xfrm>
            <a:off x="11707653" y="6387734"/>
            <a:ext cx="371010" cy="371010"/>
          </a:xfrm>
          <a:custGeom>
            <a:avLst/>
            <a:gdLst>
              <a:gd name="connsiteX0" fmla="*/ 185505 w 371010"/>
              <a:gd name="connsiteY0" fmla="*/ 0 h 371010"/>
              <a:gd name="connsiteX1" fmla="*/ 0 w 371010"/>
              <a:gd name="connsiteY1" fmla="*/ 185505 h 371010"/>
              <a:gd name="connsiteX2" fmla="*/ 185505 w 371010"/>
              <a:gd name="connsiteY2" fmla="*/ 371011 h 371010"/>
              <a:gd name="connsiteX3" fmla="*/ 371011 w 371010"/>
              <a:gd name="connsiteY3" fmla="*/ 185505 h 371010"/>
              <a:gd name="connsiteX4" fmla="*/ 185505 w 371010"/>
              <a:gd name="connsiteY4" fmla="*/ 0 h 371010"/>
              <a:gd name="connsiteX5" fmla="*/ 272050 w 371010"/>
              <a:gd name="connsiteY5" fmla="*/ 203458 h 371010"/>
              <a:gd name="connsiteX6" fmla="*/ 140401 w 371010"/>
              <a:gd name="connsiteY6" fmla="*/ 279006 h 371010"/>
              <a:gd name="connsiteX7" fmla="*/ 113697 w 371010"/>
              <a:gd name="connsiteY7" fmla="*/ 263298 h 371010"/>
              <a:gd name="connsiteX8" fmla="*/ 113697 w 371010"/>
              <a:gd name="connsiteY8" fmla="*/ 107713 h 371010"/>
              <a:gd name="connsiteX9" fmla="*/ 140401 w 371010"/>
              <a:gd name="connsiteY9" fmla="*/ 92005 h 371010"/>
              <a:gd name="connsiteX10" fmla="*/ 272050 w 371010"/>
              <a:gd name="connsiteY10" fmla="*/ 172041 h 371010"/>
              <a:gd name="connsiteX11" fmla="*/ 272050 w 371010"/>
              <a:gd name="connsiteY11" fmla="*/ 203458 h 37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10" h="371010">
                <a:moveTo>
                  <a:pt x="185505" y="0"/>
                </a:moveTo>
                <a:cubicBezTo>
                  <a:pt x="83029" y="0"/>
                  <a:pt x="0" y="83029"/>
                  <a:pt x="0" y="185505"/>
                </a:cubicBezTo>
                <a:cubicBezTo>
                  <a:pt x="0" y="287982"/>
                  <a:pt x="83029" y="371011"/>
                  <a:pt x="185505" y="371011"/>
                </a:cubicBezTo>
                <a:cubicBezTo>
                  <a:pt x="287982" y="371011"/>
                  <a:pt x="371011" y="287982"/>
                  <a:pt x="371011" y="185505"/>
                </a:cubicBezTo>
                <a:cubicBezTo>
                  <a:pt x="371011" y="83029"/>
                  <a:pt x="287982" y="0"/>
                  <a:pt x="185505" y="0"/>
                </a:cubicBezTo>
                <a:close/>
                <a:moveTo>
                  <a:pt x="272050" y="203458"/>
                </a:moveTo>
                <a:lnTo>
                  <a:pt x="140401" y="279006"/>
                </a:lnTo>
                <a:cubicBezTo>
                  <a:pt x="128582" y="285589"/>
                  <a:pt x="113697" y="277136"/>
                  <a:pt x="113697" y="263298"/>
                </a:cubicBezTo>
                <a:lnTo>
                  <a:pt x="113697" y="107713"/>
                </a:lnTo>
                <a:cubicBezTo>
                  <a:pt x="113697" y="93950"/>
                  <a:pt x="128507" y="85422"/>
                  <a:pt x="140401" y="92005"/>
                </a:cubicBezTo>
                <a:lnTo>
                  <a:pt x="272050" y="172041"/>
                </a:lnTo>
                <a:cubicBezTo>
                  <a:pt x="284317" y="178923"/>
                  <a:pt x="284317" y="196651"/>
                  <a:pt x="272050" y="203458"/>
                </a:cubicBezTo>
                <a:close/>
              </a:path>
            </a:pathLst>
          </a:custGeom>
          <a:solidFill>
            <a:schemeClr val="accent1"/>
          </a:solidFill>
          <a:ln w="744" cap="flat">
            <a:noFill/>
            <a:prstDash val="solid"/>
            <a:miter/>
          </a:ln>
        </p:spPr>
        <p:txBody>
          <a:bodyPr rtlCol="0" anchor="ctr"/>
          <a:lstStyle/>
          <a:p>
            <a:endParaRPr lang="en-GB"/>
          </a:p>
        </p:txBody>
      </p:sp>
    </p:spTree>
    <p:custDataLst>
      <p:tags r:id="rId1"/>
    </p:custDataLst>
    <p:extLst>
      <p:ext uri="{BB962C8B-B14F-4D97-AF65-F5344CB8AC3E}">
        <p14:creationId xmlns:p14="http://schemas.microsoft.com/office/powerpoint/2010/main" val="52954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03C94062-1286-4C6A-8575-A88C141666A3}"/>
              </a:ext>
            </a:extLst>
          </p:cNvPr>
          <p:cNvSpPr>
            <a:spLocks noGrp="1"/>
          </p:cNvSpPr>
          <p:nvPr>
            <p:ph sz="quarter" idx="11"/>
          </p:nvPr>
        </p:nvSpPr>
        <p:spPr>
          <a:xfrm>
            <a:off x="609600" y="914400"/>
            <a:ext cx="541496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4E9B68EA-4A98-4398-BBF4-205E456744B4}"/>
              </a:ext>
            </a:extLst>
          </p:cNvPr>
          <p:cNvSpPr>
            <a:spLocks noGrp="1"/>
          </p:cNvSpPr>
          <p:nvPr>
            <p:ph sz="quarter" idx="12"/>
          </p:nvPr>
        </p:nvSpPr>
        <p:spPr>
          <a:xfrm>
            <a:off x="6162675" y="914400"/>
            <a:ext cx="54197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7046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2"/>
          <p:cNvSpPr>
            <a:spLocks noGrp="1"/>
          </p:cNvSpPr>
          <p:nvPr>
            <p:ph idx="11" hasCustomPrompt="1"/>
          </p:nvPr>
        </p:nvSpPr>
        <p:spPr>
          <a:xfrm>
            <a:off x="609600" y="914400"/>
            <a:ext cx="10972800" cy="587830"/>
          </a:xfrm>
          <a:prstGeom prst="rect">
            <a:avLst/>
          </a:prstGeom>
        </p:spPr>
        <p:txBody>
          <a:bodyPr>
            <a:noAutofit/>
          </a:bodyPr>
          <a:lstStyle/>
          <a:p>
            <a:pPr lvl="0"/>
            <a:r>
              <a:rPr lang="en-US"/>
              <a:t>Click to edit Master text styles</a:t>
            </a:r>
          </a:p>
        </p:txBody>
      </p:sp>
      <p:sp>
        <p:nvSpPr>
          <p:cNvPr id="16" name="Content Placeholder 15">
            <a:extLst>
              <a:ext uri="{FF2B5EF4-FFF2-40B4-BE49-F238E27FC236}">
                <a16:creationId xmlns:a16="http://schemas.microsoft.com/office/drawing/2014/main" id="{32859F83-E3E3-4345-83AB-12C9183F59E8}"/>
              </a:ext>
            </a:extLst>
          </p:cNvPr>
          <p:cNvSpPr>
            <a:spLocks noGrp="1"/>
          </p:cNvSpPr>
          <p:nvPr>
            <p:ph sz="quarter" idx="12"/>
          </p:nvPr>
        </p:nvSpPr>
        <p:spPr>
          <a:xfrm>
            <a:off x="609600" y="1687513"/>
            <a:ext cx="5407025"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A9AFF7D-D413-42E0-86B9-4049720DFF42}"/>
              </a:ext>
            </a:extLst>
          </p:cNvPr>
          <p:cNvSpPr>
            <a:spLocks noGrp="1"/>
          </p:cNvSpPr>
          <p:nvPr>
            <p:ph sz="quarter" idx="13"/>
          </p:nvPr>
        </p:nvSpPr>
        <p:spPr>
          <a:xfrm>
            <a:off x="6180524" y="1687513"/>
            <a:ext cx="5401872"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04721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5">
            <a:extLst>
              <a:ext uri="{FF2B5EF4-FFF2-40B4-BE49-F238E27FC236}">
                <a16:creationId xmlns:a16="http://schemas.microsoft.com/office/drawing/2014/main" id="{5CFB6980-3CA4-4D02-A538-B650413C5B6E}"/>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4" name="Content Placeholder 13">
            <a:extLst>
              <a:ext uri="{FF2B5EF4-FFF2-40B4-BE49-F238E27FC236}">
                <a16:creationId xmlns:a16="http://schemas.microsoft.com/office/drawing/2014/main" id="{FE1A6142-64E7-4352-A1A3-F600DC870167}"/>
              </a:ext>
            </a:extLst>
          </p:cNvPr>
          <p:cNvSpPr>
            <a:spLocks noGrp="1"/>
          </p:cNvSpPr>
          <p:nvPr>
            <p:ph sz="quarter" idx="12"/>
          </p:nvPr>
        </p:nvSpPr>
        <p:spPr>
          <a:xfrm>
            <a:off x="609599" y="914400"/>
            <a:ext cx="359288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F82B646F-90D1-4F9B-B639-A9DB2B375764}"/>
              </a:ext>
            </a:extLst>
          </p:cNvPr>
          <p:cNvSpPr>
            <a:spLocks noGrp="1"/>
          </p:cNvSpPr>
          <p:nvPr>
            <p:ph sz="quarter" idx="13"/>
          </p:nvPr>
        </p:nvSpPr>
        <p:spPr>
          <a:xfrm>
            <a:off x="4340225" y="914400"/>
            <a:ext cx="35401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ABC63A76-DFF4-4EAF-8DF3-9C8F57105027}"/>
              </a:ext>
            </a:extLst>
          </p:cNvPr>
          <p:cNvSpPr>
            <a:spLocks noGrp="1"/>
          </p:cNvSpPr>
          <p:nvPr>
            <p:ph sz="quarter" idx="14"/>
          </p:nvPr>
        </p:nvSpPr>
        <p:spPr>
          <a:xfrm>
            <a:off x="8018463" y="914400"/>
            <a:ext cx="3563937" cy="5478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66083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30200"/>
            <a:ext cx="10972800" cy="355600"/>
          </a:xfrm>
          <a:prstGeom prst="rect">
            <a:avLst/>
          </a:prstGeom>
        </p:spPr>
        <p:txBody>
          <a:bodyPr vert="horz" lIns="0" tIns="0" rIns="0" bIns="0" rtlCol="0" anchor="ctr" anchorCtr="0">
            <a:noAutofit/>
          </a:bodyPr>
          <a:lstStyle/>
          <a:p>
            <a:r>
              <a:rPr lang="en-US"/>
              <a:t>Click to edit Master title style</a:t>
            </a:r>
          </a:p>
        </p:txBody>
      </p:sp>
      <p:grpSp>
        <p:nvGrpSpPr>
          <p:cNvPr id="10" name="Group 9">
            <a:extLst>
              <a:ext uri="{FF2B5EF4-FFF2-40B4-BE49-F238E27FC236}">
                <a16:creationId xmlns:a16="http://schemas.microsoft.com/office/drawing/2014/main" id="{C172C06D-1803-4C35-8D70-DF9CE41F4A81}"/>
              </a:ext>
            </a:extLst>
          </p:cNvPr>
          <p:cNvGrpSpPr/>
          <p:nvPr userDrawn="1"/>
        </p:nvGrpSpPr>
        <p:grpSpPr bwMode="black">
          <a:xfrm>
            <a:off x="617878" y="6446044"/>
            <a:ext cx="1099793" cy="173355"/>
            <a:chOff x="-84138" y="5622925"/>
            <a:chExt cx="4330701" cy="682626"/>
          </a:xfrm>
        </p:grpSpPr>
        <p:sp>
          <p:nvSpPr>
            <p:cNvPr id="11" name="Freeform 6">
              <a:extLst>
                <a:ext uri="{FF2B5EF4-FFF2-40B4-BE49-F238E27FC236}">
                  <a16:creationId xmlns:a16="http://schemas.microsoft.com/office/drawing/2014/main" id="{8306ADC8-842E-40E5-B464-274C206DC740}"/>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2" name="Freeform 7">
              <a:extLst>
                <a:ext uri="{FF2B5EF4-FFF2-40B4-BE49-F238E27FC236}">
                  <a16:creationId xmlns:a16="http://schemas.microsoft.com/office/drawing/2014/main" id="{F7629DED-7E51-4D04-A3DA-0948F7C0FC28}"/>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3" name="Freeform 8">
              <a:extLst>
                <a:ext uri="{FF2B5EF4-FFF2-40B4-BE49-F238E27FC236}">
                  <a16:creationId xmlns:a16="http://schemas.microsoft.com/office/drawing/2014/main" id="{8A899963-025E-474B-8372-FD0BE405DD57}"/>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4" name="Freeform 9">
              <a:extLst>
                <a:ext uri="{FF2B5EF4-FFF2-40B4-BE49-F238E27FC236}">
                  <a16:creationId xmlns:a16="http://schemas.microsoft.com/office/drawing/2014/main" id="{F8A5C80C-D11D-4411-BBF4-7C4829D0129D}"/>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5" name="Freeform 10">
              <a:extLst>
                <a:ext uri="{FF2B5EF4-FFF2-40B4-BE49-F238E27FC236}">
                  <a16:creationId xmlns:a16="http://schemas.microsoft.com/office/drawing/2014/main" id="{D59175B6-1C26-46D5-8425-7C21ADF9AFE2}"/>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6" name="Freeform 11">
              <a:extLst>
                <a:ext uri="{FF2B5EF4-FFF2-40B4-BE49-F238E27FC236}">
                  <a16:creationId xmlns:a16="http://schemas.microsoft.com/office/drawing/2014/main" id="{17C1EC96-57C2-4D48-A569-67D9D2B9F287}"/>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9" name="Freeform 12">
              <a:extLst>
                <a:ext uri="{FF2B5EF4-FFF2-40B4-BE49-F238E27FC236}">
                  <a16:creationId xmlns:a16="http://schemas.microsoft.com/office/drawing/2014/main" id="{26644959-1D9B-4B11-815B-938665DB0544}"/>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grpSp>
      <p:sp>
        <p:nvSpPr>
          <p:cNvPr id="23" name="TextBox 22">
            <a:extLst>
              <a:ext uri="{FF2B5EF4-FFF2-40B4-BE49-F238E27FC236}">
                <a16:creationId xmlns:a16="http://schemas.microsoft.com/office/drawing/2014/main" id="{922B5E2F-27D2-4ADB-A717-421A85D9158A}"/>
              </a:ext>
            </a:extLst>
          </p:cNvPr>
          <p:cNvSpPr txBox="1"/>
          <p:nvPr userDrawn="1"/>
        </p:nvSpPr>
        <p:spPr>
          <a:xfrm>
            <a:off x="2117556" y="6510278"/>
            <a:ext cx="1965493"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 </a:t>
            </a:r>
            <a:r>
              <a:rPr lang="is-IS" sz="800">
                <a:solidFill>
                  <a:schemeClr val="tx1"/>
                </a:solidFill>
                <a:latin typeface="+mj-lt"/>
              </a:rPr>
              <a:t>2021 </a:t>
            </a:r>
            <a:r>
              <a:rPr lang="en-US" sz="800">
                <a:solidFill>
                  <a:schemeClr val="tx1"/>
                </a:solidFill>
                <a:latin typeface="+mj-lt"/>
              </a:rPr>
              <a:t>VMware, Inc.</a:t>
            </a:r>
          </a:p>
          <a:p>
            <a:pPr>
              <a:lnSpc>
                <a:spcPct val="90000"/>
              </a:lnSpc>
            </a:pPr>
            <a:endParaRPr lang="en-US" sz="800">
              <a:solidFill>
                <a:schemeClr val="tx1"/>
              </a:solidFill>
              <a:latin typeface="+mj-lt"/>
            </a:endParaRPr>
          </a:p>
        </p:txBody>
      </p:sp>
      <p:sp>
        <p:nvSpPr>
          <p:cNvPr id="17" name="Footer Placeholder 4">
            <a:extLst>
              <a:ext uri="{FF2B5EF4-FFF2-40B4-BE49-F238E27FC236}">
                <a16:creationId xmlns:a16="http://schemas.microsoft.com/office/drawing/2014/main" id="{BD7F4BC5-315C-4E61-8376-A7B09E8D9DAB}"/>
              </a:ext>
            </a:extLst>
          </p:cNvPr>
          <p:cNvSpPr>
            <a:spLocks noGrp="1"/>
          </p:cNvSpPr>
          <p:nvPr>
            <p:ph type="ftr" sz="quarter" idx="3"/>
          </p:nvPr>
        </p:nvSpPr>
        <p:spPr>
          <a:xfrm>
            <a:off x="3327662" y="6464899"/>
            <a:ext cx="8254738" cy="301661"/>
          </a:xfrm>
          <a:prstGeom prst="rect">
            <a:avLst/>
          </a:prstGeom>
        </p:spPr>
        <p:txBody>
          <a:bodyPr/>
          <a:lstStyle>
            <a:lvl1pPr algn="r">
              <a:defRPr sz="800"/>
            </a:lvl1pPr>
          </a:lstStyle>
          <a:p>
            <a:pPr>
              <a:lnSpc>
                <a:spcPct val="90000"/>
              </a:lnSpc>
            </a:pPr>
            <a:r>
              <a:rPr lang="en-US"/>
              <a:t>{CoverPage-Title}</a:t>
            </a:r>
            <a:r>
              <a:rPr lang="en-US" altLang="en-US"/>
              <a:t>      </a:t>
            </a:r>
            <a:r>
              <a:rPr lang="en-US" altLang="en-US" b="1"/>
              <a:t>|</a:t>
            </a:r>
            <a:r>
              <a:rPr lang="en-US" altLang="en-US"/>
              <a:t>     </a:t>
            </a:r>
            <a:r>
              <a:rPr lang="en-US"/>
              <a:t>{Module-#} - {Slide-#Module}</a:t>
            </a:r>
          </a:p>
        </p:txBody>
      </p:sp>
      <p:pic>
        <p:nvPicPr>
          <p:cNvPr id="18" name="Graphic 17">
            <a:extLst>
              <a:ext uri="{FF2B5EF4-FFF2-40B4-BE49-F238E27FC236}">
                <a16:creationId xmlns:a16="http://schemas.microsoft.com/office/drawing/2014/main" id="{0B473E71-7832-483E-A392-EE5C16C7A4B3}"/>
              </a:ext>
            </a:extLst>
          </p:cNvPr>
          <p:cNvPicPr>
            <a:picLocks noChangeAspect="1"/>
          </p:cNvPicPr>
          <p:nvPr userDrawn="1"/>
        </p:nvPicPr>
        <p:blipFill>
          <a:blip r:embed="rId30">
            <a:extLst>
              <a:ext uri="{96DAC541-7B7A-43D3-8B79-37D633B846F1}">
                <asvg:svgBlip xmlns="" xmlns:asvg="http://schemas.microsoft.com/office/drawing/2016/SVG/main" r:embed="rId31"/>
              </a:ext>
            </a:extLst>
          </a:blip>
          <a:stretch>
            <a:fillRect/>
          </a:stretch>
        </p:blipFill>
        <p:spPr>
          <a:xfrm>
            <a:off x="-1" y="6766560"/>
            <a:ext cx="12188825" cy="95225"/>
          </a:xfrm>
          <a:prstGeom prst="rect">
            <a:avLst/>
          </a:prstGeom>
        </p:spPr>
      </p:pic>
      <p:sp>
        <p:nvSpPr>
          <p:cNvPr id="4" name="Text Placeholder 3">
            <a:extLst>
              <a:ext uri="{FF2B5EF4-FFF2-40B4-BE49-F238E27FC236}">
                <a16:creationId xmlns:a16="http://schemas.microsoft.com/office/drawing/2014/main" id="{B62C14BA-62A4-47F1-B37F-627F80BCE6F0}"/>
              </a:ext>
            </a:extLst>
          </p:cNvPr>
          <p:cNvSpPr>
            <a:spLocks noGrp="1"/>
          </p:cNvSpPr>
          <p:nvPr>
            <p:ph type="body" idx="1"/>
          </p:nvPr>
        </p:nvSpPr>
        <p:spPr>
          <a:xfrm>
            <a:off x="609600" y="911224"/>
            <a:ext cx="10972800" cy="5470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28"/>
    </p:custDataLst>
    <p:extLst>
      <p:ext uri="{BB962C8B-B14F-4D97-AF65-F5344CB8AC3E}">
        <p14:creationId xmlns:p14="http://schemas.microsoft.com/office/powerpoint/2010/main" val="47179911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9" r:id="rId22"/>
    <p:sldLayoutId id="2147483691" r:id="rId23"/>
    <p:sldLayoutId id="2147483692" r:id="rId24"/>
    <p:sldLayoutId id="2147483693" r:id="rId25"/>
    <p:sldLayoutId id="2147483694" r:id="rId26"/>
  </p:sldLayoutIdLst>
  <p:hf hdr="0" ftr="0" dt="0"/>
  <p:txStyles>
    <p:titleStyle>
      <a:lvl1pPr algn="l" defTabSz="914400" rtl="0" eaLnBrk="1" latinLnBrk="0" hangingPunct="1">
        <a:lnSpc>
          <a:spcPts val="2400"/>
        </a:lnSpc>
        <a:spcBef>
          <a:spcPct val="0"/>
        </a:spcBef>
        <a:buNone/>
        <a:defRPr sz="2200" b="0" kern="1200" baseline="0">
          <a:solidFill>
            <a:srgbClr val="003D79"/>
          </a:solidFill>
          <a:latin typeface="+mj-lt"/>
          <a:ea typeface="+mj-ea"/>
          <a:cs typeface="+mj-cs"/>
        </a:defRPr>
      </a:lvl1pPr>
    </p:titleStyle>
    <p:bodyStyle>
      <a:lvl1pPr marL="292100" indent="-292100" algn="l" defTabSz="914400" rtl="0" eaLnBrk="1" latinLnBrk="0" hangingPunct="1">
        <a:lnSpc>
          <a:spcPts val="2000"/>
        </a:lnSpc>
        <a:spcBef>
          <a:spcPts val="1200"/>
        </a:spcBef>
        <a:buClrTx/>
        <a:buSzPct val="90000"/>
        <a:buFontTx/>
        <a:buNone/>
        <a:defRPr sz="1800" kern="1200" baseline="0">
          <a:solidFill>
            <a:schemeClr val="tx2"/>
          </a:solidFill>
          <a:latin typeface="Metropolis" panose="00000500000000000000" pitchFamily="2" charset="0"/>
          <a:ea typeface="+mn-ea"/>
          <a:cs typeface="+mn-cs"/>
        </a:defRPr>
      </a:lvl1pPr>
      <a:lvl2pPr marL="569913" indent="-277813" algn="l" defTabSz="914400" rtl="0" eaLnBrk="1" latinLnBrk="0" hangingPunct="1">
        <a:lnSpc>
          <a:spcPts val="2000"/>
        </a:lnSpc>
        <a:spcBef>
          <a:spcPts val="1200"/>
        </a:spcBef>
        <a:buClrTx/>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2pPr>
      <a:lvl3pPr marL="862013" indent="-292100"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3pPr>
      <a:lvl4pPr marL="1139825" indent="-277813"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a:solidFill>
            <a:schemeClr val="tx2"/>
          </a:solidFill>
          <a:latin typeface="Metropolis" panose="00000500000000000000" pitchFamily="2" charset="0"/>
          <a:ea typeface="+mn-ea"/>
          <a:cs typeface="+mn-cs"/>
        </a:defRPr>
      </a:lvl4pPr>
      <a:lvl5pPr marL="1431925" indent="-292100" algn="l" defTabSz="85725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1709738" indent="-277813" algn="l" defTabSz="914400" rtl="0" eaLnBrk="1" latinLnBrk="0" hangingPunct="1">
        <a:lnSpc>
          <a:spcPct val="90000"/>
        </a:lnSpc>
        <a:spcBef>
          <a:spcPts val="1200"/>
        </a:spcBef>
        <a:buClrTx/>
        <a:buSzPct val="100000"/>
        <a:buFont typeface="Arial" panose="020B0604020202020204" pitchFamily="34" charset="0"/>
        <a:buChar char="•"/>
        <a:defRPr sz="20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20">
          <p15:clr>
            <a:srgbClr val="F26B43"/>
          </p15:clr>
        </p15:guide>
        <p15:guide id="2" orient="horz" pos="576">
          <p15:clr>
            <a:srgbClr val="F26B43"/>
          </p15:clr>
        </p15:guide>
        <p15:guide id="3" pos="3840">
          <p15:clr>
            <a:srgbClr val="F26B43"/>
          </p15:clr>
        </p15:guide>
        <p15:guide id="4" pos="384">
          <p15:clr>
            <a:srgbClr val="F26B43"/>
          </p15:clr>
        </p15:guide>
        <p15:guide id="5" pos="7296">
          <p15:clr>
            <a:srgbClr val="F26B43"/>
          </p15:clr>
        </p15:guide>
        <p15:guide id="6"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3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3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36.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6.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6.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image" Target="../media/image6.jpe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6.jpe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2.xml"/><Relationship Id="rId1" Type="http://schemas.openxmlformats.org/officeDocument/2006/relationships/tags" Target="../tags/tag42.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6.xml"/><Relationship Id="rId1" Type="http://schemas.openxmlformats.org/officeDocument/2006/relationships/tags" Target="../tags/tag43.xml"/><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2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6096000" y="2215803"/>
            <a:ext cx="5187381" cy="1234440"/>
          </a:xfrm>
        </p:spPr>
        <p:txBody>
          <a:bodyPr wrap="square" anchor="b" anchorCtr="0"/>
          <a:lstStyle>
            <a:lvl1pPr algn="r">
              <a:lnSpc>
                <a:spcPts val="3400"/>
              </a:lnSpc>
              <a:defRPr sz="3200" b="0" cap="none" baseline="0"/>
            </a:lvl1pPr>
          </a:lstStyle>
          <a:p>
            <a:r>
              <a:t>Module </a:t>
            </a:r>
            <a:r>
              <a:rPr lang="en-US"/>
              <a:t>4</a:t>
            </a:r>
            <a:r>
              <a:t>: </a:t>
            </a:r>
            <a:r>
              <a:rPr lang="en-US"/>
              <a:t>Beyond Kubernetes Basics</a:t>
            </a:r>
            <a:endParaRP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5799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9413" y="5708961"/>
            <a:ext cx="1707705" cy="960584"/>
          </a:xfrm>
          <a:prstGeom prst="rect">
            <a:avLst/>
          </a:prstGeom>
        </p:spPr>
      </p:pic>
      <p:sp>
        <p:nvSpPr>
          <p:cNvPr id="13" name="Title 1"/>
          <p:cNvSpPr txBox="1">
            <a:spLocks/>
          </p:cNvSpPr>
          <p:nvPr/>
        </p:nvSpPr>
        <p:spPr>
          <a:xfrm>
            <a:off x="1151518" y="1857958"/>
            <a:ext cx="10515600" cy="1747140"/>
          </a:xfrm>
          <a:prstGeom prst="rect">
            <a:avLst/>
          </a:prstGeom>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5500" b="1" dirty="0" smtClean="0">
                <a:solidFill>
                  <a:schemeClr val="accent1">
                    <a:lumMod val="75000"/>
                  </a:schemeClr>
                </a:solidFill>
              </a:rPr>
              <a:t>Kubernetes – </a:t>
            </a:r>
          </a:p>
          <a:p>
            <a:pPr algn="r"/>
            <a:r>
              <a:rPr lang="en-US" sz="5500" b="1" dirty="0" smtClean="0">
                <a:solidFill>
                  <a:schemeClr val="accent1">
                    <a:lumMod val="75000"/>
                  </a:schemeClr>
                </a:solidFill>
              </a:rPr>
              <a:t>Beyond Basics</a:t>
            </a:r>
            <a:endParaRPr lang="en-IN" sz="5500" b="1" dirty="0">
              <a:solidFill>
                <a:schemeClr val="accent1">
                  <a:lumMod val="75000"/>
                </a:schemeClr>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t>About ReplicaSets (2)</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marL="0" indent="0">
              <a:buNone/>
            </a:pPr>
            <a:r>
              <a:t>ReplicaSets create and maintain copies of a pod. Replica pods can run on the same Kubernetes node or across nodes.</a:t>
            </a:r>
          </a:p>
        </p:txBody>
      </p:sp>
      <p:pic>
        <p:nvPicPr>
          <p:cNvPr id="8" name="Content Placeholder 7|500|138">
            <a:extLst>
              <a:ext uri="{FF2B5EF4-FFF2-40B4-BE49-F238E27FC236}">
                <a16:creationId xmlns:a16="http://schemas.microsoft.com/office/drawing/2014/main" id="{7BED48D6-5E08-4BBE-A22B-926F5CAE8633}"/>
              </a:ext>
            </a:extLst>
          </p:cNvPr>
          <p:cNvPicPr>
            <a:picLocks noGrp="1" noChangeAspect="1"/>
          </p:cNvPicPr>
          <p:nvPr>
            <p:ph sz="quarter" idx="12"/>
          </p:nvPr>
        </p:nvPicPr>
        <p:blipFill>
          <a:blip r:embed="rId4"/>
          <a:stretch>
            <a:fillRect/>
          </a:stretch>
        </p:blipFill>
        <p:spPr>
          <a:xfrm>
            <a:off x="609600" y="1582738"/>
            <a:ext cx="10972800" cy="3032463"/>
          </a:xfrm>
          <a:prstGeom prst="rect">
            <a:avLst/>
          </a:prstGeom>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About Deployments</a:t>
            </a:r>
            <a:r>
              <a:rPr lang="en-US"/>
              <a:t> (1)</a:t>
            </a:r>
            <a:endParaRPr/>
          </a:p>
        </p:txBody>
      </p:sp>
      <p:sp>
        <p:nvSpPr>
          <p:cNvPr id="3" name="Content Placeholder 2"/>
          <p:cNvSpPr>
            <a:spLocks noGrp="1"/>
          </p:cNvSpPr>
          <p:nvPr>
            <p:ph sz="quarter" idx="11"/>
          </p:nvPr>
        </p:nvSpPr>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dirty="0">
                <a:solidFill>
                  <a:schemeClr val="tx2"/>
                </a:solidFill>
                <a:cs typeface="Calibri" pitchFamily="34" charset="0"/>
              </a:rPr>
              <a:t>A deployment is the most commonly used object</a:t>
            </a:r>
            <a:r>
              <a:rPr lang="en-US" spc="-15" dirty="0">
                <a:solidFill>
                  <a:srgbClr val="3F3F3F"/>
                </a:solidFill>
                <a:latin typeface="Calibri"/>
                <a:cs typeface="Calibri"/>
              </a:rPr>
              <a:t>:</a:t>
            </a:r>
            <a:endParaRPr lang="en-US" sz="2000" dirty="0">
              <a:solidFill>
                <a:schemeClr val="tx2"/>
              </a:solidFill>
              <a:cs typeface="Calibri" pitchFamily="34" charset="0"/>
            </a:endParaRPr>
          </a:p>
          <a:p>
            <a:pPr>
              <a:buFont typeface="Arial" pitchFamily="34" charset="0"/>
              <a:buChar char="•"/>
            </a:pPr>
            <a:r>
              <a:rPr dirty="0"/>
              <a:t>Provides rolling updates by creating </a:t>
            </a:r>
            <a:r>
              <a:rPr lang="en-US" dirty="0" err="1"/>
              <a:t>ReplicaSets</a:t>
            </a:r>
            <a:r>
              <a:rPr dirty="0"/>
              <a:t> and destroying old </a:t>
            </a:r>
            <a:r>
              <a:rPr lang="en-US" dirty="0" err="1"/>
              <a:t>ReplicaSets</a:t>
            </a:r>
            <a:r>
              <a:rPr lang="en-US" dirty="0"/>
              <a:t> automatically</a:t>
            </a:r>
            <a:endParaRPr dirty="0"/>
          </a:p>
          <a:p>
            <a:pPr>
              <a:buFont typeface="Arial" pitchFamily="34" charset="0"/>
              <a:buChar char="•"/>
            </a:pPr>
            <a:r>
              <a:rPr dirty="0"/>
              <a:t>Enables a new version of an image to be deployed without downtime</a:t>
            </a:r>
            <a:endParaRPr lang="en-IE" dirty="0"/>
          </a:p>
          <a:p>
            <a:pPr>
              <a:buFont typeface="Arial" pitchFamily="34" charset="0"/>
              <a:buChar char="•"/>
            </a:pPr>
            <a:endParaRPr lang="en-IE" dirty="0"/>
          </a:p>
          <a:p>
            <a:pPr marL="0" lvl="0" indent="0">
              <a:spcBef>
                <a:spcPts val="0"/>
              </a:spcBef>
              <a:spcAft>
                <a:spcPts val="0"/>
              </a:spcAft>
              <a:buNone/>
            </a:pPr>
            <a:r>
              <a:rPr lang="en-US" sz="2000" dirty="0">
                <a:solidFill>
                  <a:schemeClr val="tx2"/>
                </a:solidFill>
                <a:cs typeface="Calibri" pitchFamily="34" charset="0"/>
              </a:rPr>
              <a:t>Create a Deployment exa</a:t>
            </a:r>
            <a:r>
              <a:rPr lang="en-US" dirty="0">
                <a:cs typeface="Calibri" pitchFamily="34" charset="0"/>
              </a:rPr>
              <a:t>mple:</a:t>
            </a:r>
            <a:endParaRPr lang="en-US" sz="2000" dirty="0">
              <a:solidFill>
                <a:schemeClr val="tx2"/>
              </a:solidFill>
              <a:cs typeface="Calibri" pitchFamily="34" charset="0"/>
            </a:endParaRPr>
          </a:p>
          <a:p>
            <a:pPr>
              <a:buFont typeface="Arial" pitchFamily="34" charset="0"/>
              <a:buChar char="•"/>
            </a:pPr>
            <a:r>
              <a:rPr dirty="0"/>
              <a:t>The deployment creates a </a:t>
            </a:r>
            <a:r>
              <a:rPr lang="en-US" dirty="0" err="1"/>
              <a:t>ReplicaSet</a:t>
            </a:r>
            <a:r>
              <a:rPr dirty="0"/>
              <a:t> with two replicas.</a:t>
            </a:r>
          </a:p>
          <a:p>
            <a:pPr>
              <a:buFont typeface="Arial" pitchFamily="34" charset="0"/>
              <a:buChar char="•"/>
            </a:pPr>
            <a:r>
              <a:rPr dirty="0"/>
              <a:t>The </a:t>
            </a:r>
            <a:r>
              <a:rPr lang="en-US" dirty="0" err="1"/>
              <a:t>ReplicaSet</a:t>
            </a:r>
            <a:r>
              <a:rPr dirty="0"/>
              <a:t> creates two pods running the </a:t>
            </a:r>
            <a:r>
              <a:rPr lang="en-US" dirty="0" err="1"/>
              <a:t>nginx</a:t>
            </a:r>
            <a:r>
              <a:rPr dirty="0"/>
              <a:t> </a:t>
            </a:r>
            <a:r>
              <a:rPr dirty="0" smtClean="0"/>
              <a:t>image.</a:t>
            </a:r>
            <a:endParaRPr dirty="0"/>
          </a:p>
          <a:p>
            <a:pPr>
              <a:buFont typeface="Arial" pitchFamily="34" charset="0"/>
              <a:buChar char="•"/>
            </a:pPr>
            <a:r>
              <a:rPr dirty="0"/>
              <a:t>When the spec is updated with a new image version, a rolling update is performed</a:t>
            </a:r>
            <a:r>
              <a:rPr lang="en-US" dirty="0"/>
              <a:t> all by a single object of the kind Deployment</a:t>
            </a:r>
            <a:r>
              <a:rPr dirty="0"/>
              <a:t>.</a:t>
            </a:r>
          </a:p>
        </p:txBody>
      </p:sp>
      <p:pic>
        <p:nvPicPr>
          <p:cNvPr id="4" name="Content Placeholder 3|628|929"/>
          <p:cNvPicPr>
            <a:picLocks noGrp="1" noChangeAspect="1"/>
          </p:cNvPicPr>
          <p:nvPr>
            <p:ph sz="quarter" idx="12"/>
          </p:nvPr>
        </p:nvPicPr>
        <p:blipFill>
          <a:blip r:embed="rId4"/>
          <a:stretch>
            <a:fillRect/>
          </a:stretch>
        </p:blipFill>
        <p:spPr>
          <a:xfrm>
            <a:off x="8012113" y="1007313"/>
            <a:ext cx="3570287" cy="5281523"/>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t>About Deployments (2)</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marL="0" indent="0">
              <a:buNone/>
            </a:pPr>
            <a:r>
              <a:t>Deployments are commonly used to combine pod and ReplicaSet declarations in a single manifest.</a:t>
            </a:r>
          </a:p>
        </p:txBody>
      </p:sp>
      <p:pic>
        <p:nvPicPr>
          <p:cNvPr id="8" name="Content Placeholder 7|500|138">
            <a:extLst>
              <a:ext uri="{FF2B5EF4-FFF2-40B4-BE49-F238E27FC236}">
                <a16:creationId xmlns:a16="http://schemas.microsoft.com/office/drawing/2014/main" id="{7BED48D6-5E08-4BBE-A22B-926F5CAE8633}"/>
              </a:ext>
            </a:extLst>
          </p:cNvPr>
          <p:cNvPicPr>
            <a:picLocks noGrp="1" noChangeAspect="1"/>
          </p:cNvPicPr>
          <p:nvPr>
            <p:ph sz="quarter" idx="12"/>
          </p:nvPr>
        </p:nvPicPr>
        <p:blipFill>
          <a:blip r:embed="rId4"/>
          <a:stretch>
            <a:fillRect/>
          </a:stretch>
        </p:blipFill>
        <p:spPr>
          <a:xfrm>
            <a:off x="609600" y="1582738"/>
            <a:ext cx="10972800" cy="3032463"/>
          </a:xfrm>
          <a:prstGeom prst="rect">
            <a:avLst/>
          </a:prstGeom>
        </p:spPr>
      </p:pic>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Content Placeholder 3"/>
          <p:cNvSpPr>
            <a:spLocks noGrp="1"/>
          </p:cNvSpPr>
          <p:nvPr>
            <p:ph sz="quarter" idx="12"/>
          </p:nvPr>
        </p:nvSpPr>
        <p:spPr/>
        <p:txBody>
          <a:bodyPr/>
          <a:lstStyle/>
          <a:p>
            <a:endParaRPr lang="en-IN"/>
          </a:p>
        </p:txBody>
      </p:sp>
    </p:spTree>
    <p:extLst>
      <p:ext uri="{BB962C8B-B14F-4D97-AF65-F5344CB8AC3E}">
        <p14:creationId xmlns:p14="http://schemas.microsoft.com/office/powerpoint/2010/main" val="3677217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About Services</a:t>
            </a:r>
            <a:r>
              <a:rPr lang="en-US"/>
              <a:t> (1)</a:t>
            </a:r>
            <a:endParaRPr/>
          </a:p>
        </p:txBody>
      </p:sp>
      <p:sp>
        <p:nvSpPr>
          <p:cNvPr id="3" name="Content Placeholder 2"/>
          <p:cNvSpPr>
            <a:spLocks noGrp="1"/>
          </p:cNvSpPr>
          <p:nvPr>
            <p:ph sz="quarter" idx="11"/>
          </p:nvPr>
        </p:nvSpPr>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A service describes how pods discover and communicate with each other and external networks.</a:t>
            </a:r>
          </a:p>
          <a:p>
            <a:pPr marL="0" indent="0">
              <a:buNone/>
            </a:pPr>
            <a:r>
              <a:t>A service exposes a deployment as a single IP address.</a:t>
            </a:r>
            <a:endParaRPr lang="en-IE"/>
          </a:p>
          <a:p>
            <a:pPr marL="0" indent="0">
              <a:buNone/>
            </a:pPr>
            <a:endParaRPr lang="en-IE"/>
          </a:p>
          <a:p>
            <a:pPr marL="0" lvl="0" indent="0">
              <a:spcBef>
                <a:spcPts val="0"/>
              </a:spcBef>
              <a:spcAft>
                <a:spcPts val="0"/>
              </a:spcAft>
              <a:buNone/>
            </a:pPr>
            <a:r>
              <a:rPr lang="en-US" sz="2000">
                <a:solidFill>
                  <a:schemeClr val="tx2"/>
                </a:solidFill>
                <a:cs typeface="Calibri" pitchFamily="34" charset="0"/>
              </a:rPr>
              <a:t>Create a service example:</a:t>
            </a:r>
          </a:p>
          <a:p>
            <a:pPr>
              <a:buFont typeface="Arial" pitchFamily="34" charset="0"/>
              <a:buChar char="•"/>
            </a:pPr>
            <a:r>
              <a:t>The service type is </a:t>
            </a:r>
            <a:r>
              <a:rPr lang="en-US"/>
              <a:t>LoadBalancer</a:t>
            </a:r>
            <a:r>
              <a:t>.</a:t>
            </a:r>
          </a:p>
          <a:p>
            <a:pPr>
              <a:buFont typeface="Arial" pitchFamily="34" charset="0"/>
              <a:buChar char="•"/>
            </a:pPr>
            <a:r>
              <a:t>The load balancer listens on port 80.</a:t>
            </a:r>
          </a:p>
          <a:p>
            <a:pPr>
              <a:buFont typeface="Arial" pitchFamily="34" charset="0"/>
              <a:buChar char="•"/>
            </a:pPr>
            <a:r>
              <a:t>Traffic is balanced across pods with the app label </a:t>
            </a:r>
            <a:r>
              <a:rPr lang="en-US"/>
              <a:t>nginx</a:t>
            </a:r>
            <a:r>
              <a:t>.</a:t>
            </a:r>
          </a:p>
          <a:p>
            <a:pPr>
              <a:buFont typeface="Arial" pitchFamily="34" charset="0"/>
              <a:buChar char="•"/>
            </a:pPr>
            <a:r>
              <a:t>Traffic is sent to pods on target port 80.</a:t>
            </a:r>
          </a:p>
        </p:txBody>
      </p:sp>
      <p:pic>
        <p:nvPicPr>
          <p:cNvPr id="4" name="Content Placeholder 3|628|543"/>
          <p:cNvPicPr>
            <a:picLocks noGrp="1" noChangeAspect="1"/>
          </p:cNvPicPr>
          <p:nvPr>
            <p:ph sz="quarter" idx="12"/>
          </p:nvPr>
        </p:nvPicPr>
        <p:blipFill>
          <a:blip r:embed="rId4"/>
          <a:stretch>
            <a:fillRect/>
          </a:stretch>
        </p:blipFill>
        <p:spPr>
          <a:xfrm>
            <a:off x="8012113" y="2104551"/>
            <a:ext cx="3570287" cy="3087047"/>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dirty="0"/>
              <a:t>About Services </a:t>
            </a:r>
            <a:r>
              <a:rPr dirty="0" smtClean="0"/>
              <a:t>(</a:t>
            </a:r>
            <a:r>
              <a:rPr lang="en-US" dirty="0"/>
              <a:t>2</a:t>
            </a:r>
            <a:r>
              <a:rPr dirty="0" smtClean="0"/>
              <a:t>)</a:t>
            </a:r>
            <a:endParaRPr dirty="0"/>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marL="0" indent="0">
              <a:buNone/>
            </a:pPr>
            <a:r>
              <a:rPr dirty="0"/>
              <a:t>Services, </a:t>
            </a:r>
            <a:r>
              <a:rPr lang="en-IE" dirty="0"/>
              <a:t>such as</a:t>
            </a:r>
            <a:r>
              <a:rPr dirty="0"/>
              <a:t> load</a:t>
            </a:r>
            <a:r>
              <a:rPr lang="en-IE" dirty="0"/>
              <a:t>-</a:t>
            </a:r>
            <a:r>
              <a:rPr dirty="0"/>
              <a:t>balancer services, can expose pods with a static external IP address</a:t>
            </a:r>
            <a:r>
              <a:rPr dirty="0" smtClean="0"/>
              <a:t>.</a:t>
            </a:r>
            <a:endParaRPr lang="en-US" dirty="0"/>
          </a:p>
        </p:txBody>
      </p:sp>
      <p:pic>
        <p:nvPicPr>
          <p:cNvPr id="8" name="Content Placeholder 7|500|180">
            <a:extLst>
              <a:ext uri="{FF2B5EF4-FFF2-40B4-BE49-F238E27FC236}">
                <a16:creationId xmlns:a16="http://schemas.microsoft.com/office/drawing/2014/main" id="{7BED48D6-5E08-4BBE-A22B-926F5CAE8633}"/>
              </a:ext>
            </a:extLst>
          </p:cNvPr>
          <p:cNvPicPr>
            <a:picLocks noGrp="1" noChangeAspect="1"/>
          </p:cNvPicPr>
          <p:nvPr>
            <p:ph sz="quarter" idx="12"/>
          </p:nvPr>
        </p:nvPicPr>
        <p:blipFill>
          <a:blip r:embed="rId4"/>
          <a:stretch>
            <a:fillRect/>
          </a:stretch>
        </p:blipFill>
        <p:spPr>
          <a:xfrm>
            <a:off x="609600" y="1582738"/>
            <a:ext cx="10972800" cy="3970168"/>
          </a:xfrm>
          <a:prstGeom prst="rect">
            <a:avLst/>
          </a:prstGeom>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Labels</a:t>
            </a:r>
          </a:p>
        </p:txBody>
      </p:sp>
      <p:sp>
        <p:nvSpPr>
          <p:cNvPr id="3" name="Content Placeholder 2"/>
          <p:cNvSpPr>
            <a:spLocks noGrp="1"/>
          </p:cNvSpPr>
          <p:nvPr>
            <p:ph sz="quarter" idx="11"/>
          </p:nvPr>
        </p:nvSpPr>
        <p:spPr/>
        <p:txBody>
          <a:bodyPr/>
          <a:lstStyle/>
          <a:p>
            <a:pPr marL="0" indent="0"/>
            <a:r>
              <a:rPr lang="en-US" dirty="0">
                <a:latin typeface="+mn-lt"/>
              </a:rPr>
              <a:t>A label is a key-value pair attached to pods that conveys user-defined attributes.  You aim </a:t>
            </a:r>
            <a:r>
              <a:rPr lang="en-US" spc="-15" dirty="0">
                <a:solidFill>
                  <a:srgbClr val="3F3F3F"/>
                </a:solidFill>
                <a:latin typeface="+mn-lt"/>
                <a:cs typeface="Calibri"/>
              </a:rPr>
              <a:t>to standardize</a:t>
            </a:r>
            <a:r>
              <a:rPr lang="en-US" spc="-5" dirty="0">
                <a:solidFill>
                  <a:srgbClr val="3F3F3F"/>
                </a:solidFill>
                <a:latin typeface="+mn-lt"/>
                <a:cs typeface="Calibri"/>
              </a:rPr>
              <a:t> </a:t>
            </a:r>
            <a:r>
              <a:rPr lang="en-US" spc="-15" dirty="0">
                <a:solidFill>
                  <a:srgbClr val="3F3F3F"/>
                </a:solidFill>
                <a:latin typeface="+mn-lt"/>
                <a:cs typeface="Calibri"/>
              </a:rPr>
              <a:t>key-value pairs </a:t>
            </a:r>
            <a:r>
              <a:rPr lang="en-US" spc="-10" dirty="0">
                <a:solidFill>
                  <a:srgbClr val="3F3F3F"/>
                </a:solidFill>
                <a:latin typeface="+mn-lt"/>
                <a:cs typeface="Calibri"/>
              </a:rPr>
              <a:t>across </a:t>
            </a:r>
            <a:r>
              <a:rPr lang="en-US" spc="-5" dirty="0">
                <a:solidFill>
                  <a:srgbClr val="3F3F3F"/>
                </a:solidFill>
                <a:latin typeface="+mn-lt"/>
                <a:cs typeface="Calibri"/>
              </a:rPr>
              <a:t>a</a:t>
            </a:r>
            <a:r>
              <a:rPr lang="en-US" spc="-40" dirty="0">
                <a:solidFill>
                  <a:srgbClr val="3F3F3F"/>
                </a:solidFill>
                <a:latin typeface="+mn-lt"/>
                <a:cs typeface="Calibri"/>
              </a:rPr>
              <a:t> </a:t>
            </a:r>
            <a:r>
              <a:rPr lang="en-US" spc="-10" dirty="0">
                <a:solidFill>
                  <a:srgbClr val="3F3F3F"/>
                </a:solidFill>
                <a:latin typeface="+mn-lt"/>
                <a:cs typeface="Calibri"/>
              </a:rPr>
              <a:t>cluster.</a:t>
            </a:r>
            <a:endParaRPr lang="en-US" dirty="0">
              <a:latin typeface="+mn-lt"/>
            </a:endParaRPr>
          </a:p>
          <a:p>
            <a:pPr marL="0" indent="0"/>
            <a:r>
              <a:rPr lang="en-US" dirty="0">
                <a:latin typeface="+mn-lt"/>
              </a:rPr>
              <a:t>You can use label selectors to select pods with specific labels and apply services or replication controllers to them (they can be functional or organizational).</a:t>
            </a:r>
          </a:p>
          <a:p>
            <a:pPr marL="0" indent="0"/>
            <a:r>
              <a:rPr lang="en-US" dirty="0">
                <a:latin typeface="+mn-lt"/>
              </a:rPr>
              <a:t>Labels can be attached to objects during creation and subsequently added and modified at any time.</a:t>
            </a:r>
          </a:p>
          <a:p>
            <a:pPr marL="0" indent="0"/>
            <a:r>
              <a:rPr lang="en-US" dirty="0">
                <a:latin typeface="+mn-lt"/>
              </a:rPr>
              <a:t>Labels are indexed, searchable, and best </a:t>
            </a:r>
            <a:r>
              <a:rPr lang="en-US" spc="-5" dirty="0">
                <a:solidFill>
                  <a:srgbClr val="3F3F3F"/>
                </a:solidFill>
                <a:latin typeface="+mn-lt"/>
                <a:cs typeface="Calibri"/>
              </a:rPr>
              <a:t>used consistently as a </a:t>
            </a:r>
            <a:r>
              <a:rPr lang="en-US" spc="-35" dirty="0">
                <a:solidFill>
                  <a:srgbClr val="3F3F3F"/>
                </a:solidFill>
                <a:latin typeface="+mn-lt"/>
                <a:cs typeface="Calibri"/>
              </a:rPr>
              <a:t>key-</a:t>
            </a:r>
            <a:r>
              <a:rPr lang="en-US" spc="-10" dirty="0">
                <a:solidFill>
                  <a:srgbClr val="3F3F3F"/>
                </a:solidFill>
                <a:latin typeface="+mn-lt"/>
                <a:cs typeface="Calibri"/>
              </a:rPr>
              <a:t>value pair across the cluster. </a:t>
            </a:r>
            <a:endParaRPr lang="en-US" dirty="0"/>
          </a:p>
        </p:txBody>
      </p:sp>
      <p:sp>
        <p:nvSpPr>
          <p:cNvPr id="8" name="Content Placeholder 7">
            <a:extLst>
              <a:ext uri="{FF2B5EF4-FFF2-40B4-BE49-F238E27FC236}">
                <a16:creationId xmlns:a16="http://schemas.microsoft.com/office/drawing/2014/main" id="{C42C10CC-587C-4C04-BDB2-33154049E0BF}"/>
              </a:ext>
            </a:extLst>
          </p:cNvPr>
          <p:cNvSpPr>
            <a:spLocks noGrp="1"/>
          </p:cNvSpPr>
          <p:nvPr>
            <p:ph sz="quarter" idx="12"/>
          </p:nvPr>
        </p:nvSpPr>
        <p:spPr/>
        <p:txBody>
          <a:bodyPr/>
          <a:lstStyle/>
          <a:p>
            <a:r>
              <a:rPr lang="en-US"/>
              <a:t/>
            </a:r>
            <a:br>
              <a:rPr lang="en-US"/>
            </a:br>
            <a:endParaRPr lang="en-US"/>
          </a:p>
        </p:txBody>
      </p:sp>
      <p:sp>
        <p:nvSpPr>
          <p:cNvPr id="23" name="Rounded Rectangle 5">
            <a:extLst>
              <a:ext uri="{FF2B5EF4-FFF2-40B4-BE49-F238E27FC236}">
                <a16:creationId xmlns:a16="http://schemas.microsoft.com/office/drawing/2014/main" id="{96E50AED-D290-440F-9B78-5F2A32E48A4F}"/>
              </a:ext>
            </a:extLst>
          </p:cNvPr>
          <p:cNvSpPr/>
          <p:nvPr/>
        </p:nvSpPr>
        <p:spPr>
          <a:xfrm>
            <a:off x="6030825" y="3320419"/>
            <a:ext cx="2726329" cy="3061394"/>
          </a:xfrm>
          <a:prstGeom prst="roundRect">
            <a:avLst/>
          </a:prstGeom>
          <a:solidFill>
            <a:schemeClr val="bg1"/>
          </a:solidFill>
          <a:ln w="38100"/>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a:solidFill>
                  <a:schemeClr val="accent1">
                    <a:lumMod val="75000"/>
                  </a:schemeClr>
                </a:solidFill>
              </a:rPr>
              <a:t>Pod 2</a:t>
            </a:r>
          </a:p>
        </p:txBody>
      </p:sp>
      <p:grpSp>
        <p:nvGrpSpPr>
          <p:cNvPr id="5" name="Group 4">
            <a:extLst>
              <a:ext uri="{FF2B5EF4-FFF2-40B4-BE49-F238E27FC236}">
                <a16:creationId xmlns:a16="http://schemas.microsoft.com/office/drawing/2014/main" id="{13EE3146-861D-43A1-AB2F-CFEB83BA18BE}"/>
              </a:ext>
            </a:extLst>
          </p:cNvPr>
          <p:cNvGrpSpPr/>
          <p:nvPr/>
        </p:nvGrpSpPr>
        <p:grpSpPr>
          <a:xfrm>
            <a:off x="2566336" y="3361126"/>
            <a:ext cx="5983505" cy="3020687"/>
            <a:chOff x="1586026" y="3429000"/>
            <a:chExt cx="6043400" cy="2697726"/>
          </a:xfrm>
        </p:grpSpPr>
        <p:sp>
          <p:nvSpPr>
            <p:cNvPr id="6" name="Rounded Rectangle 5"/>
            <p:cNvSpPr/>
            <p:nvPr/>
          </p:nvSpPr>
          <p:spPr>
            <a:xfrm>
              <a:off x="1586026" y="3429000"/>
              <a:ext cx="2726329" cy="2697726"/>
            </a:xfrm>
            <a:prstGeom prst="roundRect">
              <a:avLst/>
            </a:prstGeom>
            <a:solidFill>
              <a:schemeClr val="bg1"/>
            </a:solidFill>
            <a:ln w="38100"/>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a:solidFill>
                    <a:schemeClr val="accent1">
                      <a:lumMod val="75000"/>
                    </a:schemeClr>
                  </a:solidFill>
                </a:rPr>
                <a:t>Pod 1</a:t>
              </a:r>
            </a:p>
          </p:txBody>
        </p:sp>
        <p:sp>
          <p:nvSpPr>
            <p:cNvPr id="31" name="TextBox 30"/>
            <p:cNvSpPr txBox="1"/>
            <p:nvPr/>
          </p:nvSpPr>
          <p:spPr>
            <a:xfrm>
              <a:off x="1690382" y="4064087"/>
              <a:ext cx="1714008" cy="1228225"/>
            </a:xfrm>
            <a:prstGeom prst="rect">
              <a:avLst/>
            </a:prstGeom>
            <a:noFill/>
          </p:spPr>
          <p:txBody>
            <a:bodyPr wrap="square" lIns="0" tIns="0" rIns="0" bIns="0" rtlCol="0">
              <a:noAutofit/>
            </a:bodyPr>
            <a:lstStyle/>
            <a:p>
              <a:pPr>
                <a:lnSpc>
                  <a:spcPct val="90000"/>
                </a:lnSpc>
              </a:pPr>
              <a:r>
                <a:rPr lang="en-US" b="1">
                  <a:solidFill>
                    <a:schemeClr val="accent1">
                      <a:lumMod val="75000"/>
                    </a:schemeClr>
                  </a:solidFill>
                </a:rPr>
                <a:t>Labels:</a:t>
              </a:r>
            </a:p>
            <a:p>
              <a:pPr>
                <a:lnSpc>
                  <a:spcPct val="90000"/>
                </a:lnSpc>
              </a:pPr>
              <a:endParaRPr lang="en-US" b="1">
                <a:solidFill>
                  <a:schemeClr val="accent1">
                    <a:lumMod val="75000"/>
                  </a:schemeClr>
                </a:solidFill>
              </a:endParaRPr>
            </a:p>
            <a:p>
              <a:pPr>
                <a:lnSpc>
                  <a:spcPct val="90000"/>
                </a:lnSpc>
              </a:pPr>
              <a:r>
                <a:rPr lang="en-US" b="1">
                  <a:solidFill>
                    <a:schemeClr val="accent1">
                      <a:lumMod val="75000"/>
                    </a:schemeClr>
                  </a:solidFill>
                </a:rPr>
                <a:t>tier=frontend, app=myapp</a:t>
              </a:r>
              <a:endParaRPr lang="en-US">
                <a:solidFill>
                  <a:schemeClr val="accent1">
                    <a:lumMod val="75000"/>
                  </a:schemeClr>
                </a:solidFill>
              </a:endParaRPr>
            </a:p>
          </p:txBody>
        </p:sp>
        <p:grpSp>
          <p:nvGrpSpPr>
            <p:cNvPr id="54" name="Group 53">
              <a:extLst>
                <a:ext uri="{FF2B5EF4-FFF2-40B4-BE49-F238E27FC236}">
                  <a16:creationId xmlns:a16="http://schemas.microsoft.com/office/drawing/2014/main" id="{CF764D0A-07B2-45DF-BB0E-CEAE51FD4003}"/>
                </a:ext>
              </a:extLst>
            </p:cNvPr>
            <p:cNvGrpSpPr/>
            <p:nvPr/>
          </p:nvGrpSpPr>
          <p:grpSpPr>
            <a:xfrm>
              <a:off x="3394494" y="3579515"/>
              <a:ext cx="712456" cy="2392466"/>
              <a:chOff x="6522794" y="1633258"/>
              <a:chExt cx="252397" cy="1833338"/>
            </a:xfrm>
          </p:grpSpPr>
          <p:sp>
            <p:nvSpPr>
              <p:cNvPr id="55" name="Rectangle 54">
                <a:extLst>
                  <a:ext uri="{FF2B5EF4-FFF2-40B4-BE49-F238E27FC236}">
                    <a16:creationId xmlns:a16="http://schemas.microsoft.com/office/drawing/2014/main" id="{D173A285-2897-4536-B9C9-3462EBF44DD3}"/>
                  </a:ext>
                </a:extLst>
              </p:cNvPr>
              <p:cNvSpPr/>
              <p:nvPr/>
            </p:nvSpPr>
            <p:spPr>
              <a:xfrm>
                <a:off x="6522794" y="1633258"/>
                <a:ext cx="252397" cy="783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200">
                  <a:solidFill>
                    <a:schemeClr val="bg1"/>
                  </a:solidFill>
                </a:endParaRPr>
              </a:p>
            </p:txBody>
          </p:sp>
          <p:sp>
            <p:nvSpPr>
              <p:cNvPr id="56" name="Rectangle 55">
                <a:extLst>
                  <a:ext uri="{FF2B5EF4-FFF2-40B4-BE49-F238E27FC236}">
                    <a16:creationId xmlns:a16="http://schemas.microsoft.com/office/drawing/2014/main" id="{92D7C5F2-6C25-428F-891C-6202191DB718}"/>
                  </a:ext>
                </a:extLst>
              </p:cNvPr>
              <p:cNvSpPr/>
              <p:nvPr/>
            </p:nvSpPr>
            <p:spPr>
              <a:xfrm>
                <a:off x="6522794" y="2400501"/>
                <a:ext cx="252397" cy="106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400">
                  <a:solidFill>
                    <a:schemeClr val="bg1"/>
                  </a:solidFill>
                </a:endParaRPr>
              </a:p>
            </p:txBody>
          </p:sp>
          <p:sp>
            <p:nvSpPr>
              <p:cNvPr id="57" name="TextBox 56">
                <a:extLst>
                  <a:ext uri="{FF2B5EF4-FFF2-40B4-BE49-F238E27FC236}">
                    <a16:creationId xmlns:a16="http://schemas.microsoft.com/office/drawing/2014/main" id="{B30D667A-4317-458E-B611-2C01EF8B381D}"/>
                  </a:ext>
                </a:extLst>
              </p:cNvPr>
              <p:cNvSpPr txBox="1"/>
              <p:nvPr/>
            </p:nvSpPr>
            <p:spPr>
              <a:xfrm>
                <a:off x="6585227" y="1637897"/>
                <a:ext cx="140343" cy="1768599"/>
              </a:xfrm>
              <a:prstGeom prst="rect">
                <a:avLst/>
              </a:prstGeom>
              <a:noFill/>
            </p:spPr>
            <p:txBody>
              <a:bodyPr vert="wordArtVert" wrap="square" lIns="0" tIns="0" rIns="0" bIns="0" rtlCol="0">
                <a:noAutofit/>
              </a:bodyPr>
              <a:lstStyle/>
              <a:p>
                <a:pPr>
                  <a:lnSpc>
                    <a:spcPct val="90000"/>
                  </a:lnSpc>
                </a:pPr>
                <a:r>
                  <a:rPr lang="en-US" sz="1600">
                    <a:solidFill>
                      <a:schemeClr val="bg1"/>
                    </a:solidFill>
                  </a:rPr>
                  <a:t>Container</a:t>
                </a:r>
              </a:p>
            </p:txBody>
          </p:sp>
        </p:grpSp>
        <p:sp>
          <p:nvSpPr>
            <p:cNvPr id="24" name="TextBox 23">
              <a:extLst>
                <a:ext uri="{FF2B5EF4-FFF2-40B4-BE49-F238E27FC236}">
                  <a16:creationId xmlns:a16="http://schemas.microsoft.com/office/drawing/2014/main" id="{52821D4F-9E36-4625-A17E-4FD9AD0A7A4F}"/>
                </a:ext>
              </a:extLst>
            </p:cNvPr>
            <p:cNvSpPr txBox="1"/>
            <p:nvPr/>
          </p:nvSpPr>
          <p:spPr>
            <a:xfrm>
              <a:off x="5212858" y="4145502"/>
              <a:ext cx="1714008" cy="1228225"/>
            </a:xfrm>
            <a:prstGeom prst="rect">
              <a:avLst/>
            </a:prstGeom>
            <a:noFill/>
          </p:spPr>
          <p:txBody>
            <a:bodyPr wrap="square" lIns="0" tIns="0" rIns="0" bIns="0" rtlCol="0">
              <a:noAutofit/>
            </a:bodyPr>
            <a:lstStyle/>
            <a:p>
              <a:pPr>
                <a:lnSpc>
                  <a:spcPct val="90000"/>
                </a:lnSpc>
              </a:pPr>
              <a:r>
                <a:rPr lang="en-US" b="1">
                  <a:solidFill>
                    <a:schemeClr val="accent1">
                      <a:lumMod val="75000"/>
                    </a:schemeClr>
                  </a:solidFill>
                </a:rPr>
                <a:t>Labels:</a:t>
              </a:r>
            </a:p>
            <a:p>
              <a:pPr>
                <a:lnSpc>
                  <a:spcPct val="90000"/>
                </a:lnSpc>
              </a:pPr>
              <a:endParaRPr lang="en-US" b="1">
                <a:solidFill>
                  <a:schemeClr val="accent1">
                    <a:lumMod val="75000"/>
                  </a:schemeClr>
                </a:solidFill>
              </a:endParaRPr>
            </a:p>
            <a:p>
              <a:pPr>
                <a:lnSpc>
                  <a:spcPct val="90000"/>
                </a:lnSpc>
              </a:pPr>
              <a:r>
                <a:rPr lang="en-US" b="1">
                  <a:solidFill>
                    <a:schemeClr val="accent1">
                      <a:lumMod val="75000"/>
                    </a:schemeClr>
                  </a:solidFill>
                </a:rPr>
                <a:t>tier=backend, app=mysql</a:t>
              </a:r>
              <a:endParaRPr lang="en-US">
                <a:solidFill>
                  <a:schemeClr val="accent1">
                    <a:lumMod val="75000"/>
                  </a:schemeClr>
                </a:solidFill>
              </a:endParaRPr>
            </a:p>
          </p:txBody>
        </p:sp>
        <p:grpSp>
          <p:nvGrpSpPr>
            <p:cNvPr id="25" name="Group 24">
              <a:extLst>
                <a:ext uri="{FF2B5EF4-FFF2-40B4-BE49-F238E27FC236}">
                  <a16:creationId xmlns:a16="http://schemas.microsoft.com/office/drawing/2014/main" id="{1A010D30-07FC-44E1-8F8A-86BA6C0CE16B}"/>
                </a:ext>
              </a:extLst>
            </p:cNvPr>
            <p:cNvGrpSpPr/>
            <p:nvPr/>
          </p:nvGrpSpPr>
          <p:grpSpPr>
            <a:xfrm>
              <a:off x="6916970" y="3660930"/>
              <a:ext cx="712456" cy="2392466"/>
              <a:chOff x="6522794" y="1633258"/>
              <a:chExt cx="252397" cy="1833338"/>
            </a:xfrm>
          </p:grpSpPr>
          <p:sp>
            <p:nvSpPr>
              <p:cNvPr id="26" name="Rectangle 25">
                <a:extLst>
                  <a:ext uri="{FF2B5EF4-FFF2-40B4-BE49-F238E27FC236}">
                    <a16:creationId xmlns:a16="http://schemas.microsoft.com/office/drawing/2014/main" id="{F0F5A08A-9EC9-4BFF-A6F9-3C06CEFAD059}"/>
                  </a:ext>
                </a:extLst>
              </p:cNvPr>
              <p:cNvSpPr/>
              <p:nvPr/>
            </p:nvSpPr>
            <p:spPr>
              <a:xfrm>
                <a:off x="6522794" y="1633258"/>
                <a:ext cx="252397" cy="783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200">
                  <a:solidFill>
                    <a:schemeClr val="bg1"/>
                  </a:solidFill>
                </a:endParaRPr>
              </a:p>
            </p:txBody>
          </p:sp>
          <p:sp>
            <p:nvSpPr>
              <p:cNvPr id="27" name="Rectangle 26">
                <a:extLst>
                  <a:ext uri="{FF2B5EF4-FFF2-40B4-BE49-F238E27FC236}">
                    <a16:creationId xmlns:a16="http://schemas.microsoft.com/office/drawing/2014/main" id="{AC171C9D-29C5-4F0D-A003-F19E1BEAA3BD}"/>
                  </a:ext>
                </a:extLst>
              </p:cNvPr>
              <p:cNvSpPr/>
              <p:nvPr/>
            </p:nvSpPr>
            <p:spPr>
              <a:xfrm>
                <a:off x="6522794" y="2400501"/>
                <a:ext cx="252397" cy="106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400">
                  <a:solidFill>
                    <a:schemeClr val="bg1"/>
                  </a:solidFill>
                </a:endParaRPr>
              </a:p>
            </p:txBody>
          </p:sp>
          <p:sp>
            <p:nvSpPr>
              <p:cNvPr id="28" name="TextBox 27">
                <a:extLst>
                  <a:ext uri="{FF2B5EF4-FFF2-40B4-BE49-F238E27FC236}">
                    <a16:creationId xmlns:a16="http://schemas.microsoft.com/office/drawing/2014/main" id="{CC080084-BD35-46B9-9CF0-A3993A41B231}"/>
                  </a:ext>
                </a:extLst>
              </p:cNvPr>
              <p:cNvSpPr txBox="1"/>
              <p:nvPr/>
            </p:nvSpPr>
            <p:spPr>
              <a:xfrm>
                <a:off x="6585227" y="1637897"/>
                <a:ext cx="140343" cy="1768599"/>
              </a:xfrm>
              <a:prstGeom prst="rect">
                <a:avLst/>
              </a:prstGeom>
              <a:noFill/>
            </p:spPr>
            <p:txBody>
              <a:bodyPr vert="wordArtVert" wrap="square" lIns="0" tIns="0" rIns="0" bIns="0" rtlCol="0">
                <a:noAutofit/>
              </a:bodyPr>
              <a:lstStyle/>
              <a:p>
                <a:pPr>
                  <a:lnSpc>
                    <a:spcPct val="90000"/>
                  </a:lnSpc>
                </a:pPr>
                <a:r>
                  <a:rPr lang="en-US" sz="1600">
                    <a:solidFill>
                      <a:schemeClr val="bg1"/>
                    </a:solidFill>
                  </a:rPr>
                  <a:t>Container</a:t>
                </a:r>
              </a:p>
            </p:txBody>
          </p:sp>
        </p:grpSp>
      </p:grpSp>
    </p:spTree>
    <p:extLst>
      <p:ext uri="{BB962C8B-B14F-4D97-AF65-F5344CB8AC3E}">
        <p14:creationId xmlns:p14="http://schemas.microsoft.com/office/powerpoint/2010/main" val="421022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Typical </a:t>
            </a:r>
            <a:r>
              <a:t>Kubernetes Workflow Example</a:t>
            </a:r>
          </a:p>
        </p:txBody>
      </p:sp>
      <p:pic>
        <p:nvPicPr>
          <p:cNvPr id="3" name="Content Placeholder 2|500|253"/>
          <p:cNvPicPr>
            <a:picLocks noGrp="1" noChangeAspect="1"/>
          </p:cNvPicPr>
          <p:nvPr>
            <p:ph sz="half" idx="1"/>
          </p:nvPr>
        </p:nvPicPr>
        <p:blipFill>
          <a:blip r:embed="rId4"/>
          <a:stretch>
            <a:fillRect/>
          </a:stretch>
        </p:blipFill>
        <p:spPr>
          <a:xfrm>
            <a:off x="5302147" y="2291137"/>
            <a:ext cx="5940344" cy="3009719"/>
          </a:xfrm>
          <a:prstGeom prst="rect">
            <a:avLst/>
          </a:prstGeom>
        </p:spPr>
      </p:pic>
      <p:sp>
        <p:nvSpPr>
          <p:cNvPr id="4" name="Content Placeholder 3"/>
          <p:cNvSpPr>
            <a:spLocks noGrp="1"/>
          </p:cNvSpPr>
          <p:nvPr>
            <p:ph sz="half" idx="2"/>
          </p:nvPr>
        </p:nvSpPr>
        <p:spPr>
          <a:xfrm>
            <a:off x="609600" y="914400"/>
            <a:ext cx="4589124"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marL="0" lvl="0" indent="0">
              <a:lnSpc>
                <a:spcPts val="2000"/>
              </a:lnSpc>
              <a:spcBef>
                <a:spcPts val="1200"/>
              </a:spcBef>
              <a:spcAft>
                <a:spcPts val="0"/>
              </a:spcAft>
              <a:buNone/>
            </a:pPr>
            <a:r>
              <a:rPr lang="en-US">
                <a:solidFill>
                  <a:schemeClr val="tx2"/>
                </a:solidFill>
                <a:latin typeface="Metropolis" panose="00000500000000000000" pitchFamily="2" charset="0"/>
                <a:cs typeface="Calibri" pitchFamily="34" charset="0"/>
              </a:rPr>
              <a:t>Example workflow steps:</a:t>
            </a:r>
          </a:p>
          <a:p>
            <a:pPr marL="342900" indent="-342900">
              <a:buFont typeface="+mj-lt"/>
              <a:buAutoNum type="arabicPeriod"/>
            </a:pPr>
            <a:r>
              <a:t>Build an image from source code and dependen</a:t>
            </a:r>
            <a:r>
              <a:rPr lang="en-US"/>
              <a:t>cies.</a:t>
            </a:r>
            <a:endParaRPr/>
          </a:p>
          <a:p>
            <a:pPr marL="342900" indent="-342900">
              <a:buFont typeface="+mj-lt"/>
              <a:buAutoNum type="arabicPeriod"/>
            </a:pPr>
            <a:r>
              <a:t>Send the image to the image registry.</a:t>
            </a:r>
          </a:p>
          <a:p>
            <a:pPr marL="342900" indent="-342900">
              <a:buFont typeface="+mj-lt"/>
              <a:buAutoNum type="arabicPeriod"/>
            </a:pPr>
            <a:r>
              <a:t>Tell Kubernetes to use the image to run a pod.</a:t>
            </a:r>
          </a:p>
          <a:p>
            <a:pPr marL="342900" indent="-342900">
              <a:buFont typeface="+mj-lt"/>
              <a:buAutoNum type="arabicPeriod"/>
            </a:pPr>
            <a:r>
              <a:t>Scheduler assigns the pod to a node.</a:t>
            </a:r>
          </a:p>
          <a:p>
            <a:pPr marL="342900" indent="-342900">
              <a:buFont typeface="+mj-lt"/>
              <a:buAutoNum type="arabicPeriod"/>
            </a:pPr>
            <a:r>
              <a:rPr lang="en-US"/>
              <a:t>Kubelet</a:t>
            </a:r>
            <a:r>
              <a:t> accepts the pod.</a:t>
            </a:r>
          </a:p>
          <a:p>
            <a:pPr marL="342900" indent="-342900">
              <a:buFont typeface="+mj-lt"/>
              <a:buAutoNum type="arabicPeriod"/>
            </a:pPr>
            <a:r>
              <a:t>Docker takes the image from the image registry.</a:t>
            </a:r>
          </a:p>
          <a:p>
            <a:pPr marL="342900" indent="-342900">
              <a:buFont typeface="+mj-lt"/>
              <a:buAutoNum type="arabicPeriod"/>
            </a:pPr>
            <a:r>
              <a:t>Docker starts the container process inside a pod.</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Typical </a:t>
            </a:r>
            <a:r>
              <a:t>Kubernetes Workflow</a:t>
            </a:r>
            <a:r>
              <a:rPr lang="en-IE"/>
              <a:t>: </a:t>
            </a:r>
            <a:r>
              <a:t>Example</a:t>
            </a:r>
            <a:r>
              <a:rPr lang="en-US"/>
              <a:t> Commands</a:t>
            </a:r>
            <a:endParaRPr/>
          </a:p>
        </p:txBody>
      </p:sp>
      <p:pic>
        <p:nvPicPr>
          <p:cNvPr id="3" name="Content Placeholder 2|500|253"/>
          <p:cNvPicPr>
            <a:picLocks noGrp="1" noChangeAspect="1"/>
          </p:cNvPicPr>
          <p:nvPr>
            <p:ph sz="half" idx="1"/>
          </p:nvPr>
        </p:nvPicPr>
        <p:blipFill>
          <a:blip r:embed="rId4"/>
          <a:stretch>
            <a:fillRect/>
          </a:stretch>
        </p:blipFill>
        <p:spPr>
          <a:xfrm>
            <a:off x="4718234" y="1995293"/>
            <a:ext cx="6524257" cy="3305563"/>
          </a:xfrm>
          <a:prstGeom prst="rect">
            <a:avLst/>
          </a:prstGeom>
        </p:spPr>
      </p:pic>
      <p:sp>
        <p:nvSpPr>
          <p:cNvPr id="4" name="Content Placeholder 3"/>
          <p:cNvSpPr>
            <a:spLocks noGrp="1"/>
          </p:cNvSpPr>
          <p:nvPr>
            <p:ph sz="half" idx="2"/>
          </p:nvPr>
        </p:nvSpPr>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marL="0" lvl="0" indent="0">
              <a:lnSpc>
                <a:spcPts val="2000"/>
              </a:lnSpc>
              <a:spcBef>
                <a:spcPts val="1200"/>
              </a:spcBef>
              <a:spcAft>
                <a:spcPts val="0"/>
              </a:spcAft>
              <a:buNone/>
            </a:pPr>
            <a:r>
              <a:rPr lang="en-US">
                <a:solidFill>
                  <a:schemeClr val="tx2"/>
                </a:solidFill>
                <a:latin typeface="Metropolis" panose="00000500000000000000" pitchFamily="2" charset="0"/>
                <a:cs typeface="Calibri" pitchFamily="34" charset="0"/>
              </a:rPr>
              <a:t>Example commands corresponding to workflow steps:</a:t>
            </a:r>
          </a:p>
          <a:p>
            <a:pPr marL="342900" indent="-342900">
              <a:buFont typeface="+mj-lt"/>
              <a:buAutoNum type="arabicPeriod"/>
            </a:pPr>
            <a:r>
              <a:rPr lang="en-US">
                <a:latin typeface="Courier New" panose="02070309020205020404" pitchFamily="49" charset="0"/>
                <a:cs typeface="Courier New" panose="02070309020205020404" pitchFamily="49" charset="0"/>
              </a:rPr>
              <a:t>docker build </a:t>
            </a:r>
          </a:p>
          <a:p>
            <a:pPr marL="342900" indent="-342900">
              <a:buFont typeface="+mj-lt"/>
              <a:buAutoNum type="arabicPeriod"/>
            </a:pPr>
            <a:r>
              <a:rPr lang="en-US">
                <a:latin typeface="Courier New" panose="02070309020205020404" pitchFamily="49" charset="0"/>
                <a:cs typeface="Courier New" panose="02070309020205020404" pitchFamily="49" charset="0"/>
              </a:rPr>
              <a:t>docker tag </a:t>
            </a:r>
            <a:r>
              <a:rPr lang="en-US"/>
              <a:t>and </a:t>
            </a:r>
            <a:r>
              <a:rPr lang="en-US">
                <a:latin typeface="Courier New" panose="02070309020205020404" pitchFamily="49" charset="0"/>
                <a:cs typeface="Courier New" panose="02070309020205020404" pitchFamily="49" charset="0"/>
              </a:rPr>
              <a:t>docker push</a:t>
            </a:r>
          </a:p>
          <a:p>
            <a:pPr marL="342900" indent="-342900">
              <a:buFont typeface="+mj-lt"/>
              <a:buAutoNum type="arabicPeriod"/>
            </a:pPr>
            <a:r>
              <a:rPr lang="en-US">
                <a:latin typeface="Courier New" panose="02070309020205020404" pitchFamily="49" charset="0"/>
                <a:cs typeface="Courier New" panose="02070309020205020404" pitchFamily="49" charset="0"/>
              </a:rPr>
              <a:t>kubectl apply –f deployment.yaml</a:t>
            </a:r>
          </a:p>
          <a:p>
            <a:pPr marL="342900" indent="-342900">
              <a:buFont typeface="+mj-lt"/>
              <a:buAutoNum type="arabicPeriod"/>
            </a:pPr>
            <a:r>
              <a:rPr lang="en-US"/>
              <a:t>Remaining steps happen as part of Kubernetes orchestration.</a:t>
            </a:r>
            <a:endParaRPr/>
          </a:p>
        </p:txBody>
      </p:sp>
    </p:spTree>
    <p:custDataLst>
      <p:tags r:id="rId1"/>
    </p:custDataLst>
    <p:extLst>
      <p:ext uri="{BB962C8B-B14F-4D97-AF65-F5344CB8AC3E}">
        <p14:creationId xmlns:p14="http://schemas.microsoft.com/office/powerpoint/2010/main" val="3943499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ts val="3000"/>
              </a:lnSpc>
              <a:defRPr sz="2800" b="0" cap="none" baseline="0"/>
            </a:lvl1pPr>
          </a:lstStyle>
          <a:p>
            <a:r>
              <a:rPr lang="en-US" dirty="0" smtClean="0"/>
              <a:t>Deployment </a:t>
            </a:r>
            <a:r>
              <a:rPr lang="en-US" dirty="0"/>
              <a:t>Management</a:t>
            </a:r>
            <a:endParaRPr dirty="0"/>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0021" name="NewShape"/>
          <p:cNvSpPr txBox="1"/>
          <p:nvPr/>
        </p:nvSpPr>
        <p:spPr>
          <a:xfrm>
            <a:off x="1571604" y="1285860"/>
            <a:ext cx="3643338" cy="369332"/>
          </a:xfrm>
          <a:prstGeom prst="rect">
            <a:avLst/>
          </a:prstGeom>
          <a:noFill/>
        </p:spPr>
        <p:txBody>
          <a:bodyPr wrap="square"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7F7F7F"/>
              </a:solidFill>
              <a:effectLst/>
              <a:uLnTx/>
              <a:uFillTx/>
              <a:latin typeface="Metropolis"/>
              <a:ea typeface="+mn-ea"/>
              <a:cs typeface="+mn-cs"/>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402" y="5749718"/>
            <a:ext cx="1707705" cy="960584"/>
          </a:xfrm>
          <a:prstGeom prst="rect">
            <a:avLst/>
          </a:prstGeom>
        </p:spPr>
      </p:pic>
    </p:spTree>
    <p:custDataLst>
      <p:tags r:id="rId1"/>
    </p:custDataLst>
    <p:extLst>
      <p:ext uri="{BB962C8B-B14F-4D97-AF65-F5344CB8AC3E}">
        <p14:creationId xmlns:p14="http://schemas.microsoft.com/office/powerpoint/2010/main" val="965728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ts val="3000"/>
              </a:lnSpc>
              <a:defRPr sz="2800" b="0" cap="none" baseline="0"/>
            </a:lvl1pPr>
          </a:lstStyle>
          <a:p>
            <a:r>
              <a:rPr lang="en-US" dirty="0" smtClean="0"/>
              <a:t>Kubernetes </a:t>
            </a:r>
            <a:r>
              <a:rPr lang="en-US" dirty="0"/>
              <a:t>Objects</a:t>
            </a:r>
            <a:endParaRPr dirty="0"/>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0021" name="NewShape"/>
          <p:cNvSpPr txBox="1"/>
          <p:nvPr/>
        </p:nvSpPr>
        <p:spPr>
          <a:xfrm>
            <a:off x="1571604" y="1285860"/>
            <a:ext cx="3643338" cy="369332"/>
          </a:xfrm>
          <a:prstGeom prst="rect">
            <a:avLst/>
          </a:prstGeom>
          <a:noFill/>
        </p:spPr>
        <p:txBody>
          <a:bodyPr wrap="square"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7F7F7F"/>
              </a:solidFill>
              <a:effectLst/>
              <a:uLnTx/>
              <a:uFillTx/>
              <a:latin typeface="Metropolis"/>
              <a:ea typeface="+mn-ea"/>
              <a:cs typeface="+mn-cs"/>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402" y="5785402"/>
            <a:ext cx="1707705" cy="960584"/>
          </a:xfrm>
          <a:prstGeom prst="rect">
            <a:avLst/>
          </a:prstGeom>
        </p:spPr>
      </p:pic>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a:t>Deployments: </a:t>
            </a:r>
            <a:r>
              <a:rPr lang="en-US" spc="-15"/>
              <a:t>ReplicaSets</a:t>
            </a:r>
            <a:endParaRPr lang="en-US"/>
          </a:p>
        </p:txBody>
      </p:sp>
      <p:sp>
        <p:nvSpPr>
          <p:cNvPr id="10" name="Content Placeholder 9">
            <a:extLst>
              <a:ext uri="{FF2B5EF4-FFF2-40B4-BE49-F238E27FC236}">
                <a16:creationId xmlns:a16="http://schemas.microsoft.com/office/drawing/2014/main" id="{15B04BA8-ED4F-4053-8517-B1719132FC5C}"/>
              </a:ext>
            </a:extLst>
          </p:cNvPr>
          <p:cNvSpPr>
            <a:spLocks noGrp="1"/>
          </p:cNvSpPr>
          <p:nvPr>
            <p:ph sz="quarter" idx="14"/>
          </p:nvPr>
        </p:nvSpPr>
        <p:spPr/>
        <p:txBody>
          <a:bodyPr/>
          <a:lstStyle/>
          <a:p>
            <a:r>
              <a:rPr lang="en-IE"/>
              <a:t>Deployments handle the creation and modification of ReplicaSets.</a:t>
            </a:r>
          </a:p>
          <a:p>
            <a:r>
              <a:rPr lang="en-IE"/>
              <a:t>Pods for a deployment span all valid ReplicaSets.</a:t>
            </a:r>
          </a:p>
          <a:p>
            <a:r>
              <a:rPr lang="en-IE"/>
              <a:t>You do not manually manage ReplicaSets that are owned by a deployment.</a:t>
            </a:r>
          </a:p>
          <a:p>
            <a:endParaRPr lang="en-US"/>
          </a:p>
        </p:txBody>
      </p:sp>
      <p:sp>
        <p:nvSpPr>
          <p:cNvPr id="11" name="Content Placeholder 10">
            <a:extLst>
              <a:ext uri="{FF2B5EF4-FFF2-40B4-BE49-F238E27FC236}">
                <a16:creationId xmlns:a16="http://schemas.microsoft.com/office/drawing/2014/main" id="{CB164DCE-4496-4436-8AD5-C9A64E7FB3FE}"/>
              </a:ext>
            </a:extLst>
          </p:cNvPr>
          <p:cNvSpPr>
            <a:spLocks noGrp="1"/>
          </p:cNvSpPr>
          <p:nvPr>
            <p:ph sz="quarter" idx="15"/>
          </p:nvPr>
        </p:nvSpPr>
        <p:spPr/>
        <p:txBody>
          <a:bodyPr/>
          <a:lstStyle/>
          <a:p>
            <a:r>
              <a:rPr lang="en-US"/>
              <a:t/>
            </a:r>
            <a:br>
              <a:rPr lang="en-US"/>
            </a:br>
            <a:endParaRPr lang="en-US"/>
          </a:p>
        </p:txBody>
      </p:sp>
      <p:sp>
        <p:nvSpPr>
          <p:cNvPr id="3" name="object 3"/>
          <p:cNvSpPr/>
          <p:nvPr/>
        </p:nvSpPr>
        <p:spPr>
          <a:xfrm>
            <a:off x="616505" y="3205655"/>
            <a:ext cx="10964545" cy="2966720"/>
          </a:xfrm>
          <a:custGeom>
            <a:avLst/>
            <a:gdLst/>
            <a:ahLst/>
            <a:cxnLst/>
            <a:rect l="l" t="t" r="r" b="b"/>
            <a:pathLst>
              <a:path w="10964545" h="2966720">
                <a:moveTo>
                  <a:pt x="0" y="0"/>
                </a:moveTo>
                <a:lnTo>
                  <a:pt x="10964307" y="0"/>
                </a:lnTo>
                <a:lnTo>
                  <a:pt x="10964307" y="2966544"/>
                </a:lnTo>
                <a:lnTo>
                  <a:pt x="0" y="2966544"/>
                </a:lnTo>
                <a:lnTo>
                  <a:pt x="0" y="0"/>
                </a:lnTo>
                <a:close/>
              </a:path>
            </a:pathLst>
          </a:custGeom>
          <a:solidFill>
            <a:srgbClr val="E3E2E3"/>
          </a:solidFill>
          <a:ln w="19050">
            <a:solidFill>
              <a:schemeClr val="tx1"/>
            </a:solidFill>
          </a:ln>
        </p:spPr>
        <p:txBody>
          <a:bodyPr wrap="square" lIns="0" tIns="0" rIns="0" bIns="0" rtlCol="0"/>
          <a:lstStyle/>
          <a:p>
            <a:endParaRPr/>
          </a:p>
        </p:txBody>
      </p:sp>
      <p:sp>
        <p:nvSpPr>
          <p:cNvPr id="4" name="object 4"/>
          <p:cNvSpPr/>
          <p:nvPr/>
        </p:nvSpPr>
        <p:spPr>
          <a:xfrm>
            <a:off x="616505" y="3205655"/>
            <a:ext cx="10964545" cy="2966720"/>
          </a:xfrm>
          <a:custGeom>
            <a:avLst/>
            <a:gdLst/>
            <a:ahLst/>
            <a:cxnLst/>
            <a:rect l="l" t="t" r="r" b="b"/>
            <a:pathLst>
              <a:path w="10964545" h="2966720">
                <a:moveTo>
                  <a:pt x="0" y="0"/>
                </a:moveTo>
                <a:lnTo>
                  <a:pt x="10964308" y="0"/>
                </a:lnTo>
                <a:lnTo>
                  <a:pt x="10964308" y="2966545"/>
                </a:lnTo>
                <a:lnTo>
                  <a:pt x="0" y="2966545"/>
                </a:lnTo>
                <a:lnTo>
                  <a:pt x="0" y="0"/>
                </a:lnTo>
                <a:close/>
              </a:path>
            </a:pathLst>
          </a:custGeom>
          <a:ln w="9525">
            <a:solidFill>
              <a:srgbClr val="0091DA"/>
            </a:solidFill>
          </a:ln>
        </p:spPr>
        <p:txBody>
          <a:bodyPr wrap="square" lIns="0" tIns="0" rIns="0" bIns="0" rtlCol="0"/>
          <a:lstStyle/>
          <a:p>
            <a:endParaRPr/>
          </a:p>
        </p:txBody>
      </p:sp>
      <p:sp>
        <p:nvSpPr>
          <p:cNvPr id="6" name="object 6"/>
          <p:cNvSpPr txBox="1"/>
          <p:nvPr/>
        </p:nvSpPr>
        <p:spPr>
          <a:xfrm>
            <a:off x="707944" y="3891787"/>
            <a:ext cx="2773045" cy="600805"/>
          </a:xfrm>
          <a:prstGeom prst="rect">
            <a:avLst/>
          </a:prstGeom>
        </p:spPr>
        <p:txBody>
          <a:bodyPr vert="horz" wrap="square" lIns="0" tIns="92075" rIns="0" bIns="0" rtlCol="0">
            <a:spAutoFit/>
          </a:bodyPr>
          <a:lstStyle/>
          <a:p>
            <a:pPr>
              <a:lnSpc>
                <a:spcPct val="100000"/>
              </a:lnSpc>
              <a:spcBef>
                <a:spcPts val="725"/>
              </a:spcBef>
              <a:tabLst>
                <a:tab pos="877569" algn="l"/>
              </a:tabLst>
            </a:pPr>
            <a:r>
              <a:rPr lang="en-US" sz="1400" spc="-5">
                <a:solidFill>
                  <a:srgbClr val="3F3F3F"/>
                </a:solidFill>
                <a:latin typeface="Courier New" panose="02070309020205020404" pitchFamily="49" charset="0"/>
                <a:cs typeface="Courier New" panose="02070309020205020404" pitchFamily="49" charset="0"/>
              </a:rPr>
              <a:t>NAME	DESIRED</a:t>
            </a:r>
            <a:r>
              <a:rPr lang="en-US" sz="1400" spc="-90">
                <a:solidFill>
                  <a:srgbClr val="3F3F3F"/>
                </a:solidFill>
                <a:latin typeface="Courier New" panose="02070309020205020404" pitchFamily="49" charset="0"/>
                <a:cs typeface="Courier New" panose="02070309020205020404" pitchFamily="49" charset="0"/>
              </a:rPr>
              <a:t> </a:t>
            </a:r>
            <a:r>
              <a:rPr lang="en-US" sz="1400" spc="-5">
                <a:solidFill>
                  <a:srgbClr val="3F3F3F"/>
                </a:solidFill>
                <a:latin typeface="Courier New" panose="02070309020205020404" pitchFamily="49" charset="0"/>
                <a:cs typeface="Courier New" panose="02070309020205020404" pitchFamily="49" charset="0"/>
              </a:rPr>
              <a:t>CURRENT</a:t>
            </a:r>
            <a:endParaRPr lang="en-US" sz="1400">
              <a:latin typeface="Courier New" panose="02070309020205020404" pitchFamily="49" charset="0"/>
              <a:cs typeface="Courier New" panose="02070309020205020404" pitchFamily="49" charset="0"/>
            </a:endParaRPr>
          </a:p>
          <a:p>
            <a:pPr>
              <a:lnSpc>
                <a:spcPct val="100000"/>
              </a:lnSpc>
              <a:spcBef>
                <a:spcPts val="620"/>
              </a:spcBef>
              <a:tabLst>
                <a:tab pos="877569" algn="l"/>
                <a:tab pos="1880870" algn="l"/>
              </a:tabLst>
            </a:pPr>
            <a:r>
              <a:rPr lang="en-US" sz="1400" spc="-5">
                <a:solidFill>
                  <a:srgbClr val="3F3F3F"/>
                </a:solidFill>
                <a:latin typeface="Courier New" panose="02070309020205020404" pitchFamily="49" charset="0"/>
                <a:cs typeface="Courier New" panose="02070309020205020404" pitchFamily="49" charset="0"/>
              </a:rPr>
              <a:t>nginx	</a:t>
            </a:r>
            <a:r>
              <a:rPr lang="en-US" sz="1400">
                <a:solidFill>
                  <a:srgbClr val="3F3F3F"/>
                </a:solidFill>
                <a:latin typeface="Courier New" panose="02070309020205020404" pitchFamily="49" charset="0"/>
                <a:cs typeface="Courier New" panose="02070309020205020404" pitchFamily="49" charset="0"/>
              </a:rPr>
              <a:t>3	3</a:t>
            </a:r>
            <a:endParaRPr lang="en-US" sz="1400">
              <a:latin typeface="Courier New" panose="02070309020205020404" pitchFamily="49" charset="0"/>
              <a:cs typeface="Courier New" panose="02070309020205020404" pitchFamily="49" charset="0"/>
            </a:endParaRPr>
          </a:p>
        </p:txBody>
      </p:sp>
      <p:sp>
        <p:nvSpPr>
          <p:cNvPr id="7" name="object 7"/>
          <p:cNvSpPr txBox="1"/>
          <p:nvPr/>
        </p:nvSpPr>
        <p:spPr>
          <a:xfrm>
            <a:off x="3717891" y="3891787"/>
            <a:ext cx="6784975" cy="600805"/>
          </a:xfrm>
          <a:prstGeom prst="rect">
            <a:avLst/>
          </a:prstGeom>
        </p:spPr>
        <p:txBody>
          <a:bodyPr vert="horz" wrap="square" lIns="0" tIns="92075" rIns="0" bIns="0" rtlCol="0">
            <a:spAutoFit/>
          </a:bodyPr>
          <a:lstStyle/>
          <a:p>
            <a:pPr marL="635">
              <a:lnSpc>
                <a:spcPct val="100000"/>
              </a:lnSpc>
              <a:spcBef>
                <a:spcPts val="725"/>
              </a:spcBef>
              <a:tabLst>
                <a:tab pos="1504950" algn="l"/>
                <a:tab pos="2884805" algn="l"/>
                <a:tab pos="3511550" algn="l"/>
                <a:tab pos="5267960" algn="l"/>
              </a:tabLst>
            </a:pPr>
            <a:r>
              <a:rPr lang="en-US" sz="1400" spc="-5">
                <a:solidFill>
                  <a:srgbClr val="3F3F3F"/>
                </a:solidFill>
                <a:latin typeface="Courier New" panose="02070309020205020404" pitchFamily="49" charset="0"/>
                <a:cs typeface="Courier New" panose="02070309020205020404" pitchFamily="49" charset="0"/>
              </a:rPr>
              <a:t>UP-TO-DATE	AVAILABLE	AGE	CONTAINER(S)	IMAGE(S)</a:t>
            </a:r>
            <a:endParaRPr lang="en-US" sz="1400">
              <a:latin typeface="Courier New" panose="02070309020205020404" pitchFamily="49" charset="0"/>
              <a:cs typeface="Courier New" panose="02070309020205020404" pitchFamily="49" charset="0"/>
            </a:endParaRPr>
          </a:p>
          <a:p>
            <a:pPr>
              <a:lnSpc>
                <a:spcPct val="100000"/>
              </a:lnSpc>
              <a:spcBef>
                <a:spcPts val="620"/>
              </a:spcBef>
              <a:tabLst>
                <a:tab pos="1504315" algn="l"/>
                <a:tab pos="2884170" algn="l"/>
                <a:tab pos="3510915" algn="l"/>
                <a:tab pos="5266690" algn="l"/>
              </a:tabLst>
            </a:pPr>
            <a:r>
              <a:rPr lang="en-US" sz="1400">
                <a:solidFill>
                  <a:srgbClr val="3F3F3F"/>
                </a:solidFill>
                <a:latin typeface="Courier New" panose="02070309020205020404" pitchFamily="49" charset="0"/>
                <a:cs typeface="Courier New" panose="02070309020205020404" pitchFamily="49" charset="0"/>
              </a:rPr>
              <a:t>3	3	</a:t>
            </a:r>
            <a:r>
              <a:rPr lang="en-US" sz="1400" spc="-5">
                <a:solidFill>
                  <a:srgbClr val="3F3F3F"/>
                </a:solidFill>
                <a:latin typeface="Courier New" panose="02070309020205020404" pitchFamily="49" charset="0"/>
                <a:cs typeface="Courier New" panose="02070309020205020404" pitchFamily="49" charset="0"/>
              </a:rPr>
              <a:t>23</a:t>
            </a:r>
            <a:r>
              <a:rPr lang="en-US" sz="1400">
                <a:solidFill>
                  <a:srgbClr val="3F3F3F"/>
                </a:solidFill>
                <a:latin typeface="Courier New" panose="02070309020205020404" pitchFamily="49" charset="0"/>
                <a:cs typeface="Courier New" panose="02070309020205020404" pitchFamily="49" charset="0"/>
              </a:rPr>
              <a:t>m	</a:t>
            </a:r>
            <a:r>
              <a:rPr lang="en-US" sz="1400" spc="-5">
                <a:solidFill>
                  <a:srgbClr val="3F3F3F"/>
                </a:solidFill>
                <a:latin typeface="Courier New" panose="02070309020205020404" pitchFamily="49" charset="0"/>
                <a:cs typeface="Courier New" panose="02070309020205020404" pitchFamily="49" charset="0"/>
              </a:rPr>
              <a:t>ngin</a:t>
            </a:r>
            <a:r>
              <a:rPr lang="en-US" sz="1400">
                <a:solidFill>
                  <a:srgbClr val="3F3F3F"/>
                </a:solidFill>
                <a:latin typeface="Courier New" panose="02070309020205020404" pitchFamily="49" charset="0"/>
                <a:cs typeface="Courier New" panose="02070309020205020404" pitchFamily="49" charset="0"/>
              </a:rPr>
              <a:t>x	</a:t>
            </a:r>
            <a:r>
              <a:rPr lang="en-US" sz="1400" spc="-5">
                <a:solidFill>
                  <a:srgbClr val="3F3F3F"/>
                </a:solidFill>
                <a:latin typeface="Courier New" panose="02070309020205020404" pitchFamily="49" charset="0"/>
                <a:cs typeface="Courier New" panose="02070309020205020404" pitchFamily="49" charset="0"/>
              </a:rPr>
              <a:t>nginx:1.13.1</a:t>
            </a:r>
            <a:endParaRPr lang="en-US" sz="140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332311"/>
            <a:ext cx="10972800" cy="566822"/>
          </a:xfrm>
          <a:prstGeom prst="rect">
            <a:avLst/>
          </a:prstGeom>
        </p:spPr>
        <p:txBody>
          <a:bodyPr vert="horz" wrap="square" lIns="0" tIns="12700" rIns="0" bIns="0" rtlCol="0">
            <a:spAutoFit/>
          </a:bodyPr>
          <a:lstStyle/>
          <a:p>
            <a:pPr marL="12700">
              <a:lnSpc>
                <a:spcPct val="100000"/>
              </a:lnSpc>
              <a:spcBef>
                <a:spcPts val="100"/>
              </a:spcBef>
            </a:pPr>
            <a:r>
              <a:rPr lang="en-IE" spc="-10"/>
              <a:t>Built-In Deployment </a:t>
            </a:r>
            <a:r>
              <a:rPr lang="en-IE" spc="-20"/>
              <a:t>Strategies</a:t>
            </a:r>
            <a:endParaRPr lang="en-IE"/>
          </a:p>
        </p:txBody>
      </p:sp>
      <p:sp>
        <p:nvSpPr>
          <p:cNvPr id="6" name="Content Placeholder 5">
            <a:extLst>
              <a:ext uri="{FF2B5EF4-FFF2-40B4-BE49-F238E27FC236}">
                <a16:creationId xmlns:a16="http://schemas.microsoft.com/office/drawing/2014/main" id="{7B7852C4-D2DB-45F6-BA6A-3673DD8FDD24}"/>
              </a:ext>
            </a:extLst>
          </p:cNvPr>
          <p:cNvSpPr>
            <a:spLocks noGrp="1"/>
          </p:cNvSpPr>
          <p:nvPr>
            <p:ph sz="quarter" idx="12"/>
          </p:nvPr>
        </p:nvSpPr>
        <p:spPr>
          <a:xfrm>
            <a:off x="609600" y="997550"/>
            <a:ext cx="10972800" cy="5467349"/>
          </a:xfrm>
        </p:spPr>
        <p:txBody>
          <a:bodyPr/>
          <a:lstStyle/>
          <a:p>
            <a:r>
              <a:rPr lang="en-IE"/>
              <a:t>RollingUpdate deployment:</a:t>
            </a:r>
          </a:p>
          <a:p>
            <a:pPr>
              <a:buFont typeface="Arial" panose="020B0604020202020204" pitchFamily="34" charset="0"/>
              <a:buChar char="•"/>
            </a:pPr>
            <a:r>
              <a:rPr lang="en-IE"/>
              <a:t>This type is the default if a deployment is not defined.</a:t>
            </a:r>
          </a:p>
          <a:p>
            <a:pPr>
              <a:buFont typeface="Arial" panose="020B0604020202020204" pitchFamily="34" charset="0"/>
              <a:buChar char="•"/>
            </a:pPr>
            <a:r>
              <a:rPr lang="en-IE"/>
              <a:t>A new ReplicaSet is created and then scaled up as the old ReplicaSet is scaled down.</a:t>
            </a:r>
          </a:p>
          <a:p>
            <a:endParaRPr lang="en-IE"/>
          </a:p>
          <a:p>
            <a:r>
              <a:rPr lang="en-IE"/>
              <a:t>Recreate deployment:</a:t>
            </a:r>
          </a:p>
          <a:p>
            <a:pPr>
              <a:buFont typeface="Arial" panose="020B0604020202020204" pitchFamily="34" charset="0"/>
              <a:buChar char="•"/>
            </a:pPr>
            <a:r>
              <a:rPr lang="en-IE"/>
              <a:t>Removes all existing pods in the existing ReplicaSet first</a:t>
            </a:r>
          </a:p>
          <a:p>
            <a:pPr>
              <a:buFont typeface="Arial" panose="020B0604020202020204" pitchFamily="34" charset="0"/>
              <a:buChar char="•"/>
            </a:pPr>
            <a:r>
              <a:rPr lang="en-IE"/>
              <a:t>Creates new pods in the new ReplicaSet</a:t>
            </a:r>
          </a:p>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5"/>
              <a:t>RollingUpdate (1)</a:t>
            </a:r>
            <a:endParaRPr lang="en-US"/>
          </a:p>
        </p:txBody>
      </p:sp>
      <p:sp>
        <p:nvSpPr>
          <p:cNvPr id="17" name="Content Placeholder 16">
            <a:extLst>
              <a:ext uri="{FF2B5EF4-FFF2-40B4-BE49-F238E27FC236}">
                <a16:creationId xmlns:a16="http://schemas.microsoft.com/office/drawing/2014/main" id="{626D2DF1-204C-4C8A-991A-174A8887B8CD}"/>
              </a:ext>
            </a:extLst>
          </p:cNvPr>
          <p:cNvSpPr>
            <a:spLocks noGrp="1"/>
          </p:cNvSpPr>
          <p:nvPr>
            <p:ph idx="1"/>
          </p:nvPr>
        </p:nvSpPr>
        <p:spPr/>
        <p:txBody>
          <a:bodyPr/>
          <a:lstStyle/>
          <a:p>
            <a:r>
              <a:rPr lang="en-IE"/>
              <a:t>Applications are constantly being improved and updated. An easy and efficient way to deploy a new version is available through the Deployment object.</a:t>
            </a:r>
          </a:p>
          <a:p>
            <a:endParaRPr lang="en-US"/>
          </a:p>
        </p:txBody>
      </p:sp>
      <p:sp>
        <p:nvSpPr>
          <p:cNvPr id="18" name="Content Placeholder 17">
            <a:extLst>
              <a:ext uri="{FF2B5EF4-FFF2-40B4-BE49-F238E27FC236}">
                <a16:creationId xmlns:a16="http://schemas.microsoft.com/office/drawing/2014/main" id="{A610D80A-18A3-4FE0-B95C-2BBEE0FDAB55}"/>
              </a:ext>
            </a:extLst>
          </p:cNvPr>
          <p:cNvSpPr>
            <a:spLocks noGrp="1"/>
          </p:cNvSpPr>
          <p:nvPr>
            <p:ph sz="quarter" idx="12"/>
          </p:nvPr>
        </p:nvSpPr>
        <p:spPr/>
        <p:txBody>
          <a:bodyPr/>
          <a:lstStyle/>
          <a:p>
            <a:r>
              <a:rPr lang="en-US"/>
              <a:t/>
            </a:r>
            <a:br>
              <a:rPr lang="en-US"/>
            </a:br>
            <a:endParaRPr lang="en-US"/>
          </a:p>
        </p:txBody>
      </p:sp>
      <p:grpSp>
        <p:nvGrpSpPr>
          <p:cNvPr id="20" name="Group 19">
            <a:extLst>
              <a:ext uri="{FF2B5EF4-FFF2-40B4-BE49-F238E27FC236}">
                <a16:creationId xmlns:a16="http://schemas.microsoft.com/office/drawing/2014/main" id="{AD9D4171-66FB-4B13-97E0-2D06F8760E4F}"/>
              </a:ext>
            </a:extLst>
          </p:cNvPr>
          <p:cNvGrpSpPr/>
          <p:nvPr/>
        </p:nvGrpSpPr>
        <p:grpSpPr>
          <a:xfrm>
            <a:off x="513567" y="1878904"/>
            <a:ext cx="11098625" cy="4248669"/>
            <a:chOff x="540491" y="871818"/>
            <a:chExt cx="11071701" cy="5255755"/>
          </a:xfrm>
        </p:grpSpPr>
        <p:sp>
          <p:nvSpPr>
            <p:cNvPr id="2" name="object 2"/>
            <p:cNvSpPr/>
            <p:nvPr/>
          </p:nvSpPr>
          <p:spPr>
            <a:xfrm>
              <a:off x="540491" y="1200908"/>
              <a:ext cx="11071701" cy="4926665"/>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0" name="object 10"/>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1" name="object 11"/>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2" name="object 12"/>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3" name="object 13"/>
            <p:cNvSpPr/>
            <p:nvPr/>
          </p:nvSpPr>
          <p:spPr>
            <a:xfrm>
              <a:off x="3735711" y="1869202"/>
              <a:ext cx="1828800" cy="1063625"/>
            </a:xfrm>
            <a:custGeom>
              <a:avLst/>
              <a:gdLst/>
              <a:ahLst/>
              <a:cxnLst/>
              <a:rect l="l" t="t" r="r" b="b"/>
              <a:pathLst>
                <a:path w="1828800" h="1063625">
                  <a:moveTo>
                    <a:pt x="1651599" y="0"/>
                  </a:moveTo>
                  <a:lnTo>
                    <a:pt x="177199" y="0"/>
                  </a:lnTo>
                  <a:lnTo>
                    <a:pt x="130092" y="6329"/>
                  </a:lnTo>
                  <a:lnTo>
                    <a:pt x="87763" y="24192"/>
                  </a:lnTo>
                  <a:lnTo>
                    <a:pt x="51900" y="51900"/>
                  </a:lnTo>
                  <a:lnTo>
                    <a:pt x="24192" y="87763"/>
                  </a:lnTo>
                  <a:lnTo>
                    <a:pt x="6329" y="130092"/>
                  </a:lnTo>
                  <a:lnTo>
                    <a:pt x="0" y="177199"/>
                  </a:lnTo>
                  <a:lnTo>
                    <a:pt x="0" y="885983"/>
                  </a:lnTo>
                  <a:lnTo>
                    <a:pt x="6329" y="933090"/>
                  </a:lnTo>
                  <a:lnTo>
                    <a:pt x="24192" y="975419"/>
                  </a:lnTo>
                  <a:lnTo>
                    <a:pt x="51900" y="1011282"/>
                  </a:lnTo>
                  <a:lnTo>
                    <a:pt x="87763" y="1038990"/>
                  </a:lnTo>
                  <a:lnTo>
                    <a:pt x="130092" y="1056853"/>
                  </a:lnTo>
                  <a:lnTo>
                    <a:pt x="177199" y="1063183"/>
                  </a:lnTo>
                  <a:lnTo>
                    <a:pt x="1651599" y="1063183"/>
                  </a:lnTo>
                  <a:lnTo>
                    <a:pt x="1698706" y="1056853"/>
                  </a:lnTo>
                  <a:lnTo>
                    <a:pt x="1741035" y="1038990"/>
                  </a:lnTo>
                  <a:lnTo>
                    <a:pt x="1776899" y="1011282"/>
                  </a:lnTo>
                  <a:lnTo>
                    <a:pt x="1804606" y="975419"/>
                  </a:lnTo>
                  <a:lnTo>
                    <a:pt x="1822470" y="933090"/>
                  </a:lnTo>
                  <a:lnTo>
                    <a:pt x="1828800" y="885983"/>
                  </a:lnTo>
                  <a:lnTo>
                    <a:pt x="1828800" y="177199"/>
                  </a:lnTo>
                  <a:lnTo>
                    <a:pt x="1822470" y="130092"/>
                  </a:lnTo>
                  <a:lnTo>
                    <a:pt x="1804606" y="87763"/>
                  </a:lnTo>
                  <a:lnTo>
                    <a:pt x="1776899" y="51900"/>
                  </a:lnTo>
                  <a:lnTo>
                    <a:pt x="1741035" y="24192"/>
                  </a:lnTo>
                  <a:lnTo>
                    <a:pt x="1698706" y="6329"/>
                  </a:lnTo>
                  <a:lnTo>
                    <a:pt x="1651599" y="0"/>
                  </a:lnTo>
                  <a:close/>
                </a:path>
              </a:pathLst>
            </a:custGeom>
            <a:solidFill>
              <a:srgbClr val="F2F2F2"/>
            </a:solidFill>
          </p:spPr>
          <p:txBody>
            <a:bodyPr wrap="square" lIns="0" tIns="0" rIns="0" bIns="0" rtlCol="0"/>
            <a:lstStyle/>
            <a:p>
              <a:endParaRPr/>
            </a:p>
          </p:txBody>
        </p:sp>
        <p:sp>
          <p:nvSpPr>
            <p:cNvPr id="14" name="object 14"/>
            <p:cNvSpPr txBox="1"/>
            <p:nvPr/>
          </p:nvSpPr>
          <p:spPr>
            <a:xfrm>
              <a:off x="4284255"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5" name="object 15"/>
            <p:cNvSpPr/>
            <p:nvPr/>
          </p:nvSpPr>
          <p:spPr>
            <a:xfrm>
              <a:off x="6746206" y="1881077"/>
              <a:ext cx="1828800" cy="1063625"/>
            </a:xfrm>
            <a:custGeom>
              <a:avLst/>
              <a:gdLst/>
              <a:ahLst/>
              <a:cxnLst/>
              <a:rect l="l" t="t" r="r" b="b"/>
              <a:pathLst>
                <a:path w="1828800" h="1063625">
                  <a:moveTo>
                    <a:pt x="1651600" y="0"/>
                  </a:moveTo>
                  <a:lnTo>
                    <a:pt x="177200" y="0"/>
                  </a:lnTo>
                  <a:lnTo>
                    <a:pt x="130093" y="6329"/>
                  </a:lnTo>
                  <a:lnTo>
                    <a:pt x="87764" y="24193"/>
                  </a:lnTo>
                  <a:lnTo>
                    <a:pt x="51900" y="51900"/>
                  </a:lnTo>
                  <a:lnTo>
                    <a:pt x="24193" y="87764"/>
                  </a:lnTo>
                  <a:lnTo>
                    <a:pt x="6329" y="130093"/>
                  </a:lnTo>
                  <a:lnTo>
                    <a:pt x="0" y="177200"/>
                  </a:lnTo>
                  <a:lnTo>
                    <a:pt x="0" y="885983"/>
                  </a:lnTo>
                  <a:lnTo>
                    <a:pt x="6329" y="933090"/>
                  </a:lnTo>
                  <a:lnTo>
                    <a:pt x="24193" y="975420"/>
                  </a:lnTo>
                  <a:lnTo>
                    <a:pt x="51900" y="1011283"/>
                  </a:lnTo>
                  <a:lnTo>
                    <a:pt x="87764" y="1038991"/>
                  </a:lnTo>
                  <a:lnTo>
                    <a:pt x="130093" y="1056854"/>
                  </a:lnTo>
                  <a:lnTo>
                    <a:pt x="177200" y="1063184"/>
                  </a:lnTo>
                  <a:lnTo>
                    <a:pt x="1651600" y="1063184"/>
                  </a:lnTo>
                  <a:lnTo>
                    <a:pt x="1698707"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7" y="6329"/>
                  </a:lnTo>
                  <a:lnTo>
                    <a:pt x="1651600" y="0"/>
                  </a:lnTo>
                  <a:close/>
                </a:path>
              </a:pathLst>
            </a:custGeom>
            <a:solidFill>
              <a:srgbClr val="F2F2F2"/>
            </a:solidFill>
          </p:spPr>
          <p:txBody>
            <a:bodyPr wrap="square" lIns="0" tIns="0" rIns="0" bIns="0" rtlCol="0"/>
            <a:lstStyle/>
            <a:p>
              <a:endParaRPr/>
            </a:p>
          </p:txBody>
        </p:sp>
        <p:sp>
          <p:nvSpPr>
            <p:cNvPr id="16" name="object 16"/>
            <p:cNvSpPr txBox="1"/>
            <p:nvPr/>
          </p:nvSpPr>
          <p:spPr>
            <a:xfrm>
              <a:off x="7294753" y="2191003"/>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0139" y="1200908"/>
            <a:ext cx="11194181" cy="4926665"/>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5"/>
              <a:t>RollingUpdate (2)</a:t>
            </a:r>
            <a:endParaRPr lang="en-US"/>
          </a:p>
        </p:txBody>
      </p:sp>
      <p:sp>
        <p:nvSpPr>
          <p:cNvPr id="23" name="Content Placeholder 22">
            <a:extLst>
              <a:ext uri="{FF2B5EF4-FFF2-40B4-BE49-F238E27FC236}">
                <a16:creationId xmlns:a16="http://schemas.microsoft.com/office/drawing/2014/main" id="{49B9749A-EE23-4813-B948-67021E1B27FC}"/>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0" name="object 10"/>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1" name="object 11"/>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2" name="object 12"/>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3" name="object 13"/>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5" name="object 15"/>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6" name="object 16"/>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7" name="object 17"/>
          <p:cNvSpPr/>
          <p:nvPr/>
        </p:nvSpPr>
        <p:spPr>
          <a:xfrm>
            <a:off x="3735711" y="1869202"/>
            <a:ext cx="1828800" cy="1063625"/>
          </a:xfrm>
          <a:custGeom>
            <a:avLst/>
            <a:gdLst/>
            <a:ahLst/>
            <a:cxnLst/>
            <a:rect l="l" t="t" r="r" b="b"/>
            <a:pathLst>
              <a:path w="1828800" h="1063625">
                <a:moveTo>
                  <a:pt x="1651599" y="0"/>
                </a:moveTo>
                <a:lnTo>
                  <a:pt x="177199" y="0"/>
                </a:lnTo>
                <a:lnTo>
                  <a:pt x="130092" y="6329"/>
                </a:lnTo>
                <a:lnTo>
                  <a:pt x="87763" y="24192"/>
                </a:lnTo>
                <a:lnTo>
                  <a:pt x="51900" y="51900"/>
                </a:lnTo>
                <a:lnTo>
                  <a:pt x="24192" y="87763"/>
                </a:lnTo>
                <a:lnTo>
                  <a:pt x="6329" y="130092"/>
                </a:lnTo>
                <a:lnTo>
                  <a:pt x="0" y="177199"/>
                </a:lnTo>
                <a:lnTo>
                  <a:pt x="0" y="885983"/>
                </a:lnTo>
                <a:lnTo>
                  <a:pt x="6329" y="933090"/>
                </a:lnTo>
                <a:lnTo>
                  <a:pt x="24192" y="975419"/>
                </a:lnTo>
                <a:lnTo>
                  <a:pt x="51900" y="1011282"/>
                </a:lnTo>
                <a:lnTo>
                  <a:pt x="87763" y="1038990"/>
                </a:lnTo>
                <a:lnTo>
                  <a:pt x="130092" y="1056853"/>
                </a:lnTo>
                <a:lnTo>
                  <a:pt x="177199" y="1063183"/>
                </a:lnTo>
                <a:lnTo>
                  <a:pt x="1651599" y="1063183"/>
                </a:lnTo>
                <a:lnTo>
                  <a:pt x="1698706" y="1056853"/>
                </a:lnTo>
                <a:lnTo>
                  <a:pt x="1741035" y="1038990"/>
                </a:lnTo>
                <a:lnTo>
                  <a:pt x="1776899" y="1011282"/>
                </a:lnTo>
                <a:lnTo>
                  <a:pt x="1804606" y="975419"/>
                </a:lnTo>
                <a:lnTo>
                  <a:pt x="1822470" y="933090"/>
                </a:lnTo>
                <a:lnTo>
                  <a:pt x="1828800" y="885983"/>
                </a:lnTo>
                <a:lnTo>
                  <a:pt x="1828800" y="177199"/>
                </a:lnTo>
                <a:lnTo>
                  <a:pt x="1822470" y="130092"/>
                </a:lnTo>
                <a:lnTo>
                  <a:pt x="1804606" y="87763"/>
                </a:lnTo>
                <a:lnTo>
                  <a:pt x="1776899" y="51900"/>
                </a:lnTo>
                <a:lnTo>
                  <a:pt x="1741035" y="24192"/>
                </a:lnTo>
                <a:lnTo>
                  <a:pt x="1698706" y="6329"/>
                </a:lnTo>
                <a:lnTo>
                  <a:pt x="1651599" y="0"/>
                </a:lnTo>
                <a:close/>
              </a:path>
            </a:pathLst>
          </a:custGeom>
          <a:solidFill>
            <a:srgbClr val="F2F2F2"/>
          </a:solidFill>
        </p:spPr>
        <p:txBody>
          <a:bodyPr wrap="square" lIns="0" tIns="0" rIns="0" bIns="0" rtlCol="0"/>
          <a:lstStyle/>
          <a:p>
            <a:endParaRPr/>
          </a:p>
        </p:txBody>
      </p:sp>
      <p:sp>
        <p:nvSpPr>
          <p:cNvPr id="18" name="object 18"/>
          <p:cNvSpPr txBox="1"/>
          <p:nvPr/>
        </p:nvSpPr>
        <p:spPr>
          <a:xfrm>
            <a:off x="4284255"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9" name="object 19"/>
          <p:cNvSpPr/>
          <p:nvPr/>
        </p:nvSpPr>
        <p:spPr>
          <a:xfrm>
            <a:off x="6746206" y="1881077"/>
            <a:ext cx="1828800" cy="1063625"/>
          </a:xfrm>
          <a:custGeom>
            <a:avLst/>
            <a:gdLst/>
            <a:ahLst/>
            <a:cxnLst/>
            <a:rect l="l" t="t" r="r" b="b"/>
            <a:pathLst>
              <a:path w="1828800" h="1063625">
                <a:moveTo>
                  <a:pt x="1651600" y="0"/>
                </a:moveTo>
                <a:lnTo>
                  <a:pt x="177200" y="0"/>
                </a:lnTo>
                <a:lnTo>
                  <a:pt x="130093" y="6329"/>
                </a:lnTo>
                <a:lnTo>
                  <a:pt x="87764" y="24193"/>
                </a:lnTo>
                <a:lnTo>
                  <a:pt x="51900" y="51900"/>
                </a:lnTo>
                <a:lnTo>
                  <a:pt x="24193" y="87764"/>
                </a:lnTo>
                <a:lnTo>
                  <a:pt x="6329" y="130093"/>
                </a:lnTo>
                <a:lnTo>
                  <a:pt x="0" y="177200"/>
                </a:lnTo>
                <a:lnTo>
                  <a:pt x="0" y="885983"/>
                </a:lnTo>
                <a:lnTo>
                  <a:pt x="6329" y="933090"/>
                </a:lnTo>
                <a:lnTo>
                  <a:pt x="24193" y="975420"/>
                </a:lnTo>
                <a:lnTo>
                  <a:pt x="51900" y="1011283"/>
                </a:lnTo>
                <a:lnTo>
                  <a:pt x="87764" y="1038991"/>
                </a:lnTo>
                <a:lnTo>
                  <a:pt x="130093" y="1056854"/>
                </a:lnTo>
                <a:lnTo>
                  <a:pt x="177200" y="1063184"/>
                </a:lnTo>
                <a:lnTo>
                  <a:pt x="1651600" y="1063184"/>
                </a:lnTo>
                <a:lnTo>
                  <a:pt x="1698707"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7" y="6329"/>
                </a:lnTo>
                <a:lnTo>
                  <a:pt x="1651600" y="0"/>
                </a:lnTo>
                <a:close/>
              </a:path>
            </a:pathLst>
          </a:custGeom>
          <a:solidFill>
            <a:srgbClr val="F2F2F2"/>
          </a:solidFill>
        </p:spPr>
        <p:txBody>
          <a:bodyPr wrap="square" lIns="0" tIns="0" rIns="0" bIns="0" rtlCol="0"/>
          <a:lstStyle/>
          <a:p>
            <a:endParaRPr/>
          </a:p>
        </p:txBody>
      </p:sp>
      <p:sp>
        <p:nvSpPr>
          <p:cNvPr id="20" name="object 20"/>
          <p:cNvSpPr txBox="1"/>
          <p:nvPr/>
        </p:nvSpPr>
        <p:spPr>
          <a:xfrm>
            <a:off x="7294753" y="2191003"/>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0888" y="1161794"/>
            <a:ext cx="11223058" cy="4902122"/>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5"/>
              <a:t>RollingUpdate (3)</a:t>
            </a:r>
            <a:endParaRPr lang="en-US"/>
          </a:p>
        </p:txBody>
      </p:sp>
      <p:sp>
        <p:nvSpPr>
          <p:cNvPr id="25" name="Content Placeholder 24">
            <a:extLst>
              <a:ext uri="{FF2B5EF4-FFF2-40B4-BE49-F238E27FC236}">
                <a16:creationId xmlns:a16="http://schemas.microsoft.com/office/drawing/2014/main" id="{C182A576-69A2-4524-BA32-E7D7C0E19D34}"/>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0" name="object 10"/>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1" name="object 11"/>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2" name="object 12"/>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3" name="object 13"/>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5" name="object 15"/>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6" name="object 16"/>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7" name="object 17"/>
          <p:cNvSpPr/>
          <p:nvPr/>
        </p:nvSpPr>
        <p:spPr>
          <a:xfrm>
            <a:off x="3735711" y="1869202"/>
            <a:ext cx="1828800" cy="1063625"/>
          </a:xfrm>
          <a:custGeom>
            <a:avLst/>
            <a:gdLst/>
            <a:ahLst/>
            <a:cxnLst/>
            <a:rect l="l" t="t" r="r" b="b"/>
            <a:pathLst>
              <a:path w="1828800" h="1063625">
                <a:moveTo>
                  <a:pt x="1651599" y="0"/>
                </a:moveTo>
                <a:lnTo>
                  <a:pt x="177199" y="0"/>
                </a:lnTo>
                <a:lnTo>
                  <a:pt x="130092" y="6329"/>
                </a:lnTo>
                <a:lnTo>
                  <a:pt x="87763" y="24192"/>
                </a:lnTo>
                <a:lnTo>
                  <a:pt x="51900" y="51900"/>
                </a:lnTo>
                <a:lnTo>
                  <a:pt x="24192" y="87763"/>
                </a:lnTo>
                <a:lnTo>
                  <a:pt x="6329" y="130092"/>
                </a:lnTo>
                <a:lnTo>
                  <a:pt x="0" y="177199"/>
                </a:lnTo>
                <a:lnTo>
                  <a:pt x="0" y="885983"/>
                </a:lnTo>
                <a:lnTo>
                  <a:pt x="6329" y="933090"/>
                </a:lnTo>
                <a:lnTo>
                  <a:pt x="24192" y="975419"/>
                </a:lnTo>
                <a:lnTo>
                  <a:pt x="51900" y="1011282"/>
                </a:lnTo>
                <a:lnTo>
                  <a:pt x="87763" y="1038990"/>
                </a:lnTo>
                <a:lnTo>
                  <a:pt x="130092" y="1056853"/>
                </a:lnTo>
                <a:lnTo>
                  <a:pt x="177199" y="1063183"/>
                </a:lnTo>
                <a:lnTo>
                  <a:pt x="1651599" y="1063183"/>
                </a:lnTo>
                <a:lnTo>
                  <a:pt x="1698706" y="1056853"/>
                </a:lnTo>
                <a:lnTo>
                  <a:pt x="1741035" y="1038990"/>
                </a:lnTo>
                <a:lnTo>
                  <a:pt x="1776899" y="1011282"/>
                </a:lnTo>
                <a:lnTo>
                  <a:pt x="1804606" y="975419"/>
                </a:lnTo>
                <a:lnTo>
                  <a:pt x="1822470" y="933090"/>
                </a:lnTo>
                <a:lnTo>
                  <a:pt x="1828800" y="885983"/>
                </a:lnTo>
                <a:lnTo>
                  <a:pt x="1828800" y="177199"/>
                </a:lnTo>
                <a:lnTo>
                  <a:pt x="1822470" y="130092"/>
                </a:lnTo>
                <a:lnTo>
                  <a:pt x="1804606" y="87763"/>
                </a:lnTo>
                <a:lnTo>
                  <a:pt x="1776899" y="51900"/>
                </a:lnTo>
                <a:lnTo>
                  <a:pt x="1741035" y="24192"/>
                </a:lnTo>
                <a:lnTo>
                  <a:pt x="1698706" y="6329"/>
                </a:lnTo>
                <a:lnTo>
                  <a:pt x="1651599" y="0"/>
                </a:lnTo>
                <a:close/>
              </a:path>
            </a:pathLst>
          </a:custGeom>
          <a:solidFill>
            <a:srgbClr val="F2F2F2"/>
          </a:solidFill>
        </p:spPr>
        <p:txBody>
          <a:bodyPr wrap="square" lIns="0" tIns="0" rIns="0" bIns="0" rtlCol="0"/>
          <a:lstStyle/>
          <a:p>
            <a:endParaRPr/>
          </a:p>
        </p:txBody>
      </p:sp>
      <p:sp>
        <p:nvSpPr>
          <p:cNvPr id="18" name="object 18"/>
          <p:cNvSpPr txBox="1"/>
          <p:nvPr/>
        </p:nvSpPr>
        <p:spPr>
          <a:xfrm>
            <a:off x="4284255"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9" name="object 19"/>
          <p:cNvSpPr/>
          <p:nvPr/>
        </p:nvSpPr>
        <p:spPr>
          <a:xfrm>
            <a:off x="6746206" y="1881077"/>
            <a:ext cx="1828800" cy="1063625"/>
          </a:xfrm>
          <a:custGeom>
            <a:avLst/>
            <a:gdLst/>
            <a:ahLst/>
            <a:cxnLst/>
            <a:rect l="l" t="t" r="r" b="b"/>
            <a:pathLst>
              <a:path w="1828800" h="1063625">
                <a:moveTo>
                  <a:pt x="1651600" y="0"/>
                </a:moveTo>
                <a:lnTo>
                  <a:pt x="177200" y="0"/>
                </a:lnTo>
                <a:lnTo>
                  <a:pt x="130093" y="6329"/>
                </a:lnTo>
                <a:lnTo>
                  <a:pt x="87764" y="24193"/>
                </a:lnTo>
                <a:lnTo>
                  <a:pt x="51900" y="51900"/>
                </a:lnTo>
                <a:lnTo>
                  <a:pt x="24193" y="87764"/>
                </a:lnTo>
                <a:lnTo>
                  <a:pt x="6329" y="130093"/>
                </a:lnTo>
                <a:lnTo>
                  <a:pt x="0" y="177200"/>
                </a:lnTo>
                <a:lnTo>
                  <a:pt x="0" y="885983"/>
                </a:lnTo>
                <a:lnTo>
                  <a:pt x="6329" y="933090"/>
                </a:lnTo>
                <a:lnTo>
                  <a:pt x="24193" y="975420"/>
                </a:lnTo>
                <a:lnTo>
                  <a:pt x="51900" y="1011283"/>
                </a:lnTo>
                <a:lnTo>
                  <a:pt x="87764" y="1038991"/>
                </a:lnTo>
                <a:lnTo>
                  <a:pt x="130093" y="1056854"/>
                </a:lnTo>
                <a:lnTo>
                  <a:pt x="177200" y="1063184"/>
                </a:lnTo>
                <a:lnTo>
                  <a:pt x="1651600" y="1063184"/>
                </a:lnTo>
                <a:lnTo>
                  <a:pt x="1698707"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7" y="6329"/>
                </a:lnTo>
                <a:lnTo>
                  <a:pt x="1651600" y="0"/>
                </a:lnTo>
                <a:close/>
              </a:path>
            </a:pathLst>
          </a:custGeom>
          <a:solidFill>
            <a:srgbClr val="F2F2F2"/>
          </a:solidFill>
        </p:spPr>
        <p:txBody>
          <a:bodyPr wrap="square" lIns="0" tIns="0" rIns="0" bIns="0" rtlCol="0"/>
          <a:lstStyle/>
          <a:p>
            <a:endParaRPr/>
          </a:p>
        </p:txBody>
      </p:sp>
      <p:sp>
        <p:nvSpPr>
          <p:cNvPr id="20" name="object 20"/>
          <p:cNvSpPr txBox="1"/>
          <p:nvPr/>
        </p:nvSpPr>
        <p:spPr>
          <a:xfrm>
            <a:off x="7294753" y="2191003"/>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21" name="object 21"/>
          <p:cNvSpPr/>
          <p:nvPr/>
        </p:nvSpPr>
        <p:spPr>
          <a:xfrm>
            <a:off x="725213" y="4222094"/>
            <a:ext cx="1828800" cy="1063625"/>
          </a:xfrm>
          <a:custGeom>
            <a:avLst/>
            <a:gdLst/>
            <a:ahLst/>
            <a:cxnLst/>
            <a:rect l="l" t="t" r="r" b="b"/>
            <a:pathLst>
              <a:path w="1828800" h="1063625">
                <a:moveTo>
                  <a:pt x="1651599" y="0"/>
                </a:moveTo>
                <a:lnTo>
                  <a:pt x="177200" y="0"/>
                </a:lnTo>
                <a:lnTo>
                  <a:pt x="130093" y="6329"/>
                </a:lnTo>
                <a:lnTo>
                  <a:pt x="87763" y="24193"/>
                </a:lnTo>
                <a:lnTo>
                  <a:pt x="51900" y="51900"/>
                </a:lnTo>
                <a:lnTo>
                  <a:pt x="24193" y="87764"/>
                </a:lnTo>
                <a:lnTo>
                  <a:pt x="6329" y="130093"/>
                </a:lnTo>
                <a:lnTo>
                  <a:pt x="0" y="177200"/>
                </a:lnTo>
                <a:lnTo>
                  <a:pt x="0" y="885983"/>
                </a:lnTo>
                <a:lnTo>
                  <a:pt x="6329" y="933090"/>
                </a:lnTo>
                <a:lnTo>
                  <a:pt x="24193" y="975420"/>
                </a:lnTo>
                <a:lnTo>
                  <a:pt x="51900" y="1011283"/>
                </a:lnTo>
                <a:lnTo>
                  <a:pt x="87763" y="1038991"/>
                </a:lnTo>
                <a:lnTo>
                  <a:pt x="130093" y="1056854"/>
                </a:lnTo>
                <a:lnTo>
                  <a:pt x="177200" y="1063184"/>
                </a:lnTo>
                <a:lnTo>
                  <a:pt x="1651599" y="1063184"/>
                </a:lnTo>
                <a:lnTo>
                  <a:pt x="1698706"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6" y="6329"/>
                </a:lnTo>
                <a:lnTo>
                  <a:pt x="1651599" y="0"/>
                </a:lnTo>
                <a:close/>
              </a:path>
            </a:pathLst>
          </a:custGeom>
          <a:solidFill>
            <a:srgbClr val="F2F2F2"/>
          </a:solidFill>
        </p:spPr>
        <p:txBody>
          <a:bodyPr wrap="square" lIns="0" tIns="0" rIns="0" bIns="0" rtlCol="0"/>
          <a:lstStyle/>
          <a:p>
            <a:endParaRPr/>
          </a:p>
        </p:txBody>
      </p:sp>
      <p:sp>
        <p:nvSpPr>
          <p:cNvPr id="22" name="object 22"/>
          <p:cNvSpPr txBox="1"/>
          <p:nvPr/>
        </p:nvSpPr>
        <p:spPr>
          <a:xfrm>
            <a:off x="1273757"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3137" y="1244943"/>
            <a:ext cx="11179055" cy="488263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5"/>
              <a:t>RollingUpdate (4)</a:t>
            </a:r>
            <a:endParaRPr lang="en-US"/>
          </a:p>
        </p:txBody>
      </p:sp>
      <p:sp>
        <p:nvSpPr>
          <p:cNvPr id="23" name="Content Placeholder 22">
            <a:extLst>
              <a:ext uri="{FF2B5EF4-FFF2-40B4-BE49-F238E27FC236}">
                <a16:creationId xmlns:a16="http://schemas.microsoft.com/office/drawing/2014/main" id="{C0B6545E-D07A-42A3-BA47-2F59A7DE9FE8}"/>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0" name="object 10"/>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1" name="object 11"/>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2" name="object 12"/>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3" name="object 13"/>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5" name="object 15"/>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6" name="object 16"/>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7" name="object 17"/>
          <p:cNvSpPr/>
          <p:nvPr/>
        </p:nvSpPr>
        <p:spPr>
          <a:xfrm>
            <a:off x="3735711" y="1869202"/>
            <a:ext cx="1828800" cy="1063625"/>
          </a:xfrm>
          <a:custGeom>
            <a:avLst/>
            <a:gdLst/>
            <a:ahLst/>
            <a:cxnLst/>
            <a:rect l="l" t="t" r="r" b="b"/>
            <a:pathLst>
              <a:path w="1828800" h="1063625">
                <a:moveTo>
                  <a:pt x="1651599" y="0"/>
                </a:moveTo>
                <a:lnTo>
                  <a:pt x="177199" y="0"/>
                </a:lnTo>
                <a:lnTo>
                  <a:pt x="130092" y="6329"/>
                </a:lnTo>
                <a:lnTo>
                  <a:pt x="87763" y="24192"/>
                </a:lnTo>
                <a:lnTo>
                  <a:pt x="51900" y="51900"/>
                </a:lnTo>
                <a:lnTo>
                  <a:pt x="24192" y="87763"/>
                </a:lnTo>
                <a:lnTo>
                  <a:pt x="6329" y="130092"/>
                </a:lnTo>
                <a:lnTo>
                  <a:pt x="0" y="177199"/>
                </a:lnTo>
                <a:lnTo>
                  <a:pt x="0" y="885983"/>
                </a:lnTo>
                <a:lnTo>
                  <a:pt x="6329" y="933090"/>
                </a:lnTo>
                <a:lnTo>
                  <a:pt x="24192" y="975419"/>
                </a:lnTo>
                <a:lnTo>
                  <a:pt x="51900" y="1011282"/>
                </a:lnTo>
                <a:lnTo>
                  <a:pt x="87763" y="1038990"/>
                </a:lnTo>
                <a:lnTo>
                  <a:pt x="130092" y="1056853"/>
                </a:lnTo>
                <a:lnTo>
                  <a:pt x="177199" y="1063183"/>
                </a:lnTo>
                <a:lnTo>
                  <a:pt x="1651599" y="1063183"/>
                </a:lnTo>
                <a:lnTo>
                  <a:pt x="1698706" y="1056853"/>
                </a:lnTo>
                <a:lnTo>
                  <a:pt x="1741035" y="1038990"/>
                </a:lnTo>
                <a:lnTo>
                  <a:pt x="1776899" y="1011282"/>
                </a:lnTo>
                <a:lnTo>
                  <a:pt x="1804606" y="975419"/>
                </a:lnTo>
                <a:lnTo>
                  <a:pt x="1822470" y="933090"/>
                </a:lnTo>
                <a:lnTo>
                  <a:pt x="1828800" y="885983"/>
                </a:lnTo>
                <a:lnTo>
                  <a:pt x="1828800" y="177199"/>
                </a:lnTo>
                <a:lnTo>
                  <a:pt x="1822470" y="130092"/>
                </a:lnTo>
                <a:lnTo>
                  <a:pt x="1804606" y="87763"/>
                </a:lnTo>
                <a:lnTo>
                  <a:pt x="1776899" y="51900"/>
                </a:lnTo>
                <a:lnTo>
                  <a:pt x="1741035" y="24192"/>
                </a:lnTo>
                <a:lnTo>
                  <a:pt x="1698706" y="6329"/>
                </a:lnTo>
                <a:lnTo>
                  <a:pt x="1651599" y="0"/>
                </a:lnTo>
                <a:close/>
              </a:path>
            </a:pathLst>
          </a:custGeom>
          <a:solidFill>
            <a:srgbClr val="F2F2F2"/>
          </a:solidFill>
        </p:spPr>
        <p:txBody>
          <a:bodyPr wrap="square" lIns="0" tIns="0" rIns="0" bIns="0" rtlCol="0"/>
          <a:lstStyle/>
          <a:p>
            <a:endParaRPr/>
          </a:p>
        </p:txBody>
      </p:sp>
      <p:sp>
        <p:nvSpPr>
          <p:cNvPr id="18" name="object 18"/>
          <p:cNvSpPr txBox="1"/>
          <p:nvPr/>
        </p:nvSpPr>
        <p:spPr>
          <a:xfrm>
            <a:off x="4284255"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9" name="object 19"/>
          <p:cNvSpPr/>
          <p:nvPr/>
        </p:nvSpPr>
        <p:spPr>
          <a:xfrm>
            <a:off x="725213" y="4222094"/>
            <a:ext cx="1828800" cy="1063625"/>
          </a:xfrm>
          <a:custGeom>
            <a:avLst/>
            <a:gdLst/>
            <a:ahLst/>
            <a:cxnLst/>
            <a:rect l="l" t="t" r="r" b="b"/>
            <a:pathLst>
              <a:path w="1828800" h="1063625">
                <a:moveTo>
                  <a:pt x="1651599" y="0"/>
                </a:moveTo>
                <a:lnTo>
                  <a:pt x="177200" y="0"/>
                </a:lnTo>
                <a:lnTo>
                  <a:pt x="130093" y="6329"/>
                </a:lnTo>
                <a:lnTo>
                  <a:pt x="87763" y="24193"/>
                </a:lnTo>
                <a:lnTo>
                  <a:pt x="51900" y="51900"/>
                </a:lnTo>
                <a:lnTo>
                  <a:pt x="24193" y="87764"/>
                </a:lnTo>
                <a:lnTo>
                  <a:pt x="6329" y="130093"/>
                </a:lnTo>
                <a:lnTo>
                  <a:pt x="0" y="177200"/>
                </a:lnTo>
                <a:lnTo>
                  <a:pt x="0" y="885983"/>
                </a:lnTo>
                <a:lnTo>
                  <a:pt x="6329" y="933090"/>
                </a:lnTo>
                <a:lnTo>
                  <a:pt x="24193" y="975420"/>
                </a:lnTo>
                <a:lnTo>
                  <a:pt x="51900" y="1011283"/>
                </a:lnTo>
                <a:lnTo>
                  <a:pt x="87763" y="1038991"/>
                </a:lnTo>
                <a:lnTo>
                  <a:pt x="130093" y="1056854"/>
                </a:lnTo>
                <a:lnTo>
                  <a:pt x="177200" y="1063184"/>
                </a:lnTo>
                <a:lnTo>
                  <a:pt x="1651599" y="1063184"/>
                </a:lnTo>
                <a:lnTo>
                  <a:pt x="1698706"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6" y="6329"/>
                </a:lnTo>
                <a:lnTo>
                  <a:pt x="1651599" y="0"/>
                </a:lnTo>
                <a:close/>
              </a:path>
            </a:pathLst>
          </a:custGeom>
          <a:solidFill>
            <a:srgbClr val="F2F2F2"/>
          </a:solidFill>
        </p:spPr>
        <p:txBody>
          <a:bodyPr wrap="square" lIns="0" tIns="0" rIns="0" bIns="0" rtlCol="0"/>
          <a:lstStyle/>
          <a:p>
            <a:endParaRPr/>
          </a:p>
        </p:txBody>
      </p:sp>
      <p:sp>
        <p:nvSpPr>
          <p:cNvPr id="20" name="object 20"/>
          <p:cNvSpPr txBox="1"/>
          <p:nvPr/>
        </p:nvSpPr>
        <p:spPr>
          <a:xfrm>
            <a:off x="1273757"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0139" y="1161794"/>
            <a:ext cx="11203806" cy="4965779"/>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5"/>
              <a:t>RollingUpdate (5)</a:t>
            </a:r>
            <a:endParaRPr lang="en-US"/>
          </a:p>
        </p:txBody>
      </p:sp>
      <p:sp>
        <p:nvSpPr>
          <p:cNvPr id="25" name="Content Placeholder 24">
            <a:extLst>
              <a:ext uri="{FF2B5EF4-FFF2-40B4-BE49-F238E27FC236}">
                <a16:creationId xmlns:a16="http://schemas.microsoft.com/office/drawing/2014/main" id="{1C99B5DB-FC43-4738-B29D-8E6C1D5A4731}"/>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0" name="object 10"/>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1" name="object 11"/>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2" name="object 12"/>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3" name="object 13"/>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5" name="object 15"/>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6" name="object 16"/>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7" name="object 17"/>
          <p:cNvSpPr/>
          <p:nvPr/>
        </p:nvSpPr>
        <p:spPr>
          <a:xfrm>
            <a:off x="3735711" y="1869202"/>
            <a:ext cx="1828800" cy="1063625"/>
          </a:xfrm>
          <a:custGeom>
            <a:avLst/>
            <a:gdLst/>
            <a:ahLst/>
            <a:cxnLst/>
            <a:rect l="l" t="t" r="r" b="b"/>
            <a:pathLst>
              <a:path w="1828800" h="1063625">
                <a:moveTo>
                  <a:pt x="1651599" y="0"/>
                </a:moveTo>
                <a:lnTo>
                  <a:pt x="177199" y="0"/>
                </a:lnTo>
                <a:lnTo>
                  <a:pt x="130092" y="6329"/>
                </a:lnTo>
                <a:lnTo>
                  <a:pt x="87763" y="24192"/>
                </a:lnTo>
                <a:lnTo>
                  <a:pt x="51900" y="51900"/>
                </a:lnTo>
                <a:lnTo>
                  <a:pt x="24192" y="87763"/>
                </a:lnTo>
                <a:lnTo>
                  <a:pt x="6329" y="130092"/>
                </a:lnTo>
                <a:lnTo>
                  <a:pt x="0" y="177199"/>
                </a:lnTo>
                <a:lnTo>
                  <a:pt x="0" y="885983"/>
                </a:lnTo>
                <a:lnTo>
                  <a:pt x="6329" y="933090"/>
                </a:lnTo>
                <a:lnTo>
                  <a:pt x="24192" y="975419"/>
                </a:lnTo>
                <a:lnTo>
                  <a:pt x="51900" y="1011282"/>
                </a:lnTo>
                <a:lnTo>
                  <a:pt x="87763" y="1038990"/>
                </a:lnTo>
                <a:lnTo>
                  <a:pt x="130092" y="1056853"/>
                </a:lnTo>
                <a:lnTo>
                  <a:pt x="177199" y="1063183"/>
                </a:lnTo>
                <a:lnTo>
                  <a:pt x="1651599" y="1063183"/>
                </a:lnTo>
                <a:lnTo>
                  <a:pt x="1698706" y="1056853"/>
                </a:lnTo>
                <a:lnTo>
                  <a:pt x="1741035" y="1038990"/>
                </a:lnTo>
                <a:lnTo>
                  <a:pt x="1776899" y="1011282"/>
                </a:lnTo>
                <a:lnTo>
                  <a:pt x="1804606" y="975419"/>
                </a:lnTo>
                <a:lnTo>
                  <a:pt x="1822470" y="933090"/>
                </a:lnTo>
                <a:lnTo>
                  <a:pt x="1828800" y="885983"/>
                </a:lnTo>
                <a:lnTo>
                  <a:pt x="1828800" y="177199"/>
                </a:lnTo>
                <a:lnTo>
                  <a:pt x="1822470" y="130092"/>
                </a:lnTo>
                <a:lnTo>
                  <a:pt x="1804606" y="87763"/>
                </a:lnTo>
                <a:lnTo>
                  <a:pt x="1776899" y="51900"/>
                </a:lnTo>
                <a:lnTo>
                  <a:pt x="1741035" y="24192"/>
                </a:lnTo>
                <a:lnTo>
                  <a:pt x="1698706" y="6329"/>
                </a:lnTo>
                <a:lnTo>
                  <a:pt x="1651599" y="0"/>
                </a:lnTo>
                <a:close/>
              </a:path>
            </a:pathLst>
          </a:custGeom>
          <a:solidFill>
            <a:srgbClr val="F2F2F2"/>
          </a:solidFill>
        </p:spPr>
        <p:txBody>
          <a:bodyPr wrap="square" lIns="0" tIns="0" rIns="0" bIns="0" rtlCol="0"/>
          <a:lstStyle/>
          <a:p>
            <a:endParaRPr/>
          </a:p>
        </p:txBody>
      </p:sp>
      <p:sp>
        <p:nvSpPr>
          <p:cNvPr id="18" name="object 18"/>
          <p:cNvSpPr txBox="1"/>
          <p:nvPr/>
        </p:nvSpPr>
        <p:spPr>
          <a:xfrm>
            <a:off x="4284255"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9" name="object 19"/>
          <p:cNvSpPr/>
          <p:nvPr/>
        </p:nvSpPr>
        <p:spPr>
          <a:xfrm>
            <a:off x="725213" y="4222094"/>
            <a:ext cx="1828800" cy="1063625"/>
          </a:xfrm>
          <a:custGeom>
            <a:avLst/>
            <a:gdLst/>
            <a:ahLst/>
            <a:cxnLst/>
            <a:rect l="l" t="t" r="r" b="b"/>
            <a:pathLst>
              <a:path w="1828800" h="1063625">
                <a:moveTo>
                  <a:pt x="1651599" y="0"/>
                </a:moveTo>
                <a:lnTo>
                  <a:pt x="177200" y="0"/>
                </a:lnTo>
                <a:lnTo>
                  <a:pt x="130093" y="6329"/>
                </a:lnTo>
                <a:lnTo>
                  <a:pt x="87763" y="24193"/>
                </a:lnTo>
                <a:lnTo>
                  <a:pt x="51900" y="51900"/>
                </a:lnTo>
                <a:lnTo>
                  <a:pt x="24193" y="87764"/>
                </a:lnTo>
                <a:lnTo>
                  <a:pt x="6329" y="130093"/>
                </a:lnTo>
                <a:lnTo>
                  <a:pt x="0" y="177200"/>
                </a:lnTo>
                <a:lnTo>
                  <a:pt x="0" y="885983"/>
                </a:lnTo>
                <a:lnTo>
                  <a:pt x="6329" y="933090"/>
                </a:lnTo>
                <a:lnTo>
                  <a:pt x="24193" y="975420"/>
                </a:lnTo>
                <a:lnTo>
                  <a:pt x="51900" y="1011283"/>
                </a:lnTo>
                <a:lnTo>
                  <a:pt x="87763" y="1038991"/>
                </a:lnTo>
                <a:lnTo>
                  <a:pt x="130093" y="1056854"/>
                </a:lnTo>
                <a:lnTo>
                  <a:pt x="177200" y="1063184"/>
                </a:lnTo>
                <a:lnTo>
                  <a:pt x="1651599" y="1063184"/>
                </a:lnTo>
                <a:lnTo>
                  <a:pt x="1698706"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6" y="6329"/>
                </a:lnTo>
                <a:lnTo>
                  <a:pt x="1651599" y="0"/>
                </a:lnTo>
                <a:close/>
              </a:path>
            </a:pathLst>
          </a:custGeom>
          <a:solidFill>
            <a:srgbClr val="F2F2F2"/>
          </a:solidFill>
        </p:spPr>
        <p:txBody>
          <a:bodyPr wrap="square" lIns="0" tIns="0" rIns="0" bIns="0" rtlCol="0"/>
          <a:lstStyle/>
          <a:p>
            <a:endParaRPr/>
          </a:p>
        </p:txBody>
      </p:sp>
      <p:sp>
        <p:nvSpPr>
          <p:cNvPr id="20" name="object 20"/>
          <p:cNvSpPr txBox="1"/>
          <p:nvPr/>
        </p:nvSpPr>
        <p:spPr>
          <a:xfrm>
            <a:off x="1273757"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21" name="object 21"/>
          <p:cNvSpPr/>
          <p:nvPr/>
        </p:nvSpPr>
        <p:spPr>
          <a:xfrm>
            <a:off x="3735711" y="4222094"/>
            <a:ext cx="1828800" cy="1063625"/>
          </a:xfrm>
          <a:custGeom>
            <a:avLst/>
            <a:gdLst/>
            <a:ahLst/>
            <a:cxnLst/>
            <a:rect l="l" t="t" r="r" b="b"/>
            <a:pathLst>
              <a:path w="1828800" h="1063625">
                <a:moveTo>
                  <a:pt x="1651599" y="0"/>
                </a:moveTo>
                <a:lnTo>
                  <a:pt x="177199" y="0"/>
                </a:lnTo>
                <a:lnTo>
                  <a:pt x="130092" y="6329"/>
                </a:lnTo>
                <a:lnTo>
                  <a:pt x="87763" y="24193"/>
                </a:lnTo>
                <a:lnTo>
                  <a:pt x="51900" y="51900"/>
                </a:lnTo>
                <a:lnTo>
                  <a:pt x="24192" y="87764"/>
                </a:lnTo>
                <a:lnTo>
                  <a:pt x="6329" y="130093"/>
                </a:lnTo>
                <a:lnTo>
                  <a:pt x="0" y="177200"/>
                </a:lnTo>
                <a:lnTo>
                  <a:pt x="0" y="885983"/>
                </a:lnTo>
                <a:lnTo>
                  <a:pt x="6329" y="933090"/>
                </a:lnTo>
                <a:lnTo>
                  <a:pt x="24192" y="975420"/>
                </a:lnTo>
                <a:lnTo>
                  <a:pt x="51900" y="1011283"/>
                </a:lnTo>
                <a:lnTo>
                  <a:pt x="87763" y="1038991"/>
                </a:lnTo>
                <a:lnTo>
                  <a:pt x="130092" y="1056854"/>
                </a:lnTo>
                <a:lnTo>
                  <a:pt x="177199" y="1063184"/>
                </a:lnTo>
                <a:lnTo>
                  <a:pt x="1651599" y="1063184"/>
                </a:lnTo>
                <a:lnTo>
                  <a:pt x="1698706" y="1056854"/>
                </a:lnTo>
                <a:lnTo>
                  <a:pt x="1741035" y="1038991"/>
                </a:lnTo>
                <a:lnTo>
                  <a:pt x="1776899" y="1011283"/>
                </a:lnTo>
                <a:lnTo>
                  <a:pt x="1804606" y="975420"/>
                </a:lnTo>
                <a:lnTo>
                  <a:pt x="1822470" y="933090"/>
                </a:lnTo>
                <a:lnTo>
                  <a:pt x="1828800" y="885983"/>
                </a:lnTo>
                <a:lnTo>
                  <a:pt x="1828800" y="177200"/>
                </a:lnTo>
                <a:lnTo>
                  <a:pt x="1822470" y="130093"/>
                </a:lnTo>
                <a:lnTo>
                  <a:pt x="1804606" y="87764"/>
                </a:lnTo>
                <a:lnTo>
                  <a:pt x="1776899" y="51900"/>
                </a:lnTo>
                <a:lnTo>
                  <a:pt x="1741035" y="24193"/>
                </a:lnTo>
                <a:lnTo>
                  <a:pt x="1698706" y="6329"/>
                </a:lnTo>
                <a:lnTo>
                  <a:pt x="1651599" y="0"/>
                </a:lnTo>
                <a:close/>
              </a:path>
            </a:pathLst>
          </a:custGeom>
          <a:solidFill>
            <a:srgbClr val="F2F2F2"/>
          </a:solidFill>
        </p:spPr>
        <p:txBody>
          <a:bodyPr wrap="square" lIns="0" tIns="0" rIns="0" bIns="0" rtlCol="0"/>
          <a:lstStyle/>
          <a:p>
            <a:endParaRPr/>
          </a:p>
        </p:txBody>
      </p:sp>
      <p:sp>
        <p:nvSpPr>
          <p:cNvPr id="22" name="object 22"/>
          <p:cNvSpPr txBox="1"/>
          <p:nvPr/>
        </p:nvSpPr>
        <p:spPr>
          <a:xfrm>
            <a:off x="4284255"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00513" y="1244942"/>
            <a:ext cx="11251933" cy="4882631"/>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5"/>
              <a:t>RollingUpdate (6)</a:t>
            </a:r>
            <a:endParaRPr lang="en-US"/>
          </a:p>
        </p:txBody>
      </p:sp>
      <p:sp>
        <p:nvSpPr>
          <p:cNvPr id="23" name="Content Placeholder 22">
            <a:extLst>
              <a:ext uri="{FF2B5EF4-FFF2-40B4-BE49-F238E27FC236}">
                <a16:creationId xmlns:a16="http://schemas.microsoft.com/office/drawing/2014/main" id="{1CF45030-B606-46FD-88AC-2112B938348E}"/>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0" name="object 10"/>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1" name="object 11"/>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2" name="object 12"/>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3" name="object 13"/>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5" name="object 15"/>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6" name="object 16"/>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7" name="object 17"/>
          <p:cNvSpPr/>
          <p:nvPr/>
        </p:nvSpPr>
        <p:spPr>
          <a:xfrm>
            <a:off x="725213" y="4222094"/>
            <a:ext cx="1828800" cy="1063625"/>
          </a:xfrm>
          <a:custGeom>
            <a:avLst/>
            <a:gdLst/>
            <a:ahLst/>
            <a:cxnLst/>
            <a:rect l="l" t="t" r="r" b="b"/>
            <a:pathLst>
              <a:path w="1828800" h="1063625">
                <a:moveTo>
                  <a:pt x="1651599" y="0"/>
                </a:moveTo>
                <a:lnTo>
                  <a:pt x="177200" y="0"/>
                </a:lnTo>
                <a:lnTo>
                  <a:pt x="130093" y="6329"/>
                </a:lnTo>
                <a:lnTo>
                  <a:pt x="87763" y="24193"/>
                </a:lnTo>
                <a:lnTo>
                  <a:pt x="51900" y="51900"/>
                </a:lnTo>
                <a:lnTo>
                  <a:pt x="24193" y="87764"/>
                </a:lnTo>
                <a:lnTo>
                  <a:pt x="6329" y="130093"/>
                </a:lnTo>
                <a:lnTo>
                  <a:pt x="0" y="177200"/>
                </a:lnTo>
                <a:lnTo>
                  <a:pt x="0" y="885983"/>
                </a:lnTo>
                <a:lnTo>
                  <a:pt x="6329" y="933090"/>
                </a:lnTo>
                <a:lnTo>
                  <a:pt x="24193" y="975420"/>
                </a:lnTo>
                <a:lnTo>
                  <a:pt x="51900" y="1011283"/>
                </a:lnTo>
                <a:lnTo>
                  <a:pt x="87763" y="1038991"/>
                </a:lnTo>
                <a:lnTo>
                  <a:pt x="130093" y="1056854"/>
                </a:lnTo>
                <a:lnTo>
                  <a:pt x="177200" y="1063184"/>
                </a:lnTo>
                <a:lnTo>
                  <a:pt x="1651599" y="1063184"/>
                </a:lnTo>
                <a:lnTo>
                  <a:pt x="1698706"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6" y="6329"/>
                </a:lnTo>
                <a:lnTo>
                  <a:pt x="1651599" y="0"/>
                </a:lnTo>
                <a:close/>
              </a:path>
            </a:pathLst>
          </a:custGeom>
          <a:solidFill>
            <a:srgbClr val="F2F2F2"/>
          </a:solidFill>
        </p:spPr>
        <p:txBody>
          <a:bodyPr wrap="square" lIns="0" tIns="0" rIns="0" bIns="0" rtlCol="0"/>
          <a:lstStyle/>
          <a:p>
            <a:endParaRPr/>
          </a:p>
        </p:txBody>
      </p:sp>
      <p:sp>
        <p:nvSpPr>
          <p:cNvPr id="18" name="object 18"/>
          <p:cNvSpPr txBox="1"/>
          <p:nvPr/>
        </p:nvSpPr>
        <p:spPr>
          <a:xfrm>
            <a:off x="1273757"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9" name="object 19"/>
          <p:cNvSpPr/>
          <p:nvPr/>
        </p:nvSpPr>
        <p:spPr>
          <a:xfrm>
            <a:off x="3735711" y="4222094"/>
            <a:ext cx="1828800" cy="1063625"/>
          </a:xfrm>
          <a:custGeom>
            <a:avLst/>
            <a:gdLst/>
            <a:ahLst/>
            <a:cxnLst/>
            <a:rect l="l" t="t" r="r" b="b"/>
            <a:pathLst>
              <a:path w="1828800" h="1063625">
                <a:moveTo>
                  <a:pt x="1651599" y="0"/>
                </a:moveTo>
                <a:lnTo>
                  <a:pt x="177199" y="0"/>
                </a:lnTo>
                <a:lnTo>
                  <a:pt x="130092" y="6329"/>
                </a:lnTo>
                <a:lnTo>
                  <a:pt x="87763" y="24193"/>
                </a:lnTo>
                <a:lnTo>
                  <a:pt x="51900" y="51900"/>
                </a:lnTo>
                <a:lnTo>
                  <a:pt x="24192" y="87764"/>
                </a:lnTo>
                <a:lnTo>
                  <a:pt x="6329" y="130093"/>
                </a:lnTo>
                <a:lnTo>
                  <a:pt x="0" y="177200"/>
                </a:lnTo>
                <a:lnTo>
                  <a:pt x="0" y="885983"/>
                </a:lnTo>
                <a:lnTo>
                  <a:pt x="6329" y="933090"/>
                </a:lnTo>
                <a:lnTo>
                  <a:pt x="24192" y="975420"/>
                </a:lnTo>
                <a:lnTo>
                  <a:pt x="51900" y="1011283"/>
                </a:lnTo>
                <a:lnTo>
                  <a:pt x="87763" y="1038991"/>
                </a:lnTo>
                <a:lnTo>
                  <a:pt x="130092" y="1056854"/>
                </a:lnTo>
                <a:lnTo>
                  <a:pt x="177199" y="1063184"/>
                </a:lnTo>
                <a:lnTo>
                  <a:pt x="1651599" y="1063184"/>
                </a:lnTo>
                <a:lnTo>
                  <a:pt x="1698706" y="1056854"/>
                </a:lnTo>
                <a:lnTo>
                  <a:pt x="1741035" y="1038991"/>
                </a:lnTo>
                <a:lnTo>
                  <a:pt x="1776899" y="1011283"/>
                </a:lnTo>
                <a:lnTo>
                  <a:pt x="1804606" y="975420"/>
                </a:lnTo>
                <a:lnTo>
                  <a:pt x="1822470" y="933090"/>
                </a:lnTo>
                <a:lnTo>
                  <a:pt x="1828800" y="885983"/>
                </a:lnTo>
                <a:lnTo>
                  <a:pt x="1828800" y="177200"/>
                </a:lnTo>
                <a:lnTo>
                  <a:pt x="1822470" y="130093"/>
                </a:lnTo>
                <a:lnTo>
                  <a:pt x="1804606" y="87764"/>
                </a:lnTo>
                <a:lnTo>
                  <a:pt x="1776899" y="51900"/>
                </a:lnTo>
                <a:lnTo>
                  <a:pt x="1741035" y="24193"/>
                </a:lnTo>
                <a:lnTo>
                  <a:pt x="1698706" y="6329"/>
                </a:lnTo>
                <a:lnTo>
                  <a:pt x="1651599" y="0"/>
                </a:lnTo>
                <a:close/>
              </a:path>
            </a:pathLst>
          </a:custGeom>
          <a:solidFill>
            <a:srgbClr val="F2F2F2"/>
          </a:solidFill>
        </p:spPr>
        <p:txBody>
          <a:bodyPr wrap="square" lIns="0" tIns="0" rIns="0" bIns="0" rtlCol="0"/>
          <a:lstStyle/>
          <a:p>
            <a:endParaRPr/>
          </a:p>
        </p:txBody>
      </p:sp>
      <p:sp>
        <p:nvSpPr>
          <p:cNvPr id="20" name="object 20"/>
          <p:cNvSpPr txBox="1"/>
          <p:nvPr/>
        </p:nvSpPr>
        <p:spPr>
          <a:xfrm>
            <a:off x="4284255"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3137" y="1161794"/>
            <a:ext cx="11300059" cy="496578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5"/>
              <a:t>RollingUpdate (7)</a:t>
            </a:r>
            <a:endParaRPr lang="en-US"/>
          </a:p>
        </p:txBody>
      </p:sp>
      <p:sp>
        <p:nvSpPr>
          <p:cNvPr id="25" name="Content Placeholder 24">
            <a:extLst>
              <a:ext uri="{FF2B5EF4-FFF2-40B4-BE49-F238E27FC236}">
                <a16:creationId xmlns:a16="http://schemas.microsoft.com/office/drawing/2014/main" id="{B93E7B40-BD10-4436-AF55-661C105DF183}"/>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0" name="object 10"/>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1" name="object 11"/>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2" name="object 12"/>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3" name="object 13"/>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5" name="object 15"/>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6" name="object 16"/>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7" name="object 17"/>
          <p:cNvSpPr/>
          <p:nvPr/>
        </p:nvSpPr>
        <p:spPr>
          <a:xfrm>
            <a:off x="725213" y="4222094"/>
            <a:ext cx="1828800" cy="1063625"/>
          </a:xfrm>
          <a:custGeom>
            <a:avLst/>
            <a:gdLst/>
            <a:ahLst/>
            <a:cxnLst/>
            <a:rect l="l" t="t" r="r" b="b"/>
            <a:pathLst>
              <a:path w="1828800" h="1063625">
                <a:moveTo>
                  <a:pt x="1651599" y="0"/>
                </a:moveTo>
                <a:lnTo>
                  <a:pt x="177200" y="0"/>
                </a:lnTo>
                <a:lnTo>
                  <a:pt x="130093" y="6329"/>
                </a:lnTo>
                <a:lnTo>
                  <a:pt x="87763" y="24193"/>
                </a:lnTo>
                <a:lnTo>
                  <a:pt x="51900" y="51900"/>
                </a:lnTo>
                <a:lnTo>
                  <a:pt x="24193" y="87764"/>
                </a:lnTo>
                <a:lnTo>
                  <a:pt x="6329" y="130093"/>
                </a:lnTo>
                <a:lnTo>
                  <a:pt x="0" y="177200"/>
                </a:lnTo>
                <a:lnTo>
                  <a:pt x="0" y="885983"/>
                </a:lnTo>
                <a:lnTo>
                  <a:pt x="6329" y="933090"/>
                </a:lnTo>
                <a:lnTo>
                  <a:pt x="24193" y="975420"/>
                </a:lnTo>
                <a:lnTo>
                  <a:pt x="51900" y="1011283"/>
                </a:lnTo>
                <a:lnTo>
                  <a:pt x="87763" y="1038991"/>
                </a:lnTo>
                <a:lnTo>
                  <a:pt x="130093" y="1056854"/>
                </a:lnTo>
                <a:lnTo>
                  <a:pt x="177200" y="1063184"/>
                </a:lnTo>
                <a:lnTo>
                  <a:pt x="1651599" y="1063184"/>
                </a:lnTo>
                <a:lnTo>
                  <a:pt x="1698706"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6" y="6329"/>
                </a:lnTo>
                <a:lnTo>
                  <a:pt x="1651599" y="0"/>
                </a:lnTo>
                <a:close/>
              </a:path>
            </a:pathLst>
          </a:custGeom>
          <a:solidFill>
            <a:srgbClr val="F2F2F2"/>
          </a:solidFill>
        </p:spPr>
        <p:txBody>
          <a:bodyPr wrap="square" lIns="0" tIns="0" rIns="0" bIns="0" rtlCol="0"/>
          <a:lstStyle/>
          <a:p>
            <a:endParaRPr/>
          </a:p>
        </p:txBody>
      </p:sp>
      <p:sp>
        <p:nvSpPr>
          <p:cNvPr id="18" name="object 18"/>
          <p:cNvSpPr txBox="1"/>
          <p:nvPr/>
        </p:nvSpPr>
        <p:spPr>
          <a:xfrm>
            <a:off x="1273757"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9" name="object 19"/>
          <p:cNvSpPr/>
          <p:nvPr/>
        </p:nvSpPr>
        <p:spPr>
          <a:xfrm>
            <a:off x="3735711" y="4222094"/>
            <a:ext cx="1828800" cy="1063625"/>
          </a:xfrm>
          <a:custGeom>
            <a:avLst/>
            <a:gdLst/>
            <a:ahLst/>
            <a:cxnLst/>
            <a:rect l="l" t="t" r="r" b="b"/>
            <a:pathLst>
              <a:path w="1828800" h="1063625">
                <a:moveTo>
                  <a:pt x="1651599" y="0"/>
                </a:moveTo>
                <a:lnTo>
                  <a:pt x="177199" y="0"/>
                </a:lnTo>
                <a:lnTo>
                  <a:pt x="130092" y="6329"/>
                </a:lnTo>
                <a:lnTo>
                  <a:pt x="87763" y="24193"/>
                </a:lnTo>
                <a:lnTo>
                  <a:pt x="51900" y="51900"/>
                </a:lnTo>
                <a:lnTo>
                  <a:pt x="24192" y="87764"/>
                </a:lnTo>
                <a:lnTo>
                  <a:pt x="6329" y="130093"/>
                </a:lnTo>
                <a:lnTo>
                  <a:pt x="0" y="177200"/>
                </a:lnTo>
                <a:lnTo>
                  <a:pt x="0" y="885983"/>
                </a:lnTo>
                <a:lnTo>
                  <a:pt x="6329" y="933090"/>
                </a:lnTo>
                <a:lnTo>
                  <a:pt x="24192" y="975420"/>
                </a:lnTo>
                <a:lnTo>
                  <a:pt x="51900" y="1011283"/>
                </a:lnTo>
                <a:lnTo>
                  <a:pt x="87763" y="1038991"/>
                </a:lnTo>
                <a:lnTo>
                  <a:pt x="130092" y="1056854"/>
                </a:lnTo>
                <a:lnTo>
                  <a:pt x="177199" y="1063184"/>
                </a:lnTo>
                <a:lnTo>
                  <a:pt x="1651599" y="1063184"/>
                </a:lnTo>
                <a:lnTo>
                  <a:pt x="1698706" y="1056854"/>
                </a:lnTo>
                <a:lnTo>
                  <a:pt x="1741035" y="1038991"/>
                </a:lnTo>
                <a:lnTo>
                  <a:pt x="1776899" y="1011283"/>
                </a:lnTo>
                <a:lnTo>
                  <a:pt x="1804606" y="975420"/>
                </a:lnTo>
                <a:lnTo>
                  <a:pt x="1822470" y="933090"/>
                </a:lnTo>
                <a:lnTo>
                  <a:pt x="1828800" y="885983"/>
                </a:lnTo>
                <a:lnTo>
                  <a:pt x="1828800" y="177200"/>
                </a:lnTo>
                <a:lnTo>
                  <a:pt x="1822470" y="130093"/>
                </a:lnTo>
                <a:lnTo>
                  <a:pt x="1804606" y="87764"/>
                </a:lnTo>
                <a:lnTo>
                  <a:pt x="1776899" y="51900"/>
                </a:lnTo>
                <a:lnTo>
                  <a:pt x="1741035" y="24193"/>
                </a:lnTo>
                <a:lnTo>
                  <a:pt x="1698706" y="6329"/>
                </a:lnTo>
                <a:lnTo>
                  <a:pt x="1651599" y="0"/>
                </a:lnTo>
                <a:close/>
              </a:path>
            </a:pathLst>
          </a:custGeom>
          <a:solidFill>
            <a:srgbClr val="F2F2F2"/>
          </a:solidFill>
        </p:spPr>
        <p:txBody>
          <a:bodyPr wrap="square" lIns="0" tIns="0" rIns="0" bIns="0" rtlCol="0"/>
          <a:lstStyle/>
          <a:p>
            <a:endParaRPr/>
          </a:p>
        </p:txBody>
      </p:sp>
      <p:sp>
        <p:nvSpPr>
          <p:cNvPr id="20" name="object 20"/>
          <p:cNvSpPr txBox="1"/>
          <p:nvPr/>
        </p:nvSpPr>
        <p:spPr>
          <a:xfrm>
            <a:off x="4284255"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21" name="object 21"/>
          <p:cNvSpPr/>
          <p:nvPr/>
        </p:nvSpPr>
        <p:spPr>
          <a:xfrm>
            <a:off x="6746206" y="4233970"/>
            <a:ext cx="1828800" cy="1063625"/>
          </a:xfrm>
          <a:custGeom>
            <a:avLst/>
            <a:gdLst/>
            <a:ahLst/>
            <a:cxnLst/>
            <a:rect l="l" t="t" r="r" b="b"/>
            <a:pathLst>
              <a:path w="1828800" h="1063625">
                <a:moveTo>
                  <a:pt x="1651600" y="0"/>
                </a:moveTo>
                <a:lnTo>
                  <a:pt x="177200" y="0"/>
                </a:lnTo>
                <a:lnTo>
                  <a:pt x="130093" y="6329"/>
                </a:lnTo>
                <a:lnTo>
                  <a:pt x="87764" y="24192"/>
                </a:lnTo>
                <a:lnTo>
                  <a:pt x="51900" y="51900"/>
                </a:lnTo>
                <a:lnTo>
                  <a:pt x="24193" y="87763"/>
                </a:lnTo>
                <a:lnTo>
                  <a:pt x="6329" y="130092"/>
                </a:lnTo>
                <a:lnTo>
                  <a:pt x="0" y="177199"/>
                </a:lnTo>
                <a:lnTo>
                  <a:pt x="0" y="885983"/>
                </a:lnTo>
                <a:lnTo>
                  <a:pt x="6329" y="933090"/>
                </a:lnTo>
                <a:lnTo>
                  <a:pt x="24193" y="975419"/>
                </a:lnTo>
                <a:lnTo>
                  <a:pt x="51900" y="1011282"/>
                </a:lnTo>
                <a:lnTo>
                  <a:pt x="87764" y="1038990"/>
                </a:lnTo>
                <a:lnTo>
                  <a:pt x="130093" y="1056853"/>
                </a:lnTo>
                <a:lnTo>
                  <a:pt x="177200" y="1063183"/>
                </a:lnTo>
                <a:lnTo>
                  <a:pt x="1651600" y="1063183"/>
                </a:lnTo>
                <a:lnTo>
                  <a:pt x="1698707"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7" y="6329"/>
                </a:lnTo>
                <a:lnTo>
                  <a:pt x="1651600" y="0"/>
                </a:lnTo>
                <a:close/>
              </a:path>
            </a:pathLst>
          </a:custGeom>
          <a:solidFill>
            <a:srgbClr val="F2F2F2"/>
          </a:solidFill>
        </p:spPr>
        <p:txBody>
          <a:bodyPr wrap="square" lIns="0" tIns="0" rIns="0" bIns="0" rtlCol="0"/>
          <a:lstStyle/>
          <a:p>
            <a:endParaRPr/>
          </a:p>
        </p:txBody>
      </p:sp>
      <p:sp>
        <p:nvSpPr>
          <p:cNvPr id="22" name="object 22"/>
          <p:cNvSpPr txBox="1"/>
          <p:nvPr/>
        </p:nvSpPr>
        <p:spPr>
          <a:xfrm>
            <a:off x="7294753" y="4544059"/>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3777" y="1061544"/>
            <a:ext cx="11614150" cy="506603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a:t>
            </a:r>
            <a:r>
              <a:rPr lang="en-US" spc="55"/>
              <a:t> </a:t>
            </a:r>
            <a:r>
              <a:rPr lang="en-US" spc="-15"/>
              <a:t>RollingUpdate (8)</a:t>
            </a:r>
            <a:endParaRPr lang="en-US"/>
          </a:p>
        </p:txBody>
      </p:sp>
      <p:sp>
        <p:nvSpPr>
          <p:cNvPr id="24" name="Content Placeholder 23">
            <a:extLst>
              <a:ext uri="{FF2B5EF4-FFF2-40B4-BE49-F238E27FC236}">
                <a16:creationId xmlns:a16="http://schemas.microsoft.com/office/drawing/2014/main" id="{936C98B8-3C88-4A2B-B0FC-0640D363BA17}"/>
              </a:ext>
            </a:extLst>
          </p:cNvPr>
          <p:cNvSpPr>
            <a:spLocks noGrp="1"/>
          </p:cNvSpPr>
          <p:nvPr>
            <p:ph sz="quarter" idx="11"/>
          </p:nvPr>
        </p:nvSpPr>
        <p:spPr/>
        <p:txBody>
          <a:bodyPr/>
          <a:lstStyle/>
          <a:p>
            <a:r>
              <a:rPr lang="en-US"/>
              <a:t/>
            </a:r>
            <a:br>
              <a:rPr lang="en-US"/>
            </a:br>
            <a:endParaRPr lang="en-US"/>
          </a:p>
        </p:txBody>
      </p:sp>
      <p:sp>
        <p:nvSpPr>
          <p:cNvPr id="4" name="object 4"/>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D9D9D9"/>
          </a:solidFill>
        </p:spPr>
        <p:txBody>
          <a:bodyPr wrap="square" lIns="0" tIns="0" rIns="0" bIns="0" rtlCol="0"/>
          <a:lstStyle/>
          <a:p>
            <a:endParaRPr/>
          </a:p>
        </p:txBody>
      </p:sp>
      <p:sp>
        <p:nvSpPr>
          <p:cNvPr id="5" name="object 5"/>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6" name="object 6"/>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2F2F2"/>
          </a:solidFill>
        </p:spPr>
        <p:txBody>
          <a:bodyPr wrap="square" lIns="0" tIns="0" rIns="0" bIns="0" rtlCol="0"/>
          <a:lstStyle/>
          <a:p>
            <a:endParaRPr/>
          </a:p>
        </p:txBody>
      </p:sp>
      <p:sp>
        <p:nvSpPr>
          <p:cNvPr id="7" name="object 7"/>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8" name="object 8"/>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9" name="object 9"/>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0" name="object 10"/>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1" name="object 11"/>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2" name="object 12"/>
          <p:cNvSpPr/>
          <p:nvPr/>
        </p:nvSpPr>
        <p:spPr>
          <a:xfrm>
            <a:off x="725213" y="4222094"/>
            <a:ext cx="1828800" cy="1063625"/>
          </a:xfrm>
          <a:custGeom>
            <a:avLst/>
            <a:gdLst/>
            <a:ahLst/>
            <a:cxnLst/>
            <a:rect l="l" t="t" r="r" b="b"/>
            <a:pathLst>
              <a:path w="1828800" h="1063625">
                <a:moveTo>
                  <a:pt x="1651599" y="0"/>
                </a:moveTo>
                <a:lnTo>
                  <a:pt x="177200" y="0"/>
                </a:lnTo>
                <a:lnTo>
                  <a:pt x="130093" y="6329"/>
                </a:lnTo>
                <a:lnTo>
                  <a:pt x="87763" y="24193"/>
                </a:lnTo>
                <a:lnTo>
                  <a:pt x="51900" y="51900"/>
                </a:lnTo>
                <a:lnTo>
                  <a:pt x="24193" y="87764"/>
                </a:lnTo>
                <a:lnTo>
                  <a:pt x="6329" y="130093"/>
                </a:lnTo>
                <a:lnTo>
                  <a:pt x="0" y="177200"/>
                </a:lnTo>
                <a:lnTo>
                  <a:pt x="0" y="885983"/>
                </a:lnTo>
                <a:lnTo>
                  <a:pt x="6329" y="933090"/>
                </a:lnTo>
                <a:lnTo>
                  <a:pt x="24193" y="975420"/>
                </a:lnTo>
                <a:lnTo>
                  <a:pt x="51900" y="1011283"/>
                </a:lnTo>
                <a:lnTo>
                  <a:pt x="87763" y="1038991"/>
                </a:lnTo>
                <a:lnTo>
                  <a:pt x="130093" y="1056854"/>
                </a:lnTo>
                <a:lnTo>
                  <a:pt x="177200" y="1063184"/>
                </a:lnTo>
                <a:lnTo>
                  <a:pt x="1651599" y="1063184"/>
                </a:lnTo>
                <a:lnTo>
                  <a:pt x="1698706"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6" y="6329"/>
                </a:lnTo>
                <a:lnTo>
                  <a:pt x="1651599" y="0"/>
                </a:lnTo>
                <a:close/>
              </a:path>
            </a:pathLst>
          </a:custGeom>
          <a:solidFill>
            <a:srgbClr val="F2F2F2"/>
          </a:solidFill>
        </p:spPr>
        <p:txBody>
          <a:bodyPr wrap="square" lIns="0" tIns="0" rIns="0" bIns="0" rtlCol="0"/>
          <a:lstStyle/>
          <a:p>
            <a:endParaRPr/>
          </a:p>
        </p:txBody>
      </p:sp>
      <p:sp>
        <p:nvSpPr>
          <p:cNvPr id="13" name="object 13"/>
          <p:cNvSpPr txBox="1"/>
          <p:nvPr/>
        </p:nvSpPr>
        <p:spPr>
          <a:xfrm>
            <a:off x="1273757"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4" name="object 14"/>
          <p:cNvSpPr/>
          <p:nvPr/>
        </p:nvSpPr>
        <p:spPr>
          <a:xfrm>
            <a:off x="3735711" y="4222094"/>
            <a:ext cx="1828800" cy="1063625"/>
          </a:xfrm>
          <a:custGeom>
            <a:avLst/>
            <a:gdLst/>
            <a:ahLst/>
            <a:cxnLst/>
            <a:rect l="l" t="t" r="r" b="b"/>
            <a:pathLst>
              <a:path w="1828800" h="1063625">
                <a:moveTo>
                  <a:pt x="1651599" y="0"/>
                </a:moveTo>
                <a:lnTo>
                  <a:pt x="177199" y="0"/>
                </a:lnTo>
                <a:lnTo>
                  <a:pt x="130092" y="6329"/>
                </a:lnTo>
                <a:lnTo>
                  <a:pt x="87763" y="24193"/>
                </a:lnTo>
                <a:lnTo>
                  <a:pt x="51900" y="51900"/>
                </a:lnTo>
                <a:lnTo>
                  <a:pt x="24192" y="87764"/>
                </a:lnTo>
                <a:lnTo>
                  <a:pt x="6329" y="130093"/>
                </a:lnTo>
                <a:lnTo>
                  <a:pt x="0" y="177200"/>
                </a:lnTo>
                <a:lnTo>
                  <a:pt x="0" y="885983"/>
                </a:lnTo>
                <a:lnTo>
                  <a:pt x="6329" y="933090"/>
                </a:lnTo>
                <a:lnTo>
                  <a:pt x="24192" y="975420"/>
                </a:lnTo>
                <a:lnTo>
                  <a:pt x="51900" y="1011283"/>
                </a:lnTo>
                <a:lnTo>
                  <a:pt x="87763" y="1038991"/>
                </a:lnTo>
                <a:lnTo>
                  <a:pt x="130092" y="1056854"/>
                </a:lnTo>
                <a:lnTo>
                  <a:pt x="177199" y="1063184"/>
                </a:lnTo>
                <a:lnTo>
                  <a:pt x="1651599" y="1063184"/>
                </a:lnTo>
                <a:lnTo>
                  <a:pt x="1698706" y="1056854"/>
                </a:lnTo>
                <a:lnTo>
                  <a:pt x="1741035" y="1038991"/>
                </a:lnTo>
                <a:lnTo>
                  <a:pt x="1776899" y="1011283"/>
                </a:lnTo>
                <a:lnTo>
                  <a:pt x="1804606" y="975420"/>
                </a:lnTo>
                <a:lnTo>
                  <a:pt x="1822470" y="933090"/>
                </a:lnTo>
                <a:lnTo>
                  <a:pt x="1828800" y="885983"/>
                </a:lnTo>
                <a:lnTo>
                  <a:pt x="1828800" y="177200"/>
                </a:lnTo>
                <a:lnTo>
                  <a:pt x="1822470" y="130093"/>
                </a:lnTo>
                <a:lnTo>
                  <a:pt x="1804606" y="87764"/>
                </a:lnTo>
                <a:lnTo>
                  <a:pt x="1776899" y="51900"/>
                </a:lnTo>
                <a:lnTo>
                  <a:pt x="1741035" y="24193"/>
                </a:lnTo>
                <a:lnTo>
                  <a:pt x="1698706" y="6329"/>
                </a:lnTo>
                <a:lnTo>
                  <a:pt x="1651599" y="0"/>
                </a:lnTo>
                <a:close/>
              </a:path>
            </a:pathLst>
          </a:custGeom>
          <a:solidFill>
            <a:srgbClr val="F2F2F2"/>
          </a:solidFill>
        </p:spPr>
        <p:txBody>
          <a:bodyPr wrap="square" lIns="0" tIns="0" rIns="0" bIns="0" rtlCol="0"/>
          <a:lstStyle/>
          <a:p>
            <a:endParaRPr/>
          </a:p>
        </p:txBody>
      </p:sp>
      <p:sp>
        <p:nvSpPr>
          <p:cNvPr id="15" name="object 15"/>
          <p:cNvSpPr txBox="1"/>
          <p:nvPr/>
        </p:nvSpPr>
        <p:spPr>
          <a:xfrm>
            <a:off x="4284255"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6" name="object 16"/>
          <p:cNvSpPr/>
          <p:nvPr/>
        </p:nvSpPr>
        <p:spPr>
          <a:xfrm>
            <a:off x="6746206" y="4233970"/>
            <a:ext cx="1828800" cy="1063625"/>
          </a:xfrm>
          <a:custGeom>
            <a:avLst/>
            <a:gdLst/>
            <a:ahLst/>
            <a:cxnLst/>
            <a:rect l="l" t="t" r="r" b="b"/>
            <a:pathLst>
              <a:path w="1828800" h="1063625">
                <a:moveTo>
                  <a:pt x="1651600" y="0"/>
                </a:moveTo>
                <a:lnTo>
                  <a:pt x="177200" y="0"/>
                </a:lnTo>
                <a:lnTo>
                  <a:pt x="130093" y="6329"/>
                </a:lnTo>
                <a:lnTo>
                  <a:pt x="87764" y="24192"/>
                </a:lnTo>
                <a:lnTo>
                  <a:pt x="51900" y="51900"/>
                </a:lnTo>
                <a:lnTo>
                  <a:pt x="24193" y="87763"/>
                </a:lnTo>
                <a:lnTo>
                  <a:pt x="6329" y="130092"/>
                </a:lnTo>
                <a:lnTo>
                  <a:pt x="0" y="177199"/>
                </a:lnTo>
                <a:lnTo>
                  <a:pt x="0" y="885983"/>
                </a:lnTo>
                <a:lnTo>
                  <a:pt x="6329" y="933090"/>
                </a:lnTo>
                <a:lnTo>
                  <a:pt x="24193" y="975419"/>
                </a:lnTo>
                <a:lnTo>
                  <a:pt x="51900" y="1011282"/>
                </a:lnTo>
                <a:lnTo>
                  <a:pt x="87764" y="1038990"/>
                </a:lnTo>
                <a:lnTo>
                  <a:pt x="130093" y="1056853"/>
                </a:lnTo>
                <a:lnTo>
                  <a:pt x="177200" y="1063183"/>
                </a:lnTo>
                <a:lnTo>
                  <a:pt x="1651600" y="1063183"/>
                </a:lnTo>
                <a:lnTo>
                  <a:pt x="1698707"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7" y="6329"/>
                </a:lnTo>
                <a:lnTo>
                  <a:pt x="1651600" y="0"/>
                </a:lnTo>
                <a:close/>
              </a:path>
            </a:pathLst>
          </a:custGeom>
          <a:solidFill>
            <a:srgbClr val="F2F2F2"/>
          </a:solidFill>
        </p:spPr>
        <p:txBody>
          <a:bodyPr wrap="square" lIns="0" tIns="0" rIns="0" bIns="0" rtlCol="0"/>
          <a:lstStyle/>
          <a:p>
            <a:endParaRPr/>
          </a:p>
        </p:txBody>
      </p:sp>
      <p:sp>
        <p:nvSpPr>
          <p:cNvPr id="17" name="object 17"/>
          <p:cNvSpPr txBox="1"/>
          <p:nvPr/>
        </p:nvSpPr>
        <p:spPr>
          <a:xfrm>
            <a:off x="7294753" y="4544059"/>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18" name="object 18"/>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19" name="object 19"/>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20" name="object 20"/>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8923-D2E2-4677-A54B-37B7C98B9474}"/>
              </a:ext>
            </a:extLst>
          </p:cNvPr>
          <p:cNvSpPr>
            <a:spLocks noGrp="1"/>
          </p:cNvSpPr>
          <p:nvPr>
            <p:ph type="title"/>
          </p:nvPr>
        </p:nvSpPr>
        <p:spPr/>
        <p:txBody>
          <a:bodyPr/>
          <a:lstStyle/>
          <a:p>
            <a:r>
              <a:rPr lang="en-US"/>
              <a:t>Basic Kubernetes Objects</a:t>
            </a:r>
            <a:endParaRPr/>
          </a:p>
        </p:txBody>
      </p:sp>
      <p:sp>
        <p:nvSpPr>
          <p:cNvPr id="6" name="Content Placeholder 5">
            <a:extLst>
              <a:ext uri="{FF2B5EF4-FFF2-40B4-BE49-F238E27FC236}">
                <a16:creationId xmlns:a16="http://schemas.microsoft.com/office/drawing/2014/main" id="{A3D9C313-9D74-4417-9CE5-3067F940B13A}"/>
              </a:ext>
            </a:extLst>
          </p:cNvPr>
          <p:cNvSpPr>
            <a:spLocks noGrp="1"/>
          </p:cNvSpPr>
          <p:nvPr>
            <p:ph sz="quarter" idx="12"/>
          </p:nvPr>
        </p:nvSpPr>
        <p:spPr>
          <a:xfrm>
            <a:off x="609600" y="914400"/>
            <a:ext cx="10972800" cy="5467349"/>
          </a:xfrm>
        </p:spPr>
        <p:txBody>
          <a:bodyPr/>
          <a:lstStyle/>
          <a:p>
            <a:pPr marL="0" indent="0"/>
            <a:r>
              <a:rPr lang="en-US"/>
              <a:t>You use the following objects in Kubernetes:</a:t>
            </a:r>
          </a:p>
          <a:p>
            <a:pPr>
              <a:buFont typeface="Arial" pitchFamily="34" charset="0"/>
              <a:buChar char="•"/>
            </a:pPr>
            <a:r>
              <a:rPr lang="en-US"/>
              <a:t>Pods</a:t>
            </a:r>
          </a:p>
          <a:p>
            <a:pPr>
              <a:buFont typeface="Arial" pitchFamily="34" charset="0"/>
              <a:buChar char="•"/>
            </a:pPr>
            <a:r>
              <a:rPr lang="en-US"/>
              <a:t>Replicasets</a:t>
            </a:r>
          </a:p>
          <a:p>
            <a:pPr>
              <a:buFont typeface="Arial" pitchFamily="34" charset="0"/>
              <a:buChar char="•"/>
            </a:pPr>
            <a:r>
              <a:rPr lang="en-US"/>
              <a:t>Deployments</a:t>
            </a:r>
          </a:p>
          <a:p>
            <a:pPr>
              <a:buFont typeface="Arial" pitchFamily="34" charset="0"/>
              <a:buChar char="•"/>
            </a:pPr>
            <a:r>
              <a:rPr lang="en-US"/>
              <a:t>Services</a:t>
            </a:r>
          </a:p>
          <a:p>
            <a:pPr>
              <a:buFont typeface="Arial" pitchFamily="34" charset="0"/>
              <a:buChar char="•"/>
            </a:pPr>
            <a:r>
              <a:rPr lang="en-US"/>
              <a:t>Namespaces</a:t>
            </a:r>
          </a:p>
          <a:p>
            <a:pPr>
              <a:buFont typeface="Arial" pitchFamily="34" charset="0"/>
              <a:buChar char="•"/>
            </a:pPr>
            <a:r>
              <a:rPr lang="en-US"/>
              <a:t>Labels</a:t>
            </a:r>
            <a:endParaRPr/>
          </a:p>
        </p:txBody>
      </p:sp>
    </p:spTree>
    <p:extLst>
      <p:ext uri="{BB962C8B-B14F-4D97-AF65-F5344CB8AC3E}">
        <p14:creationId xmlns:p14="http://schemas.microsoft.com/office/powerpoint/2010/main" val="2164156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25"/>
              <a:t>Recreate (1)</a:t>
            </a:r>
            <a:endParaRPr lang="en-US"/>
          </a:p>
        </p:txBody>
      </p:sp>
      <p:sp>
        <p:nvSpPr>
          <p:cNvPr id="17" name="Content Placeholder 16">
            <a:extLst>
              <a:ext uri="{FF2B5EF4-FFF2-40B4-BE49-F238E27FC236}">
                <a16:creationId xmlns:a16="http://schemas.microsoft.com/office/drawing/2014/main" id="{8FA36404-C4D7-46A8-8808-F5A62C2393AB}"/>
              </a:ext>
            </a:extLst>
          </p:cNvPr>
          <p:cNvSpPr>
            <a:spLocks noGrp="1"/>
          </p:cNvSpPr>
          <p:nvPr>
            <p:ph idx="1"/>
          </p:nvPr>
        </p:nvSpPr>
        <p:spPr/>
        <p:txBody>
          <a:bodyPr/>
          <a:lstStyle/>
          <a:p>
            <a:r>
              <a:rPr lang="en-IE"/>
              <a:t>Using the recreate update causes the container to become unavailable for a short duration.</a:t>
            </a:r>
          </a:p>
          <a:p>
            <a:endParaRPr lang="en-US"/>
          </a:p>
        </p:txBody>
      </p:sp>
      <p:sp>
        <p:nvSpPr>
          <p:cNvPr id="18" name="Content Placeholder 17">
            <a:extLst>
              <a:ext uri="{FF2B5EF4-FFF2-40B4-BE49-F238E27FC236}">
                <a16:creationId xmlns:a16="http://schemas.microsoft.com/office/drawing/2014/main" id="{C0726676-CFA4-413F-BB01-AFE9682D7280}"/>
              </a:ext>
            </a:extLst>
          </p:cNvPr>
          <p:cNvSpPr>
            <a:spLocks noGrp="1"/>
          </p:cNvSpPr>
          <p:nvPr>
            <p:ph sz="quarter" idx="12"/>
          </p:nvPr>
        </p:nvSpPr>
        <p:spPr/>
        <p:txBody>
          <a:bodyPr/>
          <a:lstStyle/>
          <a:p>
            <a:r>
              <a:rPr lang="en-US"/>
              <a:t/>
            </a:r>
            <a:br>
              <a:rPr lang="en-US"/>
            </a:br>
            <a:endParaRPr lang="en-US"/>
          </a:p>
        </p:txBody>
      </p:sp>
      <p:grpSp>
        <p:nvGrpSpPr>
          <p:cNvPr id="20" name="Group 19">
            <a:extLst>
              <a:ext uri="{FF2B5EF4-FFF2-40B4-BE49-F238E27FC236}">
                <a16:creationId xmlns:a16="http://schemas.microsoft.com/office/drawing/2014/main" id="{77D76D4D-F8EA-4978-9D86-30D36B4534EF}"/>
              </a:ext>
            </a:extLst>
          </p:cNvPr>
          <p:cNvGrpSpPr/>
          <p:nvPr/>
        </p:nvGrpSpPr>
        <p:grpSpPr>
          <a:xfrm>
            <a:off x="283776" y="2167002"/>
            <a:ext cx="11615949" cy="3960571"/>
            <a:chOff x="283777" y="871818"/>
            <a:chExt cx="11614150" cy="5255756"/>
          </a:xfrm>
        </p:grpSpPr>
        <p:sp>
          <p:nvSpPr>
            <p:cNvPr id="2" name="object 2"/>
            <p:cNvSpPr/>
            <p:nvPr/>
          </p:nvSpPr>
          <p:spPr>
            <a:xfrm>
              <a:off x="283777" y="1061544"/>
              <a:ext cx="11614150" cy="506603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0" name="object 10"/>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1" name="object 11"/>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2" name="object 12"/>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3" name="object 13"/>
            <p:cNvSpPr/>
            <p:nvPr/>
          </p:nvSpPr>
          <p:spPr>
            <a:xfrm>
              <a:off x="3735711" y="1869202"/>
              <a:ext cx="1828800" cy="1063625"/>
            </a:xfrm>
            <a:custGeom>
              <a:avLst/>
              <a:gdLst/>
              <a:ahLst/>
              <a:cxnLst/>
              <a:rect l="l" t="t" r="r" b="b"/>
              <a:pathLst>
                <a:path w="1828800" h="1063625">
                  <a:moveTo>
                    <a:pt x="1651599" y="0"/>
                  </a:moveTo>
                  <a:lnTo>
                    <a:pt x="177199" y="0"/>
                  </a:lnTo>
                  <a:lnTo>
                    <a:pt x="130092" y="6329"/>
                  </a:lnTo>
                  <a:lnTo>
                    <a:pt x="87763" y="24192"/>
                  </a:lnTo>
                  <a:lnTo>
                    <a:pt x="51900" y="51900"/>
                  </a:lnTo>
                  <a:lnTo>
                    <a:pt x="24192" y="87763"/>
                  </a:lnTo>
                  <a:lnTo>
                    <a:pt x="6329" y="130092"/>
                  </a:lnTo>
                  <a:lnTo>
                    <a:pt x="0" y="177199"/>
                  </a:lnTo>
                  <a:lnTo>
                    <a:pt x="0" y="885983"/>
                  </a:lnTo>
                  <a:lnTo>
                    <a:pt x="6329" y="933090"/>
                  </a:lnTo>
                  <a:lnTo>
                    <a:pt x="24192" y="975419"/>
                  </a:lnTo>
                  <a:lnTo>
                    <a:pt x="51900" y="1011282"/>
                  </a:lnTo>
                  <a:lnTo>
                    <a:pt x="87763" y="1038990"/>
                  </a:lnTo>
                  <a:lnTo>
                    <a:pt x="130092" y="1056853"/>
                  </a:lnTo>
                  <a:lnTo>
                    <a:pt x="177199" y="1063183"/>
                  </a:lnTo>
                  <a:lnTo>
                    <a:pt x="1651599" y="1063183"/>
                  </a:lnTo>
                  <a:lnTo>
                    <a:pt x="1698706" y="1056853"/>
                  </a:lnTo>
                  <a:lnTo>
                    <a:pt x="1741035" y="1038990"/>
                  </a:lnTo>
                  <a:lnTo>
                    <a:pt x="1776899" y="1011282"/>
                  </a:lnTo>
                  <a:lnTo>
                    <a:pt x="1804606" y="975419"/>
                  </a:lnTo>
                  <a:lnTo>
                    <a:pt x="1822470" y="933090"/>
                  </a:lnTo>
                  <a:lnTo>
                    <a:pt x="1828800" y="885983"/>
                  </a:lnTo>
                  <a:lnTo>
                    <a:pt x="1828800" y="177199"/>
                  </a:lnTo>
                  <a:lnTo>
                    <a:pt x="1822470" y="130092"/>
                  </a:lnTo>
                  <a:lnTo>
                    <a:pt x="1804606" y="87763"/>
                  </a:lnTo>
                  <a:lnTo>
                    <a:pt x="1776899" y="51900"/>
                  </a:lnTo>
                  <a:lnTo>
                    <a:pt x="1741035" y="24192"/>
                  </a:lnTo>
                  <a:lnTo>
                    <a:pt x="1698706" y="6329"/>
                  </a:lnTo>
                  <a:lnTo>
                    <a:pt x="1651599" y="0"/>
                  </a:lnTo>
                  <a:close/>
                </a:path>
              </a:pathLst>
            </a:custGeom>
            <a:solidFill>
              <a:srgbClr val="F2F2F2"/>
            </a:solidFill>
          </p:spPr>
          <p:txBody>
            <a:bodyPr wrap="square" lIns="0" tIns="0" rIns="0" bIns="0" rtlCol="0"/>
            <a:lstStyle/>
            <a:p>
              <a:endParaRPr/>
            </a:p>
          </p:txBody>
        </p:sp>
        <p:sp>
          <p:nvSpPr>
            <p:cNvPr id="14" name="object 14"/>
            <p:cNvSpPr txBox="1"/>
            <p:nvPr/>
          </p:nvSpPr>
          <p:spPr>
            <a:xfrm>
              <a:off x="4284255"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5" name="object 15"/>
            <p:cNvSpPr/>
            <p:nvPr/>
          </p:nvSpPr>
          <p:spPr>
            <a:xfrm>
              <a:off x="6746206" y="1881077"/>
              <a:ext cx="1828800" cy="1063625"/>
            </a:xfrm>
            <a:custGeom>
              <a:avLst/>
              <a:gdLst/>
              <a:ahLst/>
              <a:cxnLst/>
              <a:rect l="l" t="t" r="r" b="b"/>
              <a:pathLst>
                <a:path w="1828800" h="1063625">
                  <a:moveTo>
                    <a:pt x="1651600" y="0"/>
                  </a:moveTo>
                  <a:lnTo>
                    <a:pt x="177200" y="0"/>
                  </a:lnTo>
                  <a:lnTo>
                    <a:pt x="130093" y="6329"/>
                  </a:lnTo>
                  <a:lnTo>
                    <a:pt x="87764" y="24193"/>
                  </a:lnTo>
                  <a:lnTo>
                    <a:pt x="51900" y="51900"/>
                  </a:lnTo>
                  <a:lnTo>
                    <a:pt x="24193" y="87764"/>
                  </a:lnTo>
                  <a:lnTo>
                    <a:pt x="6329" y="130093"/>
                  </a:lnTo>
                  <a:lnTo>
                    <a:pt x="0" y="177200"/>
                  </a:lnTo>
                  <a:lnTo>
                    <a:pt x="0" y="885983"/>
                  </a:lnTo>
                  <a:lnTo>
                    <a:pt x="6329" y="933090"/>
                  </a:lnTo>
                  <a:lnTo>
                    <a:pt x="24193" y="975420"/>
                  </a:lnTo>
                  <a:lnTo>
                    <a:pt x="51900" y="1011283"/>
                  </a:lnTo>
                  <a:lnTo>
                    <a:pt x="87764" y="1038991"/>
                  </a:lnTo>
                  <a:lnTo>
                    <a:pt x="130093" y="1056854"/>
                  </a:lnTo>
                  <a:lnTo>
                    <a:pt x="177200" y="1063184"/>
                  </a:lnTo>
                  <a:lnTo>
                    <a:pt x="1651600" y="1063184"/>
                  </a:lnTo>
                  <a:lnTo>
                    <a:pt x="1698707"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7" y="6329"/>
                  </a:lnTo>
                  <a:lnTo>
                    <a:pt x="1651600" y="0"/>
                  </a:lnTo>
                  <a:close/>
                </a:path>
              </a:pathLst>
            </a:custGeom>
            <a:solidFill>
              <a:srgbClr val="F2F2F2"/>
            </a:solidFill>
          </p:spPr>
          <p:txBody>
            <a:bodyPr wrap="square" lIns="0" tIns="0" rIns="0" bIns="0" rtlCol="0"/>
            <a:lstStyle/>
            <a:p>
              <a:endParaRPr/>
            </a:p>
          </p:txBody>
        </p:sp>
        <p:sp>
          <p:nvSpPr>
            <p:cNvPr id="16" name="object 16"/>
            <p:cNvSpPr txBox="1"/>
            <p:nvPr/>
          </p:nvSpPr>
          <p:spPr>
            <a:xfrm>
              <a:off x="7294753" y="2191003"/>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3777" y="1061544"/>
            <a:ext cx="11614150" cy="506603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25"/>
              <a:t>Recreate (2)</a:t>
            </a:r>
            <a:endParaRPr lang="en-US"/>
          </a:p>
        </p:txBody>
      </p:sp>
      <p:sp>
        <p:nvSpPr>
          <p:cNvPr id="17" name="Content Placeholder 16">
            <a:extLst>
              <a:ext uri="{FF2B5EF4-FFF2-40B4-BE49-F238E27FC236}">
                <a16:creationId xmlns:a16="http://schemas.microsoft.com/office/drawing/2014/main" id="{895A465E-E2FA-471C-9B91-9C05551EDF8E}"/>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0" name="object 10"/>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1" name="object 11"/>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2" name="object 12"/>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3" name="object 13"/>
          <p:cNvSpPr/>
          <p:nvPr/>
        </p:nvSpPr>
        <p:spPr>
          <a:xfrm>
            <a:off x="3735711" y="1869202"/>
            <a:ext cx="1828800" cy="1063625"/>
          </a:xfrm>
          <a:custGeom>
            <a:avLst/>
            <a:gdLst/>
            <a:ahLst/>
            <a:cxnLst/>
            <a:rect l="l" t="t" r="r" b="b"/>
            <a:pathLst>
              <a:path w="1828800" h="1063625">
                <a:moveTo>
                  <a:pt x="1651599" y="0"/>
                </a:moveTo>
                <a:lnTo>
                  <a:pt x="177199" y="0"/>
                </a:lnTo>
                <a:lnTo>
                  <a:pt x="130092" y="6329"/>
                </a:lnTo>
                <a:lnTo>
                  <a:pt x="87763" y="24192"/>
                </a:lnTo>
                <a:lnTo>
                  <a:pt x="51900" y="51900"/>
                </a:lnTo>
                <a:lnTo>
                  <a:pt x="24192" y="87763"/>
                </a:lnTo>
                <a:lnTo>
                  <a:pt x="6329" y="130092"/>
                </a:lnTo>
                <a:lnTo>
                  <a:pt x="0" y="177199"/>
                </a:lnTo>
                <a:lnTo>
                  <a:pt x="0" y="885983"/>
                </a:lnTo>
                <a:lnTo>
                  <a:pt x="6329" y="933090"/>
                </a:lnTo>
                <a:lnTo>
                  <a:pt x="24192" y="975419"/>
                </a:lnTo>
                <a:lnTo>
                  <a:pt x="51900" y="1011282"/>
                </a:lnTo>
                <a:lnTo>
                  <a:pt x="87763" y="1038990"/>
                </a:lnTo>
                <a:lnTo>
                  <a:pt x="130092" y="1056853"/>
                </a:lnTo>
                <a:lnTo>
                  <a:pt x="177199" y="1063183"/>
                </a:lnTo>
                <a:lnTo>
                  <a:pt x="1651599" y="1063183"/>
                </a:lnTo>
                <a:lnTo>
                  <a:pt x="1698706" y="1056853"/>
                </a:lnTo>
                <a:lnTo>
                  <a:pt x="1741035" y="1038990"/>
                </a:lnTo>
                <a:lnTo>
                  <a:pt x="1776899" y="1011282"/>
                </a:lnTo>
                <a:lnTo>
                  <a:pt x="1804606" y="975419"/>
                </a:lnTo>
                <a:lnTo>
                  <a:pt x="1822470" y="933090"/>
                </a:lnTo>
                <a:lnTo>
                  <a:pt x="1828800" y="885983"/>
                </a:lnTo>
                <a:lnTo>
                  <a:pt x="1828800" y="177199"/>
                </a:lnTo>
                <a:lnTo>
                  <a:pt x="1822470" y="130092"/>
                </a:lnTo>
                <a:lnTo>
                  <a:pt x="1804606" y="87763"/>
                </a:lnTo>
                <a:lnTo>
                  <a:pt x="1776899" y="51900"/>
                </a:lnTo>
                <a:lnTo>
                  <a:pt x="1741035" y="24192"/>
                </a:lnTo>
                <a:lnTo>
                  <a:pt x="1698706" y="6329"/>
                </a:lnTo>
                <a:lnTo>
                  <a:pt x="1651599" y="0"/>
                </a:lnTo>
                <a:close/>
              </a:path>
            </a:pathLst>
          </a:custGeom>
          <a:solidFill>
            <a:srgbClr val="F2F2F2"/>
          </a:solidFill>
        </p:spPr>
        <p:txBody>
          <a:bodyPr wrap="square" lIns="0" tIns="0" rIns="0" bIns="0" rtlCol="0"/>
          <a:lstStyle/>
          <a:p>
            <a:endParaRPr/>
          </a:p>
        </p:txBody>
      </p:sp>
      <p:sp>
        <p:nvSpPr>
          <p:cNvPr id="14" name="object 14"/>
          <p:cNvSpPr txBox="1"/>
          <p:nvPr/>
        </p:nvSpPr>
        <p:spPr>
          <a:xfrm>
            <a:off x="4284255"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3777" y="1061544"/>
            <a:ext cx="11614150" cy="506603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4" name="object 4"/>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25"/>
              <a:t>Recreate (3)</a:t>
            </a:r>
            <a:endParaRPr lang="en-US"/>
          </a:p>
        </p:txBody>
      </p:sp>
      <p:sp>
        <p:nvSpPr>
          <p:cNvPr id="15" name="Content Placeholder 14">
            <a:extLst>
              <a:ext uri="{FF2B5EF4-FFF2-40B4-BE49-F238E27FC236}">
                <a16:creationId xmlns:a16="http://schemas.microsoft.com/office/drawing/2014/main" id="{20A9E9BF-4A06-46D3-B232-C4E32FE0A207}"/>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0091DA"/>
          </a:solidFill>
        </p:spPr>
        <p:txBody>
          <a:bodyPr wrap="square" lIns="0" tIns="0" rIns="0" bIns="0" rtlCol="0"/>
          <a:lstStyle/>
          <a:p>
            <a:endParaRPr/>
          </a:p>
        </p:txBody>
      </p:sp>
      <p:sp>
        <p:nvSpPr>
          <p:cNvPr id="8" name="object 8"/>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9" name="object 9"/>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0" name="object 10"/>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11" name="object 11"/>
          <p:cNvSpPr/>
          <p:nvPr/>
        </p:nvSpPr>
        <p:spPr>
          <a:xfrm>
            <a:off x="725213" y="1869202"/>
            <a:ext cx="1828800" cy="1063625"/>
          </a:xfrm>
          <a:custGeom>
            <a:avLst/>
            <a:gdLst/>
            <a:ahLst/>
            <a:cxnLst/>
            <a:rect l="l" t="t" r="r" b="b"/>
            <a:pathLst>
              <a:path w="1828800" h="1063625">
                <a:moveTo>
                  <a:pt x="1651599" y="0"/>
                </a:moveTo>
                <a:lnTo>
                  <a:pt x="177200" y="0"/>
                </a:lnTo>
                <a:lnTo>
                  <a:pt x="130093" y="6329"/>
                </a:lnTo>
                <a:lnTo>
                  <a:pt x="87763" y="24192"/>
                </a:lnTo>
                <a:lnTo>
                  <a:pt x="51900" y="51900"/>
                </a:lnTo>
                <a:lnTo>
                  <a:pt x="24193" y="87763"/>
                </a:lnTo>
                <a:lnTo>
                  <a:pt x="6329" y="130092"/>
                </a:lnTo>
                <a:lnTo>
                  <a:pt x="0" y="177199"/>
                </a:lnTo>
                <a:lnTo>
                  <a:pt x="0" y="885983"/>
                </a:lnTo>
                <a:lnTo>
                  <a:pt x="6329" y="933090"/>
                </a:lnTo>
                <a:lnTo>
                  <a:pt x="24193" y="975419"/>
                </a:lnTo>
                <a:lnTo>
                  <a:pt x="51900" y="1011282"/>
                </a:lnTo>
                <a:lnTo>
                  <a:pt x="87763" y="1038990"/>
                </a:lnTo>
                <a:lnTo>
                  <a:pt x="130093" y="1056853"/>
                </a:lnTo>
                <a:lnTo>
                  <a:pt x="177200" y="1063183"/>
                </a:lnTo>
                <a:lnTo>
                  <a:pt x="1651599" y="1063183"/>
                </a:lnTo>
                <a:lnTo>
                  <a:pt x="1698706"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6" y="6329"/>
                </a:lnTo>
                <a:lnTo>
                  <a:pt x="1651599" y="0"/>
                </a:lnTo>
                <a:close/>
              </a:path>
            </a:pathLst>
          </a:custGeom>
          <a:solidFill>
            <a:srgbClr val="F2F2F2"/>
          </a:solidFill>
        </p:spPr>
        <p:txBody>
          <a:bodyPr wrap="square" lIns="0" tIns="0" rIns="0" bIns="0" rtlCol="0"/>
          <a:lstStyle/>
          <a:p>
            <a:endParaRPr/>
          </a:p>
        </p:txBody>
      </p:sp>
      <p:sp>
        <p:nvSpPr>
          <p:cNvPr id="12" name="object 12"/>
          <p:cNvSpPr txBox="1"/>
          <p:nvPr/>
        </p:nvSpPr>
        <p:spPr>
          <a:xfrm>
            <a:off x="1273757" y="2178811"/>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3777" y="1061544"/>
            <a:ext cx="11614150" cy="506603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25"/>
              <a:t>Recreate (4)</a:t>
            </a:r>
            <a:endParaRPr lang="en-US"/>
          </a:p>
        </p:txBody>
      </p:sp>
      <p:sp>
        <p:nvSpPr>
          <p:cNvPr id="13" name="Content Placeholder 12">
            <a:extLst>
              <a:ext uri="{FF2B5EF4-FFF2-40B4-BE49-F238E27FC236}">
                <a16:creationId xmlns:a16="http://schemas.microsoft.com/office/drawing/2014/main" id="{0339D5A5-D873-44AF-AA61-713B00579E1B}"/>
              </a:ext>
            </a:extLst>
          </p:cNvPr>
          <p:cNvSpPr>
            <a:spLocks noGrp="1"/>
          </p:cNvSpPr>
          <p:nvPr>
            <p:ph sz="quarter" idx="11"/>
          </p:nvPr>
        </p:nvSpPr>
        <p:spPr/>
        <p:txBody>
          <a:bodyPr/>
          <a:lstStyle/>
          <a:p>
            <a:r>
              <a:rPr lang="en-US"/>
              <a:t/>
            </a:r>
            <a:br>
              <a:rPr lang="en-US"/>
            </a:br>
            <a:endParaRPr lang="en-US"/>
          </a:p>
        </p:txBody>
      </p:sp>
      <p:sp>
        <p:nvSpPr>
          <p:cNvPr id="4" name="object 4"/>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D9D9D9"/>
          </a:solidFill>
        </p:spPr>
        <p:txBody>
          <a:bodyPr wrap="square" lIns="0" tIns="0" rIns="0" bIns="0" rtlCol="0"/>
          <a:lstStyle/>
          <a:p>
            <a:endParaRPr/>
          </a:p>
        </p:txBody>
      </p:sp>
      <p:sp>
        <p:nvSpPr>
          <p:cNvPr id="5" name="object 5"/>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2F2F2"/>
          </a:solidFill>
        </p:spPr>
        <p:txBody>
          <a:bodyPr wrap="square" lIns="0" tIns="0" rIns="0" bIns="0" rtlCol="0"/>
          <a:lstStyle/>
          <a:p>
            <a:endParaRPr/>
          </a:p>
        </p:txBody>
      </p:sp>
      <p:sp>
        <p:nvSpPr>
          <p:cNvPr id="6" name="object 6"/>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7" name="object 7"/>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8" name="object 8"/>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9" name="object 9"/>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0" name="object 10"/>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3777" y="1061544"/>
            <a:ext cx="11614150" cy="506603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a:t>
            </a:r>
            <a:r>
              <a:rPr lang="en-US" spc="35"/>
              <a:t> </a:t>
            </a:r>
            <a:r>
              <a:rPr lang="en-US" spc="-25"/>
              <a:t>Recreate (5)</a:t>
            </a:r>
            <a:endParaRPr lang="en-US"/>
          </a:p>
        </p:txBody>
      </p:sp>
      <p:sp>
        <p:nvSpPr>
          <p:cNvPr id="19" name="Content Placeholder 18">
            <a:extLst>
              <a:ext uri="{FF2B5EF4-FFF2-40B4-BE49-F238E27FC236}">
                <a16:creationId xmlns:a16="http://schemas.microsoft.com/office/drawing/2014/main" id="{403F0C67-ADEF-4DF6-84F9-15385EEF200B}"/>
              </a:ext>
            </a:extLst>
          </p:cNvPr>
          <p:cNvSpPr>
            <a:spLocks noGrp="1"/>
          </p:cNvSpPr>
          <p:nvPr>
            <p:ph sz="quarter" idx="11"/>
          </p:nvPr>
        </p:nvSpPr>
        <p:spPr/>
        <p:txBody>
          <a:bodyPr/>
          <a:lstStyle/>
          <a:p>
            <a:r>
              <a:rPr lang="en-US"/>
              <a:t/>
            </a:r>
            <a:br>
              <a:rPr lang="en-US"/>
            </a:br>
            <a:endParaRPr lang="en-US"/>
          </a:p>
        </p:txBody>
      </p:sp>
      <p:sp>
        <p:nvSpPr>
          <p:cNvPr id="4" name="object 4"/>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D9D9D9"/>
          </a:solidFill>
        </p:spPr>
        <p:txBody>
          <a:bodyPr wrap="square" lIns="0" tIns="0" rIns="0" bIns="0" rtlCol="0"/>
          <a:lstStyle/>
          <a:p>
            <a:endParaRPr/>
          </a:p>
        </p:txBody>
      </p:sp>
      <p:sp>
        <p:nvSpPr>
          <p:cNvPr id="5" name="object 5"/>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2F2F2"/>
          </a:solidFill>
        </p:spPr>
        <p:txBody>
          <a:bodyPr wrap="square" lIns="0" tIns="0" rIns="0" bIns="0" rtlCol="0"/>
          <a:lstStyle/>
          <a:p>
            <a:endParaRPr/>
          </a:p>
        </p:txBody>
      </p:sp>
      <p:sp>
        <p:nvSpPr>
          <p:cNvPr id="6" name="object 6"/>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7" name="object 7"/>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8" name="object 8"/>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9" name="object 9"/>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0" name="object 10"/>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11" name="object 11"/>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12" name="object 12"/>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3" name="object 13"/>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5" name="object 15"/>
          <p:cNvSpPr/>
          <p:nvPr/>
        </p:nvSpPr>
        <p:spPr>
          <a:xfrm>
            <a:off x="725213" y="4222094"/>
            <a:ext cx="1828800" cy="1063625"/>
          </a:xfrm>
          <a:custGeom>
            <a:avLst/>
            <a:gdLst/>
            <a:ahLst/>
            <a:cxnLst/>
            <a:rect l="l" t="t" r="r" b="b"/>
            <a:pathLst>
              <a:path w="1828800" h="1063625">
                <a:moveTo>
                  <a:pt x="1651599" y="0"/>
                </a:moveTo>
                <a:lnTo>
                  <a:pt x="177200" y="0"/>
                </a:lnTo>
                <a:lnTo>
                  <a:pt x="130093" y="6329"/>
                </a:lnTo>
                <a:lnTo>
                  <a:pt x="87763" y="24193"/>
                </a:lnTo>
                <a:lnTo>
                  <a:pt x="51900" y="51900"/>
                </a:lnTo>
                <a:lnTo>
                  <a:pt x="24193" y="87764"/>
                </a:lnTo>
                <a:lnTo>
                  <a:pt x="6329" y="130093"/>
                </a:lnTo>
                <a:lnTo>
                  <a:pt x="0" y="177200"/>
                </a:lnTo>
                <a:lnTo>
                  <a:pt x="0" y="885983"/>
                </a:lnTo>
                <a:lnTo>
                  <a:pt x="6329" y="933090"/>
                </a:lnTo>
                <a:lnTo>
                  <a:pt x="24193" y="975420"/>
                </a:lnTo>
                <a:lnTo>
                  <a:pt x="51900" y="1011283"/>
                </a:lnTo>
                <a:lnTo>
                  <a:pt x="87763" y="1038991"/>
                </a:lnTo>
                <a:lnTo>
                  <a:pt x="130093" y="1056854"/>
                </a:lnTo>
                <a:lnTo>
                  <a:pt x="177200" y="1063184"/>
                </a:lnTo>
                <a:lnTo>
                  <a:pt x="1651599" y="1063184"/>
                </a:lnTo>
                <a:lnTo>
                  <a:pt x="1698706"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6" y="6329"/>
                </a:lnTo>
                <a:lnTo>
                  <a:pt x="1651599" y="0"/>
                </a:lnTo>
                <a:close/>
              </a:path>
            </a:pathLst>
          </a:custGeom>
          <a:solidFill>
            <a:srgbClr val="F2F2F2"/>
          </a:solidFill>
        </p:spPr>
        <p:txBody>
          <a:bodyPr wrap="square" lIns="0" tIns="0" rIns="0" bIns="0" rtlCol="0"/>
          <a:lstStyle/>
          <a:p>
            <a:endParaRPr/>
          </a:p>
        </p:txBody>
      </p:sp>
      <p:sp>
        <p:nvSpPr>
          <p:cNvPr id="16" name="object 16"/>
          <p:cNvSpPr txBox="1"/>
          <p:nvPr/>
        </p:nvSpPr>
        <p:spPr>
          <a:xfrm>
            <a:off x="1273757"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3777" y="1061544"/>
            <a:ext cx="11614150" cy="506603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txBox="1">
            <a:spLocks noGrp="1"/>
          </p:cNvSpPr>
          <p:nvPr>
            <p:ph type="title"/>
          </p:nvPr>
        </p:nvSpPr>
        <p:spPr>
          <a:xfrm>
            <a:off x="541853" y="329821"/>
            <a:ext cx="11039183"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a:t>
            </a:r>
            <a:r>
              <a:rPr lang="en-US" spc="35"/>
              <a:t> </a:t>
            </a:r>
            <a:r>
              <a:rPr lang="en-US" spc="-25"/>
              <a:t>Recreate (6)</a:t>
            </a:r>
            <a:endParaRPr lang="en-US"/>
          </a:p>
        </p:txBody>
      </p:sp>
      <p:sp>
        <p:nvSpPr>
          <p:cNvPr id="21" name="Content Placeholder 20">
            <a:extLst>
              <a:ext uri="{FF2B5EF4-FFF2-40B4-BE49-F238E27FC236}">
                <a16:creationId xmlns:a16="http://schemas.microsoft.com/office/drawing/2014/main" id="{11104B5F-E674-4B6A-9C87-077B75900F1C}"/>
              </a:ext>
            </a:extLst>
          </p:cNvPr>
          <p:cNvSpPr>
            <a:spLocks noGrp="1"/>
          </p:cNvSpPr>
          <p:nvPr>
            <p:ph sz="quarter" idx="11"/>
          </p:nvPr>
        </p:nvSpPr>
        <p:spPr/>
        <p:txBody>
          <a:bodyPr/>
          <a:lstStyle/>
          <a:p>
            <a:r>
              <a:rPr lang="en-US"/>
              <a:t/>
            </a:r>
            <a:br>
              <a:rPr lang="en-US"/>
            </a:br>
            <a:endParaRPr lang="en-US"/>
          </a:p>
        </p:txBody>
      </p:sp>
      <p:sp>
        <p:nvSpPr>
          <p:cNvPr id="4" name="object 4"/>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D9D9D9"/>
          </a:solidFill>
        </p:spPr>
        <p:txBody>
          <a:bodyPr wrap="square" lIns="0" tIns="0" rIns="0" bIns="0" rtlCol="0"/>
          <a:lstStyle/>
          <a:p>
            <a:endParaRPr/>
          </a:p>
        </p:txBody>
      </p:sp>
      <p:sp>
        <p:nvSpPr>
          <p:cNvPr id="5" name="object 5"/>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2F2F2"/>
          </a:solidFill>
        </p:spPr>
        <p:txBody>
          <a:bodyPr wrap="square" lIns="0" tIns="0" rIns="0" bIns="0" rtlCol="0"/>
          <a:lstStyle/>
          <a:p>
            <a:endParaRPr/>
          </a:p>
        </p:txBody>
      </p:sp>
      <p:sp>
        <p:nvSpPr>
          <p:cNvPr id="6" name="object 6"/>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7" name="object 7"/>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8" name="object 8"/>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9" name="object 9"/>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0" name="object 10"/>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11" name="object 11"/>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12" name="object 12"/>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3" name="object 13"/>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5" name="object 15"/>
          <p:cNvSpPr/>
          <p:nvPr/>
        </p:nvSpPr>
        <p:spPr>
          <a:xfrm>
            <a:off x="725213" y="4222094"/>
            <a:ext cx="1828800" cy="1063625"/>
          </a:xfrm>
          <a:custGeom>
            <a:avLst/>
            <a:gdLst/>
            <a:ahLst/>
            <a:cxnLst/>
            <a:rect l="l" t="t" r="r" b="b"/>
            <a:pathLst>
              <a:path w="1828800" h="1063625">
                <a:moveTo>
                  <a:pt x="1651599" y="0"/>
                </a:moveTo>
                <a:lnTo>
                  <a:pt x="177200" y="0"/>
                </a:lnTo>
                <a:lnTo>
                  <a:pt x="130093" y="6329"/>
                </a:lnTo>
                <a:lnTo>
                  <a:pt x="87763" y="24193"/>
                </a:lnTo>
                <a:lnTo>
                  <a:pt x="51900" y="51900"/>
                </a:lnTo>
                <a:lnTo>
                  <a:pt x="24193" y="87764"/>
                </a:lnTo>
                <a:lnTo>
                  <a:pt x="6329" y="130093"/>
                </a:lnTo>
                <a:lnTo>
                  <a:pt x="0" y="177200"/>
                </a:lnTo>
                <a:lnTo>
                  <a:pt x="0" y="885983"/>
                </a:lnTo>
                <a:lnTo>
                  <a:pt x="6329" y="933090"/>
                </a:lnTo>
                <a:lnTo>
                  <a:pt x="24193" y="975420"/>
                </a:lnTo>
                <a:lnTo>
                  <a:pt x="51900" y="1011283"/>
                </a:lnTo>
                <a:lnTo>
                  <a:pt x="87763" y="1038991"/>
                </a:lnTo>
                <a:lnTo>
                  <a:pt x="130093" y="1056854"/>
                </a:lnTo>
                <a:lnTo>
                  <a:pt x="177200" y="1063184"/>
                </a:lnTo>
                <a:lnTo>
                  <a:pt x="1651599" y="1063184"/>
                </a:lnTo>
                <a:lnTo>
                  <a:pt x="1698706"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6" y="6329"/>
                </a:lnTo>
                <a:lnTo>
                  <a:pt x="1651599" y="0"/>
                </a:lnTo>
                <a:close/>
              </a:path>
            </a:pathLst>
          </a:custGeom>
          <a:solidFill>
            <a:srgbClr val="F2F2F2"/>
          </a:solidFill>
        </p:spPr>
        <p:txBody>
          <a:bodyPr wrap="square" lIns="0" tIns="0" rIns="0" bIns="0" rtlCol="0"/>
          <a:lstStyle/>
          <a:p>
            <a:endParaRPr/>
          </a:p>
        </p:txBody>
      </p:sp>
      <p:sp>
        <p:nvSpPr>
          <p:cNvPr id="16" name="object 16"/>
          <p:cNvSpPr txBox="1"/>
          <p:nvPr/>
        </p:nvSpPr>
        <p:spPr>
          <a:xfrm>
            <a:off x="1273757"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7" name="object 17"/>
          <p:cNvSpPr/>
          <p:nvPr/>
        </p:nvSpPr>
        <p:spPr>
          <a:xfrm>
            <a:off x="3735711" y="4222094"/>
            <a:ext cx="1828800" cy="1063625"/>
          </a:xfrm>
          <a:custGeom>
            <a:avLst/>
            <a:gdLst/>
            <a:ahLst/>
            <a:cxnLst/>
            <a:rect l="l" t="t" r="r" b="b"/>
            <a:pathLst>
              <a:path w="1828800" h="1063625">
                <a:moveTo>
                  <a:pt x="1651599" y="0"/>
                </a:moveTo>
                <a:lnTo>
                  <a:pt x="177199" y="0"/>
                </a:lnTo>
                <a:lnTo>
                  <a:pt x="130092" y="6329"/>
                </a:lnTo>
                <a:lnTo>
                  <a:pt x="87763" y="24193"/>
                </a:lnTo>
                <a:lnTo>
                  <a:pt x="51900" y="51900"/>
                </a:lnTo>
                <a:lnTo>
                  <a:pt x="24192" y="87764"/>
                </a:lnTo>
                <a:lnTo>
                  <a:pt x="6329" y="130093"/>
                </a:lnTo>
                <a:lnTo>
                  <a:pt x="0" y="177200"/>
                </a:lnTo>
                <a:lnTo>
                  <a:pt x="0" y="885983"/>
                </a:lnTo>
                <a:lnTo>
                  <a:pt x="6329" y="933090"/>
                </a:lnTo>
                <a:lnTo>
                  <a:pt x="24192" y="975420"/>
                </a:lnTo>
                <a:lnTo>
                  <a:pt x="51900" y="1011283"/>
                </a:lnTo>
                <a:lnTo>
                  <a:pt x="87763" y="1038991"/>
                </a:lnTo>
                <a:lnTo>
                  <a:pt x="130092" y="1056854"/>
                </a:lnTo>
                <a:lnTo>
                  <a:pt x="177199" y="1063184"/>
                </a:lnTo>
                <a:lnTo>
                  <a:pt x="1651599" y="1063184"/>
                </a:lnTo>
                <a:lnTo>
                  <a:pt x="1698706" y="1056854"/>
                </a:lnTo>
                <a:lnTo>
                  <a:pt x="1741035" y="1038991"/>
                </a:lnTo>
                <a:lnTo>
                  <a:pt x="1776899" y="1011283"/>
                </a:lnTo>
                <a:lnTo>
                  <a:pt x="1804606" y="975420"/>
                </a:lnTo>
                <a:lnTo>
                  <a:pt x="1822470" y="933090"/>
                </a:lnTo>
                <a:lnTo>
                  <a:pt x="1828800" y="885983"/>
                </a:lnTo>
                <a:lnTo>
                  <a:pt x="1828800" y="177200"/>
                </a:lnTo>
                <a:lnTo>
                  <a:pt x="1822470" y="130093"/>
                </a:lnTo>
                <a:lnTo>
                  <a:pt x="1804606" y="87764"/>
                </a:lnTo>
                <a:lnTo>
                  <a:pt x="1776899" y="51900"/>
                </a:lnTo>
                <a:lnTo>
                  <a:pt x="1741035" y="24193"/>
                </a:lnTo>
                <a:lnTo>
                  <a:pt x="1698706" y="6329"/>
                </a:lnTo>
                <a:lnTo>
                  <a:pt x="1651599" y="0"/>
                </a:lnTo>
                <a:close/>
              </a:path>
            </a:pathLst>
          </a:custGeom>
          <a:solidFill>
            <a:srgbClr val="F2F2F2"/>
          </a:solidFill>
        </p:spPr>
        <p:txBody>
          <a:bodyPr wrap="square" lIns="0" tIns="0" rIns="0" bIns="0" rtlCol="0"/>
          <a:lstStyle/>
          <a:p>
            <a:endParaRPr/>
          </a:p>
        </p:txBody>
      </p:sp>
      <p:sp>
        <p:nvSpPr>
          <p:cNvPr id="18" name="object 18"/>
          <p:cNvSpPr txBox="1"/>
          <p:nvPr/>
        </p:nvSpPr>
        <p:spPr>
          <a:xfrm>
            <a:off x="4284255"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3777" y="1061544"/>
            <a:ext cx="11614150" cy="5066030"/>
          </a:xfrm>
          <a:custGeom>
            <a:avLst/>
            <a:gdLst/>
            <a:ahLst/>
            <a:cxnLst/>
            <a:rect l="l" t="t" r="r" b="b"/>
            <a:pathLst>
              <a:path w="11614150" h="5066030">
                <a:moveTo>
                  <a:pt x="10769583" y="0"/>
                </a:moveTo>
                <a:lnTo>
                  <a:pt x="844347" y="0"/>
                </a:lnTo>
                <a:lnTo>
                  <a:pt x="796433" y="1336"/>
                </a:lnTo>
                <a:lnTo>
                  <a:pt x="749221" y="5298"/>
                </a:lnTo>
                <a:lnTo>
                  <a:pt x="702782" y="11815"/>
                </a:lnTo>
                <a:lnTo>
                  <a:pt x="657186" y="20815"/>
                </a:lnTo>
                <a:lnTo>
                  <a:pt x="612505" y="32227"/>
                </a:lnTo>
                <a:lnTo>
                  <a:pt x="568811" y="45979"/>
                </a:lnTo>
                <a:lnTo>
                  <a:pt x="526174" y="62001"/>
                </a:lnTo>
                <a:lnTo>
                  <a:pt x="484666" y="80221"/>
                </a:lnTo>
                <a:lnTo>
                  <a:pt x="444358" y="100567"/>
                </a:lnTo>
                <a:lnTo>
                  <a:pt x="405322" y="122969"/>
                </a:lnTo>
                <a:lnTo>
                  <a:pt x="367628" y="147355"/>
                </a:lnTo>
                <a:lnTo>
                  <a:pt x="331348" y="173655"/>
                </a:lnTo>
                <a:lnTo>
                  <a:pt x="296554" y="201795"/>
                </a:lnTo>
                <a:lnTo>
                  <a:pt x="263316" y="231706"/>
                </a:lnTo>
                <a:lnTo>
                  <a:pt x="231706" y="263317"/>
                </a:lnTo>
                <a:lnTo>
                  <a:pt x="201795" y="296555"/>
                </a:lnTo>
                <a:lnTo>
                  <a:pt x="173654" y="331349"/>
                </a:lnTo>
                <a:lnTo>
                  <a:pt x="147355" y="367629"/>
                </a:lnTo>
                <a:lnTo>
                  <a:pt x="122969" y="405323"/>
                </a:lnTo>
                <a:lnTo>
                  <a:pt x="100567" y="444359"/>
                </a:lnTo>
                <a:lnTo>
                  <a:pt x="80221" y="484667"/>
                </a:lnTo>
                <a:lnTo>
                  <a:pt x="62001" y="526175"/>
                </a:lnTo>
                <a:lnTo>
                  <a:pt x="45979" y="568812"/>
                </a:lnTo>
                <a:lnTo>
                  <a:pt x="32227" y="612506"/>
                </a:lnTo>
                <a:lnTo>
                  <a:pt x="20815" y="657187"/>
                </a:lnTo>
                <a:lnTo>
                  <a:pt x="11815" y="702783"/>
                </a:lnTo>
                <a:lnTo>
                  <a:pt x="5298" y="749222"/>
                </a:lnTo>
                <a:lnTo>
                  <a:pt x="1336" y="796434"/>
                </a:lnTo>
                <a:lnTo>
                  <a:pt x="0" y="844348"/>
                </a:lnTo>
                <a:lnTo>
                  <a:pt x="0" y="4221638"/>
                </a:lnTo>
                <a:lnTo>
                  <a:pt x="1336" y="4269551"/>
                </a:lnTo>
                <a:lnTo>
                  <a:pt x="5298" y="4316763"/>
                </a:lnTo>
                <a:lnTo>
                  <a:pt x="11815" y="4363203"/>
                </a:lnTo>
                <a:lnTo>
                  <a:pt x="20815" y="4408799"/>
                </a:lnTo>
                <a:lnTo>
                  <a:pt x="32227" y="4453479"/>
                </a:lnTo>
                <a:lnTo>
                  <a:pt x="45979" y="4497174"/>
                </a:lnTo>
                <a:lnTo>
                  <a:pt x="62001" y="4539811"/>
                </a:lnTo>
                <a:lnTo>
                  <a:pt x="80221" y="4581319"/>
                </a:lnTo>
                <a:lnTo>
                  <a:pt x="100567" y="4621626"/>
                </a:lnTo>
                <a:lnTo>
                  <a:pt x="122969" y="4660663"/>
                </a:lnTo>
                <a:lnTo>
                  <a:pt x="147355" y="4698357"/>
                </a:lnTo>
                <a:lnTo>
                  <a:pt x="173654" y="4734636"/>
                </a:lnTo>
                <a:lnTo>
                  <a:pt x="201795" y="4769431"/>
                </a:lnTo>
                <a:lnTo>
                  <a:pt x="231706" y="4802669"/>
                </a:lnTo>
                <a:lnTo>
                  <a:pt x="263316" y="4834279"/>
                </a:lnTo>
                <a:lnTo>
                  <a:pt x="296554" y="4864190"/>
                </a:lnTo>
                <a:lnTo>
                  <a:pt x="331348" y="4892331"/>
                </a:lnTo>
                <a:lnTo>
                  <a:pt x="367628" y="4918630"/>
                </a:lnTo>
                <a:lnTo>
                  <a:pt x="405322" y="4943016"/>
                </a:lnTo>
                <a:lnTo>
                  <a:pt x="444358" y="4965418"/>
                </a:lnTo>
                <a:lnTo>
                  <a:pt x="484666" y="4985764"/>
                </a:lnTo>
                <a:lnTo>
                  <a:pt x="526174" y="5003984"/>
                </a:lnTo>
                <a:lnTo>
                  <a:pt x="568811" y="5020006"/>
                </a:lnTo>
                <a:lnTo>
                  <a:pt x="612505" y="5033758"/>
                </a:lnTo>
                <a:lnTo>
                  <a:pt x="657186" y="5045170"/>
                </a:lnTo>
                <a:lnTo>
                  <a:pt x="702782" y="5054170"/>
                </a:lnTo>
                <a:lnTo>
                  <a:pt x="749221" y="5060687"/>
                </a:lnTo>
                <a:lnTo>
                  <a:pt x="796433" y="5064649"/>
                </a:lnTo>
                <a:lnTo>
                  <a:pt x="844347" y="5065986"/>
                </a:lnTo>
                <a:lnTo>
                  <a:pt x="10769583" y="5065986"/>
                </a:lnTo>
                <a:lnTo>
                  <a:pt x="10817496" y="5064649"/>
                </a:lnTo>
                <a:lnTo>
                  <a:pt x="10864708" y="5060687"/>
                </a:lnTo>
                <a:lnTo>
                  <a:pt x="10911147" y="5054170"/>
                </a:lnTo>
                <a:lnTo>
                  <a:pt x="10956743" y="5045170"/>
                </a:lnTo>
                <a:lnTo>
                  <a:pt x="11001424" y="5033758"/>
                </a:lnTo>
                <a:lnTo>
                  <a:pt x="11045118" y="5020006"/>
                </a:lnTo>
                <a:lnTo>
                  <a:pt x="11087755" y="5003984"/>
                </a:lnTo>
                <a:lnTo>
                  <a:pt x="11129263" y="4985764"/>
                </a:lnTo>
                <a:lnTo>
                  <a:pt x="11169571" y="4965418"/>
                </a:lnTo>
                <a:lnTo>
                  <a:pt x="11208607" y="4943016"/>
                </a:lnTo>
                <a:lnTo>
                  <a:pt x="11246301" y="4918630"/>
                </a:lnTo>
                <a:lnTo>
                  <a:pt x="11282581" y="4892331"/>
                </a:lnTo>
                <a:lnTo>
                  <a:pt x="11317375" y="4864190"/>
                </a:lnTo>
                <a:lnTo>
                  <a:pt x="11350613" y="4834279"/>
                </a:lnTo>
                <a:lnTo>
                  <a:pt x="11382223" y="4802669"/>
                </a:lnTo>
                <a:lnTo>
                  <a:pt x="11412134" y="4769431"/>
                </a:lnTo>
                <a:lnTo>
                  <a:pt x="11440275" y="4734636"/>
                </a:lnTo>
                <a:lnTo>
                  <a:pt x="11466574" y="4698357"/>
                </a:lnTo>
                <a:lnTo>
                  <a:pt x="11490960" y="4660663"/>
                </a:lnTo>
                <a:lnTo>
                  <a:pt x="11513362" y="4621626"/>
                </a:lnTo>
                <a:lnTo>
                  <a:pt x="11533709" y="4581319"/>
                </a:lnTo>
                <a:lnTo>
                  <a:pt x="11551928" y="4539811"/>
                </a:lnTo>
                <a:lnTo>
                  <a:pt x="11567950" y="4497174"/>
                </a:lnTo>
                <a:lnTo>
                  <a:pt x="11581702" y="4453479"/>
                </a:lnTo>
                <a:lnTo>
                  <a:pt x="11593114" y="4408799"/>
                </a:lnTo>
                <a:lnTo>
                  <a:pt x="11602114" y="4363203"/>
                </a:lnTo>
                <a:lnTo>
                  <a:pt x="11608631" y="4316763"/>
                </a:lnTo>
                <a:lnTo>
                  <a:pt x="11612593" y="4269551"/>
                </a:lnTo>
                <a:lnTo>
                  <a:pt x="11613930" y="4221638"/>
                </a:lnTo>
                <a:lnTo>
                  <a:pt x="11613930" y="844348"/>
                </a:lnTo>
                <a:lnTo>
                  <a:pt x="11612593" y="796434"/>
                </a:lnTo>
                <a:lnTo>
                  <a:pt x="11608631" y="749222"/>
                </a:lnTo>
                <a:lnTo>
                  <a:pt x="11602114" y="702783"/>
                </a:lnTo>
                <a:lnTo>
                  <a:pt x="11593114" y="657187"/>
                </a:lnTo>
                <a:lnTo>
                  <a:pt x="11581702" y="612506"/>
                </a:lnTo>
                <a:lnTo>
                  <a:pt x="11567950" y="568812"/>
                </a:lnTo>
                <a:lnTo>
                  <a:pt x="11551928" y="526175"/>
                </a:lnTo>
                <a:lnTo>
                  <a:pt x="11533709" y="484667"/>
                </a:lnTo>
                <a:lnTo>
                  <a:pt x="11513362" y="444359"/>
                </a:lnTo>
                <a:lnTo>
                  <a:pt x="11490960" y="405323"/>
                </a:lnTo>
                <a:lnTo>
                  <a:pt x="11466574" y="367629"/>
                </a:lnTo>
                <a:lnTo>
                  <a:pt x="11440275" y="331349"/>
                </a:lnTo>
                <a:lnTo>
                  <a:pt x="11412134" y="296555"/>
                </a:lnTo>
                <a:lnTo>
                  <a:pt x="11382223" y="263317"/>
                </a:lnTo>
                <a:lnTo>
                  <a:pt x="11350613" y="231706"/>
                </a:lnTo>
                <a:lnTo>
                  <a:pt x="11317375" y="201795"/>
                </a:lnTo>
                <a:lnTo>
                  <a:pt x="11282581" y="173655"/>
                </a:lnTo>
                <a:lnTo>
                  <a:pt x="11246301" y="147355"/>
                </a:lnTo>
                <a:lnTo>
                  <a:pt x="11208607" y="122969"/>
                </a:lnTo>
                <a:lnTo>
                  <a:pt x="11169571" y="100567"/>
                </a:lnTo>
                <a:lnTo>
                  <a:pt x="11129263" y="80221"/>
                </a:lnTo>
                <a:lnTo>
                  <a:pt x="11087755" y="62001"/>
                </a:lnTo>
                <a:lnTo>
                  <a:pt x="11045118" y="45979"/>
                </a:lnTo>
                <a:lnTo>
                  <a:pt x="11001424" y="32227"/>
                </a:lnTo>
                <a:lnTo>
                  <a:pt x="10956743" y="20815"/>
                </a:lnTo>
                <a:lnTo>
                  <a:pt x="10911147" y="11815"/>
                </a:lnTo>
                <a:lnTo>
                  <a:pt x="10864708" y="5298"/>
                </a:lnTo>
                <a:lnTo>
                  <a:pt x="10817496" y="1336"/>
                </a:lnTo>
                <a:lnTo>
                  <a:pt x="10769583" y="0"/>
                </a:lnTo>
                <a:close/>
              </a:path>
            </a:pathLst>
          </a:custGeom>
          <a:solidFill>
            <a:srgbClr val="B5B5B5"/>
          </a:solidFill>
        </p:spPr>
        <p:txBody>
          <a:bodyPr wrap="square" lIns="0" tIns="0" rIns="0" bIns="0" rtlCol="0"/>
          <a:lstStyle/>
          <a:p>
            <a:endParaRPr/>
          </a:p>
        </p:txBody>
      </p:sp>
      <p:sp>
        <p:nvSpPr>
          <p:cNvPr id="3" name="object 3"/>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25"/>
              <a:t>Recreate (7)</a:t>
            </a:r>
            <a:endParaRPr lang="en-US"/>
          </a:p>
        </p:txBody>
      </p:sp>
      <p:sp>
        <p:nvSpPr>
          <p:cNvPr id="23" name="Content Placeholder 22">
            <a:extLst>
              <a:ext uri="{FF2B5EF4-FFF2-40B4-BE49-F238E27FC236}">
                <a16:creationId xmlns:a16="http://schemas.microsoft.com/office/drawing/2014/main" id="{F756F882-38A5-4642-9A4E-F2105C6BB3B1}"/>
              </a:ext>
            </a:extLst>
          </p:cNvPr>
          <p:cNvSpPr>
            <a:spLocks noGrp="1"/>
          </p:cNvSpPr>
          <p:nvPr>
            <p:ph sz="quarter" idx="11"/>
          </p:nvPr>
        </p:nvSpPr>
        <p:spPr/>
        <p:txBody>
          <a:bodyPr/>
          <a:lstStyle/>
          <a:p>
            <a:r>
              <a:rPr lang="en-US"/>
              <a:t/>
            </a:r>
            <a:br>
              <a:rPr lang="en-US"/>
            </a:br>
            <a:endParaRPr lang="en-US"/>
          </a:p>
        </p:txBody>
      </p:sp>
      <p:sp>
        <p:nvSpPr>
          <p:cNvPr id="4" name="object 4"/>
          <p:cNvSpPr/>
          <p:nvPr/>
        </p:nvSpPr>
        <p:spPr>
          <a:xfrm>
            <a:off x="579808" y="1735630"/>
            <a:ext cx="10963275" cy="1354455"/>
          </a:xfrm>
          <a:custGeom>
            <a:avLst/>
            <a:gdLst/>
            <a:ahLst/>
            <a:cxnLst/>
            <a:rect l="l" t="t" r="r" b="b"/>
            <a:pathLst>
              <a:path w="10963275" h="1354455">
                <a:moveTo>
                  <a:pt x="10737007" y="0"/>
                </a:moveTo>
                <a:lnTo>
                  <a:pt x="225679" y="0"/>
                </a:lnTo>
                <a:lnTo>
                  <a:pt x="180197" y="4584"/>
                </a:lnTo>
                <a:lnTo>
                  <a:pt x="137835" y="17734"/>
                </a:lnTo>
                <a:lnTo>
                  <a:pt x="99500" y="38542"/>
                </a:lnTo>
                <a:lnTo>
                  <a:pt x="66100" y="66099"/>
                </a:lnTo>
                <a:lnTo>
                  <a:pt x="38542" y="99499"/>
                </a:lnTo>
                <a:lnTo>
                  <a:pt x="17735" y="137834"/>
                </a:lnTo>
                <a:lnTo>
                  <a:pt x="4585" y="180196"/>
                </a:lnTo>
                <a:lnTo>
                  <a:pt x="0" y="225679"/>
                </a:lnTo>
                <a:lnTo>
                  <a:pt x="0" y="1128398"/>
                </a:lnTo>
                <a:lnTo>
                  <a:pt x="4585" y="1173881"/>
                </a:lnTo>
                <a:lnTo>
                  <a:pt x="17735" y="1216243"/>
                </a:lnTo>
                <a:lnTo>
                  <a:pt x="38542" y="1254578"/>
                </a:lnTo>
                <a:lnTo>
                  <a:pt x="66100" y="1287978"/>
                </a:lnTo>
                <a:lnTo>
                  <a:pt x="99500" y="1315536"/>
                </a:lnTo>
                <a:lnTo>
                  <a:pt x="137835" y="1336343"/>
                </a:lnTo>
                <a:lnTo>
                  <a:pt x="180197" y="1349494"/>
                </a:lnTo>
                <a:lnTo>
                  <a:pt x="225679" y="1354079"/>
                </a:lnTo>
                <a:lnTo>
                  <a:pt x="10737007" y="1354079"/>
                </a:lnTo>
                <a:lnTo>
                  <a:pt x="10782489" y="1349494"/>
                </a:lnTo>
                <a:lnTo>
                  <a:pt x="10824851" y="1336343"/>
                </a:lnTo>
                <a:lnTo>
                  <a:pt x="10863186" y="1315536"/>
                </a:lnTo>
                <a:lnTo>
                  <a:pt x="10896586" y="1287978"/>
                </a:lnTo>
                <a:lnTo>
                  <a:pt x="10924143" y="1254578"/>
                </a:lnTo>
                <a:lnTo>
                  <a:pt x="10944951" y="1216243"/>
                </a:lnTo>
                <a:lnTo>
                  <a:pt x="10958101" y="1173881"/>
                </a:lnTo>
                <a:lnTo>
                  <a:pt x="10962686" y="1128398"/>
                </a:lnTo>
                <a:lnTo>
                  <a:pt x="10962686" y="225679"/>
                </a:lnTo>
                <a:lnTo>
                  <a:pt x="10958101" y="180196"/>
                </a:lnTo>
                <a:lnTo>
                  <a:pt x="10944951" y="137834"/>
                </a:lnTo>
                <a:lnTo>
                  <a:pt x="10924143" y="99499"/>
                </a:lnTo>
                <a:lnTo>
                  <a:pt x="10896586" y="66099"/>
                </a:lnTo>
                <a:lnTo>
                  <a:pt x="10863186" y="38542"/>
                </a:lnTo>
                <a:lnTo>
                  <a:pt x="10824851" y="17734"/>
                </a:lnTo>
                <a:lnTo>
                  <a:pt x="10782489" y="4584"/>
                </a:lnTo>
                <a:lnTo>
                  <a:pt x="10737007" y="0"/>
                </a:lnTo>
                <a:close/>
              </a:path>
            </a:pathLst>
          </a:custGeom>
          <a:solidFill>
            <a:srgbClr val="D9D9D9"/>
          </a:solidFill>
        </p:spPr>
        <p:txBody>
          <a:bodyPr wrap="square" lIns="0" tIns="0" rIns="0" bIns="0" rtlCol="0"/>
          <a:lstStyle/>
          <a:p>
            <a:endParaRPr/>
          </a:p>
        </p:txBody>
      </p:sp>
      <p:sp>
        <p:nvSpPr>
          <p:cNvPr id="5" name="object 5"/>
          <p:cNvSpPr/>
          <p:nvPr/>
        </p:nvSpPr>
        <p:spPr>
          <a:xfrm>
            <a:off x="8765626" y="1469809"/>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6"/>
                </a:lnTo>
                <a:lnTo>
                  <a:pt x="19497" y="379895"/>
                </a:lnTo>
                <a:lnTo>
                  <a:pt x="40656" y="394162"/>
                </a:lnTo>
                <a:lnTo>
                  <a:pt x="66567" y="399393"/>
                </a:lnTo>
                <a:lnTo>
                  <a:pt x="2497956" y="399393"/>
                </a:lnTo>
                <a:lnTo>
                  <a:pt x="2523867" y="394162"/>
                </a:lnTo>
                <a:lnTo>
                  <a:pt x="2545026" y="379895"/>
                </a:lnTo>
                <a:lnTo>
                  <a:pt x="2559292" y="358736"/>
                </a:lnTo>
                <a:lnTo>
                  <a:pt x="2564523" y="332825"/>
                </a:lnTo>
                <a:lnTo>
                  <a:pt x="2564523" y="66567"/>
                </a:lnTo>
                <a:lnTo>
                  <a:pt x="2559292" y="40656"/>
                </a:lnTo>
                <a:lnTo>
                  <a:pt x="2545026" y="19497"/>
                </a:lnTo>
                <a:lnTo>
                  <a:pt x="2523867" y="5231"/>
                </a:lnTo>
                <a:lnTo>
                  <a:pt x="2497956" y="0"/>
                </a:lnTo>
                <a:close/>
              </a:path>
            </a:pathLst>
          </a:custGeom>
          <a:solidFill>
            <a:srgbClr val="F2F2F2"/>
          </a:solidFill>
        </p:spPr>
        <p:txBody>
          <a:bodyPr wrap="square" lIns="0" tIns="0" rIns="0" bIns="0" rtlCol="0"/>
          <a:lstStyle/>
          <a:p>
            <a:endParaRPr/>
          </a:p>
        </p:txBody>
      </p:sp>
      <p:sp>
        <p:nvSpPr>
          <p:cNvPr id="6" name="object 6"/>
          <p:cNvSpPr/>
          <p:nvPr/>
        </p:nvSpPr>
        <p:spPr>
          <a:xfrm>
            <a:off x="8765626" y="1469809"/>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7" name="object 7"/>
          <p:cNvSpPr txBox="1"/>
          <p:nvPr/>
        </p:nvSpPr>
        <p:spPr>
          <a:xfrm>
            <a:off x="9029919" y="1553971"/>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nginx:1.13.1</a:t>
            </a:r>
            <a:endParaRPr sz="1200">
              <a:latin typeface="Calibri"/>
              <a:cs typeface="Calibri"/>
            </a:endParaRPr>
          </a:p>
        </p:txBody>
      </p:sp>
      <p:sp>
        <p:nvSpPr>
          <p:cNvPr id="8" name="object 8"/>
          <p:cNvSpPr/>
          <p:nvPr/>
        </p:nvSpPr>
        <p:spPr>
          <a:xfrm>
            <a:off x="1271751" y="871818"/>
            <a:ext cx="2564765" cy="399415"/>
          </a:xfrm>
          <a:custGeom>
            <a:avLst/>
            <a:gdLst/>
            <a:ahLst/>
            <a:cxnLst/>
            <a:rect l="l" t="t" r="r" b="b"/>
            <a:pathLst>
              <a:path w="2564765" h="399415">
                <a:moveTo>
                  <a:pt x="2497957" y="0"/>
                </a:moveTo>
                <a:lnTo>
                  <a:pt x="66568" y="0"/>
                </a:lnTo>
                <a:lnTo>
                  <a:pt x="40656" y="5231"/>
                </a:lnTo>
                <a:lnTo>
                  <a:pt x="19497" y="19497"/>
                </a:lnTo>
                <a:lnTo>
                  <a:pt x="5231" y="40656"/>
                </a:lnTo>
                <a:lnTo>
                  <a:pt x="0" y="66567"/>
                </a:lnTo>
                <a:lnTo>
                  <a:pt x="0" y="332825"/>
                </a:lnTo>
                <a:lnTo>
                  <a:pt x="5231" y="358736"/>
                </a:lnTo>
                <a:lnTo>
                  <a:pt x="19497" y="379895"/>
                </a:lnTo>
                <a:lnTo>
                  <a:pt x="40656" y="394162"/>
                </a:lnTo>
                <a:lnTo>
                  <a:pt x="66568" y="399393"/>
                </a:lnTo>
                <a:lnTo>
                  <a:pt x="2497957" y="399393"/>
                </a:lnTo>
                <a:lnTo>
                  <a:pt x="2523868" y="394162"/>
                </a:lnTo>
                <a:lnTo>
                  <a:pt x="2545027" y="379895"/>
                </a:lnTo>
                <a:lnTo>
                  <a:pt x="2559293" y="358736"/>
                </a:lnTo>
                <a:lnTo>
                  <a:pt x="2564524" y="332825"/>
                </a:lnTo>
                <a:lnTo>
                  <a:pt x="2564524" y="66567"/>
                </a:lnTo>
                <a:lnTo>
                  <a:pt x="2559293" y="40656"/>
                </a:lnTo>
                <a:lnTo>
                  <a:pt x="2545027" y="19497"/>
                </a:lnTo>
                <a:lnTo>
                  <a:pt x="2523868" y="5231"/>
                </a:lnTo>
                <a:lnTo>
                  <a:pt x="2497957" y="0"/>
                </a:lnTo>
                <a:close/>
              </a:path>
            </a:pathLst>
          </a:custGeom>
          <a:solidFill>
            <a:srgbClr val="F2F2F2"/>
          </a:solidFill>
        </p:spPr>
        <p:txBody>
          <a:bodyPr wrap="square" lIns="0" tIns="0" rIns="0" bIns="0" rtlCol="0"/>
          <a:lstStyle/>
          <a:p>
            <a:endParaRPr/>
          </a:p>
        </p:txBody>
      </p:sp>
      <p:sp>
        <p:nvSpPr>
          <p:cNvPr id="9" name="object 9"/>
          <p:cNvSpPr/>
          <p:nvPr/>
        </p:nvSpPr>
        <p:spPr>
          <a:xfrm>
            <a:off x="1271751" y="871818"/>
            <a:ext cx="2564765" cy="399415"/>
          </a:xfrm>
          <a:custGeom>
            <a:avLst/>
            <a:gdLst/>
            <a:ahLst/>
            <a:cxnLst/>
            <a:rect l="l" t="t" r="r" b="b"/>
            <a:pathLst>
              <a:path w="2564765" h="399415">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0" name="object 10"/>
          <p:cNvSpPr txBox="1"/>
          <p:nvPr/>
        </p:nvSpPr>
        <p:spPr>
          <a:xfrm>
            <a:off x="1940698" y="953515"/>
            <a:ext cx="122745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55">
                <a:solidFill>
                  <a:srgbClr val="3F3F3F"/>
                </a:solidFill>
                <a:latin typeface="Calibri"/>
                <a:cs typeface="Calibri"/>
              </a:rPr>
              <a:t> </a:t>
            </a:r>
            <a:r>
              <a:rPr sz="1200" b="1">
                <a:solidFill>
                  <a:srgbClr val="3F3F3F"/>
                </a:solidFill>
                <a:latin typeface="Calibri"/>
                <a:cs typeface="Calibri"/>
              </a:rPr>
              <a:t>nginx</a:t>
            </a:r>
            <a:endParaRPr sz="1200">
              <a:latin typeface="Calibri"/>
              <a:cs typeface="Calibri"/>
            </a:endParaRPr>
          </a:p>
        </p:txBody>
      </p:sp>
      <p:sp>
        <p:nvSpPr>
          <p:cNvPr id="11" name="object 11"/>
          <p:cNvSpPr/>
          <p:nvPr/>
        </p:nvSpPr>
        <p:spPr>
          <a:xfrm>
            <a:off x="592864" y="4088522"/>
            <a:ext cx="10988040" cy="1354455"/>
          </a:xfrm>
          <a:custGeom>
            <a:avLst/>
            <a:gdLst/>
            <a:ahLst/>
            <a:cxnLst/>
            <a:rect l="l" t="t" r="r" b="b"/>
            <a:pathLst>
              <a:path w="10988040" h="1354454">
                <a:moveTo>
                  <a:pt x="10762263" y="0"/>
                </a:moveTo>
                <a:lnTo>
                  <a:pt x="225683" y="0"/>
                </a:lnTo>
                <a:lnTo>
                  <a:pt x="180200" y="4585"/>
                </a:lnTo>
                <a:lnTo>
                  <a:pt x="137837" y="17735"/>
                </a:lnTo>
                <a:lnTo>
                  <a:pt x="99501" y="38543"/>
                </a:lnTo>
                <a:lnTo>
                  <a:pt x="66101" y="66101"/>
                </a:lnTo>
                <a:lnTo>
                  <a:pt x="38543" y="99502"/>
                </a:lnTo>
                <a:lnTo>
                  <a:pt x="17735" y="137837"/>
                </a:lnTo>
                <a:lnTo>
                  <a:pt x="4585" y="180200"/>
                </a:lnTo>
                <a:lnTo>
                  <a:pt x="0" y="225684"/>
                </a:lnTo>
                <a:lnTo>
                  <a:pt x="0" y="1128395"/>
                </a:lnTo>
                <a:lnTo>
                  <a:pt x="4585" y="1173878"/>
                </a:lnTo>
                <a:lnTo>
                  <a:pt x="17735" y="1216241"/>
                </a:lnTo>
                <a:lnTo>
                  <a:pt x="38543" y="1254577"/>
                </a:lnTo>
                <a:lnTo>
                  <a:pt x="66101" y="1287978"/>
                </a:lnTo>
                <a:lnTo>
                  <a:pt x="99501" y="1315536"/>
                </a:lnTo>
                <a:lnTo>
                  <a:pt x="137837" y="1336343"/>
                </a:lnTo>
                <a:lnTo>
                  <a:pt x="180200" y="1349494"/>
                </a:lnTo>
                <a:lnTo>
                  <a:pt x="225683" y="1354079"/>
                </a:lnTo>
                <a:lnTo>
                  <a:pt x="10762263" y="1354079"/>
                </a:lnTo>
                <a:lnTo>
                  <a:pt x="10807746" y="1349494"/>
                </a:lnTo>
                <a:lnTo>
                  <a:pt x="10850109" y="1336343"/>
                </a:lnTo>
                <a:lnTo>
                  <a:pt x="10888445" y="1315536"/>
                </a:lnTo>
                <a:lnTo>
                  <a:pt x="10921846" y="1287978"/>
                </a:lnTo>
                <a:lnTo>
                  <a:pt x="10949404" y="1254577"/>
                </a:lnTo>
                <a:lnTo>
                  <a:pt x="10970212" y="1216241"/>
                </a:lnTo>
                <a:lnTo>
                  <a:pt x="10983362" y="1173878"/>
                </a:lnTo>
                <a:lnTo>
                  <a:pt x="10987947" y="1128395"/>
                </a:lnTo>
                <a:lnTo>
                  <a:pt x="10987947" y="225684"/>
                </a:lnTo>
                <a:lnTo>
                  <a:pt x="10983362" y="180200"/>
                </a:lnTo>
                <a:lnTo>
                  <a:pt x="10970212" y="137837"/>
                </a:lnTo>
                <a:lnTo>
                  <a:pt x="10949404" y="99502"/>
                </a:lnTo>
                <a:lnTo>
                  <a:pt x="10921846" y="66101"/>
                </a:lnTo>
                <a:lnTo>
                  <a:pt x="10888445" y="38543"/>
                </a:lnTo>
                <a:lnTo>
                  <a:pt x="10850109" y="17735"/>
                </a:lnTo>
                <a:lnTo>
                  <a:pt x="10807746" y="4585"/>
                </a:lnTo>
                <a:lnTo>
                  <a:pt x="10762263" y="0"/>
                </a:lnTo>
                <a:close/>
              </a:path>
            </a:pathLst>
          </a:custGeom>
          <a:solidFill>
            <a:srgbClr val="0091DA"/>
          </a:solidFill>
        </p:spPr>
        <p:txBody>
          <a:bodyPr wrap="square" lIns="0" tIns="0" rIns="0" bIns="0" rtlCol="0"/>
          <a:lstStyle/>
          <a:p>
            <a:endParaRPr/>
          </a:p>
        </p:txBody>
      </p:sp>
      <p:sp>
        <p:nvSpPr>
          <p:cNvPr id="12" name="object 12"/>
          <p:cNvSpPr/>
          <p:nvPr/>
        </p:nvSpPr>
        <p:spPr>
          <a:xfrm>
            <a:off x="8765626" y="3822702"/>
            <a:ext cx="2564765" cy="399415"/>
          </a:xfrm>
          <a:custGeom>
            <a:avLst/>
            <a:gdLst/>
            <a:ahLst/>
            <a:cxnLst/>
            <a:rect l="l" t="t" r="r" b="b"/>
            <a:pathLst>
              <a:path w="2564765" h="399414">
                <a:moveTo>
                  <a:pt x="2497956"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497956" y="399392"/>
                </a:lnTo>
                <a:lnTo>
                  <a:pt x="2523867" y="394160"/>
                </a:lnTo>
                <a:lnTo>
                  <a:pt x="2545026" y="379895"/>
                </a:lnTo>
                <a:lnTo>
                  <a:pt x="2559292" y="358735"/>
                </a:lnTo>
                <a:lnTo>
                  <a:pt x="2564523" y="332825"/>
                </a:lnTo>
                <a:lnTo>
                  <a:pt x="2564523" y="66567"/>
                </a:lnTo>
                <a:lnTo>
                  <a:pt x="2559292" y="40656"/>
                </a:lnTo>
                <a:lnTo>
                  <a:pt x="2545026" y="19497"/>
                </a:lnTo>
                <a:lnTo>
                  <a:pt x="2523867" y="5231"/>
                </a:lnTo>
                <a:lnTo>
                  <a:pt x="2497956" y="0"/>
                </a:lnTo>
                <a:close/>
              </a:path>
            </a:pathLst>
          </a:custGeom>
          <a:solidFill>
            <a:srgbClr val="FFFFFF"/>
          </a:solidFill>
        </p:spPr>
        <p:txBody>
          <a:bodyPr wrap="square" lIns="0" tIns="0" rIns="0" bIns="0" rtlCol="0"/>
          <a:lstStyle/>
          <a:p>
            <a:endParaRPr/>
          </a:p>
        </p:txBody>
      </p:sp>
      <p:sp>
        <p:nvSpPr>
          <p:cNvPr id="13" name="object 13"/>
          <p:cNvSpPr/>
          <p:nvPr/>
        </p:nvSpPr>
        <p:spPr>
          <a:xfrm>
            <a:off x="8765626" y="3822702"/>
            <a:ext cx="2564765" cy="399415"/>
          </a:xfrm>
          <a:custGeom>
            <a:avLst/>
            <a:gdLst/>
            <a:ahLst/>
            <a:cxnLst/>
            <a:rect l="l" t="t" r="r" b="b"/>
            <a:pathLst>
              <a:path w="2564765" h="399414">
                <a:moveTo>
                  <a:pt x="0" y="66567"/>
                </a:moveTo>
                <a:lnTo>
                  <a:pt x="5231" y="40656"/>
                </a:lnTo>
                <a:lnTo>
                  <a:pt x="19497" y="19497"/>
                </a:lnTo>
                <a:lnTo>
                  <a:pt x="40656" y="5231"/>
                </a:lnTo>
                <a:lnTo>
                  <a:pt x="66567" y="0"/>
                </a:lnTo>
                <a:lnTo>
                  <a:pt x="2497957" y="0"/>
                </a:lnTo>
                <a:lnTo>
                  <a:pt x="2523867" y="5231"/>
                </a:lnTo>
                <a:lnTo>
                  <a:pt x="2545027" y="19497"/>
                </a:lnTo>
                <a:lnTo>
                  <a:pt x="2559292" y="40656"/>
                </a:lnTo>
                <a:lnTo>
                  <a:pt x="2564524" y="66567"/>
                </a:lnTo>
                <a:lnTo>
                  <a:pt x="2564524" y="332825"/>
                </a:lnTo>
                <a:lnTo>
                  <a:pt x="2559292" y="358736"/>
                </a:lnTo>
                <a:lnTo>
                  <a:pt x="2545027" y="379895"/>
                </a:lnTo>
                <a:lnTo>
                  <a:pt x="2523867" y="394161"/>
                </a:lnTo>
                <a:lnTo>
                  <a:pt x="2497957"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9029919" y="3907028"/>
            <a:ext cx="203581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ReplicaSet </a:t>
            </a:r>
            <a:r>
              <a:rPr sz="1200" b="1">
                <a:solidFill>
                  <a:srgbClr val="3F3F3F"/>
                </a:solidFill>
                <a:latin typeface="Calibri"/>
                <a:cs typeface="Calibri"/>
              </a:rPr>
              <a:t>- </a:t>
            </a:r>
            <a:r>
              <a:rPr sz="1200" b="1" spc="-5">
                <a:solidFill>
                  <a:srgbClr val="3F3F3F"/>
                </a:solidFill>
                <a:latin typeface="Calibri"/>
                <a:cs typeface="Calibri"/>
              </a:rPr>
              <a:t>image:</a:t>
            </a:r>
            <a:r>
              <a:rPr sz="1200" b="1" spc="-40">
                <a:solidFill>
                  <a:srgbClr val="3F3F3F"/>
                </a:solidFill>
                <a:latin typeface="Calibri"/>
                <a:cs typeface="Calibri"/>
              </a:rPr>
              <a:t> </a:t>
            </a:r>
            <a:r>
              <a:rPr sz="1200" b="1" spc="-5">
                <a:solidFill>
                  <a:srgbClr val="3F3F3F"/>
                </a:solidFill>
                <a:latin typeface="Calibri"/>
                <a:cs typeface="Calibri"/>
              </a:rPr>
              <a:t>nginx:1.13.2</a:t>
            </a:r>
            <a:endParaRPr sz="1200">
              <a:latin typeface="Calibri"/>
              <a:cs typeface="Calibri"/>
            </a:endParaRPr>
          </a:p>
        </p:txBody>
      </p:sp>
      <p:sp>
        <p:nvSpPr>
          <p:cNvPr id="15" name="object 15"/>
          <p:cNvSpPr/>
          <p:nvPr/>
        </p:nvSpPr>
        <p:spPr>
          <a:xfrm>
            <a:off x="725213" y="4222094"/>
            <a:ext cx="1828800" cy="1063625"/>
          </a:xfrm>
          <a:custGeom>
            <a:avLst/>
            <a:gdLst/>
            <a:ahLst/>
            <a:cxnLst/>
            <a:rect l="l" t="t" r="r" b="b"/>
            <a:pathLst>
              <a:path w="1828800" h="1063625">
                <a:moveTo>
                  <a:pt x="1651599" y="0"/>
                </a:moveTo>
                <a:lnTo>
                  <a:pt x="177200" y="0"/>
                </a:lnTo>
                <a:lnTo>
                  <a:pt x="130093" y="6329"/>
                </a:lnTo>
                <a:lnTo>
                  <a:pt x="87763" y="24193"/>
                </a:lnTo>
                <a:lnTo>
                  <a:pt x="51900" y="51900"/>
                </a:lnTo>
                <a:lnTo>
                  <a:pt x="24193" y="87764"/>
                </a:lnTo>
                <a:lnTo>
                  <a:pt x="6329" y="130093"/>
                </a:lnTo>
                <a:lnTo>
                  <a:pt x="0" y="177200"/>
                </a:lnTo>
                <a:lnTo>
                  <a:pt x="0" y="885983"/>
                </a:lnTo>
                <a:lnTo>
                  <a:pt x="6329" y="933090"/>
                </a:lnTo>
                <a:lnTo>
                  <a:pt x="24193" y="975420"/>
                </a:lnTo>
                <a:lnTo>
                  <a:pt x="51900" y="1011283"/>
                </a:lnTo>
                <a:lnTo>
                  <a:pt x="87763" y="1038991"/>
                </a:lnTo>
                <a:lnTo>
                  <a:pt x="130093" y="1056854"/>
                </a:lnTo>
                <a:lnTo>
                  <a:pt x="177200" y="1063184"/>
                </a:lnTo>
                <a:lnTo>
                  <a:pt x="1651599" y="1063184"/>
                </a:lnTo>
                <a:lnTo>
                  <a:pt x="1698706" y="1056854"/>
                </a:lnTo>
                <a:lnTo>
                  <a:pt x="1741036" y="1038991"/>
                </a:lnTo>
                <a:lnTo>
                  <a:pt x="1776899" y="1011283"/>
                </a:lnTo>
                <a:lnTo>
                  <a:pt x="1804607" y="975420"/>
                </a:lnTo>
                <a:lnTo>
                  <a:pt x="1822470" y="933090"/>
                </a:lnTo>
                <a:lnTo>
                  <a:pt x="1828800" y="885983"/>
                </a:lnTo>
                <a:lnTo>
                  <a:pt x="1828800" y="177200"/>
                </a:lnTo>
                <a:lnTo>
                  <a:pt x="1822470" y="130093"/>
                </a:lnTo>
                <a:lnTo>
                  <a:pt x="1804607" y="87764"/>
                </a:lnTo>
                <a:lnTo>
                  <a:pt x="1776899" y="51900"/>
                </a:lnTo>
                <a:lnTo>
                  <a:pt x="1741036" y="24193"/>
                </a:lnTo>
                <a:lnTo>
                  <a:pt x="1698706" y="6329"/>
                </a:lnTo>
                <a:lnTo>
                  <a:pt x="1651599" y="0"/>
                </a:lnTo>
                <a:close/>
              </a:path>
            </a:pathLst>
          </a:custGeom>
          <a:solidFill>
            <a:srgbClr val="F2F2F2"/>
          </a:solidFill>
        </p:spPr>
        <p:txBody>
          <a:bodyPr wrap="square" lIns="0" tIns="0" rIns="0" bIns="0" rtlCol="0"/>
          <a:lstStyle/>
          <a:p>
            <a:endParaRPr/>
          </a:p>
        </p:txBody>
      </p:sp>
      <p:sp>
        <p:nvSpPr>
          <p:cNvPr id="16" name="object 16"/>
          <p:cNvSpPr txBox="1"/>
          <p:nvPr/>
        </p:nvSpPr>
        <p:spPr>
          <a:xfrm>
            <a:off x="1273757"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7" name="object 17"/>
          <p:cNvSpPr/>
          <p:nvPr/>
        </p:nvSpPr>
        <p:spPr>
          <a:xfrm>
            <a:off x="3735711" y="4222094"/>
            <a:ext cx="1828800" cy="1063625"/>
          </a:xfrm>
          <a:custGeom>
            <a:avLst/>
            <a:gdLst/>
            <a:ahLst/>
            <a:cxnLst/>
            <a:rect l="l" t="t" r="r" b="b"/>
            <a:pathLst>
              <a:path w="1828800" h="1063625">
                <a:moveTo>
                  <a:pt x="1651599" y="0"/>
                </a:moveTo>
                <a:lnTo>
                  <a:pt x="177199" y="0"/>
                </a:lnTo>
                <a:lnTo>
                  <a:pt x="130092" y="6329"/>
                </a:lnTo>
                <a:lnTo>
                  <a:pt x="87763" y="24193"/>
                </a:lnTo>
                <a:lnTo>
                  <a:pt x="51900" y="51900"/>
                </a:lnTo>
                <a:lnTo>
                  <a:pt x="24192" y="87764"/>
                </a:lnTo>
                <a:lnTo>
                  <a:pt x="6329" y="130093"/>
                </a:lnTo>
                <a:lnTo>
                  <a:pt x="0" y="177200"/>
                </a:lnTo>
                <a:lnTo>
                  <a:pt x="0" y="885983"/>
                </a:lnTo>
                <a:lnTo>
                  <a:pt x="6329" y="933090"/>
                </a:lnTo>
                <a:lnTo>
                  <a:pt x="24192" y="975420"/>
                </a:lnTo>
                <a:lnTo>
                  <a:pt x="51900" y="1011283"/>
                </a:lnTo>
                <a:lnTo>
                  <a:pt x="87763" y="1038991"/>
                </a:lnTo>
                <a:lnTo>
                  <a:pt x="130092" y="1056854"/>
                </a:lnTo>
                <a:lnTo>
                  <a:pt x="177199" y="1063184"/>
                </a:lnTo>
                <a:lnTo>
                  <a:pt x="1651599" y="1063184"/>
                </a:lnTo>
                <a:lnTo>
                  <a:pt x="1698706" y="1056854"/>
                </a:lnTo>
                <a:lnTo>
                  <a:pt x="1741035" y="1038991"/>
                </a:lnTo>
                <a:lnTo>
                  <a:pt x="1776899" y="1011283"/>
                </a:lnTo>
                <a:lnTo>
                  <a:pt x="1804606" y="975420"/>
                </a:lnTo>
                <a:lnTo>
                  <a:pt x="1822470" y="933090"/>
                </a:lnTo>
                <a:lnTo>
                  <a:pt x="1828800" y="885983"/>
                </a:lnTo>
                <a:lnTo>
                  <a:pt x="1828800" y="177200"/>
                </a:lnTo>
                <a:lnTo>
                  <a:pt x="1822470" y="130093"/>
                </a:lnTo>
                <a:lnTo>
                  <a:pt x="1804606" y="87764"/>
                </a:lnTo>
                <a:lnTo>
                  <a:pt x="1776899" y="51900"/>
                </a:lnTo>
                <a:lnTo>
                  <a:pt x="1741035" y="24193"/>
                </a:lnTo>
                <a:lnTo>
                  <a:pt x="1698706" y="6329"/>
                </a:lnTo>
                <a:lnTo>
                  <a:pt x="1651599" y="0"/>
                </a:lnTo>
                <a:close/>
              </a:path>
            </a:pathLst>
          </a:custGeom>
          <a:solidFill>
            <a:srgbClr val="F2F2F2"/>
          </a:solidFill>
        </p:spPr>
        <p:txBody>
          <a:bodyPr wrap="square" lIns="0" tIns="0" rIns="0" bIns="0" rtlCol="0"/>
          <a:lstStyle/>
          <a:p>
            <a:endParaRPr/>
          </a:p>
        </p:txBody>
      </p:sp>
      <p:sp>
        <p:nvSpPr>
          <p:cNvPr id="18" name="object 18"/>
          <p:cNvSpPr txBox="1"/>
          <p:nvPr/>
        </p:nvSpPr>
        <p:spPr>
          <a:xfrm>
            <a:off x="4284255" y="4531867"/>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9" name="object 19"/>
          <p:cNvSpPr/>
          <p:nvPr/>
        </p:nvSpPr>
        <p:spPr>
          <a:xfrm>
            <a:off x="6746206" y="4233970"/>
            <a:ext cx="1828800" cy="1063625"/>
          </a:xfrm>
          <a:custGeom>
            <a:avLst/>
            <a:gdLst/>
            <a:ahLst/>
            <a:cxnLst/>
            <a:rect l="l" t="t" r="r" b="b"/>
            <a:pathLst>
              <a:path w="1828800" h="1063625">
                <a:moveTo>
                  <a:pt x="1651600" y="0"/>
                </a:moveTo>
                <a:lnTo>
                  <a:pt x="177200" y="0"/>
                </a:lnTo>
                <a:lnTo>
                  <a:pt x="130093" y="6329"/>
                </a:lnTo>
                <a:lnTo>
                  <a:pt x="87764" y="24192"/>
                </a:lnTo>
                <a:lnTo>
                  <a:pt x="51900" y="51900"/>
                </a:lnTo>
                <a:lnTo>
                  <a:pt x="24193" y="87763"/>
                </a:lnTo>
                <a:lnTo>
                  <a:pt x="6329" y="130092"/>
                </a:lnTo>
                <a:lnTo>
                  <a:pt x="0" y="177199"/>
                </a:lnTo>
                <a:lnTo>
                  <a:pt x="0" y="885983"/>
                </a:lnTo>
                <a:lnTo>
                  <a:pt x="6329" y="933090"/>
                </a:lnTo>
                <a:lnTo>
                  <a:pt x="24193" y="975419"/>
                </a:lnTo>
                <a:lnTo>
                  <a:pt x="51900" y="1011282"/>
                </a:lnTo>
                <a:lnTo>
                  <a:pt x="87764" y="1038990"/>
                </a:lnTo>
                <a:lnTo>
                  <a:pt x="130093" y="1056853"/>
                </a:lnTo>
                <a:lnTo>
                  <a:pt x="177200" y="1063183"/>
                </a:lnTo>
                <a:lnTo>
                  <a:pt x="1651600" y="1063183"/>
                </a:lnTo>
                <a:lnTo>
                  <a:pt x="1698707" y="1056853"/>
                </a:lnTo>
                <a:lnTo>
                  <a:pt x="1741036" y="1038990"/>
                </a:lnTo>
                <a:lnTo>
                  <a:pt x="1776899" y="1011282"/>
                </a:lnTo>
                <a:lnTo>
                  <a:pt x="1804607" y="975419"/>
                </a:lnTo>
                <a:lnTo>
                  <a:pt x="1822470" y="933090"/>
                </a:lnTo>
                <a:lnTo>
                  <a:pt x="1828800" y="885983"/>
                </a:lnTo>
                <a:lnTo>
                  <a:pt x="1828800" y="177199"/>
                </a:lnTo>
                <a:lnTo>
                  <a:pt x="1822470" y="130092"/>
                </a:lnTo>
                <a:lnTo>
                  <a:pt x="1804607" y="87763"/>
                </a:lnTo>
                <a:lnTo>
                  <a:pt x="1776899" y="51900"/>
                </a:lnTo>
                <a:lnTo>
                  <a:pt x="1741036" y="24192"/>
                </a:lnTo>
                <a:lnTo>
                  <a:pt x="1698707" y="6329"/>
                </a:lnTo>
                <a:lnTo>
                  <a:pt x="1651600" y="0"/>
                </a:lnTo>
                <a:close/>
              </a:path>
            </a:pathLst>
          </a:custGeom>
          <a:solidFill>
            <a:srgbClr val="F2F2F2"/>
          </a:solidFill>
        </p:spPr>
        <p:txBody>
          <a:bodyPr wrap="square" lIns="0" tIns="0" rIns="0" bIns="0" rtlCol="0"/>
          <a:lstStyle/>
          <a:p>
            <a:endParaRPr/>
          </a:p>
        </p:txBody>
      </p:sp>
      <p:sp>
        <p:nvSpPr>
          <p:cNvPr id="20" name="object 20"/>
          <p:cNvSpPr txBox="1"/>
          <p:nvPr/>
        </p:nvSpPr>
        <p:spPr>
          <a:xfrm>
            <a:off x="7294753" y="4544059"/>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5"/>
              <a:t>Canary and Blue/Green</a:t>
            </a:r>
            <a:endParaRPr lang="en-US"/>
          </a:p>
        </p:txBody>
      </p:sp>
      <p:sp>
        <p:nvSpPr>
          <p:cNvPr id="6" name="Content Placeholder 5">
            <a:extLst>
              <a:ext uri="{FF2B5EF4-FFF2-40B4-BE49-F238E27FC236}">
                <a16:creationId xmlns:a16="http://schemas.microsoft.com/office/drawing/2014/main" id="{EA5C83A2-2730-4676-8E99-412B15C07F6D}"/>
              </a:ext>
            </a:extLst>
          </p:cNvPr>
          <p:cNvSpPr>
            <a:spLocks noGrp="1"/>
          </p:cNvSpPr>
          <p:nvPr>
            <p:ph sz="quarter" idx="12"/>
          </p:nvPr>
        </p:nvSpPr>
        <p:spPr>
          <a:xfrm>
            <a:off x="609600" y="939378"/>
            <a:ext cx="10972800" cy="5467349"/>
          </a:xfrm>
        </p:spPr>
        <p:txBody>
          <a:bodyPr/>
          <a:lstStyle/>
          <a:p>
            <a:r>
              <a:rPr lang="en-IE"/>
              <a:t>Canary deployment:</a:t>
            </a:r>
          </a:p>
          <a:p>
            <a:pPr>
              <a:buFont typeface="Arial" panose="020B0604020202020204" pitchFamily="34" charset="0"/>
              <a:buChar char="•"/>
            </a:pPr>
            <a:r>
              <a:rPr lang="en-IE"/>
              <a:t>Deploy new container to a subset of traffic</a:t>
            </a:r>
          </a:p>
          <a:p>
            <a:pPr>
              <a:buFont typeface="Arial" panose="020B0604020202020204" pitchFamily="34" charset="0"/>
              <a:buChar char="•"/>
            </a:pPr>
            <a:r>
              <a:rPr lang="en-IE"/>
              <a:t>Involves two deployments and label management between them</a:t>
            </a:r>
          </a:p>
          <a:p>
            <a:endParaRPr lang="en-IE"/>
          </a:p>
          <a:p>
            <a:r>
              <a:rPr lang="en-IE"/>
              <a:t>Blue/Green deployment:</a:t>
            </a:r>
          </a:p>
          <a:p>
            <a:pPr>
              <a:buFont typeface="Arial" panose="020B0604020202020204" pitchFamily="34" charset="0"/>
              <a:buChar char="•"/>
            </a:pPr>
            <a:r>
              <a:rPr lang="en-IE"/>
              <a:t>Deploy all new containers, test, and flip or switch traffic to new containers</a:t>
            </a:r>
          </a:p>
          <a:p>
            <a:pPr>
              <a:buFont typeface="Arial" panose="020B0604020202020204" pitchFamily="34" charset="0"/>
              <a:buChar char="•"/>
            </a:pPr>
            <a:r>
              <a:rPr lang="en-IE"/>
              <a:t>Involves two deployments and label management between them</a:t>
            </a:r>
          </a:p>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9600" y="1144348"/>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20"/>
                </a:lnTo>
                <a:lnTo>
                  <a:pt x="63538" y="2259327"/>
                </a:lnTo>
                <a:lnTo>
                  <a:pt x="89658" y="2295796"/>
                </a:lnTo>
                <a:lnTo>
                  <a:pt x="119534" y="2329122"/>
                </a:lnTo>
                <a:lnTo>
                  <a:pt x="152860" y="2358998"/>
                </a:lnTo>
                <a:lnTo>
                  <a:pt x="189329" y="2385118"/>
                </a:lnTo>
                <a:lnTo>
                  <a:pt x="228636" y="2407175"/>
                </a:lnTo>
                <a:lnTo>
                  <a:pt x="270475" y="2424864"/>
                </a:lnTo>
                <a:lnTo>
                  <a:pt x="314538" y="2437877"/>
                </a:lnTo>
                <a:lnTo>
                  <a:pt x="360520" y="2445910"/>
                </a:lnTo>
                <a:lnTo>
                  <a:pt x="408115" y="2448656"/>
                </a:lnTo>
                <a:lnTo>
                  <a:pt x="9018263" y="2448656"/>
                </a:lnTo>
                <a:lnTo>
                  <a:pt x="9065858" y="2445910"/>
                </a:lnTo>
                <a:lnTo>
                  <a:pt x="9111840" y="2437877"/>
                </a:lnTo>
                <a:lnTo>
                  <a:pt x="9155903" y="2424864"/>
                </a:lnTo>
                <a:lnTo>
                  <a:pt x="9197741" y="2407175"/>
                </a:lnTo>
                <a:lnTo>
                  <a:pt x="9237049" y="2385118"/>
                </a:lnTo>
                <a:lnTo>
                  <a:pt x="9273518" y="2358998"/>
                </a:lnTo>
                <a:lnTo>
                  <a:pt x="9306844" y="2329122"/>
                </a:lnTo>
                <a:lnTo>
                  <a:pt x="9336720" y="2295796"/>
                </a:lnTo>
                <a:lnTo>
                  <a:pt x="9362840" y="2259327"/>
                </a:lnTo>
                <a:lnTo>
                  <a:pt x="9384897" y="2220020"/>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3" name="object 3"/>
          <p:cNvSpPr/>
          <p:nvPr/>
        </p:nvSpPr>
        <p:spPr>
          <a:xfrm>
            <a:off x="579808" y="1025493"/>
            <a:ext cx="2195195" cy="399415"/>
          </a:xfrm>
          <a:custGeom>
            <a:avLst/>
            <a:gdLst/>
            <a:ahLst/>
            <a:cxnLst/>
            <a:rect l="l" t="t" r="r" b="b"/>
            <a:pathLst>
              <a:path w="2195195" h="399415">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4" name="object 4"/>
          <p:cNvSpPr/>
          <p:nvPr/>
        </p:nvSpPr>
        <p:spPr>
          <a:xfrm>
            <a:off x="579808" y="1025493"/>
            <a:ext cx="2195195" cy="399415"/>
          </a:xfrm>
          <a:custGeom>
            <a:avLst/>
            <a:gdLst/>
            <a:ahLst/>
            <a:cxnLst/>
            <a:rect l="l" t="t" r="r" b="b"/>
            <a:pathLst>
              <a:path w="2195195" h="399415">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852849" y="1108964"/>
            <a:ext cx="164973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30">
                <a:solidFill>
                  <a:srgbClr val="3F3F3F"/>
                </a:solidFill>
                <a:latin typeface="Calibri"/>
                <a:cs typeface="Calibri"/>
              </a:rPr>
              <a:t> </a:t>
            </a:r>
            <a:r>
              <a:rPr sz="1200" b="1" spc="-10">
                <a:solidFill>
                  <a:srgbClr val="3F3F3F"/>
                </a:solidFill>
                <a:latin typeface="Calibri"/>
                <a:cs typeface="Calibri"/>
              </a:rPr>
              <a:t>nginx-stable</a:t>
            </a:r>
            <a:endParaRPr sz="1200">
              <a:latin typeface="Calibri"/>
              <a:cs typeface="Calibri"/>
            </a:endParaRPr>
          </a:p>
        </p:txBody>
      </p:sp>
      <p:sp>
        <p:nvSpPr>
          <p:cNvPr id="6" name="object 6"/>
          <p:cNvSpPr txBox="1">
            <a:spLocks noGrp="1"/>
          </p:cNvSpPr>
          <p:nvPr>
            <p:ph type="title"/>
          </p:nvPr>
        </p:nvSpPr>
        <p:spPr>
          <a:xfrm>
            <a:off x="507977" y="258175"/>
            <a:ext cx="11039183" cy="351378"/>
          </a:xfrm>
          <a:prstGeom prst="rect">
            <a:avLst/>
          </a:prstGeom>
        </p:spPr>
        <p:txBody>
          <a:bodyPr vert="horz" wrap="square" lIns="0" tIns="12700" rIns="0" bIns="0" rtlCol="0">
            <a:spAutoFit/>
          </a:bodyPr>
          <a:lstStyle/>
          <a:p>
            <a:pPr marL="12700">
              <a:lnSpc>
                <a:spcPct val="100000"/>
              </a:lnSpc>
              <a:spcBef>
                <a:spcPts val="100"/>
              </a:spcBef>
            </a:pPr>
            <a:r>
              <a:rPr lang="en-US" spc="-10">
                <a:latin typeface="Metropolis" panose="00000500000000000000" pitchFamily="50" charset="0"/>
              </a:rPr>
              <a:t>Deployment </a:t>
            </a:r>
            <a:r>
              <a:rPr lang="en-US" spc="-20">
                <a:latin typeface="Metropolis" panose="00000500000000000000" pitchFamily="50" charset="0"/>
              </a:rPr>
              <a:t>Strategies:</a:t>
            </a:r>
            <a:r>
              <a:rPr lang="en-US" spc="35">
                <a:latin typeface="Metropolis" panose="00000500000000000000" pitchFamily="50" charset="0"/>
              </a:rPr>
              <a:t> </a:t>
            </a:r>
            <a:r>
              <a:rPr lang="en-US" spc="-5">
                <a:latin typeface="Metropolis" panose="00000500000000000000" pitchFamily="50" charset="0"/>
              </a:rPr>
              <a:t>Canary (1)</a:t>
            </a:r>
            <a:endParaRPr lang="en-US">
              <a:latin typeface="Metropolis" panose="00000500000000000000" pitchFamily="50" charset="0"/>
            </a:endParaRPr>
          </a:p>
        </p:txBody>
      </p:sp>
      <p:sp>
        <p:nvSpPr>
          <p:cNvPr id="22" name="Content Placeholder 21">
            <a:extLst>
              <a:ext uri="{FF2B5EF4-FFF2-40B4-BE49-F238E27FC236}">
                <a16:creationId xmlns:a16="http://schemas.microsoft.com/office/drawing/2014/main" id="{53799ADE-4949-4F3A-927C-04320388B562}"/>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73781" y="1663485"/>
            <a:ext cx="5348605" cy="1579880"/>
          </a:xfrm>
          <a:custGeom>
            <a:avLst/>
            <a:gdLst/>
            <a:ahLst/>
            <a:cxnLst/>
            <a:rect l="l" t="t" r="r" b="b"/>
            <a:pathLst>
              <a:path w="5348605" h="1579880">
                <a:moveTo>
                  <a:pt x="5084776" y="0"/>
                </a:moveTo>
                <a:lnTo>
                  <a:pt x="263248" y="0"/>
                </a:lnTo>
                <a:lnTo>
                  <a:pt x="215929" y="4241"/>
                </a:lnTo>
                <a:lnTo>
                  <a:pt x="171392" y="16469"/>
                </a:lnTo>
                <a:lnTo>
                  <a:pt x="130382" y="35941"/>
                </a:lnTo>
                <a:lnTo>
                  <a:pt x="93640" y="61913"/>
                </a:lnTo>
                <a:lnTo>
                  <a:pt x="61912" y="93641"/>
                </a:lnTo>
                <a:lnTo>
                  <a:pt x="35941" y="130382"/>
                </a:lnTo>
                <a:lnTo>
                  <a:pt x="16469" y="171393"/>
                </a:lnTo>
                <a:lnTo>
                  <a:pt x="4241" y="215930"/>
                </a:lnTo>
                <a:lnTo>
                  <a:pt x="0" y="263249"/>
                </a:lnTo>
                <a:lnTo>
                  <a:pt x="0" y="1316211"/>
                </a:lnTo>
                <a:lnTo>
                  <a:pt x="4241" y="1363530"/>
                </a:lnTo>
                <a:lnTo>
                  <a:pt x="16469" y="1408067"/>
                </a:lnTo>
                <a:lnTo>
                  <a:pt x="35941" y="1449078"/>
                </a:lnTo>
                <a:lnTo>
                  <a:pt x="61912" y="1485819"/>
                </a:lnTo>
                <a:lnTo>
                  <a:pt x="93640" y="1517547"/>
                </a:lnTo>
                <a:lnTo>
                  <a:pt x="130382" y="1543519"/>
                </a:lnTo>
                <a:lnTo>
                  <a:pt x="171392" y="1562991"/>
                </a:lnTo>
                <a:lnTo>
                  <a:pt x="215929" y="1575219"/>
                </a:lnTo>
                <a:lnTo>
                  <a:pt x="263248" y="1579460"/>
                </a:lnTo>
                <a:lnTo>
                  <a:pt x="5084776" y="1579460"/>
                </a:lnTo>
                <a:lnTo>
                  <a:pt x="5132095" y="1575219"/>
                </a:lnTo>
                <a:lnTo>
                  <a:pt x="5176632" y="1562991"/>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30"/>
                </a:lnTo>
                <a:lnTo>
                  <a:pt x="5331556" y="171393"/>
                </a:lnTo>
                <a:lnTo>
                  <a:pt x="5312084" y="130382"/>
                </a:lnTo>
                <a:lnTo>
                  <a:pt x="5286112" y="93641"/>
                </a:lnTo>
                <a:lnTo>
                  <a:pt x="5254384" y="61913"/>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8" name="object 8"/>
          <p:cNvSpPr/>
          <p:nvPr/>
        </p:nvSpPr>
        <p:spPr>
          <a:xfrm>
            <a:off x="653381" y="1777395"/>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4"/>
                </a:lnTo>
                <a:lnTo>
                  <a:pt x="1380741" y="1300954"/>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9" name="object 9"/>
          <p:cNvSpPr txBox="1"/>
          <p:nvPr/>
        </p:nvSpPr>
        <p:spPr>
          <a:xfrm>
            <a:off x="1086312" y="2206244"/>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0" name="object 10"/>
          <p:cNvSpPr/>
          <p:nvPr/>
        </p:nvSpPr>
        <p:spPr>
          <a:xfrm>
            <a:off x="2392843"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1" name="object 11"/>
          <p:cNvSpPr txBox="1"/>
          <p:nvPr/>
        </p:nvSpPr>
        <p:spPr>
          <a:xfrm>
            <a:off x="2825774"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2" name="object 12"/>
          <p:cNvSpPr/>
          <p:nvPr/>
        </p:nvSpPr>
        <p:spPr>
          <a:xfrm>
            <a:off x="4117841" y="1802868"/>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3" name="object 13"/>
          <p:cNvSpPr txBox="1"/>
          <p:nvPr/>
        </p:nvSpPr>
        <p:spPr>
          <a:xfrm>
            <a:off x="4565236"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14" name="object 14"/>
          <p:cNvSpPr/>
          <p:nvPr/>
        </p:nvSpPr>
        <p:spPr>
          <a:xfrm>
            <a:off x="6129271" y="1220467"/>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9"/>
                </a:lnTo>
                <a:lnTo>
                  <a:pt x="3042" y="2001084"/>
                </a:lnTo>
                <a:lnTo>
                  <a:pt x="11924" y="2048243"/>
                </a:lnTo>
                <a:lnTo>
                  <a:pt x="26280" y="2093222"/>
                </a:lnTo>
                <a:lnTo>
                  <a:pt x="45745" y="2135653"/>
                </a:lnTo>
                <a:lnTo>
                  <a:pt x="69952" y="2175171"/>
                </a:lnTo>
                <a:lnTo>
                  <a:pt x="98536" y="2211410"/>
                </a:lnTo>
                <a:lnTo>
                  <a:pt x="131130" y="2244004"/>
                </a:lnTo>
                <a:lnTo>
                  <a:pt x="167369" y="2272588"/>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8"/>
                </a:lnTo>
                <a:lnTo>
                  <a:pt x="3053504" y="2244004"/>
                </a:lnTo>
                <a:lnTo>
                  <a:pt x="3086098" y="2211410"/>
                </a:lnTo>
                <a:lnTo>
                  <a:pt x="3114682" y="2175171"/>
                </a:lnTo>
                <a:lnTo>
                  <a:pt x="3138889" y="2135653"/>
                </a:lnTo>
                <a:lnTo>
                  <a:pt x="3158353" y="2093222"/>
                </a:lnTo>
                <a:lnTo>
                  <a:pt x="3172710" y="2048243"/>
                </a:lnTo>
                <a:lnTo>
                  <a:pt x="3181592" y="2001084"/>
                </a:lnTo>
                <a:lnTo>
                  <a:pt x="3184634" y="1952109"/>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15" name="object 15"/>
          <p:cNvSpPr/>
          <p:nvPr/>
        </p:nvSpPr>
        <p:spPr>
          <a:xfrm>
            <a:off x="6129271" y="1220467"/>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16" name="object 16"/>
          <p:cNvSpPr txBox="1"/>
          <p:nvPr/>
        </p:nvSpPr>
        <p:spPr>
          <a:xfrm>
            <a:off x="6322364" y="1299971"/>
            <a:ext cx="2683510" cy="215646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0000"/>
              </a:lnSpc>
              <a:spcBef>
                <a:spcPts val="25"/>
              </a:spcBef>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track:</a:t>
            </a:r>
            <a:r>
              <a:rPr sz="1400" spc="-35">
                <a:solidFill>
                  <a:srgbClr val="3F3F3F"/>
                </a:solidFill>
                <a:latin typeface="Consolas"/>
                <a:cs typeface="Consolas"/>
              </a:rPr>
              <a:t> </a:t>
            </a:r>
            <a:r>
              <a:rPr sz="1400" b="1" spc="5">
                <a:solidFill>
                  <a:srgbClr val="B47ED9"/>
                </a:solidFill>
                <a:latin typeface="Consolas"/>
                <a:cs typeface="Consolas"/>
              </a:rPr>
              <a:t>stable</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208915">
              <a:lnSpc>
                <a:spcPct val="100000"/>
              </a:lnSpc>
              <a:spcBef>
                <a:spcPts val="25"/>
              </a:spcBef>
            </a:pPr>
            <a:r>
              <a:rPr sz="1400">
                <a:solidFill>
                  <a:srgbClr val="3F3F3F"/>
                </a:solidFill>
                <a:latin typeface="Consolas"/>
                <a:cs typeface="Consolas"/>
              </a:rPr>
              <a:t>replicas: </a:t>
            </a:r>
            <a:r>
              <a:rPr sz="1400" b="1">
                <a:solidFill>
                  <a:srgbClr val="B47ED9"/>
                </a:solidFill>
                <a:latin typeface="Consolas"/>
                <a:cs typeface="Consolas"/>
              </a:rPr>
              <a:t>3</a:t>
            </a:r>
            <a:endParaRPr sz="1400">
              <a:latin typeface="Consolas"/>
              <a:cs typeface="Consolas"/>
            </a:endParaRPr>
          </a:p>
          <a:p>
            <a:pPr marL="405765">
              <a:lnSpc>
                <a:spcPct val="100000"/>
              </a:lnSpc>
              <a:spcBef>
                <a:spcPts val="20"/>
              </a:spcBef>
            </a:pPr>
            <a:r>
              <a:rPr sz="1400" spc="5">
                <a:solidFill>
                  <a:srgbClr val="3F3F3F"/>
                </a:solidFill>
                <a:latin typeface="Consolas"/>
                <a:cs typeface="Consolas"/>
              </a:rPr>
              <a:t>spec:</a:t>
            </a:r>
            <a:endParaRPr sz="1400">
              <a:latin typeface="Consolas"/>
              <a:cs typeface="Consolas"/>
            </a:endParaRPr>
          </a:p>
          <a:p>
            <a:pPr marL="602615">
              <a:lnSpc>
                <a:spcPct val="100000"/>
              </a:lnSpc>
              <a:spcBef>
                <a:spcPts val="25"/>
              </a:spcBef>
            </a:pPr>
            <a:r>
              <a:rPr sz="1400" spc="5">
                <a:solidFill>
                  <a:srgbClr val="3F3F3F"/>
                </a:solidFill>
                <a:latin typeface="Consolas"/>
                <a:cs typeface="Consolas"/>
              </a:rPr>
              <a:t>containers:</a:t>
            </a:r>
            <a:endParaRPr sz="1400">
              <a:latin typeface="Consolas"/>
              <a:cs typeface="Consolas"/>
            </a:endParaRPr>
          </a:p>
          <a:p>
            <a:pPr marL="602615">
              <a:lnSpc>
                <a:spcPts val="1645"/>
              </a:lnSpc>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nginx:1.13.1</a:t>
            </a:r>
            <a:endParaRPr sz="1400">
              <a:latin typeface="Consolas"/>
              <a:cs typeface="Consolas"/>
            </a:endParaRPr>
          </a:p>
        </p:txBody>
      </p:sp>
      <p:sp>
        <p:nvSpPr>
          <p:cNvPr id="17" name="object 17"/>
          <p:cNvSpPr/>
          <p:nvPr/>
        </p:nvSpPr>
        <p:spPr>
          <a:xfrm>
            <a:off x="9515529" y="3005395"/>
            <a:ext cx="2442845" cy="1099820"/>
          </a:xfrm>
          <a:custGeom>
            <a:avLst/>
            <a:gdLst/>
            <a:ahLst/>
            <a:cxnLst/>
            <a:rect l="l" t="t" r="r" b="b"/>
            <a:pathLst>
              <a:path w="2442845" h="1099820">
                <a:moveTo>
                  <a:pt x="2259023" y="0"/>
                </a:moveTo>
                <a:lnTo>
                  <a:pt x="183230" y="0"/>
                </a:lnTo>
                <a:lnTo>
                  <a:pt x="134520" y="6545"/>
                </a:lnTo>
                <a:lnTo>
                  <a:pt x="90750" y="25016"/>
                </a:lnTo>
                <a:lnTo>
                  <a:pt x="53666" y="53666"/>
                </a:lnTo>
                <a:lnTo>
                  <a:pt x="25016" y="90750"/>
                </a:lnTo>
                <a:lnTo>
                  <a:pt x="6545" y="134520"/>
                </a:lnTo>
                <a:lnTo>
                  <a:pt x="0" y="183230"/>
                </a:lnTo>
                <a:lnTo>
                  <a:pt x="0" y="916137"/>
                </a:lnTo>
                <a:lnTo>
                  <a:pt x="6545" y="964847"/>
                </a:lnTo>
                <a:lnTo>
                  <a:pt x="25016" y="1008617"/>
                </a:lnTo>
                <a:lnTo>
                  <a:pt x="53666" y="1045701"/>
                </a:lnTo>
                <a:lnTo>
                  <a:pt x="90750" y="1074352"/>
                </a:lnTo>
                <a:lnTo>
                  <a:pt x="134520" y="1092823"/>
                </a:lnTo>
                <a:lnTo>
                  <a:pt x="183230" y="1099369"/>
                </a:lnTo>
                <a:lnTo>
                  <a:pt x="2259023" y="1099369"/>
                </a:lnTo>
                <a:lnTo>
                  <a:pt x="2307733" y="1092823"/>
                </a:lnTo>
                <a:lnTo>
                  <a:pt x="2351503" y="1074352"/>
                </a:lnTo>
                <a:lnTo>
                  <a:pt x="2388587" y="1045701"/>
                </a:lnTo>
                <a:lnTo>
                  <a:pt x="2417237" y="1008617"/>
                </a:lnTo>
                <a:lnTo>
                  <a:pt x="2435709" y="964847"/>
                </a:lnTo>
                <a:lnTo>
                  <a:pt x="2442254" y="916137"/>
                </a:lnTo>
                <a:lnTo>
                  <a:pt x="2442254" y="183230"/>
                </a:lnTo>
                <a:lnTo>
                  <a:pt x="2435709" y="134520"/>
                </a:lnTo>
                <a:lnTo>
                  <a:pt x="2417237" y="90750"/>
                </a:lnTo>
                <a:lnTo>
                  <a:pt x="2388587" y="53666"/>
                </a:lnTo>
                <a:lnTo>
                  <a:pt x="2351503" y="25016"/>
                </a:lnTo>
                <a:lnTo>
                  <a:pt x="2307733" y="6545"/>
                </a:lnTo>
                <a:lnTo>
                  <a:pt x="2259023" y="0"/>
                </a:lnTo>
                <a:close/>
              </a:path>
            </a:pathLst>
          </a:custGeom>
          <a:solidFill>
            <a:srgbClr val="FFFFFF"/>
          </a:solidFill>
        </p:spPr>
        <p:txBody>
          <a:bodyPr wrap="square" lIns="0" tIns="0" rIns="0" bIns="0" rtlCol="0"/>
          <a:lstStyle/>
          <a:p>
            <a:endParaRPr/>
          </a:p>
        </p:txBody>
      </p:sp>
      <p:sp>
        <p:nvSpPr>
          <p:cNvPr id="18" name="object 18"/>
          <p:cNvSpPr/>
          <p:nvPr/>
        </p:nvSpPr>
        <p:spPr>
          <a:xfrm>
            <a:off x="9515529" y="3005395"/>
            <a:ext cx="2442845" cy="1099820"/>
          </a:xfrm>
          <a:custGeom>
            <a:avLst/>
            <a:gdLst/>
            <a:ahLst/>
            <a:cxnLst/>
            <a:rect l="l" t="t" r="r" b="b"/>
            <a:pathLst>
              <a:path w="2442845" h="1099820">
                <a:moveTo>
                  <a:pt x="0" y="183230"/>
                </a:moveTo>
                <a:lnTo>
                  <a:pt x="6545" y="134520"/>
                </a:lnTo>
                <a:lnTo>
                  <a:pt x="25016" y="90750"/>
                </a:lnTo>
                <a:lnTo>
                  <a:pt x="53666" y="53667"/>
                </a:lnTo>
                <a:lnTo>
                  <a:pt x="90750" y="25016"/>
                </a:lnTo>
                <a:lnTo>
                  <a:pt x="134520" y="6545"/>
                </a:lnTo>
                <a:lnTo>
                  <a:pt x="183230" y="0"/>
                </a:lnTo>
                <a:lnTo>
                  <a:pt x="2259024" y="0"/>
                </a:lnTo>
                <a:lnTo>
                  <a:pt x="2307734" y="6545"/>
                </a:lnTo>
                <a:lnTo>
                  <a:pt x="2351504" y="25016"/>
                </a:lnTo>
                <a:lnTo>
                  <a:pt x="2388588" y="53667"/>
                </a:lnTo>
                <a:lnTo>
                  <a:pt x="2417238" y="90750"/>
                </a:lnTo>
                <a:lnTo>
                  <a:pt x="2435709" y="134520"/>
                </a:lnTo>
                <a:lnTo>
                  <a:pt x="2442255" y="183230"/>
                </a:lnTo>
                <a:lnTo>
                  <a:pt x="2442255" y="916138"/>
                </a:lnTo>
                <a:lnTo>
                  <a:pt x="2435709" y="964848"/>
                </a:lnTo>
                <a:lnTo>
                  <a:pt x="2417238" y="1008618"/>
                </a:lnTo>
                <a:lnTo>
                  <a:pt x="2388588" y="1045702"/>
                </a:lnTo>
                <a:lnTo>
                  <a:pt x="2351504" y="1074352"/>
                </a:lnTo>
                <a:lnTo>
                  <a:pt x="2307734" y="1092823"/>
                </a:lnTo>
                <a:lnTo>
                  <a:pt x="2259024" y="1099369"/>
                </a:lnTo>
                <a:lnTo>
                  <a:pt x="183230" y="1099369"/>
                </a:lnTo>
                <a:lnTo>
                  <a:pt x="134520" y="1092823"/>
                </a:lnTo>
                <a:lnTo>
                  <a:pt x="90750" y="1074352"/>
                </a:lnTo>
                <a:lnTo>
                  <a:pt x="53666" y="1045702"/>
                </a:lnTo>
                <a:lnTo>
                  <a:pt x="25016" y="1008618"/>
                </a:lnTo>
                <a:lnTo>
                  <a:pt x="6545" y="964848"/>
                </a:lnTo>
                <a:lnTo>
                  <a:pt x="0" y="916138"/>
                </a:lnTo>
                <a:lnTo>
                  <a:pt x="0" y="183230"/>
                </a:lnTo>
                <a:close/>
              </a:path>
            </a:pathLst>
          </a:custGeom>
          <a:ln w="9525">
            <a:solidFill>
              <a:srgbClr val="0091DA"/>
            </a:solidFill>
          </a:ln>
        </p:spPr>
        <p:txBody>
          <a:bodyPr wrap="square" lIns="0" tIns="0" rIns="0" bIns="0" rtlCol="0"/>
          <a:lstStyle/>
          <a:p>
            <a:endParaRPr/>
          </a:p>
        </p:txBody>
      </p:sp>
      <p:sp>
        <p:nvSpPr>
          <p:cNvPr id="19" name="object 19"/>
          <p:cNvSpPr txBox="1"/>
          <p:nvPr/>
        </p:nvSpPr>
        <p:spPr>
          <a:xfrm>
            <a:off x="9647935" y="3164332"/>
            <a:ext cx="1804035" cy="751205"/>
          </a:xfrm>
          <a:prstGeom prst="rect">
            <a:avLst/>
          </a:prstGeom>
        </p:spPr>
        <p:txBody>
          <a:bodyPr vert="horz" wrap="square" lIns="0" tIns="22860" rIns="0" bIns="0" rtlCol="0">
            <a:spAutoFit/>
          </a:bodyPr>
          <a:lstStyle/>
          <a:p>
            <a:pPr marL="234950" marR="560705" indent="-222250">
              <a:lnSpc>
                <a:spcPts val="1900"/>
              </a:lnSpc>
              <a:spcBef>
                <a:spcPts val="180"/>
              </a:spcBef>
            </a:pPr>
            <a:r>
              <a:rPr sz="1600" spc="-5">
                <a:solidFill>
                  <a:srgbClr val="3F3F3F"/>
                </a:solidFill>
                <a:latin typeface="Consolas"/>
                <a:cs typeface="Consolas"/>
              </a:rPr>
              <a:t>selector:  app:</a:t>
            </a:r>
            <a:r>
              <a:rPr sz="1600" spc="-105">
                <a:solidFill>
                  <a:srgbClr val="3F3F3F"/>
                </a:solidFill>
                <a:latin typeface="Consolas"/>
                <a:cs typeface="Consolas"/>
              </a:rPr>
              <a:t> </a:t>
            </a:r>
            <a:r>
              <a:rPr sz="1600" spc="-5">
                <a:solidFill>
                  <a:srgbClr val="3F3F3F"/>
                </a:solidFill>
                <a:latin typeface="Consolas"/>
                <a:cs typeface="Consolas"/>
              </a:rPr>
              <a:t>blog</a:t>
            </a:r>
            <a:endParaRPr sz="1600">
              <a:latin typeface="Consolas"/>
              <a:cs typeface="Consolas"/>
            </a:endParaRPr>
          </a:p>
          <a:p>
            <a:pPr marL="234950">
              <a:lnSpc>
                <a:spcPts val="1830"/>
              </a:lnSpc>
            </a:pPr>
            <a:r>
              <a:rPr sz="1600" spc="-5">
                <a:solidFill>
                  <a:srgbClr val="3F3F3F"/>
                </a:solidFill>
                <a:latin typeface="Consolas"/>
                <a:cs typeface="Consolas"/>
              </a:rPr>
              <a:t>tier:</a:t>
            </a:r>
            <a:r>
              <a:rPr sz="1600" spc="-95">
                <a:solidFill>
                  <a:srgbClr val="3F3F3F"/>
                </a:solidFill>
                <a:latin typeface="Consolas"/>
                <a:cs typeface="Consolas"/>
              </a:rPr>
              <a:t> </a:t>
            </a:r>
            <a:r>
              <a:rPr sz="1600" spc="-5">
                <a:solidFill>
                  <a:srgbClr val="3F3F3F"/>
                </a:solidFill>
                <a:latin typeface="Consolas"/>
                <a:cs typeface="Consolas"/>
              </a:rPr>
              <a:t>frontend</a:t>
            </a:r>
            <a:endParaRPr sz="1600">
              <a:latin typeface="Consolas"/>
              <a:cs typeface="Consola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9600" y="1144348"/>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20"/>
                </a:lnTo>
                <a:lnTo>
                  <a:pt x="63538" y="2259327"/>
                </a:lnTo>
                <a:lnTo>
                  <a:pt x="89658" y="2295796"/>
                </a:lnTo>
                <a:lnTo>
                  <a:pt x="119534" y="2329122"/>
                </a:lnTo>
                <a:lnTo>
                  <a:pt x="152860" y="2358998"/>
                </a:lnTo>
                <a:lnTo>
                  <a:pt x="189329" y="2385118"/>
                </a:lnTo>
                <a:lnTo>
                  <a:pt x="228636" y="2407175"/>
                </a:lnTo>
                <a:lnTo>
                  <a:pt x="270475" y="2424864"/>
                </a:lnTo>
                <a:lnTo>
                  <a:pt x="314538" y="2437877"/>
                </a:lnTo>
                <a:lnTo>
                  <a:pt x="360520" y="2445910"/>
                </a:lnTo>
                <a:lnTo>
                  <a:pt x="408115" y="2448656"/>
                </a:lnTo>
                <a:lnTo>
                  <a:pt x="9018263" y="2448656"/>
                </a:lnTo>
                <a:lnTo>
                  <a:pt x="9065858" y="2445910"/>
                </a:lnTo>
                <a:lnTo>
                  <a:pt x="9111840" y="2437877"/>
                </a:lnTo>
                <a:lnTo>
                  <a:pt x="9155903" y="2424864"/>
                </a:lnTo>
                <a:lnTo>
                  <a:pt x="9197741" y="2407175"/>
                </a:lnTo>
                <a:lnTo>
                  <a:pt x="9237049" y="2385118"/>
                </a:lnTo>
                <a:lnTo>
                  <a:pt x="9273518" y="2358998"/>
                </a:lnTo>
                <a:lnTo>
                  <a:pt x="9306844" y="2329122"/>
                </a:lnTo>
                <a:lnTo>
                  <a:pt x="9336720" y="2295796"/>
                </a:lnTo>
                <a:lnTo>
                  <a:pt x="9362840" y="2259327"/>
                </a:lnTo>
                <a:lnTo>
                  <a:pt x="9384897" y="2220020"/>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3" name="object 3"/>
          <p:cNvSpPr/>
          <p:nvPr/>
        </p:nvSpPr>
        <p:spPr>
          <a:xfrm>
            <a:off x="579808" y="1025493"/>
            <a:ext cx="2195195" cy="399415"/>
          </a:xfrm>
          <a:custGeom>
            <a:avLst/>
            <a:gdLst/>
            <a:ahLst/>
            <a:cxnLst/>
            <a:rect l="l" t="t" r="r" b="b"/>
            <a:pathLst>
              <a:path w="2195195" h="399415">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4" name="object 4"/>
          <p:cNvSpPr/>
          <p:nvPr/>
        </p:nvSpPr>
        <p:spPr>
          <a:xfrm>
            <a:off x="579808" y="1025493"/>
            <a:ext cx="2195195" cy="399415"/>
          </a:xfrm>
          <a:custGeom>
            <a:avLst/>
            <a:gdLst/>
            <a:ahLst/>
            <a:cxnLst/>
            <a:rect l="l" t="t" r="r" b="b"/>
            <a:pathLst>
              <a:path w="2195195" h="399415">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852849" y="1108964"/>
            <a:ext cx="164973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30">
                <a:solidFill>
                  <a:srgbClr val="3F3F3F"/>
                </a:solidFill>
                <a:latin typeface="Calibri"/>
                <a:cs typeface="Calibri"/>
              </a:rPr>
              <a:t> </a:t>
            </a:r>
            <a:r>
              <a:rPr sz="1200" b="1" spc="-10">
                <a:solidFill>
                  <a:srgbClr val="3F3F3F"/>
                </a:solidFill>
                <a:latin typeface="Calibri"/>
                <a:cs typeface="Calibri"/>
              </a:rPr>
              <a:t>nginx-stable</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5"/>
              <a:t>Canary (2)</a:t>
            </a:r>
            <a:endParaRPr lang="en-US"/>
          </a:p>
        </p:txBody>
      </p:sp>
      <p:sp>
        <p:nvSpPr>
          <p:cNvPr id="32" name="Content Placeholder 31">
            <a:extLst>
              <a:ext uri="{FF2B5EF4-FFF2-40B4-BE49-F238E27FC236}">
                <a16:creationId xmlns:a16="http://schemas.microsoft.com/office/drawing/2014/main" id="{B6AA4F1A-8F6D-4520-B122-E282226E1A38}"/>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07977" y="1643823"/>
            <a:ext cx="5348605" cy="1579880"/>
          </a:xfrm>
          <a:custGeom>
            <a:avLst/>
            <a:gdLst/>
            <a:ahLst/>
            <a:cxnLst/>
            <a:rect l="l" t="t" r="r" b="b"/>
            <a:pathLst>
              <a:path w="5348605" h="1579880">
                <a:moveTo>
                  <a:pt x="5084776" y="0"/>
                </a:moveTo>
                <a:lnTo>
                  <a:pt x="263248" y="0"/>
                </a:lnTo>
                <a:lnTo>
                  <a:pt x="215929" y="4241"/>
                </a:lnTo>
                <a:lnTo>
                  <a:pt x="171392" y="16469"/>
                </a:lnTo>
                <a:lnTo>
                  <a:pt x="130382" y="35941"/>
                </a:lnTo>
                <a:lnTo>
                  <a:pt x="93640" y="61913"/>
                </a:lnTo>
                <a:lnTo>
                  <a:pt x="61912" y="93641"/>
                </a:lnTo>
                <a:lnTo>
                  <a:pt x="35941" y="130382"/>
                </a:lnTo>
                <a:lnTo>
                  <a:pt x="16469" y="171393"/>
                </a:lnTo>
                <a:lnTo>
                  <a:pt x="4241" y="215930"/>
                </a:lnTo>
                <a:lnTo>
                  <a:pt x="0" y="263249"/>
                </a:lnTo>
                <a:lnTo>
                  <a:pt x="0" y="1316211"/>
                </a:lnTo>
                <a:lnTo>
                  <a:pt x="4241" y="1363530"/>
                </a:lnTo>
                <a:lnTo>
                  <a:pt x="16469" y="1408067"/>
                </a:lnTo>
                <a:lnTo>
                  <a:pt x="35941" y="1449078"/>
                </a:lnTo>
                <a:lnTo>
                  <a:pt x="61912" y="1485819"/>
                </a:lnTo>
                <a:lnTo>
                  <a:pt x="93640" y="1517547"/>
                </a:lnTo>
                <a:lnTo>
                  <a:pt x="130382" y="1543519"/>
                </a:lnTo>
                <a:lnTo>
                  <a:pt x="171392" y="1562991"/>
                </a:lnTo>
                <a:lnTo>
                  <a:pt x="215929" y="1575219"/>
                </a:lnTo>
                <a:lnTo>
                  <a:pt x="263248" y="1579460"/>
                </a:lnTo>
                <a:lnTo>
                  <a:pt x="5084776" y="1579460"/>
                </a:lnTo>
                <a:lnTo>
                  <a:pt x="5132095" y="1575219"/>
                </a:lnTo>
                <a:lnTo>
                  <a:pt x="5176632" y="1562991"/>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30"/>
                </a:lnTo>
                <a:lnTo>
                  <a:pt x="5331556" y="171393"/>
                </a:lnTo>
                <a:lnTo>
                  <a:pt x="5312084" y="130382"/>
                </a:lnTo>
                <a:lnTo>
                  <a:pt x="5286112" y="93641"/>
                </a:lnTo>
                <a:lnTo>
                  <a:pt x="5254384" y="61913"/>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8" name="object 8"/>
          <p:cNvSpPr/>
          <p:nvPr/>
        </p:nvSpPr>
        <p:spPr>
          <a:xfrm>
            <a:off x="653381" y="1777395"/>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4"/>
                </a:lnTo>
                <a:lnTo>
                  <a:pt x="1380741" y="1300954"/>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9" name="object 9"/>
          <p:cNvSpPr txBox="1"/>
          <p:nvPr/>
        </p:nvSpPr>
        <p:spPr>
          <a:xfrm>
            <a:off x="1086312" y="2206244"/>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0" name="object 10"/>
          <p:cNvSpPr/>
          <p:nvPr/>
        </p:nvSpPr>
        <p:spPr>
          <a:xfrm>
            <a:off x="2392843"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1" name="object 11"/>
          <p:cNvSpPr txBox="1"/>
          <p:nvPr/>
        </p:nvSpPr>
        <p:spPr>
          <a:xfrm>
            <a:off x="2825774"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2" name="object 12"/>
          <p:cNvSpPr/>
          <p:nvPr/>
        </p:nvSpPr>
        <p:spPr>
          <a:xfrm>
            <a:off x="4132305"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3" name="object 13"/>
          <p:cNvSpPr txBox="1"/>
          <p:nvPr/>
        </p:nvSpPr>
        <p:spPr>
          <a:xfrm>
            <a:off x="4565236"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14" name="object 14"/>
          <p:cNvSpPr/>
          <p:nvPr/>
        </p:nvSpPr>
        <p:spPr>
          <a:xfrm>
            <a:off x="6129271" y="1220467"/>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9"/>
                </a:lnTo>
                <a:lnTo>
                  <a:pt x="3042" y="2001084"/>
                </a:lnTo>
                <a:lnTo>
                  <a:pt x="11924" y="2048243"/>
                </a:lnTo>
                <a:lnTo>
                  <a:pt x="26280" y="2093222"/>
                </a:lnTo>
                <a:lnTo>
                  <a:pt x="45745" y="2135653"/>
                </a:lnTo>
                <a:lnTo>
                  <a:pt x="69952" y="2175171"/>
                </a:lnTo>
                <a:lnTo>
                  <a:pt x="98536" y="2211410"/>
                </a:lnTo>
                <a:lnTo>
                  <a:pt x="131130" y="2244004"/>
                </a:lnTo>
                <a:lnTo>
                  <a:pt x="167369" y="2272588"/>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8"/>
                </a:lnTo>
                <a:lnTo>
                  <a:pt x="3053504" y="2244004"/>
                </a:lnTo>
                <a:lnTo>
                  <a:pt x="3086098" y="2211410"/>
                </a:lnTo>
                <a:lnTo>
                  <a:pt x="3114682" y="2175171"/>
                </a:lnTo>
                <a:lnTo>
                  <a:pt x="3138889" y="2135653"/>
                </a:lnTo>
                <a:lnTo>
                  <a:pt x="3158353" y="2093222"/>
                </a:lnTo>
                <a:lnTo>
                  <a:pt x="3172710" y="2048243"/>
                </a:lnTo>
                <a:lnTo>
                  <a:pt x="3181592" y="2001084"/>
                </a:lnTo>
                <a:lnTo>
                  <a:pt x="3184634" y="1952109"/>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15" name="object 15"/>
          <p:cNvSpPr/>
          <p:nvPr/>
        </p:nvSpPr>
        <p:spPr>
          <a:xfrm>
            <a:off x="6129271" y="1220467"/>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16" name="object 16"/>
          <p:cNvSpPr txBox="1"/>
          <p:nvPr/>
        </p:nvSpPr>
        <p:spPr>
          <a:xfrm>
            <a:off x="6322364" y="1299971"/>
            <a:ext cx="2683510" cy="215646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0000"/>
              </a:lnSpc>
              <a:spcBef>
                <a:spcPts val="25"/>
              </a:spcBef>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track:</a:t>
            </a:r>
            <a:r>
              <a:rPr sz="1400" spc="-35">
                <a:solidFill>
                  <a:srgbClr val="3F3F3F"/>
                </a:solidFill>
                <a:latin typeface="Consolas"/>
                <a:cs typeface="Consolas"/>
              </a:rPr>
              <a:t> </a:t>
            </a:r>
            <a:r>
              <a:rPr sz="1400" b="1" spc="5">
                <a:solidFill>
                  <a:srgbClr val="B47ED9"/>
                </a:solidFill>
                <a:latin typeface="Consolas"/>
                <a:cs typeface="Consolas"/>
              </a:rPr>
              <a:t>stable</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208915">
              <a:lnSpc>
                <a:spcPct val="100000"/>
              </a:lnSpc>
              <a:spcBef>
                <a:spcPts val="25"/>
              </a:spcBef>
            </a:pPr>
            <a:r>
              <a:rPr sz="1400">
                <a:solidFill>
                  <a:srgbClr val="3F3F3F"/>
                </a:solidFill>
                <a:latin typeface="Consolas"/>
                <a:cs typeface="Consolas"/>
              </a:rPr>
              <a:t>replicas: </a:t>
            </a:r>
            <a:r>
              <a:rPr sz="1400" b="1">
                <a:solidFill>
                  <a:srgbClr val="B47ED9"/>
                </a:solidFill>
                <a:latin typeface="Consolas"/>
                <a:cs typeface="Consolas"/>
              </a:rPr>
              <a:t>3</a:t>
            </a:r>
            <a:endParaRPr sz="1400">
              <a:latin typeface="Consolas"/>
              <a:cs typeface="Consolas"/>
            </a:endParaRPr>
          </a:p>
          <a:p>
            <a:pPr marL="405765">
              <a:lnSpc>
                <a:spcPct val="100000"/>
              </a:lnSpc>
              <a:spcBef>
                <a:spcPts val="20"/>
              </a:spcBef>
            </a:pPr>
            <a:r>
              <a:rPr sz="1400" spc="5">
                <a:solidFill>
                  <a:srgbClr val="3F3F3F"/>
                </a:solidFill>
                <a:latin typeface="Consolas"/>
                <a:cs typeface="Consolas"/>
              </a:rPr>
              <a:t>spec:</a:t>
            </a:r>
            <a:endParaRPr sz="1400">
              <a:latin typeface="Consolas"/>
              <a:cs typeface="Consolas"/>
            </a:endParaRPr>
          </a:p>
          <a:p>
            <a:pPr marL="602615">
              <a:lnSpc>
                <a:spcPct val="100000"/>
              </a:lnSpc>
              <a:spcBef>
                <a:spcPts val="25"/>
              </a:spcBef>
            </a:pPr>
            <a:r>
              <a:rPr sz="1400" spc="5">
                <a:solidFill>
                  <a:srgbClr val="3F3F3F"/>
                </a:solidFill>
                <a:latin typeface="Consolas"/>
                <a:cs typeface="Consolas"/>
              </a:rPr>
              <a:t>containers:</a:t>
            </a:r>
            <a:endParaRPr sz="1400">
              <a:latin typeface="Consolas"/>
              <a:cs typeface="Consolas"/>
            </a:endParaRPr>
          </a:p>
          <a:p>
            <a:pPr marL="602615">
              <a:lnSpc>
                <a:spcPts val="1645"/>
              </a:lnSpc>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nginx:1.13.1</a:t>
            </a:r>
            <a:endParaRPr sz="1400">
              <a:latin typeface="Consolas"/>
              <a:cs typeface="Consolas"/>
            </a:endParaRPr>
          </a:p>
        </p:txBody>
      </p:sp>
      <p:sp>
        <p:nvSpPr>
          <p:cNvPr id="17" name="object 17"/>
          <p:cNvSpPr/>
          <p:nvPr/>
        </p:nvSpPr>
        <p:spPr>
          <a:xfrm>
            <a:off x="369600" y="3852604"/>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19"/>
                </a:lnTo>
                <a:lnTo>
                  <a:pt x="63538" y="2259327"/>
                </a:lnTo>
                <a:lnTo>
                  <a:pt x="89658" y="2295796"/>
                </a:lnTo>
                <a:lnTo>
                  <a:pt x="119534" y="2329122"/>
                </a:lnTo>
                <a:lnTo>
                  <a:pt x="152860" y="2358998"/>
                </a:lnTo>
                <a:lnTo>
                  <a:pt x="189329" y="2385118"/>
                </a:lnTo>
                <a:lnTo>
                  <a:pt x="228636" y="2407175"/>
                </a:lnTo>
                <a:lnTo>
                  <a:pt x="270475" y="2424864"/>
                </a:lnTo>
                <a:lnTo>
                  <a:pt x="314538" y="2437878"/>
                </a:lnTo>
                <a:lnTo>
                  <a:pt x="360520" y="2445911"/>
                </a:lnTo>
                <a:lnTo>
                  <a:pt x="408115" y="2448657"/>
                </a:lnTo>
                <a:lnTo>
                  <a:pt x="9018263" y="2448657"/>
                </a:lnTo>
                <a:lnTo>
                  <a:pt x="9065858" y="2445911"/>
                </a:lnTo>
                <a:lnTo>
                  <a:pt x="9111840" y="2437878"/>
                </a:lnTo>
                <a:lnTo>
                  <a:pt x="9155903" y="2424864"/>
                </a:lnTo>
                <a:lnTo>
                  <a:pt x="9197741" y="2407175"/>
                </a:lnTo>
                <a:lnTo>
                  <a:pt x="9237049" y="2385118"/>
                </a:lnTo>
                <a:lnTo>
                  <a:pt x="9273518" y="2358998"/>
                </a:lnTo>
                <a:lnTo>
                  <a:pt x="9306844" y="2329122"/>
                </a:lnTo>
                <a:lnTo>
                  <a:pt x="9336720" y="2295796"/>
                </a:lnTo>
                <a:lnTo>
                  <a:pt x="9362840" y="2259327"/>
                </a:lnTo>
                <a:lnTo>
                  <a:pt x="9384897" y="2220019"/>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18" name="object 18"/>
          <p:cNvSpPr/>
          <p:nvPr/>
        </p:nvSpPr>
        <p:spPr>
          <a:xfrm>
            <a:off x="579808" y="3733749"/>
            <a:ext cx="2195195" cy="399415"/>
          </a:xfrm>
          <a:custGeom>
            <a:avLst/>
            <a:gdLst/>
            <a:ahLst/>
            <a:cxnLst/>
            <a:rect l="l" t="t" r="r" b="b"/>
            <a:pathLst>
              <a:path w="2195195" h="399414">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19" name="object 19"/>
          <p:cNvSpPr/>
          <p:nvPr/>
        </p:nvSpPr>
        <p:spPr>
          <a:xfrm>
            <a:off x="579808" y="3733749"/>
            <a:ext cx="2195195" cy="399415"/>
          </a:xfrm>
          <a:custGeom>
            <a:avLst/>
            <a:gdLst/>
            <a:ahLst/>
            <a:cxnLst/>
            <a:rect l="l" t="t" r="r" b="b"/>
            <a:pathLst>
              <a:path w="2195195" h="399414">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20" name="object 20"/>
          <p:cNvSpPr txBox="1"/>
          <p:nvPr/>
        </p:nvSpPr>
        <p:spPr>
          <a:xfrm>
            <a:off x="833100" y="3815588"/>
            <a:ext cx="168910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20">
                <a:solidFill>
                  <a:srgbClr val="3F3F3F"/>
                </a:solidFill>
                <a:latin typeface="Calibri"/>
                <a:cs typeface="Calibri"/>
              </a:rPr>
              <a:t> </a:t>
            </a:r>
            <a:r>
              <a:rPr sz="1200" b="1" spc="-10">
                <a:solidFill>
                  <a:srgbClr val="3F3F3F"/>
                </a:solidFill>
                <a:latin typeface="Calibri"/>
                <a:cs typeface="Calibri"/>
              </a:rPr>
              <a:t>nginx-canary</a:t>
            </a:r>
            <a:endParaRPr sz="1200">
              <a:latin typeface="Calibri"/>
              <a:cs typeface="Calibri"/>
            </a:endParaRPr>
          </a:p>
        </p:txBody>
      </p:sp>
      <p:sp>
        <p:nvSpPr>
          <p:cNvPr id="21" name="object 21"/>
          <p:cNvSpPr/>
          <p:nvPr/>
        </p:nvSpPr>
        <p:spPr>
          <a:xfrm>
            <a:off x="507977" y="4352079"/>
            <a:ext cx="5348605" cy="1579880"/>
          </a:xfrm>
          <a:custGeom>
            <a:avLst/>
            <a:gdLst/>
            <a:ahLst/>
            <a:cxnLst/>
            <a:rect l="l" t="t" r="r" b="b"/>
            <a:pathLst>
              <a:path w="5348605" h="1579879">
                <a:moveTo>
                  <a:pt x="5084776" y="0"/>
                </a:moveTo>
                <a:lnTo>
                  <a:pt x="263248" y="0"/>
                </a:lnTo>
                <a:lnTo>
                  <a:pt x="215929" y="4241"/>
                </a:lnTo>
                <a:lnTo>
                  <a:pt x="171392" y="16469"/>
                </a:lnTo>
                <a:lnTo>
                  <a:pt x="130382" y="35941"/>
                </a:lnTo>
                <a:lnTo>
                  <a:pt x="93640" y="61912"/>
                </a:lnTo>
                <a:lnTo>
                  <a:pt x="61912" y="93640"/>
                </a:lnTo>
                <a:lnTo>
                  <a:pt x="35941" y="130381"/>
                </a:lnTo>
                <a:lnTo>
                  <a:pt x="16469" y="171392"/>
                </a:lnTo>
                <a:lnTo>
                  <a:pt x="4241" y="215929"/>
                </a:lnTo>
                <a:lnTo>
                  <a:pt x="0" y="263249"/>
                </a:lnTo>
                <a:lnTo>
                  <a:pt x="0" y="1316211"/>
                </a:lnTo>
                <a:lnTo>
                  <a:pt x="4241" y="1363530"/>
                </a:lnTo>
                <a:lnTo>
                  <a:pt x="16469" y="1408067"/>
                </a:lnTo>
                <a:lnTo>
                  <a:pt x="35941" y="1449078"/>
                </a:lnTo>
                <a:lnTo>
                  <a:pt x="61912" y="1485819"/>
                </a:lnTo>
                <a:lnTo>
                  <a:pt x="93640" y="1517547"/>
                </a:lnTo>
                <a:lnTo>
                  <a:pt x="130382" y="1543519"/>
                </a:lnTo>
                <a:lnTo>
                  <a:pt x="171392" y="1562990"/>
                </a:lnTo>
                <a:lnTo>
                  <a:pt x="215929" y="1575219"/>
                </a:lnTo>
                <a:lnTo>
                  <a:pt x="263248" y="1579460"/>
                </a:lnTo>
                <a:lnTo>
                  <a:pt x="5084776" y="1579460"/>
                </a:lnTo>
                <a:lnTo>
                  <a:pt x="5132095" y="1575219"/>
                </a:lnTo>
                <a:lnTo>
                  <a:pt x="5176632" y="1562990"/>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29"/>
                </a:lnTo>
                <a:lnTo>
                  <a:pt x="5331556" y="171392"/>
                </a:lnTo>
                <a:lnTo>
                  <a:pt x="5312084" y="130381"/>
                </a:lnTo>
                <a:lnTo>
                  <a:pt x="5286112" y="93640"/>
                </a:lnTo>
                <a:lnTo>
                  <a:pt x="5254384" y="61912"/>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22" name="object 22"/>
          <p:cNvSpPr/>
          <p:nvPr/>
        </p:nvSpPr>
        <p:spPr>
          <a:xfrm>
            <a:off x="653381" y="4485651"/>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23" name="object 23"/>
          <p:cNvSpPr txBox="1"/>
          <p:nvPr/>
        </p:nvSpPr>
        <p:spPr>
          <a:xfrm>
            <a:off x="1086312"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24" name="object 24"/>
          <p:cNvSpPr/>
          <p:nvPr/>
        </p:nvSpPr>
        <p:spPr>
          <a:xfrm>
            <a:off x="6129271" y="3928723"/>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8"/>
                </a:lnTo>
                <a:lnTo>
                  <a:pt x="3042" y="2001083"/>
                </a:lnTo>
                <a:lnTo>
                  <a:pt x="11924" y="2048243"/>
                </a:lnTo>
                <a:lnTo>
                  <a:pt x="26280" y="2093221"/>
                </a:lnTo>
                <a:lnTo>
                  <a:pt x="45745" y="2135652"/>
                </a:lnTo>
                <a:lnTo>
                  <a:pt x="69952" y="2175170"/>
                </a:lnTo>
                <a:lnTo>
                  <a:pt x="98536" y="2211409"/>
                </a:lnTo>
                <a:lnTo>
                  <a:pt x="131130" y="2244004"/>
                </a:lnTo>
                <a:lnTo>
                  <a:pt x="167369" y="2272587"/>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7"/>
                </a:lnTo>
                <a:lnTo>
                  <a:pt x="3053504" y="2244004"/>
                </a:lnTo>
                <a:lnTo>
                  <a:pt x="3086098" y="2211409"/>
                </a:lnTo>
                <a:lnTo>
                  <a:pt x="3114682" y="2175170"/>
                </a:lnTo>
                <a:lnTo>
                  <a:pt x="3138889" y="2135652"/>
                </a:lnTo>
                <a:lnTo>
                  <a:pt x="3158353" y="2093221"/>
                </a:lnTo>
                <a:lnTo>
                  <a:pt x="3172710" y="2048243"/>
                </a:lnTo>
                <a:lnTo>
                  <a:pt x="3181592" y="2001083"/>
                </a:lnTo>
                <a:lnTo>
                  <a:pt x="3184634" y="1952108"/>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25" name="object 25"/>
          <p:cNvSpPr/>
          <p:nvPr/>
        </p:nvSpPr>
        <p:spPr>
          <a:xfrm>
            <a:off x="6129271" y="3928723"/>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26" name="object 26"/>
          <p:cNvSpPr txBox="1"/>
          <p:nvPr/>
        </p:nvSpPr>
        <p:spPr>
          <a:xfrm>
            <a:off x="6322364" y="4006596"/>
            <a:ext cx="2683510" cy="215900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1400"/>
              </a:lnSpc>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track:</a:t>
            </a:r>
            <a:r>
              <a:rPr sz="1400" spc="-35">
                <a:solidFill>
                  <a:srgbClr val="3F3F3F"/>
                </a:solidFill>
                <a:latin typeface="Consolas"/>
                <a:cs typeface="Consolas"/>
              </a:rPr>
              <a:t> </a:t>
            </a:r>
            <a:r>
              <a:rPr sz="1400" b="1" spc="5">
                <a:solidFill>
                  <a:srgbClr val="B47ED9"/>
                </a:solidFill>
                <a:latin typeface="Consolas"/>
                <a:cs typeface="Consolas"/>
              </a:rPr>
              <a:t>canary</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208915">
              <a:lnSpc>
                <a:spcPct val="100000"/>
              </a:lnSpc>
            </a:pPr>
            <a:r>
              <a:rPr sz="1400">
                <a:solidFill>
                  <a:srgbClr val="3F3F3F"/>
                </a:solidFill>
                <a:latin typeface="Consolas"/>
                <a:cs typeface="Consolas"/>
              </a:rPr>
              <a:t>replicas: </a:t>
            </a:r>
            <a:r>
              <a:rPr sz="1400" b="1">
                <a:solidFill>
                  <a:srgbClr val="B47ED9"/>
                </a:solidFill>
                <a:latin typeface="Consolas"/>
                <a:cs typeface="Consolas"/>
              </a:rPr>
              <a:t>1</a:t>
            </a:r>
            <a:endParaRPr sz="1400">
              <a:latin typeface="Consolas"/>
              <a:cs typeface="Consolas"/>
            </a:endParaRPr>
          </a:p>
          <a:p>
            <a:pPr marL="405765">
              <a:lnSpc>
                <a:spcPct val="100000"/>
              </a:lnSpc>
              <a:spcBef>
                <a:spcPts val="25"/>
              </a:spcBef>
            </a:pPr>
            <a:r>
              <a:rPr sz="1400" spc="5">
                <a:solidFill>
                  <a:srgbClr val="3F3F3F"/>
                </a:solidFill>
                <a:latin typeface="Consolas"/>
                <a:cs typeface="Consolas"/>
              </a:rPr>
              <a:t>spec:</a:t>
            </a:r>
            <a:endParaRPr sz="1400">
              <a:latin typeface="Consolas"/>
              <a:cs typeface="Consolas"/>
            </a:endParaRPr>
          </a:p>
          <a:p>
            <a:pPr marL="602615">
              <a:lnSpc>
                <a:spcPct val="100000"/>
              </a:lnSpc>
              <a:spcBef>
                <a:spcPts val="25"/>
              </a:spcBef>
            </a:pPr>
            <a:r>
              <a:rPr sz="1400" spc="5">
                <a:solidFill>
                  <a:srgbClr val="3F3F3F"/>
                </a:solidFill>
                <a:latin typeface="Consolas"/>
                <a:cs typeface="Consolas"/>
              </a:rPr>
              <a:t>containers:</a:t>
            </a:r>
            <a:endParaRPr sz="1400">
              <a:latin typeface="Consolas"/>
              <a:cs typeface="Consolas"/>
            </a:endParaRPr>
          </a:p>
          <a:p>
            <a:pPr marL="602615">
              <a:lnSpc>
                <a:spcPts val="1645"/>
              </a:lnSpc>
              <a:spcBef>
                <a:spcPts val="20"/>
              </a:spcBef>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nginx:1.13.2</a:t>
            </a:r>
            <a:endParaRPr sz="1400">
              <a:latin typeface="Consolas"/>
              <a:cs typeface="Consolas"/>
            </a:endParaRPr>
          </a:p>
        </p:txBody>
      </p:sp>
      <p:sp>
        <p:nvSpPr>
          <p:cNvPr id="27" name="object 27"/>
          <p:cNvSpPr/>
          <p:nvPr/>
        </p:nvSpPr>
        <p:spPr>
          <a:xfrm>
            <a:off x="9515529" y="3005395"/>
            <a:ext cx="2442845" cy="1099820"/>
          </a:xfrm>
          <a:custGeom>
            <a:avLst/>
            <a:gdLst/>
            <a:ahLst/>
            <a:cxnLst/>
            <a:rect l="l" t="t" r="r" b="b"/>
            <a:pathLst>
              <a:path w="2442845" h="1099820">
                <a:moveTo>
                  <a:pt x="2259023" y="0"/>
                </a:moveTo>
                <a:lnTo>
                  <a:pt x="183230" y="0"/>
                </a:lnTo>
                <a:lnTo>
                  <a:pt x="134520" y="6545"/>
                </a:lnTo>
                <a:lnTo>
                  <a:pt x="90750" y="25016"/>
                </a:lnTo>
                <a:lnTo>
                  <a:pt x="53666" y="53666"/>
                </a:lnTo>
                <a:lnTo>
                  <a:pt x="25016" y="90750"/>
                </a:lnTo>
                <a:lnTo>
                  <a:pt x="6545" y="134520"/>
                </a:lnTo>
                <a:lnTo>
                  <a:pt x="0" y="183230"/>
                </a:lnTo>
                <a:lnTo>
                  <a:pt x="0" y="916137"/>
                </a:lnTo>
                <a:lnTo>
                  <a:pt x="6545" y="964847"/>
                </a:lnTo>
                <a:lnTo>
                  <a:pt x="25016" y="1008617"/>
                </a:lnTo>
                <a:lnTo>
                  <a:pt x="53666" y="1045701"/>
                </a:lnTo>
                <a:lnTo>
                  <a:pt x="90750" y="1074352"/>
                </a:lnTo>
                <a:lnTo>
                  <a:pt x="134520" y="1092823"/>
                </a:lnTo>
                <a:lnTo>
                  <a:pt x="183230" y="1099369"/>
                </a:lnTo>
                <a:lnTo>
                  <a:pt x="2259023" y="1099369"/>
                </a:lnTo>
                <a:lnTo>
                  <a:pt x="2307733" y="1092823"/>
                </a:lnTo>
                <a:lnTo>
                  <a:pt x="2351503" y="1074352"/>
                </a:lnTo>
                <a:lnTo>
                  <a:pt x="2388587" y="1045701"/>
                </a:lnTo>
                <a:lnTo>
                  <a:pt x="2417237" y="1008617"/>
                </a:lnTo>
                <a:lnTo>
                  <a:pt x="2435709" y="964847"/>
                </a:lnTo>
                <a:lnTo>
                  <a:pt x="2442254" y="916137"/>
                </a:lnTo>
                <a:lnTo>
                  <a:pt x="2442254" y="183230"/>
                </a:lnTo>
                <a:lnTo>
                  <a:pt x="2435709" y="134520"/>
                </a:lnTo>
                <a:lnTo>
                  <a:pt x="2417237" y="90750"/>
                </a:lnTo>
                <a:lnTo>
                  <a:pt x="2388587" y="53666"/>
                </a:lnTo>
                <a:lnTo>
                  <a:pt x="2351503" y="25016"/>
                </a:lnTo>
                <a:lnTo>
                  <a:pt x="2307733" y="6545"/>
                </a:lnTo>
                <a:lnTo>
                  <a:pt x="2259023" y="0"/>
                </a:lnTo>
                <a:close/>
              </a:path>
            </a:pathLst>
          </a:custGeom>
          <a:solidFill>
            <a:srgbClr val="FFFFFF"/>
          </a:solidFill>
        </p:spPr>
        <p:txBody>
          <a:bodyPr wrap="square" lIns="0" tIns="0" rIns="0" bIns="0" rtlCol="0"/>
          <a:lstStyle/>
          <a:p>
            <a:endParaRPr/>
          </a:p>
        </p:txBody>
      </p:sp>
      <p:sp>
        <p:nvSpPr>
          <p:cNvPr id="28" name="object 28"/>
          <p:cNvSpPr/>
          <p:nvPr/>
        </p:nvSpPr>
        <p:spPr>
          <a:xfrm>
            <a:off x="9515529" y="3005395"/>
            <a:ext cx="2442845" cy="1099820"/>
          </a:xfrm>
          <a:custGeom>
            <a:avLst/>
            <a:gdLst/>
            <a:ahLst/>
            <a:cxnLst/>
            <a:rect l="l" t="t" r="r" b="b"/>
            <a:pathLst>
              <a:path w="2442845" h="1099820">
                <a:moveTo>
                  <a:pt x="0" y="183230"/>
                </a:moveTo>
                <a:lnTo>
                  <a:pt x="6545" y="134520"/>
                </a:lnTo>
                <a:lnTo>
                  <a:pt x="25016" y="90750"/>
                </a:lnTo>
                <a:lnTo>
                  <a:pt x="53666" y="53667"/>
                </a:lnTo>
                <a:lnTo>
                  <a:pt x="90750" y="25016"/>
                </a:lnTo>
                <a:lnTo>
                  <a:pt x="134520" y="6545"/>
                </a:lnTo>
                <a:lnTo>
                  <a:pt x="183230" y="0"/>
                </a:lnTo>
                <a:lnTo>
                  <a:pt x="2259024" y="0"/>
                </a:lnTo>
                <a:lnTo>
                  <a:pt x="2307734" y="6545"/>
                </a:lnTo>
                <a:lnTo>
                  <a:pt x="2351504" y="25016"/>
                </a:lnTo>
                <a:lnTo>
                  <a:pt x="2388588" y="53667"/>
                </a:lnTo>
                <a:lnTo>
                  <a:pt x="2417238" y="90750"/>
                </a:lnTo>
                <a:lnTo>
                  <a:pt x="2435709" y="134520"/>
                </a:lnTo>
                <a:lnTo>
                  <a:pt x="2442255" y="183230"/>
                </a:lnTo>
                <a:lnTo>
                  <a:pt x="2442255" y="916138"/>
                </a:lnTo>
                <a:lnTo>
                  <a:pt x="2435709" y="964848"/>
                </a:lnTo>
                <a:lnTo>
                  <a:pt x="2417238" y="1008618"/>
                </a:lnTo>
                <a:lnTo>
                  <a:pt x="2388588" y="1045702"/>
                </a:lnTo>
                <a:lnTo>
                  <a:pt x="2351504" y="1074352"/>
                </a:lnTo>
                <a:lnTo>
                  <a:pt x="2307734" y="1092823"/>
                </a:lnTo>
                <a:lnTo>
                  <a:pt x="2259024" y="1099369"/>
                </a:lnTo>
                <a:lnTo>
                  <a:pt x="183230" y="1099369"/>
                </a:lnTo>
                <a:lnTo>
                  <a:pt x="134520" y="1092823"/>
                </a:lnTo>
                <a:lnTo>
                  <a:pt x="90750" y="1074352"/>
                </a:lnTo>
                <a:lnTo>
                  <a:pt x="53666" y="1045702"/>
                </a:lnTo>
                <a:lnTo>
                  <a:pt x="25016" y="1008618"/>
                </a:lnTo>
                <a:lnTo>
                  <a:pt x="6545" y="964848"/>
                </a:lnTo>
                <a:lnTo>
                  <a:pt x="0" y="916138"/>
                </a:lnTo>
                <a:lnTo>
                  <a:pt x="0" y="183230"/>
                </a:lnTo>
                <a:close/>
              </a:path>
            </a:pathLst>
          </a:custGeom>
          <a:ln w="9525">
            <a:solidFill>
              <a:srgbClr val="0091DA"/>
            </a:solidFill>
          </a:ln>
        </p:spPr>
        <p:txBody>
          <a:bodyPr wrap="square" lIns="0" tIns="0" rIns="0" bIns="0" rtlCol="0"/>
          <a:lstStyle/>
          <a:p>
            <a:endParaRPr/>
          </a:p>
        </p:txBody>
      </p:sp>
      <p:sp>
        <p:nvSpPr>
          <p:cNvPr id="29" name="object 29"/>
          <p:cNvSpPr txBox="1"/>
          <p:nvPr/>
        </p:nvSpPr>
        <p:spPr>
          <a:xfrm>
            <a:off x="9647935" y="3164332"/>
            <a:ext cx="1804035" cy="751205"/>
          </a:xfrm>
          <a:prstGeom prst="rect">
            <a:avLst/>
          </a:prstGeom>
        </p:spPr>
        <p:txBody>
          <a:bodyPr vert="horz" wrap="square" lIns="0" tIns="22860" rIns="0" bIns="0" rtlCol="0">
            <a:spAutoFit/>
          </a:bodyPr>
          <a:lstStyle/>
          <a:p>
            <a:pPr marL="234950" marR="560705" indent="-222250">
              <a:lnSpc>
                <a:spcPts val="1900"/>
              </a:lnSpc>
              <a:spcBef>
                <a:spcPts val="180"/>
              </a:spcBef>
            </a:pPr>
            <a:r>
              <a:rPr sz="1600" spc="-5">
                <a:solidFill>
                  <a:srgbClr val="3F3F3F"/>
                </a:solidFill>
                <a:latin typeface="Consolas"/>
                <a:cs typeface="Consolas"/>
              </a:rPr>
              <a:t>selector:  app:</a:t>
            </a:r>
            <a:r>
              <a:rPr sz="1600" spc="-105">
                <a:solidFill>
                  <a:srgbClr val="3F3F3F"/>
                </a:solidFill>
                <a:latin typeface="Consolas"/>
                <a:cs typeface="Consolas"/>
              </a:rPr>
              <a:t> </a:t>
            </a:r>
            <a:r>
              <a:rPr sz="1600" spc="-5">
                <a:solidFill>
                  <a:srgbClr val="3F3F3F"/>
                </a:solidFill>
                <a:latin typeface="Consolas"/>
                <a:cs typeface="Consolas"/>
              </a:rPr>
              <a:t>blog</a:t>
            </a:r>
            <a:endParaRPr sz="1600">
              <a:latin typeface="Consolas"/>
              <a:cs typeface="Consolas"/>
            </a:endParaRPr>
          </a:p>
          <a:p>
            <a:pPr marL="234950">
              <a:lnSpc>
                <a:spcPts val="1830"/>
              </a:lnSpc>
            </a:pPr>
            <a:r>
              <a:rPr sz="1600" spc="-5">
                <a:solidFill>
                  <a:srgbClr val="3F3F3F"/>
                </a:solidFill>
                <a:latin typeface="Consolas"/>
                <a:cs typeface="Consolas"/>
              </a:rPr>
              <a:t>tier:</a:t>
            </a:r>
            <a:r>
              <a:rPr sz="1600" spc="-95">
                <a:solidFill>
                  <a:srgbClr val="3F3F3F"/>
                </a:solidFill>
                <a:latin typeface="Consolas"/>
                <a:cs typeface="Consolas"/>
              </a:rPr>
              <a:t> </a:t>
            </a:r>
            <a:r>
              <a:rPr sz="1600" spc="-5">
                <a:solidFill>
                  <a:srgbClr val="3F3F3F"/>
                </a:solidFill>
                <a:latin typeface="Consolas"/>
                <a:cs typeface="Consolas"/>
              </a:rPr>
              <a:t>frontend</a:t>
            </a:r>
            <a:endParaRPr sz="1600">
              <a:latin typeface="Consolas"/>
              <a:cs typeface="Consola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About Manifests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sz="quarter" idx="12"/>
          </p:nvPr>
        </p:nvSpPr>
        <p:spPr>
          <a:prstGeom prst="rect">
            <a:avLst/>
          </a:prstGeom>
        </p:spPr>
        <p:txBody>
          <a:bodyPr vert="horz" lIns="0" tIns="0" rIns="0" bIns="0" rtlCol="0">
            <a:noAutofit/>
          </a:bodyPr>
          <a:lstStyle/>
          <a:p>
            <a:pPr marL="0" indent="0">
              <a:buNone/>
            </a:pPr>
            <a:r>
              <a:rPr lang="en-US" sz="2000"/>
              <a:t>In Kubernetes, manifest files declare the desired state of objects.</a:t>
            </a:r>
          </a:p>
          <a:p>
            <a:pPr marL="0" lvl="0" indent="0">
              <a:spcBef>
                <a:spcPts val="0"/>
              </a:spcBef>
              <a:spcAft>
                <a:spcPts val="0"/>
              </a:spcAft>
              <a:buNone/>
            </a:pPr>
            <a:endParaRPr lang="en-US" sz="2000">
              <a:solidFill>
                <a:schemeClr val="tx2"/>
              </a:solidFill>
              <a:cs typeface="Calibri" pitchFamily="34" charset="0"/>
            </a:endParaRPr>
          </a:p>
          <a:p>
            <a:pPr marL="0" lvl="0" indent="0">
              <a:spcBef>
                <a:spcPts val="0"/>
              </a:spcBef>
              <a:spcAft>
                <a:spcPts val="0"/>
              </a:spcAft>
              <a:buNone/>
            </a:pPr>
            <a:r>
              <a:rPr lang="en-US" sz="2000">
                <a:solidFill>
                  <a:schemeClr val="tx2"/>
                </a:solidFill>
                <a:cs typeface="Calibri" pitchFamily="34" charset="0"/>
              </a:rPr>
              <a:t>Manifests have the following properties:</a:t>
            </a:r>
          </a:p>
          <a:p>
            <a:pPr>
              <a:buFont typeface="Arial" pitchFamily="34" charset="0"/>
              <a:buChar char="•"/>
            </a:pPr>
            <a:r>
              <a:t>YAML format</a:t>
            </a:r>
          </a:p>
          <a:p>
            <a:pPr>
              <a:buFont typeface="Arial" pitchFamily="34" charset="0"/>
              <a:buChar char="•"/>
            </a:pPr>
            <a:r>
              <a:t>Declarative configuration</a:t>
            </a:r>
          </a:p>
          <a:p>
            <a:pPr>
              <a:buFont typeface="Arial" pitchFamily="34" charset="0"/>
              <a:buChar char="•"/>
            </a:pPr>
            <a:r>
              <a:t>Desired API primitives</a:t>
            </a:r>
            <a:endParaRPr lang="en-US"/>
          </a:p>
          <a:p>
            <a:pPr marL="0" indent="0">
              <a:buNone/>
            </a:pPr>
            <a:endParaRPr lang="en-US"/>
          </a:p>
          <a:p>
            <a:pPr marL="0" indent="0">
              <a:buNone/>
            </a:pPr>
            <a:r>
              <a:t>Kubernetes manages the creation of the requested primitives.</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9600" y="1144348"/>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20"/>
                </a:lnTo>
                <a:lnTo>
                  <a:pt x="63538" y="2259327"/>
                </a:lnTo>
                <a:lnTo>
                  <a:pt x="89658" y="2295796"/>
                </a:lnTo>
                <a:lnTo>
                  <a:pt x="119534" y="2329122"/>
                </a:lnTo>
                <a:lnTo>
                  <a:pt x="152860" y="2358998"/>
                </a:lnTo>
                <a:lnTo>
                  <a:pt x="189329" y="2385118"/>
                </a:lnTo>
                <a:lnTo>
                  <a:pt x="228636" y="2407175"/>
                </a:lnTo>
                <a:lnTo>
                  <a:pt x="270475" y="2424864"/>
                </a:lnTo>
                <a:lnTo>
                  <a:pt x="314538" y="2437877"/>
                </a:lnTo>
                <a:lnTo>
                  <a:pt x="360520" y="2445910"/>
                </a:lnTo>
                <a:lnTo>
                  <a:pt x="408115" y="2448656"/>
                </a:lnTo>
                <a:lnTo>
                  <a:pt x="9018263" y="2448656"/>
                </a:lnTo>
                <a:lnTo>
                  <a:pt x="9065858" y="2445910"/>
                </a:lnTo>
                <a:lnTo>
                  <a:pt x="9111840" y="2437877"/>
                </a:lnTo>
                <a:lnTo>
                  <a:pt x="9155903" y="2424864"/>
                </a:lnTo>
                <a:lnTo>
                  <a:pt x="9197741" y="2407175"/>
                </a:lnTo>
                <a:lnTo>
                  <a:pt x="9237049" y="2385118"/>
                </a:lnTo>
                <a:lnTo>
                  <a:pt x="9273518" y="2358998"/>
                </a:lnTo>
                <a:lnTo>
                  <a:pt x="9306844" y="2329122"/>
                </a:lnTo>
                <a:lnTo>
                  <a:pt x="9336720" y="2295796"/>
                </a:lnTo>
                <a:lnTo>
                  <a:pt x="9362840" y="2259327"/>
                </a:lnTo>
                <a:lnTo>
                  <a:pt x="9384897" y="2220020"/>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3" name="object 3"/>
          <p:cNvSpPr/>
          <p:nvPr/>
        </p:nvSpPr>
        <p:spPr>
          <a:xfrm>
            <a:off x="579808" y="1025493"/>
            <a:ext cx="2195195" cy="399415"/>
          </a:xfrm>
          <a:custGeom>
            <a:avLst/>
            <a:gdLst/>
            <a:ahLst/>
            <a:cxnLst/>
            <a:rect l="l" t="t" r="r" b="b"/>
            <a:pathLst>
              <a:path w="2195195" h="399415">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4" name="object 4"/>
          <p:cNvSpPr/>
          <p:nvPr/>
        </p:nvSpPr>
        <p:spPr>
          <a:xfrm>
            <a:off x="579808" y="1025493"/>
            <a:ext cx="2195195" cy="399415"/>
          </a:xfrm>
          <a:custGeom>
            <a:avLst/>
            <a:gdLst/>
            <a:ahLst/>
            <a:cxnLst/>
            <a:rect l="l" t="t" r="r" b="b"/>
            <a:pathLst>
              <a:path w="2195195" h="399415">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852849" y="1108964"/>
            <a:ext cx="164973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30">
                <a:solidFill>
                  <a:srgbClr val="3F3F3F"/>
                </a:solidFill>
                <a:latin typeface="Calibri"/>
                <a:cs typeface="Calibri"/>
              </a:rPr>
              <a:t> </a:t>
            </a:r>
            <a:r>
              <a:rPr sz="1200" b="1" spc="-10">
                <a:solidFill>
                  <a:srgbClr val="3F3F3F"/>
                </a:solidFill>
                <a:latin typeface="Calibri"/>
                <a:cs typeface="Calibri"/>
              </a:rPr>
              <a:t>nginx-stable</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5"/>
              <a:t>Canary (3)</a:t>
            </a:r>
            <a:endParaRPr lang="en-US"/>
          </a:p>
        </p:txBody>
      </p:sp>
      <p:sp>
        <p:nvSpPr>
          <p:cNvPr id="34" name="Content Placeholder 33">
            <a:extLst>
              <a:ext uri="{FF2B5EF4-FFF2-40B4-BE49-F238E27FC236}">
                <a16:creationId xmlns:a16="http://schemas.microsoft.com/office/drawing/2014/main" id="{56129006-B399-4ED4-8BAC-C10E819F0AB9}"/>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07977" y="1643823"/>
            <a:ext cx="5348605" cy="1579880"/>
          </a:xfrm>
          <a:custGeom>
            <a:avLst/>
            <a:gdLst/>
            <a:ahLst/>
            <a:cxnLst/>
            <a:rect l="l" t="t" r="r" b="b"/>
            <a:pathLst>
              <a:path w="5348605" h="1579880">
                <a:moveTo>
                  <a:pt x="5084776" y="0"/>
                </a:moveTo>
                <a:lnTo>
                  <a:pt x="263248" y="0"/>
                </a:lnTo>
                <a:lnTo>
                  <a:pt x="215929" y="4241"/>
                </a:lnTo>
                <a:lnTo>
                  <a:pt x="171392" y="16469"/>
                </a:lnTo>
                <a:lnTo>
                  <a:pt x="130382" y="35941"/>
                </a:lnTo>
                <a:lnTo>
                  <a:pt x="93640" y="61913"/>
                </a:lnTo>
                <a:lnTo>
                  <a:pt x="61912" y="93641"/>
                </a:lnTo>
                <a:lnTo>
                  <a:pt x="35941" y="130382"/>
                </a:lnTo>
                <a:lnTo>
                  <a:pt x="16469" y="171393"/>
                </a:lnTo>
                <a:lnTo>
                  <a:pt x="4241" y="215930"/>
                </a:lnTo>
                <a:lnTo>
                  <a:pt x="0" y="263249"/>
                </a:lnTo>
                <a:lnTo>
                  <a:pt x="0" y="1316211"/>
                </a:lnTo>
                <a:lnTo>
                  <a:pt x="4241" y="1363530"/>
                </a:lnTo>
                <a:lnTo>
                  <a:pt x="16469" y="1408067"/>
                </a:lnTo>
                <a:lnTo>
                  <a:pt x="35941" y="1449078"/>
                </a:lnTo>
                <a:lnTo>
                  <a:pt x="61912" y="1485819"/>
                </a:lnTo>
                <a:lnTo>
                  <a:pt x="93640" y="1517547"/>
                </a:lnTo>
                <a:lnTo>
                  <a:pt x="130382" y="1543519"/>
                </a:lnTo>
                <a:lnTo>
                  <a:pt x="171392" y="1562991"/>
                </a:lnTo>
                <a:lnTo>
                  <a:pt x="215929" y="1575219"/>
                </a:lnTo>
                <a:lnTo>
                  <a:pt x="263248" y="1579460"/>
                </a:lnTo>
                <a:lnTo>
                  <a:pt x="5084776" y="1579460"/>
                </a:lnTo>
                <a:lnTo>
                  <a:pt x="5132095" y="1575219"/>
                </a:lnTo>
                <a:lnTo>
                  <a:pt x="5176632" y="1562991"/>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30"/>
                </a:lnTo>
                <a:lnTo>
                  <a:pt x="5331556" y="171393"/>
                </a:lnTo>
                <a:lnTo>
                  <a:pt x="5312084" y="130382"/>
                </a:lnTo>
                <a:lnTo>
                  <a:pt x="5286112" y="93641"/>
                </a:lnTo>
                <a:lnTo>
                  <a:pt x="5254384" y="61913"/>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8" name="object 8"/>
          <p:cNvSpPr/>
          <p:nvPr/>
        </p:nvSpPr>
        <p:spPr>
          <a:xfrm>
            <a:off x="653381" y="1777395"/>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4"/>
                </a:lnTo>
                <a:lnTo>
                  <a:pt x="1380741" y="1300954"/>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9" name="object 9"/>
          <p:cNvSpPr txBox="1"/>
          <p:nvPr/>
        </p:nvSpPr>
        <p:spPr>
          <a:xfrm>
            <a:off x="1086312" y="2206244"/>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0" name="object 10"/>
          <p:cNvSpPr/>
          <p:nvPr/>
        </p:nvSpPr>
        <p:spPr>
          <a:xfrm>
            <a:off x="2392843"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1" name="object 11"/>
          <p:cNvSpPr txBox="1"/>
          <p:nvPr/>
        </p:nvSpPr>
        <p:spPr>
          <a:xfrm>
            <a:off x="2825774"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2" name="object 12"/>
          <p:cNvSpPr/>
          <p:nvPr/>
        </p:nvSpPr>
        <p:spPr>
          <a:xfrm>
            <a:off x="4132305"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3" name="object 13"/>
          <p:cNvSpPr txBox="1"/>
          <p:nvPr/>
        </p:nvSpPr>
        <p:spPr>
          <a:xfrm>
            <a:off x="4565236"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14" name="object 14"/>
          <p:cNvSpPr/>
          <p:nvPr/>
        </p:nvSpPr>
        <p:spPr>
          <a:xfrm>
            <a:off x="6129271" y="1220467"/>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9"/>
                </a:lnTo>
                <a:lnTo>
                  <a:pt x="3042" y="2001084"/>
                </a:lnTo>
                <a:lnTo>
                  <a:pt x="11924" y="2048243"/>
                </a:lnTo>
                <a:lnTo>
                  <a:pt x="26280" y="2093222"/>
                </a:lnTo>
                <a:lnTo>
                  <a:pt x="45745" y="2135653"/>
                </a:lnTo>
                <a:lnTo>
                  <a:pt x="69952" y="2175171"/>
                </a:lnTo>
                <a:lnTo>
                  <a:pt x="98536" y="2211410"/>
                </a:lnTo>
                <a:lnTo>
                  <a:pt x="131130" y="2244004"/>
                </a:lnTo>
                <a:lnTo>
                  <a:pt x="167369" y="2272588"/>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8"/>
                </a:lnTo>
                <a:lnTo>
                  <a:pt x="3053504" y="2244004"/>
                </a:lnTo>
                <a:lnTo>
                  <a:pt x="3086098" y="2211410"/>
                </a:lnTo>
                <a:lnTo>
                  <a:pt x="3114682" y="2175171"/>
                </a:lnTo>
                <a:lnTo>
                  <a:pt x="3138889" y="2135653"/>
                </a:lnTo>
                <a:lnTo>
                  <a:pt x="3158353" y="2093222"/>
                </a:lnTo>
                <a:lnTo>
                  <a:pt x="3172710" y="2048243"/>
                </a:lnTo>
                <a:lnTo>
                  <a:pt x="3181592" y="2001084"/>
                </a:lnTo>
                <a:lnTo>
                  <a:pt x="3184634" y="1952109"/>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15" name="object 15"/>
          <p:cNvSpPr/>
          <p:nvPr/>
        </p:nvSpPr>
        <p:spPr>
          <a:xfrm>
            <a:off x="6129271" y="1220467"/>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16" name="object 16"/>
          <p:cNvSpPr txBox="1"/>
          <p:nvPr/>
        </p:nvSpPr>
        <p:spPr>
          <a:xfrm>
            <a:off x="6322364" y="1299971"/>
            <a:ext cx="2683510" cy="215646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0000"/>
              </a:lnSpc>
              <a:spcBef>
                <a:spcPts val="25"/>
              </a:spcBef>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track:</a:t>
            </a:r>
            <a:r>
              <a:rPr sz="1400" spc="-35">
                <a:solidFill>
                  <a:srgbClr val="3F3F3F"/>
                </a:solidFill>
                <a:latin typeface="Consolas"/>
                <a:cs typeface="Consolas"/>
              </a:rPr>
              <a:t> </a:t>
            </a:r>
            <a:r>
              <a:rPr sz="1400" b="1" spc="5">
                <a:solidFill>
                  <a:srgbClr val="B47ED9"/>
                </a:solidFill>
                <a:latin typeface="Consolas"/>
                <a:cs typeface="Consolas"/>
              </a:rPr>
              <a:t>stable</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208915">
              <a:lnSpc>
                <a:spcPct val="100000"/>
              </a:lnSpc>
              <a:spcBef>
                <a:spcPts val="25"/>
              </a:spcBef>
            </a:pPr>
            <a:r>
              <a:rPr sz="1400">
                <a:solidFill>
                  <a:srgbClr val="3F3F3F"/>
                </a:solidFill>
                <a:latin typeface="Consolas"/>
                <a:cs typeface="Consolas"/>
              </a:rPr>
              <a:t>replicas: </a:t>
            </a:r>
            <a:r>
              <a:rPr sz="1400" b="1">
                <a:solidFill>
                  <a:srgbClr val="B47ED9"/>
                </a:solidFill>
                <a:latin typeface="Consolas"/>
                <a:cs typeface="Consolas"/>
              </a:rPr>
              <a:t>3</a:t>
            </a:r>
            <a:endParaRPr sz="1400">
              <a:latin typeface="Consolas"/>
              <a:cs typeface="Consolas"/>
            </a:endParaRPr>
          </a:p>
          <a:p>
            <a:pPr marL="405765">
              <a:lnSpc>
                <a:spcPct val="100000"/>
              </a:lnSpc>
              <a:spcBef>
                <a:spcPts val="20"/>
              </a:spcBef>
            </a:pPr>
            <a:r>
              <a:rPr sz="1400" spc="5">
                <a:solidFill>
                  <a:srgbClr val="3F3F3F"/>
                </a:solidFill>
                <a:latin typeface="Consolas"/>
                <a:cs typeface="Consolas"/>
              </a:rPr>
              <a:t>spec:</a:t>
            </a:r>
            <a:endParaRPr sz="1400">
              <a:latin typeface="Consolas"/>
              <a:cs typeface="Consolas"/>
            </a:endParaRPr>
          </a:p>
          <a:p>
            <a:pPr marL="602615">
              <a:lnSpc>
                <a:spcPct val="100000"/>
              </a:lnSpc>
              <a:spcBef>
                <a:spcPts val="25"/>
              </a:spcBef>
            </a:pPr>
            <a:r>
              <a:rPr sz="1400" spc="5">
                <a:solidFill>
                  <a:srgbClr val="3F3F3F"/>
                </a:solidFill>
                <a:latin typeface="Consolas"/>
                <a:cs typeface="Consolas"/>
              </a:rPr>
              <a:t>containers:</a:t>
            </a:r>
            <a:endParaRPr sz="1400">
              <a:latin typeface="Consolas"/>
              <a:cs typeface="Consolas"/>
            </a:endParaRPr>
          </a:p>
          <a:p>
            <a:pPr marL="602615">
              <a:lnSpc>
                <a:spcPts val="1645"/>
              </a:lnSpc>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nginx:1.13.2</a:t>
            </a:r>
            <a:endParaRPr sz="1400">
              <a:latin typeface="Consolas"/>
              <a:cs typeface="Consolas"/>
            </a:endParaRPr>
          </a:p>
        </p:txBody>
      </p:sp>
      <p:sp>
        <p:nvSpPr>
          <p:cNvPr id="17" name="object 17"/>
          <p:cNvSpPr/>
          <p:nvPr/>
        </p:nvSpPr>
        <p:spPr>
          <a:xfrm>
            <a:off x="369600" y="3852604"/>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19"/>
                </a:lnTo>
                <a:lnTo>
                  <a:pt x="63538" y="2259327"/>
                </a:lnTo>
                <a:lnTo>
                  <a:pt x="89658" y="2295796"/>
                </a:lnTo>
                <a:lnTo>
                  <a:pt x="119534" y="2329122"/>
                </a:lnTo>
                <a:lnTo>
                  <a:pt x="152860" y="2358998"/>
                </a:lnTo>
                <a:lnTo>
                  <a:pt x="189329" y="2385118"/>
                </a:lnTo>
                <a:lnTo>
                  <a:pt x="228636" y="2407175"/>
                </a:lnTo>
                <a:lnTo>
                  <a:pt x="270475" y="2424864"/>
                </a:lnTo>
                <a:lnTo>
                  <a:pt x="314538" y="2437878"/>
                </a:lnTo>
                <a:lnTo>
                  <a:pt x="360520" y="2445911"/>
                </a:lnTo>
                <a:lnTo>
                  <a:pt x="408115" y="2448657"/>
                </a:lnTo>
                <a:lnTo>
                  <a:pt x="9018263" y="2448657"/>
                </a:lnTo>
                <a:lnTo>
                  <a:pt x="9065858" y="2445911"/>
                </a:lnTo>
                <a:lnTo>
                  <a:pt x="9111840" y="2437878"/>
                </a:lnTo>
                <a:lnTo>
                  <a:pt x="9155903" y="2424864"/>
                </a:lnTo>
                <a:lnTo>
                  <a:pt x="9197741" y="2407175"/>
                </a:lnTo>
                <a:lnTo>
                  <a:pt x="9237049" y="2385118"/>
                </a:lnTo>
                <a:lnTo>
                  <a:pt x="9273518" y="2358998"/>
                </a:lnTo>
                <a:lnTo>
                  <a:pt x="9306844" y="2329122"/>
                </a:lnTo>
                <a:lnTo>
                  <a:pt x="9336720" y="2295796"/>
                </a:lnTo>
                <a:lnTo>
                  <a:pt x="9362840" y="2259327"/>
                </a:lnTo>
                <a:lnTo>
                  <a:pt x="9384897" y="2220019"/>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18" name="object 18"/>
          <p:cNvSpPr/>
          <p:nvPr/>
        </p:nvSpPr>
        <p:spPr>
          <a:xfrm>
            <a:off x="579808" y="3733749"/>
            <a:ext cx="2195195" cy="399415"/>
          </a:xfrm>
          <a:custGeom>
            <a:avLst/>
            <a:gdLst/>
            <a:ahLst/>
            <a:cxnLst/>
            <a:rect l="l" t="t" r="r" b="b"/>
            <a:pathLst>
              <a:path w="2195195" h="399414">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19" name="object 19"/>
          <p:cNvSpPr/>
          <p:nvPr/>
        </p:nvSpPr>
        <p:spPr>
          <a:xfrm>
            <a:off x="579808" y="3733749"/>
            <a:ext cx="2195195" cy="399415"/>
          </a:xfrm>
          <a:custGeom>
            <a:avLst/>
            <a:gdLst/>
            <a:ahLst/>
            <a:cxnLst/>
            <a:rect l="l" t="t" r="r" b="b"/>
            <a:pathLst>
              <a:path w="2195195" h="399414">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20" name="object 20"/>
          <p:cNvSpPr txBox="1"/>
          <p:nvPr/>
        </p:nvSpPr>
        <p:spPr>
          <a:xfrm>
            <a:off x="833100" y="3815588"/>
            <a:ext cx="1689100"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20">
                <a:solidFill>
                  <a:srgbClr val="3F3F3F"/>
                </a:solidFill>
                <a:latin typeface="Calibri"/>
                <a:cs typeface="Calibri"/>
              </a:rPr>
              <a:t> </a:t>
            </a:r>
            <a:r>
              <a:rPr sz="1200" b="1" spc="-10">
                <a:solidFill>
                  <a:srgbClr val="3F3F3F"/>
                </a:solidFill>
                <a:latin typeface="Calibri"/>
                <a:cs typeface="Calibri"/>
              </a:rPr>
              <a:t>nginx-canary</a:t>
            </a:r>
            <a:endParaRPr sz="1200">
              <a:latin typeface="Calibri"/>
              <a:cs typeface="Calibri"/>
            </a:endParaRPr>
          </a:p>
        </p:txBody>
      </p:sp>
      <p:sp>
        <p:nvSpPr>
          <p:cNvPr id="21" name="object 21"/>
          <p:cNvSpPr/>
          <p:nvPr/>
        </p:nvSpPr>
        <p:spPr>
          <a:xfrm>
            <a:off x="507977" y="4352079"/>
            <a:ext cx="5348605" cy="1579880"/>
          </a:xfrm>
          <a:custGeom>
            <a:avLst/>
            <a:gdLst/>
            <a:ahLst/>
            <a:cxnLst/>
            <a:rect l="l" t="t" r="r" b="b"/>
            <a:pathLst>
              <a:path w="5348605" h="1579879">
                <a:moveTo>
                  <a:pt x="5084776" y="0"/>
                </a:moveTo>
                <a:lnTo>
                  <a:pt x="263248" y="0"/>
                </a:lnTo>
                <a:lnTo>
                  <a:pt x="215929" y="4241"/>
                </a:lnTo>
                <a:lnTo>
                  <a:pt x="171392" y="16469"/>
                </a:lnTo>
                <a:lnTo>
                  <a:pt x="130382" y="35941"/>
                </a:lnTo>
                <a:lnTo>
                  <a:pt x="93640" y="61912"/>
                </a:lnTo>
                <a:lnTo>
                  <a:pt x="61912" y="93640"/>
                </a:lnTo>
                <a:lnTo>
                  <a:pt x="35941" y="130381"/>
                </a:lnTo>
                <a:lnTo>
                  <a:pt x="16469" y="171392"/>
                </a:lnTo>
                <a:lnTo>
                  <a:pt x="4241" y="215929"/>
                </a:lnTo>
                <a:lnTo>
                  <a:pt x="0" y="263249"/>
                </a:lnTo>
                <a:lnTo>
                  <a:pt x="0" y="1316211"/>
                </a:lnTo>
                <a:lnTo>
                  <a:pt x="4241" y="1363530"/>
                </a:lnTo>
                <a:lnTo>
                  <a:pt x="16469" y="1408067"/>
                </a:lnTo>
                <a:lnTo>
                  <a:pt x="35941" y="1449078"/>
                </a:lnTo>
                <a:lnTo>
                  <a:pt x="61912" y="1485819"/>
                </a:lnTo>
                <a:lnTo>
                  <a:pt x="93640" y="1517547"/>
                </a:lnTo>
                <a:lnTo>
                  <a:pt x="130382" y="1543519"/>
                </a:lnTo>
                <a:lnTo>
                  <a:pt x="171392" y="1562990"/>
                </a:lnTo>
                <a:lnTo>
                  <a:pt x="215929" y="1575219"/>
                </a:lnTo>
                <a:lnTo>
                  <a:pt x="263248" y="1579460"/>
                </a:lnTo>
                <a:lnTo>
                  <a:pt x="5084776" y="1579460"/>
                </a:lnTo>
                <a:lnTo>
                  <a:pt x="5132095" y="1575219"/>
                </a:lnTo>
                <a:lnTo>
                  <a:pt x="5176632" y="1562990"/>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29"/>
                </a:lnTo>
                <a:lnTo>
                  <a:pt x="5331556" y="171392"/>
                </a:lnTo>
                <a:lnTo>
                  <a:pt x="5312084" y="130381"/>
                </a:lnTo>
                <a:lnTo>
                  <a:pt x="5286112" y="93640"/>
                </a:lnTo>
                <a:lnTo>
                  <a:pt x="5254384" y="61912"/>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22" name="object 22"/>
          <p:cNvSpPr/>
          <p:nvPr/>
        </p:nvSpPr>
        <p:spPr>
          <a:xfrm>
            <a:off x="6129271" y="3928723"/>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8"/>
                </a:lnTo>
                <a:lnTo>
                  <a:pt x="3042" y="2001083"/>
                </a:lnTo>
                <a:lnTo>
                  <a:pt x="11924" y="2048243"/>
                </a:lnTo>
                <a:lnTo>
                  <a:pt x="26280" y="2093221"/>
                </a:lnTo>
                <a:lnTo>
                  <a:pt x="45745" y="2135652"/>
                </a:lnTo>
                <a:lnTo>
                  <a:pt x="69952" y="2175170"/>
                </a:lnTo>
                <a:lnTo>
                  <a:pt x="98536" y="2211409"/>
                </a:lnTo>
                <a:lnTo>
                  <a:pt x="131130" y="2244004"/>
                </a:lnTo>
                <a:lnTo>
                  <a:pt x="167369" y="2272587"/>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7"/>
                </a:lnTo>
                <a:lnTo>
                  <a:pt x="3053504" y="2244004"/>
                </a:lnTo>
                <a:lnTo>
                  <a:pt x="3086098" y="2211409"/>
                </a:lnTo>
                <a:lnTo>
                  <a:pt x="3114682" y="2175170"/>
                </a:lnTo>
                <a:lnTo>
                  <a:pt x="3138889" y="2135652"/>
                </a:lnTo>
                <a:lnTo>
                  <a:pt x="3158353" y="2093221"/>
                </a:lnTo>
                <a:lnTo>
                  <a:pt x="3172710" y="2048243"/>
                </a:lnTo>
                <a:lnTo>
                  <a:pt x="3181592" y="2001083"/>
                </a:lnTo>
                <a:lnTo>
                  <a:pt x="3184634" y="1952108"/>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23" name="object 23"/>
          <p:cNvSpPr/>
          <p:nvPr/>
        </p:nvSpPr>
        <p:spPr>
          <a:xfrm>
            <a:off x="6129271" y="3928723"/>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24" name="object 24"/>
          <p:cNvSpPr txBox="1"/>
          <p:nvPr/>
        </p:nvSpPr>
        <p:spPr>
          <a:xfrm>
            <a:off x="6322364" y="4006596"/>
            <a:ext cx="2683510" cy="215900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1400"/>
              </a:lnSpc>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track:</a:t>
            </a:r>
            <a:r>
              <a:rPr sz="1400" spc="-35">
                <a:solidFill>
                  <a:srgbClr val="3F3F3F"/>
                </a:solidFill>
                <a:latin typeface="Consolas"/>
                <a:cs typeface="Consolas"/>
              </a:rPr>
              <a:t> </a:t>
            </a:r>
            <a:r>
              <a:rPr sz="1400" b="1" spc="5">
                <a:solidFill>
                  <a:srgbClr val="B47ED9"/>
                </a:solidFill>
                <a:latin typeface="Consolas"/>
                <a:cs typeface="Consolas"/>
              </a:rPr>
              <a:t>canary</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208915">
              <a:lnSpc>
                <a:spcPct val="100000"/>
              </a:lnSpc>
            </a:pPr>
            <a:r>
              <a:rPr sz="1400">
                <a:solidFill>
                  <a:srgbClr val="3F3F3F"/>
                </a:solidFill>
                <a:latin typeface="Consolas"/>
                <a:cs typeface="Consolas"/>
              </a:rPr>
              <a:t>replicas: </a:t>
            </a:r>
            <a:r>
              <a:rPr sz="1400" b="1">
                <a:solidFill>
                  <a:srgbClr val="B47ED9"/>
                </a:solidFill>
                <a:latin typeface="Consolas"/>
                <a:cs typeface="Consolas"/>
              </a:rPr>
              <a:t>0</a:t>
            </a:r>
            <a:endParaRPr sz="1400">
              <a:latin typeface="Consolas"/>
              <a:cs typeface="Consolas"/>
            </a:endParaRPr>
          </a:p>
          <a:p>
            <a:pPr marL="405765">
              <a:lnSpc>
                <a:spcPct val="100000"/>
              </a:lnSpc>
              <a:spcBef>
                <a:spcPts val="25"/>
              </a:spcBef>
            </a:pPr>
            <a:r>
              <a:rPr sz="1400" spc="5">
                <a:solidFill>
                  <a:srgbClr val="3F3F3F"/>
                </a:solidFill>
                <a:latin typeface="Consolas"/>
                <a:cs typeface="Consolas"/>
              </a:rPr>
              <a:t>spec:</a:t>
            </a:r>
            <a:endParaRPr sz="1400">
              <a:latin typeface="Consolas"/>
              <a:cs typeface="Consolas"/>
            </a:endParaRPr>
          </a:p>
          <a:p>
            <a:pPr marL="602615">
              <a:lnSpc>
                <a:spcPct val="100000"/>
              </a:lnSpc>
              <a:spcBef>
                <a:spcPts val="25"/>
              </a:spcBef>
            </a:pPr>
            <a:r>
              <a:rPr sz="1400" spc="5">
                <a:solidFill>
                  <a:srgbClr val="3F3F3F"/>
                </a:solidFill>
                <a:latin typeface="Consolas"/>
                <a:cs typeface="Consolas"/>
              </a:rPr>
              <a:t>containers:</a:t>
            </a:r>
            <a:endParaRPr sz="1400">
              <a:latin typeface="Consolas"/>
              <a:cs typeface="Consolas"/>
            </a:endParaRPr>
          </a:p>
          <a:p>
            <a:pPr marL="602615">
              <a:lnSpc>
                <a:spcPts val="1645"/>
              </a:lnSpc>
              <a:spcBef>
                <a:spcPts val="20"/>
              </a:spcBef>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nginx:1.13.2</a:t>
            </a:r>
            <a:endParaRPr sz="1400">
              <a:latin typeface="Consolas"/>
              <a:cs typeface="Consolas"/>
            </a:endParaRPr>
          </a:p>
        </p:txBody>
      </p:sp>
      <p:sp>
        <p:nvSpPr>
          <p:cNvPr id="25" name="object 25"/>
          <p:cNvSpPr/>
          <p:nvPr/>
        </p:nvSpPr>
        <p:spPr>
          <a:xfrm>
            <a:off x="9515529" y="3005395"/>
            <a:ext cx="2442845" cy="1099820"/>
          </a:xfrm>
          <a:custGeom>
            <a:avLst/>
            <a:gdLst/>
            <a:ahLst/>
            <a:cxnLst/>
            <a:rect l="l" t="t" r="r" b="b"/>
            <a:pathLst>
              <a:path w="2442845" h="1099820">
                <a:moveTo>
                  <a:pt x="2259023" y="0"/>
                </a:moveTo>
                <a:lnTo>
                  <a:pt x="183230" y="0"/>
                </a:lnTo>
                <a:lnTo>
                  <a:pt x="134520" y="6545"/>
                </a:lnTo>
                <a:lnTo>
                  <a:pt x="90750" y="25016"/>
                </a:lnTo>
                <a:lnTo>
                  <a:pt x="53666" y="53666"/>
                </a:lnTo>
                <a:lnTo>
                  <a:pt x="25016" y="90750"/>
                </a:lnTo>
                <a:lnTo>
                  <a:pt x="6545" y="134520"/>
                </a:lnTo>
                <a:lnTo>
                  <a:pt x="0" y="183230"/>
                </a:lnTo>
                <a:lnTo>
                  <a:pt x="0" y="916137"/>
                </a:lnTo>
                <a:lnTo>
                  <a:pt x="6545" y="964847"/>
                </a:lnTo>
                <a:lnTo>
                  <a:pt x="25016" y="1008617"/>
                </a:lnTo>
                <a:lnTo>
                  <a:pt x="53666" y="1045701"/>
                </a:lnTo>
                <a:lnTo>
                  <a:pt x="90750" y="1074352"/>
                </a:lnTo>
                <a:lnTo>
                  <a:pt x="134520" y="1092823"/>
                </a:lnTo>
                <a:lnTo>
                  <a:pt x="183230" y="1099369"/>
                </a:lnTo>
                <a:lnTo>
                  <a:pt x="2259023" y="1099369"/>
                </a:lnTo>
                <a:lnTo>
                  <a:pt x="2307733" y="1092823"/>
                </a:lnTo>
                <a:lnTo>
                  <a:pt x="2351503" y="1074352"/>
                </a:lnTo>
                <a:lnTo>
                  <a:pt x="2388587" y="1045701"/>
                </a:lnTo>
                <a:lnTo>
                  <a:pt x="2417237" y="1008617"/>
                </a:lnTo>
                <a:lnTo>
                  <a:pt x="2435709" y="964847"/>
                </a:lnTo>
                <a:lnTo>
                  <a:pt x="2442254" y="916137"/>
                </a:lnTo>
                <a:lnTo>
                  <a:pt x="2442254" y="183230"/>
                </a:lnTo>
                <a:lnTo>
                  <a:pt x="2435709" y="134520"/>
                </a:lnTo>
                <a:lnTo>
                  <a:pt x="2417237" y="90750"/>
                </a:lnTo>
                <a:lnTo>
                  <a:pt x="2388587" y="53666"/>
                </a:lnTo>
                <a:lnTo>
                  <a:pt x="2351503" y="25016"/>
                </a:lnTo>
                <a:lnTo>
                  <a:pt x="2307733" y="6545"/>
                </a:lnTo>
                <a:lnTo>
                  <a:pt x="2259023" y="0"/>
                </a:lnTo>
                <a:close/>
              </a:path>
            </a:pathLst>
          </a:custGeom>
          <a:solidFill>
            <a:srgbClr val="FFFFFF"/>
          </a:solidFill>
        </p:spPr>
        <p:txBody>
          <a:bodyPr wrap="square" lIns="0" tIns="0" rIns="0" bIns="0" rtlCol="0"/>
          <a:lstStyle/>
          <a:p>
            <a:endParaRPr/>
          </a:p>
        </p:txBody>
      </p:sp>
      <p:sp>
        <p:nvSpPr>
          <p:cNvPr id="26" name="object 26"/>
          <p:cNvSpPr/>
          <p:nvPr/>
        </p:nvSpPr>
        <p:spPr>
          <a:xfrm>
            <a:off x="9515529" y="3005395"/>
            <a:ext cx="2442845" cy="1099820"/>
          </a:xfrm>
          <a:custGeom>
            <a:avLst/>
            <a:gdLst/>
            <a:ahLst/>
            <a:cxnLst/>
            <a:rect l="l" t="t" r="r" b="b"/>
            <a:pathLst>
              <a:path w="2442845" h="1099820">
                <a:moveTo>
                  <a:pt x="0" y="183230"/>
                </a:moveTo>
                <a:lnTo>
                  <a:pt x="6545" y="134520"/>
                </a:lnTo>
                <a:lnTo>
                  <a:pt x="25016" y="90750"/>
                </a:lnTo>
                <a:lnTo>
                  <a:pt x="53666" y="53667"/>
                </a:lnTo>
                <a:lnTo>
                  <a:pt x="90750" y="25016"/>
                </a:lnTo>
                <a:lnTo>
                  <a:pt x="134520" y="6545"/>
                </a:lnTo>
                <a:lnTo>
                  <a:pt x="183230" y="0"/>
                </a:lnTo>
                <a:lnTo>
                  <a:pt x="2259024" y="0"/>
                </a:lnTo>
                <a:lnTo>
                  <a:pt x="2307734" y="6545"/>
                </a:lnTo>
                <a:lnTo>
                  <a:pt x="2351504" y="25016"/>
                </a:lnTo>
                <a:lnTo>
                  <a:pt x="2388588" y="53667"/>
                </a:lnTo>
                <a:lnTo>
                  <a:pt x="2417238" y="90750"/>
                </a:lnTo>
                <a:lnTo>
                  <a:pt x="2435709" y="134520"/>
                </a:lnTo>
                <a:lnTo>
                  <a:pt x="2442255" y="183230"/>
                </a:lnTo>
                <a:lnTo>
                  <a:pt x="2442255" y="916138"/>
                </a:lnTo>
                <a:lnTo>
                  <a:pt x="2435709" y="964848"/>
                </a:lnTo>
                <a:lnTo>
                  <a:pt x="2417238" y="1008618"/>
                </a:lnTo>
                <a:lnTo>
                  <a:pt x="2388588" y="1045702"/>
                </a:lnTo>
                <a:lnTo>
                  <a:pt x="2351504" y="1074352"/>
                </a:lnTo>
                <a:lnTo>
                  <a:pt x="2307734" y="1092823"/>
                </a:lnTo>
                <a:lnTo>
                  <a:pt x="2259024" y="1099369"/>
                </a:lnTo>
                <a:lnTo>
                  <a:pt x="183230" y="1099369"/>
                </a:lnTo>
                <a:lnTo>
                  <a:pt x="134520" y="1092823"/>
                </a:lnTo>
                <a:lnTo>
                  <a:pt x="90750" y="1074352"/>
                </a:lnTo>
                <a:lnTo>
                  <a:pt x="53666" y="1045702"/>
                </a:lnTo>
                <a:lnTo>
                  <a:pt x="25016" y="1008618"/>
                </a:lnTo>
                <a:lnTo>
                  <a:pt x="6545" y="964848"/>
                </a:lnTo>
                <a:lnTo>
                  <a:pt x="0" y="916138"/>
                </a:lnTo>
                <a:lnTo>
                  <a:pt x="0" y="183230"/>
                </a:lnTo>
                <a:close/>
              </a:path>
            </a:pathLst>
          </a:custGeom>
          <a:ln w="9525">
            <a:solidFill>
              <a:srgbClr val="0091DA"/>
            </a:solidFill>
          </a:ln>
        </p:spPr>
        <p:txBody>
          <a:bodyPr wrap="square" lIns="0" tIns="0" rIns="0" bIns="0" rtlCol="0"/>
          <a:lstStyle/>
          <a:p>
            <a:endParaRPr/>
          </a:p>
        </p:txBody>
      </p:sp>
      <p:sp>
        <p:nvSpPr>
          <p:cNvPr id="27" name="object 27"/>
          <p:cNvSpPr txBox="1"/>
          <p:nvPr/>
        </p:nvSpPr>
        <p:spPr>
          <a:xfrm>
            <a:off x="9647935" y="3164332"/>
            <a:ext cx="1804035" cy="751205"/>
          </a:xfrm>
          <a:prstGeom prst="rect">
            <a:avLst/>
          </a:prstGeom>
        </p:spPr>
        <p:txBody>
          <a:bodyPr vert="horz" wrap="square" lIns="0" tIns="22860" rIns="0" bIns="0" rtlCol="0">
            <a:spAutoFit/>
          </a:bodyPr>
          <a:lstStyle/>
          <a:p>
            <a:pPr marL="234950" marR="560705" indent="-222250">
              <a:lnSpc>
                <a:spcPts val="1900"/>
              </a:lnSpc>
              <a:spcBef>
                <a:spcPts val="180"/>
              </a:spcBef>
            </a:pPr>
            <a:r>
              <a:rPr sz="1600" spc="-5">
                <a:solidFill>
                  <a:srgbClr val="3F3F3F"/>
                </a:solidFill>
                <a:latin typeface="Consolas"/>
                <a:cs typeface="Consolas"/>
              </a:rPr>
              <a:t>selector:  app:</a:t>
            </a:r>
            <a:r>
              <a:rPr sz="1600" spc="-105">
                <a:solidFill>
                  <a:srgbClr val="3F3F3F"/>
                </a:solidFill>
                <a:latin typeface="Consolas"/>
                <a:cs typeface="Consolas"/>
              </a:rPr>
              <a:t> </a:t>
            </a:r>
            <a:r>
              <a:rPr sz="1600" spc="-5">
                <a:solidFill>
                  <a:srgbClr val="3F3F3F"/>
                </a:solidFill>
                <a:latin typeface="Consolas"/>
                <a:cs typeface="Consolas"/>
              </a:rPr>
              <a:t>blog</a:t>
            </a:r>
            <a:endParaRPr sz="1600">
              <a:latin typeface="Consolas"/>
              <a:cs typeface="Consolas"/>
            </a:endParaRPr>
          </a:p>
          <a:p>
            <a:pPr marL="234950">
              <a:lnSpc>
                <a:spcPts val="1830"/>
              </a:lnSpc>
            </a:pPr>
            <a:r>
              <a:rPr sz="1600" spc="-5">
                <a:solidFill>
                  <a:srgbClr val="3F3F3F"/>
                </a:solidFill>
                <a:latin typeface="Consolas"/>
                <a:cs typeface="Consolas"/>
              </a:rPr>
              <a:t>tier:</a:t>
            </a:r>
            <a:r>
              <a:rPr sz="1600" spc="-95">
                <a:solidFill>
                  <a:srgbClr val="3F3F3F"/>
                </a:solidFill>
                <a:latin typeface="Consolas"/>
                <a:cs typeface="Consolas"/>
              </a:rPr>
              <a:t> </a:t>
            </a:r>
            <a:r>
              <a:rPr sz="1600" spc="-5">
                <a:solidFill>
                  <a:srgbClr val="3F3F3F"/>
                </a:solidFill>
                <a:latin typeface="Consolas"/>
                <a:cs typeface="Consolas"/>
              </a:rPr>
              <a:t>frontend</a:t>
            </a:r>
            <a:endParaRPr sz="1600">
              <a:latin typeface="Consolas"/>
              <a:cs typeface="Consolas"/>
            </a:endParaRPr>
          </a:p>
        </p:txBody>
      </p:sp>
      <p:sp>
        <p:nvSpPr>
          <p:cNvPr id="28" name="object 28"/>
          <p:cNvSpPr/>
          <p:nvPr/>
        </p:nvSpPr>
        <p:spPr>
          <a:xfrm>
            <a:off x="9061911" y="2119504"/>
            <a:ext cx="1330325" cy="1104265"/>
          </a:xfrm>
          <a:custGeom>
            <a:avLst/>
            <a:gdLst/>
            <a:ahLst/>
            <a:cxnLst/>
            <a:rect l="l" t="t" r="r" b="b"/>
            <a:pathLst>
              <a:path w="1330325" h="1104264">
                <a:moveTo>
                  <a:pt x="34413" y="1025845"/>
                </a:moveTo>
                <a:lnTo>
                  <a:pt x="0" y="1103779"/>
                </a:lnTo>
                <a:lnTo>
                  <a:pt x="82995" y="1084549"/>
                </a:lnTo>
                <a:lnTo>
                  <a:pt x="73505" y="1073081"/>
                </a:lnTo>
                <a:lnTo>
                  <a:pt x="57014" y="1073081"/>
                </a:lnTo>
                <a:lnTo>
                  <a:pt x="40820" y="1053513"/>
                </a:lnTo>
                <a:lnTo>
                  <a:pt x="50607" y="1045413"/>
                </a:lnTo>
                <a:lnTo>
                  <a:pt x="34413" y="1025845"/>
                </a:lnTo>
                <a:close/>
              </a:path>
              <a:path w="1330325" h="1104264">
                <a:moveTo>
                  <a:pt x="50607" y="1045413"/>
                </a:moveTo>
                <a:lnTo>
                  <a:pt x="40820" y="1053513"/>
                </a:lnTo>
                <a:lnTo>
                  <a:pt x="57014" y="1073081"/>
                </a:lnTo>
                <a:lnTo>
                  <a:pt x="66801" y="1064981"/>
                </a:lnTo>
                <a:lnTo>
                  <a:pt x="50607" y="1045413"/>
                </a:lnTo>
                <a:close/>
              </a:path>
              <a:path w="1330325" h="1104264">
                <a:moveTo>
                  <a:pt x="66801" y="1064981"/>
                </a:moveTo>
                <a:lnTo>
                  <a:pt x="57014" y="1073081"/>
                </a:lnTo>
                <a:lnTo>
                  <a:pt x="73505" y="1073081"/>
                </a:lnTo>
                <a:lnTo>
                  <a:pt x="66801" y="1064981"/>
                </a:lnTo>
                <a:close/>
              </a:path>
              <a:path w="1330325" h="1104264">
                <a:moveTo>
                  <a:pt x="1313840" y="0"/>
                </a:moveTo>
                <a:lnTo>
                  <a:pt x="50607" y="1045413"/>
                </a:lnTo>
                <a:lnTo>
                  <a:pt x="66801" y="1064981"/>
                </a:lnTo>
                <a:lnTo>
                  <a:pt x="1330035" y="19568"/>
                </a:lnTo>
                <a:lnTo>
                  <a:pt x="1313840" y="0"/>
                </a:lnTo>
                <a:close/>
              </a:path>
            </a:pathLst>
          </a:custGeom>
          <a:solidFill>
            <a:srgbClr val="717074"/>
          </a:solidFill>
        </p:spPr>
        <p:txBody>
          <a:bodyPr wrap="square" lIns="0" tIns="0" rIns="0" bIns="0" rtlCol="0"/>
          <a:lstStyle/>
          <a:p>
            <a:endParaRPr/>
          </a:p>
        </p:txBody>
      </p:sp>
      <p:sp>
        <p:nvSpPr>
          <p:cNvPr id="29" name="object 29"/>
          <p:cNvSpPr txBox="1"/>
          <p:nvPr/>
        </p:nvSpPr>
        <p:spPr>
          <a:xfrm>
            <a:off x="10497146" y="1820164"/>
            <a:ext cx="1146810" cy="754053"/>
          </a:xfrm>
          <a:prstGeom prst="rect">
            <a:avLst/>
          </a:prstGeom>
        </p:spPr>
        <p:txBody>
          <a:bodyPr vert="horz" wrap="square" lIns="0" tIns="22860" rIns="0" bIns="0" rtlCol="0">
            <a:spAutoFit/>
          </a:bodyPr>
          <a:lstStyle/>
          <a:p>
            <a:pPr marL="12700" marR="5080">
              <a:lnSpc>
                <a:spcPts val="1900"/>
              </a:lnSpc>
              <a:spcBef>
                <a:spcPts val="180"/>
              </a:spcBef>
            </a:pPr>
            <a:r>
              <a:rPr lang="en-IE" sz="1600" spc="-10">
                <a:solidFill>
                  <a:srgbClr val="717074"/>
                </a:solidFill>
                <a:latin typeface="Calibri"/>
                <a:cs typeface="Calibri"/>
              </a:rPr>
              <a:t>Update</a:t>
            </a:r>
            <a:r>
              <a:rPr lang="en-IE" sz="1600" spc="-80">
                <a:solidFill>
                  <a:srgbClr val="717074"/>
                </a:solidFill>
                <a:latin typeface="Calibri"/>
                <a:cs typeface="Calibri"/>
              </a:rPr>
              <a:t> to the </a:t>
            </a:r>
            <a:r>
              <a:rPr lang="en-IE" sz="1600" spc="-10">
                <a:solidFill>
                  <a:srgbClr val="717074"/>
                </a:solidFill>
                <a:latin typeface="Calibri"/>
                <a:cs typeface="Calibri"/>
              </a:rPr>
              <a:t>latest </a:t>
            </a:r>
            <a:r>
              <a:rPr lang="en-US" sz="1600" spc="-10">
                <a:solidFill>
                  <a:srgbClr val="717074"/>
                </a:solidFill>
                <a:latin typeface="Calibri"/>
                <a:cs typeface="Calibri"/>
              </a:rPr>
              <a:t>version</a:t>
            </a:r>
            <a:r>
              <a:rPr sz="1600" spc="-10">
                <a:solidFill>
                  <a:srgbClr val="717074"/>
                </a:solidFill>
                <a:latin typeface="Calibri"/>
                <a:cs typeface="Calibri"/>
              </a:rPr>
              <a:t>  </a:t>
            </a:r>
            <a:r>
              <a:rPr sz="1600" spc="-5">
                <a:solidFill>
                  <a:srgbClr val="717074"/>
                </a:solidFill>
                <a:latin typeface="Calibri"/>
                <a:cs typeface="Calibri"/>
              </a:rPr>
              <a:t>and</a:t>
            </a:r>
            <a:r>
              <a:rPr sz="1600" spc="-20">
                <a:solidFill>
                  <a:srgbClr val="717074"/>
                </a:solidFill>
                <a:latin typeface="Calibri"/>
                <a:cs typeface="Calibri"/>
              </a:rPr>
              <a:t> </a:t>
            </a:r>
            <a:r>
              <a:rPr sz="1600" spc="-5">
                <a:solidFill>
                  <a:srgbClr val="717074"/>
                </a:solidFill>
                <a:latin typeface="Calibri"/>
                <a:cs typeface="Calibri"/>
              </a:rPr>
              <a:t>apply</a:t>
            </a:r>
            <a:r>
              <a:rPr lang="en-IE" sz="1600" spc="-5">
                <a:solidFill>
                  <a:srgbClr val="717074"/>
                </a:solidFill>
                <a:latin typeface="Calibri"/>
                <a:cs typeface="Calibri"/>
              </a:rPr>
              <a:t>.</a:t>
            </a:r>
            <a:endParaRPr sz="1600">
              <a:latin typeface="Calibri"/>
              <a:cs typeface="Calibri"/>
            </a:endParaRPr>
          </a:p>
        </p:txBody>
      </p:sp>
      <p:sp>
        <p:nvSpPr>
          <p:cNvPr id="30" name="object 30"/>
          <p:cNvSpPr/>
          <p:nvPr/>
        </p:nvSpPr>
        <p:spPr>
          <a:xfrm>
            <a:off x="7699762" y="5163679"/>
            <a:ext cx="2598420" cy="76200"/>
          </a:xfrm>
          <a:custGeom>
            <a:avLst/>
            <a:gdLst/>
            <a:ahLst/>
            <a:cxnLst/>
            <a:rect l="l" t="t" r="r" b="b"/>
            <a:pathLst>
              <a:path w="2598420" h="76200">
                <a:moveTo>
                  <a:pt x="76160" y="0"/>
                </a:moveTo>
                <a:lnTo>
                  <a:pt x="0" y="38180"/>
                </a:lnTo>
                <a:lnTo>
                  <a:pt x="76240" y="76200"/>
                </a:lnTo>
                <a:lnTo>
                  <a:pt x="76213" y="50812"/>
                </a:lnTo>
                <a:lnTo>
                  <a:pt x="63511" y="50812"/>
                </a:lnTo>
                <a:lnTo>
                  <a:pt x="63484" y="25412"/>
                </a:lnTo>
                <a:lnTo>
                  <a:pt x="76187" y="25399"/>
                </a:lnTo>
                <a:lnTo>
                  <a:pt x="76160" y="0"/>
                </a:lnTo>
                <a:close/>
              </a:path>
              <a:path w="2598420" h="76200">
                <a:moveTo>
                  <a:pt x="76187" y="25399"/>
                </a:moveTo>
                <a:lnTo>
                  <a:pt x="63484" y="25412"/>
                </a:lnTo>
                <a:lnTo>
                  <a:pt x="63511" y="50812"/>
                </a:lnTo>
                <a:lnTo>
                  <a:pt x="76213" y="50799"/>
                </a:lnTo>
                <a:lnTo>
                  <a:pt x="76187" y="25399"/>
                </a:lnTo>
                <a:close/>
              </a:path>
              <a:path w="2598420" h="76200">
                <a:moveTo>
                  <a:pt x="76213" y="50799"/>
                </a:moveTo>
                <a:lnTo>
                  <a:pt x="63511" y="50812"/>
                </a:lnTo>
                <a:lnTo>
                  <a:pt x="76213" y="50812"/>
                </a:lnTo>
                <a:close/>
              </a:path>
              <a:path w="2598420" h="76200">
                <a:moveTo>
                  <a:pt x="2597905" y="22750"/>
                </a:moveTo>
                <a:lnTo>
                  <a:pt x="76187" y="25399"/>
                </a:lnTo>
                <a:lnTo>
                  <a:pt x="76213" y="50799"/>
                </a:lnTo>
                <a:lnTo>
                  <a:pt x="2597932" y="48150"/>
                </a:lnTo>
                <a:lnTo>
                  <a:pt x="2597905" y="22750"/>
                </a:lnTo>
                <a:close/>
              </a:path>
            </a:pathLst>
          </a:custGeom>
          <a:solidFill>
            <a:srgbClr val="717074"/>
          </a:solidFill>
        </p:spPr>
        <p:txBody>
          <a:bodyPr wrap="square" lIns="0" tIns="0" rIns="0" bIns="0" rtlCol="0"/>
          <a:lstStyle/>
          <a:p>
            <a:endParaRPr/>
          </a:p>
        </p:txBody>
      </p:sp>
      <p:sp>
        <p:nvSpPr>
          <p:cNvPr id="31" name="object 31"/>
          <p:cNvSpPr txBox="1"/>
          <p:nvPr/>
        </p:nvSpPr>
        <p:spPr>
          <a:xfrm>
            <a:off x="10497146" y="4993132"/>
            <a:ext cx="1461228" cy="259045"/>
          </a:xfrm>
          <a:prstGeom prst="rect">
            <a:avLst/>
          </a:prstGeom>
        </p:spPr>
        <p:txBody>
          <a:bodyPr vert="horz" wrap="square" lIns="0" tIns="12700" rIns="0" bIns="0" rtlCol="0">
            <a:spAutoFit/>
          </a:bodyPr>
          <a:lstStyle/>
          <a:p>
            <a:pPr marL="12700">
              <a:lnSpc>
                <a:spcPct val="100000"/>
              </a:lnSpc>
              <a:spcBef>
                <a:spcPts val="100"/>
              </a:spcBef>
            </a:pPr>
            <a:r>
              <a:rPr lang="en-IE" sz="1600" spc="-10">
                <a:solidFill>
                  <a:srgbClr val="717074"/>
                </a:solidFill>
                <a:latin typeface="Calibri"/>
                <a:cs typeface="Calibri"/>
              </a:rPr>
              <a:t>Remove </a:t>
            </a:r>
            <a:r>
              <a:rPr sz="1600" spc="-5">
                <a:solidFill>
                  <a:srgbClr val="717074"/>
                </a:solidFill>
                <a:latin typeface="Calibri"/>
                <a:cs typeface="Calibri"/>
              </a:rPr>
              <a:t>canary</a:t>
            </a:r>
            <a:r>
              <a:rPr lang="en-IE" sz="1600" spc="-5">
                <a:solidFill>
                  <a:srgbClr val="717074"/>
                </a:solidFill>
                <a:latin typeface="Calibri"/>
                <a:cs typeface="Calibri"/>
              </a:rPr>
              <a:t>.</a:t>
            </a:r>
            <a:endParaRPr sz="1600">
              <a:latin typeface="Calibri"/>
              <a:cs typeface="Calibri"/>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9600" y="1144348"/>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20"/>
                </a:lnTo>
                <a:lnTo>
                  <a:pt x="63538" y="2259327"/>
                </a:lnTo>
                <a:lnTo>
                  <a:pt x="89658" y="2295796"/>
                </a:lnTo>
                <a:lnTo>
                  <a:pt x="119534" y="2329122"/>
                </a:lnTo>
                <a:lnTo>
                  <a:pt x="152860" y="2358998"/>
                </a:lnTo>
                <a:lnTo>
                  <a:pt x="189329" y="2385118"/>
                </a:lnTo>
                <a:lnTo>
                  <a:pt x="228636" y="2407175"/>
                </a:lnTo>
                <a:lnTo>
                  <a:pt x="270475" y="2424864"/>
                </a:lnTo>
                <a:lnTo>
                  <a:pt x="314538" y="2437877"/>
                </a:lnTo>
                <a:lnTo>
                  <a:pt x="360520" y="2445910"/>
                </a:lnTo>
                <a:lnTo>
                  <a:pt x="408115" y="2448656"/>
                </a:lnTo>
                <a:lnTo>
                  <a:pt x="9018263" y="2448656"/>
                </a:lnTo>
                <a:lnTo>
                  <a:pt x="9065858" y="2445910"/>
                </a:lnTo>
                <a:lnTo>
                  <a:pt x="9111840" y="2437877"/>
                </a:lnTo>
                <a:lnTo>
                  <a:pt x="9155903" y="2424864"/>
                </a:lnTo>
                <a:lnTo>
                  <a:pt x="9197741" y="2407175"/>
                </a:lnTo>
                <a:lnTo>
                  <a:pt x="9237049" y="2385118"/>
                </a:lnTo>
                <a:lnTo>
                  <a:pt x="9273518" y="2358998"/>
                </a:lnTo>
                <a:lnTo>
                  <a:pt x="9306844" y="2329122"/>
                </a:lnTo>
                <a:lnTo>
                  <a:pt x="9336720" y="2295796"/>
                </a:lnTo>
                <a:lnTo>
                  <a:pt x="9362840" y="2259327"/>
                </a:lnTo>
                <a:lnTo>
                  <a:pt x="9384897" y="2220020"/>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3" name="object 3"/>
          <p:cNvSpPr/>
          <p:nvPr/>
        </p:nvSpPr>
        <p:spPr>
          <a:xfrm>
            <a:off x="579808" y="1025493"/>
            <a:ext cx="2195195" cy="399415"/>
          </a:xfrm>
          <a:custGeom>
            <a:avLst/>
            <a:gdLst/>
            <a:ahLst/>
            <a:cxnLst/>
            <a:rect l="l" t="t" r="r" b="b"/>
            <a:pathLst>
              <a:path w="2195195" h="399415">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4" name="object 4"/>
          <p:cNvSpPr/>
          <p:nvPr/>
        </p:nvSpPr>
        <p:spPr>
          <a:xfrm>
            <a:off x="579808" y="1025493"/>
            <a:ext cx="2195195" cy="399415"/>
          </a:xfrm>
          <a:custGeom>
            <a:avLst/>
            <a:gdLst/>
            <a:ahLst/>
            <a:cxnLst/>
            <a:rect l="l" t="t" r="r" b="b"/>
            <a:pathLst>
              <a:path w="2195195" h="399415">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903649" y="1108964"/>
            <a:ext cx="154876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45">
                <a:solidFill>
                  <a:srgbClr val="3F3F3F"/>
                </a:solidFill>
                <a:latin typeface="Calibri"/>
                <a:cs typeface="Calibri"/>
              </a:rPr>
              <a:t> </a:t>
            </a:r>
            <a:r>
              <a:rPr sz="1200" b="1" spc="-5">
                <a:solidFill>
                  <a:srgbClr val="3F3F3F"/>
                </a:solidFill>
                <a:latin typeface="Calibri"/>
                <a:cs typeface="Calibri"/>
              </a:rPr>
              <a:t>nginx-blue</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0"/>
              <a:t>Blue/Green (1)</a:t>
            </a:r>
            <a:endParaRPr lang="en-US"/>
          </a:p>
        </p:txBody>
      </p:sp>
      <p:sp>
        <p:nvSpPr>
          <p:cNvPr id="22" name="Content Placeholder 21">
            <a:extLst>
              <a:ext uri="{FF2B5EF4-FFF2-40B4-BE49-F238E27FC236}">
                <a16:creationId xmlns:a16="http://schemas.microsoft.com/office/drawing/2014/main" id="{784FC364-B729-4E07-A449-5E368F0CF551}"/>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07977" y="1643823"/>
            <a:ext cx="5348605" cy="1579880"/>
          </a:xfrm>
          <a:custGeom>
            <a:avLst/>
            <a:gdLst/>
            <a:ahLst/>
            <a:cxnLst/>
            <a:rect l="l" t="t" r="r" b="b"/>
            <a:pathLst>
              <a:path w="5348605" h="1579880">
                <a:moveTo>
                  <a:pt x="5084776" y="0"/>
                </a:moveTo>
                <a:lnTo>
                  <a:pt x="263248" y="0"/>
                </a:lnTo>
                <a:lnTo>
                  <a:pt x="215929" y="4241"/>
                </a:lnTo>
                <a:lnTo>
                  <a:pt x="171392" y="16469"/>
                </a:lnTo>
                <a:lnTo>
                  <a:pt x="130382" y="35941"/>
                </a:lnTo>
                <a:lnTo>
                  <a:pt x="93640" y="61913"/>
                </a:lnTo>
                <a:lnTo>
                  <a:pt x="61912" y="93641"/>
                </a:lnTo>
                <a:lnTo>
                  <a:pt x="35941" y="130382"/>
                </a:lnTo>
                <a:lnTo>
                  <a:pt x="16469" y="171393"/>
                </a:lnTo>
                <a:lnTo>
                  <a:pt x="4241" y="215930"/>
                </a:lnTo>
                <a:lnTo>
                  <a:pt x="0" y="263249"/>
                </a:lnTo>
                <a:lnTo>
                  <a:pt x="0" y="1316211"/>
                </a:lnTo>
                <a:lnTo>
                  <a:pt x="4241" y="1363530"/>
                </a:lnTo>
                <a:lnTo>
                  <a:pt x="16469" y="1408067"/>
                </a:lnTo>
                <a:lnTo>
                  <a:pt x="35941" y="1449078"/>
                </a:lnTo>
                <a:lnTo>
                  <a:pt x="61912" y="1485819"/>
                </a:lnTo>
                <a:lnTo>
                  <a:pt x="93640" y="1517547"/>
                </a:lnTo>
                <a:lnTo>
                  <a:pt x="130382" y="1543519"/>
                </a:lnTo>
                <a:lnTo>
                  <a:pt x="171392" y="1562991"/>
                </a:lnTo>
                <a:lnTo>
                  <a:pt x="215929" y="1575219"/>
                </a:lnTo>
                <a:lnTo>
                  <a:pt x="263248" y="1579460"/>
                </a:lnTo>
                <a:lnTo>
                  <a:pt x="5084776" y="1579460"/>
                </a:lnTo>
                <a:lnTo>
                  <a:pt x="5132095" y="1575219"/>
                </a:lnTo>
                <a:lnTo>
                  <a:pt x="5176632" y="1562991"/>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30"/>
                </a:lnTo>
                <a:lnTo>
                  <a:pt x="5331556" y="171393"/>
                </a:lnTo>
                <a:lnTo>
                  <a:pt x="5312084" y="130382"/>
                </a:lnTo>
                <a:lnTo>
                  <a:pt x="5286112" y="93641"/>
                </a:lnTo>
                <a:lnTo>
                  <a:pt x="5254384" y="61913"/>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8" name="object 8"/>
          <p:cNvSpPr/>
          <p:nvPr/>
        </p:nvSpPr>
        <p:spPr>
          <a:xfrm>
            <a:off x="653381" y="1777395"/>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4"/>
                </a:lnTo>
                <a:lnTo>
                  <a:pt x="1380741" y="1300954"/>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9" name="object 9"/>
          <p:cNvSpPr txBox="1"/>
          <p:nvPr/>
        </p:nvSpPr>
        <p:spPr>
          <a:xfrm>
            <a:off x="1086312" y="2206244"/>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0" name="object 10"/>
          <p:cNvSpPr/>
          <p:nvPr/>
        </p:nvSpPr>
        <p:spPr>
          <a:xfrm>
            <a:off x="2392843"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1" name="object 11"/>
          <p:cNvSpPr txBox="1"/>
          <p:nvPr/>
        </p:nvSpPr>
        <p:spPr>
          <a:xfrm>
            <a:off x="2825774"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2" name="object 12"/>
          <p:cNvSpPr/>
          <p:nvPr/>
        </p:nvSpPr>
        <p:spPr>
          <a:xfrm>
            <a:off x="4132305"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3" name="object 13"/>
          <p:cNvSpPr txBox="1"/>
          <p:nvPr/>
        </p:nvSpPr>
        <p:spPr>
          <a:xfrm>
            <a:off x="4565236"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14" name="object 14"/>
          <p:cNvSpPr/>
          <p:nvPr/>
        </p:nvSpPr>
        <p:spPr>
          <a:xfrm>
            <a:off x="6129271" y="1220467"/>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9"/>
                </a:lnTo>
                <a:lnTo>
                  <a:pt x="3042" y="2001084"/>
                </a:lnTo>
                <a:lnTo>
                  <a:pt x="11924" y="2048243"/>
                </a:lnTo>
                <a:lnTo>
                  <a:pt x="26280" y="2093222"/>
                </a:lnTo>
                <a:lnTo>
                  <a:pt x="45745" y="2135653"/>
                </a:lnTo>
                <a:lnTo>
                  <a:pt x="69952" y="2175171"/>
                </a:lnTo>
                <a:lnTo>
                  <a:pt x="98536" y="2211410"/>
                </a:lnTo>
                <a:lnTo>
                  <a:pt x="131130" y="2244004"/>
                </a:lnTo>
                <a:lnTo>
                  <a:pt x="167369" y="2272588"/>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8"/>
                </a:lnTo>
                <a:lnTo>
                  <a:pt x="3053504" y="2244004"/>
                </a:lnTo>
                <a:lnTo>
                  <a:pt x="3086098" y="2211410"/>
                </a:lnTo>
                <a:lnTo>
                  <a:pt x="3114682" y="2175171"/>
                </a:lnTo>
                <a:lnTo>
                  <a:pt x="3138889" y="2135653"/>
                </a:lnTo>
                <a:lnTo>
                  <a:pt x="3158353" y="2093222"/>
                </a:lnTo>
                <a:lnTo>
                  <a:pt x="3172710" y="2048243"/>
                </a:lnTo>
                <a:lnTo>
                  <a:pt x="3181592" y="2001084"/>
                </a:lnTo>
                <a:lnTo>
                  <a:pt x="3184634" y="1952109"/>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15" name="object 15"/>
          <p:cNvSpPr/>
          <p:nvPr/>
        </p:nvSpPr>
        <p:spPr>
          <a:xfrm>
            <a:off x="6129271" y="1220467"/>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16" name="object 16"/>
          <p:cNvSpPr txBox="1"/>
          <p:nvPr/>
        </p:nvSpPr>
        <p:spPr>
          <a:xfrm>
            <a:off x="6322364" y="1299971"/>
            <a:ext cx="2683510" cy="215646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0000"/>
              </a:lnSpc>
              <a:spcBef>
                <a:spcPts val="25"/>
              </a:spcBef>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color:</a:t>
            </a:r>
            <a:r>
              <a:rPr sz="1400" spc="-15">
                <a:solidFill>
                  <a:srgbClr val="3F3F3F"/>
                </a:solidFill>
                <a:latin typeface="Consolas"/>
                <a:cs typeface="Consolas"/>
              </a:rPr>
              <a:t> </a:t>
            </a:r>
            <a:r>
              <a:rPr sz="1400" b="1" spc="5">
                <a:solidFill>
                  <a:srgbClr val="B47ED9"/>
                </a:solidFill>
                <a:latin typeface="Consolas"/>
                <a:cs typeface="Consolas"/>
              </a:rPr>
              <a:t>blue</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208915">
              <a:lnSpc>
                <a:spcPct val="100000"/>
              </a:lnSpc>
              <a:spcBef>
                <a:spcPts val="25"/>
              </a:spcBef>
            </a:pPr>
            <a:r>
              <a:rPr sz="1400">
                <a:solidFill>
                  <a:srgbClr val="3F3F3F"/>
                </a:solidFill>
                <a:latin typeface="Consolas"/>
                <a:cs typeface="Consolas"/>
              </a:rPr>
              <a:t>replicas: </a:t>
            </a:r>
            <a:r>
              <a:rPr sz="1400" b="1">
                <a:solidFill>
                  <a:srgbClr val="B47ED9"/>
                </a:solidFill>
                <a:latin typeface="Consolas"/>
                <a:cs typeface="Consolas"/>
              </a:rPr>
              <a:t>3</a:t>
            </a:r>
            <a:endParaRPr sz="1400">
              <a:latin typeface="Consolas"/>
              <a:cs typeface="Consolas"/>
            </a:endParaRPr>
          </a:p>
          <a:p>
            <a:pPr marL="405765">
              <a:lnSpc>
                <a:spcPct val="100000"/>
              </a:lnSpc>
              <a:spcBef>
                <a:spcPts val="20"/>
              </a:spcBef>
            </a:pPr>
            <a:r>
              <a:rPr sz="1400" spc="5">
                <a:solidFill>
                  <a:srgbClr val="3F3F3F"/>
                </a:solidFill>
                <a:latin typeface="Consolas"/>
                <a:cs typeface="Consolas"/>
              </a:rPr>
              <a:t>spec:</a:t>
            </a:r>
            <a:endParaRPr sz="1400">
              <a:latin typeface="Consolas"/>
              <a:cs typeface="Consolas"/>
            </a:endParaRPr>
          </a:p>
          <a:p>
            <a:pPr marL="602615">
              <a:lnSpc>
                <a:spcPct val="100000"/>
              </a:lnSpc>
              <a:spcBef>
                <a:spcPts val="25"/>
              </a:spcBef>
            </a:pPr>
            <a:r>
              <a:rPr sz="1400" spc="5">
                <a:solidFill>
                  <a:srgbClr val="3F3F3F"/>
                </a:solidFill>
                <a:latin typeface="Consolas"/>
                <a:cs typeface="Consolas"/>
              </a:rPr>
              <a:t>containers:</a:t>
            </a:r>
            <a:endParaRPr sz="1400">
              <a:latin typeface="Consolas"/>
              <a:cs typeface="Consolas"/>
            </a:endParaRPr>
          </a:p>
          <a:p>
            <a:pPr marL="602615">
              <a:lnSpc>
                <a:spcPts val="1645"/>
              </a:lnSpc>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nginx:1.13.1</a:t>
            </a:r>
            <a:endParaRPr sz="1400">
              <a:latin typeface="Consolas"/>
              <a:cs typeface="Consolas"/>
            </a:endParaRPr>
          </a:p>
        </p:txBody>
      </p:sp>
      <p:sp>
        <p:nvSpPr>
          <p:cNvPr id="17" name="object 17"/>
          <p:cNvSpPr/>
          <p:nvPr/>
        </p:nvSpPr>
        <p:spPr>
          <a:xfrm>
            <a:off x="9505017" y="3173120"/>
            <a:ext cx="2442845" cy="1099820"/>
          </a:xfrm>
          <a:custGeom>
            <a:avLst/>
            <a:gdLst/>
            <a:ahLst/>
            <a:cxnLst/>
            <a:rect l="l" t="t" r="r" b="b"/>
            <a:pathLst>
              <a:path w="2442845" h="1099820">
                <a:moveTo>
                  <a:pt x="2259025" y="0"/>
                </a:moveTo>
                <a:lnTo>
                  <a:pt x="183230" y="0"/>
                </a:lnTo>
                <a:lnTo>
                  <a:pt x="134520" y="6545"/>
                </a:lnTo>
                <a:lnTo>
                  <a:pt x="90750" y="25016"/>
                </a:lnTo>
                <a:lnTo>
                  <a:pt x="53667" y="53667"/>
                </a:lnTo>
                <a:lnTo>
                  <a:pt x="25016" y="90751"/>
                </a:lnTo>
                <a:lnTo>
                  <a:pt x="6545" y="134521"/>
                </a:lnTo>
                <a:lnTo>
                  <a:pt x="0" y="183231"/>
                </a:lnTo>
                <a:lnTo>
                  <a:pt x="0" y="916138"/>
                </a:lnTo>
                <a:lnTo>
                  <a:pt x="6545" y="964848"/>
                </a:lnTo>
                <a:lnTo>
                  <a:pt x="25016" y="1008618"/>
                </a:lnTo>
                <a:lnTo>
                  <a:pt x="53667" y="1045702"/>
                </a:lnTo>
                <a:lnTo>
                  <a:pt x="90750" y="1074352"/>
                </a:lnTo>
                <a:lnTo>
                  <a:pt x="134520" y="1092824"/>
                </a:lnTo>
                <a:lnTo>
                  <a:pt x="183230" y="1099369"/>
                </a:lnTo>
                <a:lnTo>
                  <a:pt x="2259025" y="1099369"/>
                </a:lnTo>
                <a:lnTo>
                  <a:pt x="2307734" y="1092824"/>
                </a:lnTo>
                <a:lnTo>
                  <a:pt x="2351504" y="1074352"/>
                </a:lnTo>
                <a:lnTo>
                  <a:pt x="2388588" y="1045702"/>
                </a:lnTo>
                <a:lnTo>
                  <a:pt x="2417239" y="1008618"/>
                </a:lnTo>
                <a:lnTo>
                  <a:pt x="2435710" y="964848"/>
                </a:lnTo>
                <a:lnTo>
                  <a:pt x="2442255" y="916138"/>
                </a:lnTo>
                <a:lnTo>
                  <a:pt x="2442255" y="183231"/>
                </a:lnTo>
                <a:lnTo>
                  <a:pt x="2435710" y="134521"/>
                </a:lnTo>
                <a:lnTo>
                  <a:pt x="2417239" y="90751"/>
                </a:lnTo>
                <a:lnTo>
                  <a:pt x="2388588" y="53667"/>
                </a:lnTo>
                <a:lnTo>
                  <a:pt x="2351504" y="25016"/>
                </a:lnTo>
                <a:lnTo>
                  <a:pt x="2307734" y="6545"/>
                </a:lnTo>
                <a:lnTo>
                  <a:pt x="2259025" y="0"/>
                </a:lnTo>
                <a:close/>
              </a:path>
            </a:pathLst>
          </a:custGeom>
          <a:solidFill>
            <a:srgbClr val="FFFFFF"/>
          </a:solidFill>
        </p:spPr>
        <p:txBody>
          <a:bodyPr wrap="square" lIns="0" tIns="0" rIns="0" bIns="0" rtlCol="0"/>
          <a:lstStyle/>
          <a:p>
            <a:endParaRPr/>
          </a:p>
        </p:txBody>
      </p:sp>
      <p:sp>
        <p:nvSpPr>
          <p:cNvPr id="18" name="object 18"/>
          <p:cNvSpPr/>
          <p:nvPr/>
        </p:nvSpPr>
        <p:spPr>
          <a:xfrm>
            <a:off x="9505017" y="3173120"/>
            <a:ext cx="2442845" cy="1099820"/>
          </a:xfrm>
          <a:custGeom>
            <a:avLst/>
            <a:gdLst/>
            <a:ahLst/>
            <a:cxnLst/>
            <a:rect l="l" t="t" r="r" b="b"/>
            <a:pathLst>
              <a:path w="2442845" h="1099820">
                <a:moveTo>
                  <a:pt x="0" y="183230"/>
                </a:moveTo>
                <a:lnTo>
                  <a:pt x="6545" y="134520"/>
                </a:lnTo>
                <a:lnTo>
                  <a:pt x="25016" y="90750"/>
                </a:lnTo>
                <a:lnTo>
                  <a:pt x="53666" y="53667"/>
                </a:lnTo>
                <a:lnTo>
                  <a:pt x="90750" y="25016"/>
                </a:lnTo>
                <a:lnTo>
                  <a:pt x="134520" y="6545"/>
                </a:lnTo>
                <a:lnTo>
                  <a:pt x="183230" y="0"/>
                </a:lnTo>
                <a:lnTo>
                  <a:pt x="2259024" y="0"/>
                </a:lnTo>
                <a:lnTo>
                  <a:pt x="2307734" y="6545"/>
                </a:lnTo>
                <a:lnTo>
                  <a:pt x="2351504" y="25016"/>
                </a:lnTo>
                <a:lnTo>
                  <a:pt x="2388588" y="53667"/>
                </a:lnTo>
                <a:lnTo>
                  <a:pt x="2417238" y="90750"/>
                </a:lnTo>
                <a:lnTo>
                  <a:pt x="2435709" y="134520"/>
                </a:lnTo>
                <a:lnTo>
                  <a:pt x="2442255" y="183230"/>
                </a:lnTo>
                <a:lnTo>
                  <a:pt x="2442255" y="916138"/>
                </a:lnTo>
                <a:lnTo>
                  <a:pt x="2435709" y="964848"/>
                </a:lnTo>
                <a:lnTo>
                  <a:pt x="2417238" y="1008618"/>
                </a:lnTo>
                <a:lnTo>
                  <a:pt x="2388588" y="1045702"/>
                </a:lnTo>
                <a:lnTo>
                  <a:pt x="2351504" y="1074352"/>
                </a:lnTo>
                <a:lnTo>
                  <a:pt x="2307734" y="1092823"/>
                </a:lnTo>
                <a:lnTo>
                  <a:pt x="2259024" y="1099369"/>
                </a:lnTo>
                <a:lnTo>
                  <a:pt x="183230" y="1099369"/>
                </a:lnTo>
                <a:lnTo>
                  <a:pt x="134520" y="1092823"/>
                </a:lnTo>
                <a:lnTo>
                  <a:pt x="90750" y="1074352"/>
                </a:lnTo>
                <a:lnTo>
                  <a:pt x="53666" y="1045702"/>
                </a:lnTo>
                <a:lnTo>
                  <a:pt x="25016" y="1008618"/>
                </a:lnTo>
                <a:lnTo>
                  <a:pt x="6545" y="964848"/>
                </a:lnTo>
                <a:lnTo>
                  <a:pt x="0" y="916138"/>
                </a:lnTo>
                <a:lnTo>
                  <a:pt x="0" y="183230"/>
                </a:lnTo>
                <a:close/>
              </a:path>
            </a:pathLst>
          </a:custGeom>
          <a:ln w="9525">
            <a:solidFill>
              <a:srgbClr val="0091DA"/>
            </a:solidFill>
          </a:ln>
        </p:spPr>
        <p:txBody>
          <a:bodyPr wrap="square" lIns="0" tIns="0" rIns="0" bIns="0" rtlCol="0"/>
          <a:lstStyle/>
          <a:p>
            <a:endParaRPr/>
          </a:p>
        </p:txBody>
      </p:sp>
      <p:sp>
        <p:nvSpPr>
          <p:cNvPr id="19" name="object 19"/>
          <p:cNvSpPr txBox="1"/>
          <p:nvPr/>
        </p:nvSpPr>
        <p:spPr>
          <a:xfrm>
            <a:off x="9637424" y="3210052"/>
            <a:ext cx="1804035" cy="1007110"/>
          </a:xfrm>
          <a:prstGeom prst="rect">
            <a:avLst/>
          </a:prstGeom>
        </p:spPr>
        <p:txBody>
          <a:bodyPr vert="horz" wrap="square" lIns="0" tIns="22860" rIns="0" bIns="0" rtlCol="0">
            <a:spAutoFit/>
          </a:bodyPr>
          <a:lstStyle/>
          <a:p>
            <a:pPr marL="234950" marR="560705" indent="-222250">
              <a:lnSpc>
                <a:spcPts val="1900"/>
              </a:lnSpc>
              <a:spcBef>
                <a:spcPts val="180"/>
              </a:spcBef>
            </a:pPr>
            <a:r>
              <a:rPr sz="1600" spc="-5">
                <a:solidFill>
                  <a:srgbClr val="3F3F3F"/>
                </a:solidFill>
                <a:latin typeface="Consolas"/>
                <a:cs typeface="Consolas"/>
              </a:rPr>
              <a:t>selector:  app:</a:t>
            </a:r>
            <a:r>
              <a:rPr sz="1600" spc="-105">
                <a:solidFill>
                  <a:srgbClr val="3F3F3F"/>
                </a:solidFill>
                <a:latin typeface="Consolas"/>
                <a:cs typeface="Consolas"/>
              </a:rPr>
              <a:t> </a:t>
            </a:r>
            <a:r>
              <a:rPr sz="1600" spc="-5">
                <a:solidFill>
                  <a:srgbClr val="3F3F3F"/>
                </a:solidFill>
                <a:latin typeface="Consolas"/>
                <a:cs typeface="Consolas"/>
              </a:rPr>
              <a:t>blog</a:t>
            </a:r>
            <a:endParaRPr sz="1600">
              <a:latin typeface="Consolas"/>
              <a:cs typeface="Consolas"/>
            </a:endParaRPr>
          </a:p>
          <a:p>
            <a:pPr marL="234950">
              <a:lnSpc>
                <a:spcPts val="1830"/>
              </a:lnSpc>
            </a:pPr>
            <a:r>
              <a:rPr sz="1600" spc="-5">
                <a:solidFill>
                  <a:srgbClr val="3F3F3F"/>
                </a:solidFill>
                <a:latin typeface="Consolas"/>
                <a:cs typeface="Consolas"/>
              </a:rPr>
              <a:t>tier:</a:t>
            </a:r>
            <a:r>
              <a:rPr sz="1600" spc="-95">
                <a:solidFill>
                  <a:srgbClr val="3F3F3F"/>
                </a:solidFill>
                <a:latin typeface="Consolas"/>
                <a:cs typeface="Consolas"/>
              </a:rPr>
              <a:t> </a:t>
            </a:r>
            <a:r>
              <a:rPr sz="1600" spc="-5">
                <a:solidFill>
                  <a:srgbClr val="3F3F3F"/>
                </a:solidFill>
                <a:latin typeface="Consolas"/>
                <a:cs typeface="Consolas"/>
              </a:rPr>
              <a:t>frontend</a:t>
            </a:r>
            <a:endParaRPr sz="1600">
              <a:latin typeface="Consolas"/>
              <a:cs typeface="Consolas"/>
            </a:endParaRPr>
          </a:p>
          <a:p>
            <a:pPr marL="234950">
              <a:lnSpc>
                <a:spcPct val="100000"/>
              </a:lnSpc>
              <a:spcBef>
                <a:spcPts val="95"/>
              </a:spcBef>
            </a:pPr>
            <a:r>
              <a:rPr sz="1600" spc="-5">
                <a:solidFill>
                  <a:srgbClr val="3F3F3F"/>
                </a:solidFill>
                <a:latin typeface="Consolas"/>
                <a:cs typeface="Consolas"/>
              </a:rPr>
              <a:t>color:</a:t>
            </a:r>
            <a:r>
              <a:rPr sz="1600" spc="-35">
                <a:solidFill>
                  <a:srgbClr val="3F3F3F"/>
                </a:solidFill>
                <a:latin typeface="Consolas"/>
                <a:cs typeface="Consolas"/>
              </a:rPr>
              <a:t> </a:t>
            </a:r>
            <a:r>
              <a:rPr sz="1600" spc="-5">
                <a:solidFill>
                  <a:srgbClr val="3F3F3F"/>
                </a:solidFill>
                <a:latin typeface="Consolas"/>
                <a:cs typeface="Consolas"/>
              </a:rPr>
              <a:t>blue</a:t>
            </a:r>
            <a:endParaRPr sz="1600">
              <a:latin typeface="Consolas"/>
              <a:cs typeface="Consola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9600" y="1144348"/>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20"/>
                </a:lnTo>
                <a:lnTo>
                  <a:pt x="63538" y="2259327"/>
                </a:lnTo>
                <a:lnTo>
                  <a:pt x="89658" y="2295796"/>
                </a:lnTo>
                <a:lnTo>
                  <a:pt x="119534" y="2329122"/>
                </a:lnTo>
                <a:lnTo>
                  <a:pt x="152860" y="2358998"/>
                </a:lnTo>
                <a:lnTo>
                  <a:pt x="189329" y="2385118"/>
                </a:lnTo>
                <a:lnTo>
                  <a:pt x="228636" y="2407175"/>
                </a:lnTo>
                <a:lnTo>
                  <a:pt x="270475" y="2424864"/>
                </a:lnTo>
                <a:lnTo>
                  <a:pt x="314538" y="2437877"/>
                </a:lnTo>
                <a:lnTo>
                  <a:pt x="360520" y="2445910"/>
                </a:lnTo>
                <a:lnTo>
                  <a:pt x="408115" y="2448656"/>
                </a:lnTo>
                <a:lnTo>
                  <a:pt x="9018263" y="2448656"/>
                </a:lnTo>
                <a:lnTo>
                  <a:pt x="9065858" y="2445910"/>
                </a:lnTo>
                <a:lnTo>
                  <a:pt x="9111840" y="2437877"/>
                </a:lnTo>
                <a:lnTo>
                  <a:pt x="9155903" y="2424864"/>
                </a:lnTo>
                <a:lnTo>
                  <a:pt x="9197741" y="2407175"/>
                </a:lnTo>
                <a:lnTo>
                  <a:pt x="9237049" y="2385118"/>
                </a:lnTo>
                <a:lnTo>
                  <a:pt x="9273518" y="2358998"/>
                </a:lnTo>
                <a:lnTo>
                  <a:pt x="9306844" y="2329122"/>
                </a:lnTo>
                <a:lnTo>
                  <a:pt x="9336720" y="2295796"/>
                </a:lnTo>
                <a:lnTo>
                  <a:pt x="9362840" y="2259327"/>
                </a:lnTo>
                <a:lnTo>
                  <a:pt x="9384897" y="2220020"/>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3" name="object 3"/>
          <p:cNvSpPr/>
          <p:nvPr/>
        </p:nvSpPr>
        <p:spPr>
          <a:xfrm>
            <a:off x="579808" y="1025493"/>
            <a:ext cx="2195195" cy="399415"/>
          </a:xfrm>
          <a:custGeom>
            <a:avLst/>
            <a:gdLst/>
            <a:ahLst/>
            <a:cxnLst/>
            <a:rect l="l" t="t" r="r" b="b"/>
            <a:pathLst>
              <a:path w="2195195" h="399415">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4" name="object 4"/>
          <p:cNvSpPr/>
          <p:nvPr/>
        </p:nvSpPr>
        <p:spPr>
          <a:xfrm>
            <a:off x="579808" y="1025493"/>
            <a:ext cx="2195195" cy="399415"/>
          </a:xfrm>
          <a:custGeom>
            <a:avLst/>
            <a:gdLst/>
            <a:ahLst/>
            <a:cxnLst/>
            <a:rect l="l" t="t" r="r" b="b"/>
            <a:pathLst>
              <a:path w="2195195" h="399415">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903649" y="1108964"/>
            <a:ext cx="154876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45">
                <a:solidFill>
                  <a:srgbClr val="3F3F3F"/>
                </a:solidFill>
                <a:latin typeface="Calibri"/>
                <a:cs typeface="Calibri"/>
              </a:rPr>
              <a:t> </a:t>
            </a:r>
            <a:r>
              <a:rPr sz="1200" b="1" spc="-5">
                <a:solidFill>
                  <a:srgbClr val="3F3F3F"/>
                </a:solidFill>
                <a:latin typeface="Calibri"/>
                <a:cs typeface="Calibri"/>
              </a:rPr>
              <a:t>nginx-blue</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0"/>
              <a:t>Blue/Green (2)</a:t>
            </a:r>
            <a:endParaRPr lang="en-US"/>
          </a:p>
        </p:txBody>
      </p:sp>
      <p:sp>
        <p:nvSpPr>
          <p:cNvPr id="36" name="Content Placeholder 35">
            <a:extLst>
              <a:ext uri="{FF2B5EF4-FFF2-40B4-BE49-F238E27FC236}">
                <a16:creationId xmlns:a16="http://schemas.microsoft.com/office/drawing/2014/main" id="{45428C71-B73D-4351-86C5-2A476D13964C}"/>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07977" y="1643823"/>
            <a:ext cx="5348605" cy="1579880"/>
          </a:xfrm>
          <a:custGeom>
            <a:avLst/>
            <a:gdLst/>
            <a:ahLst/>
            <a:cxnLst/>
            <a:rect l="l" t="t" r="r" b="b"/>
            <a:pathLst>
              <a:path w="5348605" h="1579880">
                <a:moveTo>
                  <a:pt x="5084776" y="0"/>
                </a:moveTo>
                <a:lnTo>
                  <a:pt x="263248" y="0"/>
                </a:lnTo>
                <a:lnTo>
                  <a:pt x="215929" y="4241"/>
                </a:lnTo>
                <a:lnTo>
                  <a:pt x="171392" y="16469"/>
                </a:lnTo>
                <a:lnTo>
                  <a:pt x="130382" y="35941"/>
                </a:lnTo>
                <a:lnTo>
                  <a:pt x="93640" y="61913"/>
                </a:lnTo>
                <a:lnTo>
                  <a:pt x="61912" y="93641"/>
                </a:lnTo>
                <a:lnTo>
                  <a:pt x="35941" y="130382"/>
                </a:lnTo>
                <a:lnTo>
                  <a:pt x="16469" y="171393"/>
                </a:lnTo>
                <a:lnTo>
                  <a:pt x="4241" y="215930"/>
                </a:lnTo>
                <a:lnTo>
                  <a:pt x="0" y="263249"/>
                </a:lnTo>
                <a:lnTo>
                  <a:pt x="0" y="1316211"/>
                </a:lnTo>
                <a:lnTo>
                  <a:pt x="4241" y="1363530"/>
                </a:lnTo>
                <a:lnTo>
                  <a:pt x="16469" y="1408067"/>
                </a:lnTo>
                <a:lnTo>
                  <a:pt x="35941" y="1449078"/>
                </a:lnTo>
                <a:lnTo>
                  <a:pt x="61912" y="1485819"/>
                </a:lnTo>
                <a:lnTo>
                  <a:pt x="93640" y="1517547"/>
                </a:lnTo>
                <a:lnTo>
                  <a:pt x="130382" y="1543519"/>
                </a:lnTo>
                <a:lnTo>
                  <a:pt x="171392" y="1562991"/>
                </a:lnTo>
                <a:lnTo>
                  <a:pt x="215929" y="1575219"/>
                </a:lnTo>
                <a:lnTo>
                  <a:pt x="263248" y="1579460"/>
                </a:lnTo>
                <a:lnTo>
                  <a:pt x="5084776" y="1579460"/>
                </a:lnTo>
                <a:lnTo>
                  <a:pt x="5132095" y="1575219"/>
                </a:lnTo>
                <a:lnTo>
                  <a:pt x="5176632" y="1562991"/>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30"/>
                </a:lnTo>
                <a:lnTo>
                  <a:pt x="5331556" y="171393"/>
                </a:lnTo>
                <a:lnTo>
                  <a:pt x="5312084" y="130382"/>
                </a:lnTo>
                <a:lnTo>
                  <a:pt x="5286112" y="93641"/>
                </a:lnTo>
                <a:lnTo>
                  <a:pt x="5254384" y="61913"/>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8" name="object 8"/>
          <p:cNvSpPr/>
          <p:nvPr/>
        </p:nvSpPr>
        <p:spPr>
          <a:xfrm>
            <a:off x="653381" y="1777395"/>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4"/>
                </a:lnTo>
                <a:lnTo>
                  <a:pt x="1380741" y="1300954"/>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9" name="object 9"/>
          <p:cNvSpPr txBox="1"/>
          <p:nvPr/>
        </p:nvSpPr>
        <p:spPr>
          <a:xfrm>
            <a:off x="1086312" y="2206244"/>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0" name="object 10"/>
          <p:cNvSpPr/>
          <p:nvPr/>
        </p:nvSpPr>
        <p:spPr>
          <a:xfrm>
            <a:off x="2392843"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1" name="object 11"/>
          <p:cNvSpPr txBox="1"/>
          <p:nvPr/>
        </p:nvSpPr>
        <p:spPr>
          <a:xfrm>
            <a:off x="2825774"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2" name="object 12"/>
          <p:cNvSpPr/>
          <p:nvPr/>
        </p:nvSpPr>
        <p:spPr>
          <a:xfrm>
            <a:off x="4132305"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3" name="object 13"/>
          <p:cNvSpPr txBox="1"/>
          <p:nvPr/>
        </p:nvSpPr>
        <p:spPr>
          <a:xfrm>
            <a:off x="4565236"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14" name="object 14"/>
          <p:cNvSpPr/>
          <p:nvPr/>
        </p:nvSpPr>
        <p:spPr>
          <a:xfrm>
            <a:off x="6129271" y="1220467"/>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9"/>
                </a:lnTo>
                <a:lnTo>
                  <a:pt x="3042" y="2001084"/>
                </a:lnTo>
                <a:lnTo>
                  <a:pt x="11924" y="2048243"/>
                </a:lnTo>
                <a:lnTo>
                  <a:pt x="26280" y="2093222"/>
                </a:lnTo>
                <a:lnTo>
                  <a:pt x="45745" y="2135653"/>
                </a:lnTo>
                <a:lnTo>
                  <a:pt x="69952" y="2175171"/>
                </a:lnTo>
                <a:lnTo>
                  <a:pt x="98536" y="2211410"/>
                </a:lnTo>
                <a:lnTo>
                  <a:pt x="131130" y="2244004"/>
                </a:lnTo>
                <a:lnTo>
                  <a:pt x="167369" y="2272588"/>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8"/>
                </a:lnTo>
                <a:lnTo>
                  <a:pt x="3053504" y="2244004"/>
                </a:lnTo>
                <a:lnTo>
                  <a:pt x="3086098" y="2211410"/>
                </a:lnTo>
                <a:lnTo>
                  <a:pt x="3114682" y="2175171"/>
                </a:lnTo>
                <a:lnTo>
                  <a:pt x="3138889" y="2135653"/>
                </a:lnTo>
                <a:lnTo>
                  <a:pt x="3158353" y="2093222"/>
                </a:lnTo>
                <a:lnTo>
                  <a:pt x="3172710" y="2048243"/>
                </a:lnTo>
                <a:lnTo>
                  <a:pt x="3181592" y="2001084"/>
                </a:lnTo>
                <a:lnTo>
                  <a:pt x="3184634" y="1952109"/>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15" name="object 15"/>
          <p:cNvSpPr/>
          <p:nvPr/>
        </p:nvSpPr>
        <p:spPr>
          <a:xfrm>
            <a:off x="6129271" y="1220467"/>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16" name="object 16"/>
          <p:cNvSpPr txBox="1"/>
          <p:nvPr/>
        </p:nvSpPr>
        <p:spPr>
          <a:xfrm>
            <a:off x="6322364" y="1299971"/>
            <a:ext cx="2683510" cy="215646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0000"/>
              </a:lnSpc>
              <a:spcBef>
                <a:spcPts val="25"/>
              </a:spcBef>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color:</a:t>
            </a:r>
            <a:r>
              <a:rPr sz="1400" spc="-15">
                <a:solidFill>
                  <a:srgbClr val="3F3F3F"/>
                </a:solidFill>
                <a:latin typeface="Consolas"/>
                <a:cs typeface="Consolas"/>
              </a:rPr>
              <a:t> </a:t>
            </a:r>
            <a:r>
              <a:rPr sz="1400" b="1" spc="5">
                <a:solidFill>
                  <a:srgbClr val="B47ED9"/>
                </a:solidFill>
                <a:latin typeface="Consolas"/>
                <a:cs typeface="Consolas"/>
              </a:rPr>
              <a:t>blue</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405765" marR="1383030" indent="-196850">
              <a:lnSpc>
                <a:spcPct val="101400"/>
              </a:lnSpc>
            </a:pPr>
            <a:r>
              <a:rPr sz="1400">
                <a:solidFill>
                  <a:srgbClr val="3F3F3F"/>
                </a:solidFill>
                <a:latin typeface="Consolas"/>
                <a:cs typeface="Consolas"/>
              </a:rPr>
              <a:t>replicas:</a:t>
            </a:r>
            <a:r>
              <a:rPr sz="1400" spc="-50">
                <a:solidFill>
                  <a:srgbClr val="3F3F3F"/>
                </a:solidFill>
                <a:latin typeface="Consolas"/>
                <a:cs typeface="Consolas"/>
              </a:rPr>
              <a:t> </a:t>
            </a:r>
            <a:r>
              <a:rPr sz="1400">
                <a:solidFill>
                  <a:srgbClr val="3F3F3F"/>
                </a:solidFill>
                <a:latin typeface="Consolas"/>
                <a:cs typeface="Consolas"/>
              </a:rPr>
              <a:t>3  </a:t>
            </a:r>
            <a:r>
              <a:rPr sz="1400" spc="5">
                <a:solidFill>
                  <a:srgbClr val="3F3F3F"/>
                </a:solidFill>
                <a:latin typeface="Consolas"/>
                <a:cs typeface="Consolas"/>
              </a:rPr>
              <a:t>spec:</a:t>
            </a:r>
            <a:endParaRPr sz="1400">
              <a:latin typeface="Consolas"/>
              <a:cs typeface="Consolas"/>
            </a:endParaRPr>
          </a:p>
          <a:p>
            <a:pPr marL="602615">
              <a:lnSpc>
                <a:spcPct val="100000"/>
              </a:lnSpc>
              <a:spcBef>
                <a:spcPts val="25"/>
              </a:spcBef>
            </a:pPr>
            <a:r>
              <a:rPr sz="1400" spc="5">
                <a:solidFill>
                  <a:srgbClr val="3F3F3F"/>
                </a:solidFill>
                <a:latin typeface="Consolas"/>
                <a:cs typeface="Consolas"/>
              </a:rPr>
              <a:t>containers:</a:t>
            </a:r>
            <a:endParaRPr sz="1400">
              <a:latin typeface="Consolas"/>
              <a:cs typeface="Consolas"/>
            </a:endParaRPr>
          </a:p>
          <a:p>
            <a:pPr marL="602615">
              <a:lnSpc>
                <a:spcPts val="1645"/>
              </a:lnSpc>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nginx:1.13.1</a:t>
            </a:r>
            <a:endParaRPr sz="1400">
              <a:latin typeface="Consolas"/>
              <a:cs typeface="Consolas"/>
            </a:endParaRPr>
          </a:p>
        </p:txBody>
      </p:sp>
      <p:sp>
        <p:nvSpPr>
          <p:cNvPr id="17" name="object 17"/>
          <p:cNvSpPr/>
          <p:nvPr/>
        </p:nvSpPr>
        <p:spPr>
          <a:xfrm>
            <a:off x="369600" y="3852604"/>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19"/>
                </a:lnTo>
                <a:lnTo>
                  <a:pt x="63538" y="2259327"/>
                </a:lnTo>
                <a:lnTo>
                  <a:pt x="89658" y="2295796"/>
                </a:lnTo>
                <a:lnTo>
                  <a:pt x="119534" y="2329122"/>
                </a:lnTo>
                <a:lnTo>
                  <a:pt x="152860" y="2358998"/>
                </a:lnTo>
                <a:lnTo>
                  <a:pt x="189329" y="2385118"/>
                </a:lnTo>
                <a:lnTo>
                  <a:pt x="228636" y="2407175"/>
                </a:lnTo>
                <a:lnTo>
                  <a:pt x="270475" y="2424864"/>
                </a:lnTo>
                <a:lnTo>
                  <a:pt x="314538" y="2437878"/>
                </a:lnTo>
                <a:lnTo>
                  <a:pt x="360520" y="2445911"/>
                </a:lnTo>
                <a:lnTo>
                  <a:pt x="408115" y="2448657"/>
                </a:lnTo>
                <a:lnTo>
                  <a:pt x="9018263" y="2448657"/>
                </a:lnTo>
                <a:lnTo>
                  <a:pt x="9065858" y="2445911"/>
                </a:lnTo>
                <a:lnTo>
                  <a:pt x="9111840" y="2437878"/>
                </a:lnTo>
                <a:lnTo>
                  <a:pt x="9155903" y="2424864"/>
                </a:lnTo>
                <a:lnTo>
                  <a:pt x="9197741" y="2407175"/>
                </a:lnTo>
                <a:lnTo>
                  <a:pt x="9237049" y="2385118"/>
                </a:lnTo>
                <a:lnTo>
                  <a:pt x="9273518" y="2358998"/>
                </a:lnTo>
                <a:lnTo>
                  <a:pt x="9306844" y="2329122"/>
                </a:lnTo>
                <a:lnTo>
                  <a:pt x="9336720" y="2295796"/>
                </a:lnTo>
                <a:lnTo>
                  <a:pt x="9362840" y="2259327"/>
                </a:lnTo>
                <a:lnTo>
                  <a:pt x="9384897" y="2220019"/>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18" name="object 18"/>
          <p:cNvSpPr/>
          <p:nvPr/>
        </p:nvSpPr>
        <p:spPr>
          <a:xfrm>
            <a:off x="579808" y="3733749"/>
            <a:ext cx="2195195" cy="399415"/>
          </a:xfrm>
          <a:custGeom>
            <a:avLst/>
            <a:gdLst/>
            <a:ahLst/>
            <a:cxnLst/>
            <a:rect l="l" t="t" r="r" b="b"/>
            <a:pathLst>
              <a:path w="2195195" h="399414">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19" name="object 19"/>
          <p:cNvSpPr/>
          <p:nvPr/>
        </p:nvSpPr>
        <p:spPr>
          <a:xfrm>
            <a:off x="579808" y="3733749"/>
            <a:ext cx="2195195" cy="399415"/>
          </a:xfrm>
          <a:custGeom>
            <a:avLst/>
            <a:gdLst/>
            <a:ahLst/>
            <a:cxnLst/>
            <a:rect l="l" t="t" r="r" b="b"/>
            <a:pathLst>
              <a:path w="2195195" h="399414">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20" name="object 20"/>
          <p:cNvSpPr txBox="1"/>
          <p:nvPr/>
        </p:nvSpPr>
        <p:spPr>
          <a:xfrm>
            <a:off x="863231" y="3815588"/>
            <a:ext cx="162750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25">
                <a:solidFill>
                  <a:srgbClr val="3F3F3F"/>
                </a:solidFill>
                <a:latin typeface="Calibri"/>
                <a:cs typeface="Calibri"/>
              </a:rPr>
              <a:t> </a:t>
            </a:r>
            <a:r>
              <a:rPr sz="1200" b="1" spc="-10">
                <a:solidFill>
                  <a:srgbClr val="3F3F3F"/>
                </a:solidFill>
                <a:latin typeface="Calibri"/>
                <a:cs typeface="Calibri"/>
              </a:rPr>
              <a:t>nginx-green</a:t>
            </a:r>
            <a:endParaRPr sz="1200">
              <a:latin typeface="Calibri"/>
              <a:cs typeface="Calibri"/>
            </a:endParaRPr>
          </a:p>
        </p:txBody>
      </p:sp>
      <p:sp>
        <p:nvSpPr>
          <p:cNvPr id="21" name="object 21"/>
          <p:cNvSpPr/>
          <p:nvPr/>
        </p:nvSpPr>
        <p:spPr>
          <a:xfrm>
            <a:off x="507977" y="4352079"/>
            <a:ext cx="5348605" cy="1579880"/>
          </a:xfrm>
          <a:custGeom>
            <a:avLst/>
            <a:gdLst/>
            <a:ahLst/>
            <a:cxnLst/>
            <a:rect l="l" t="t" r="r" b="b"/>
            <a:pathLst>
              <a:path w="5348605" h="1579879">
                <a:moveTo>
                  <a:pt x="5084776" y="0"/>
                </a:moveTo>
                <a:lnTo>
                  <a:pt x="263248" y="0"/>
                </a:lnTo>
                <a:lnTo>
                  <a:pt x="215929" y="4241"/>
                </a:lnTo>
                <a:lnTo>
                  <a:pt x="171392" y="16469"/>
                </a:lnTo>
                <a:lnTo>
                  <a:pt x="130382" y="35941"/>
                </a:lnTo>
                <a:lnTo>
                  <a:pt x="93640" y="61912"/>
                </a:lnTo>
                <a:lnTo>
                  <a:pt x="61912" y="93640"/>
                </a:lnTo>
                <a:lnTo>
                  <a:pt x="35941" y="130381"/>
                </a:lnTo>
                <a:lnTo>
                  <a:pt x="16469" y="171392"/>
                </a:lnTo>
                <a:lnTo>
                  <a:pt x="4241" y="215929"/>
                </a:lnTo>
                <a:lnTo>
                  <a:pt x="0" y="263249"/>
                </a:lnTo>
                <a:lnTo>
                  <a:pt x="0" y="1316211"/>
                </a:lnTo>
                <a:lnTo>
                  <a:pt x="4241" y="1363530"/>
                </a:lnTo>
                <a:lnTo>
                  <a:pt x="16469" y="1408067"/>
                </a:lnTo>
                <a:lnTo>
                  <a:pt x="35941" y="1449078"/>
                </a:lnTo>
                <a:lnTo>
                  <a:pt x="61912" y="1485819"/>
                </a:lnTo>
                <a:lnTo>
                  <a:pt x="93640" y="1517547"/>
                </a:lnTo>
                <a:lnTo>
                  <a:pt x="130382" y="1543519"/>
                </a:lnTo>
                <a:lnTo>
                  <a:pt x="171392" y="1562990"/>
                </a:lnTo>
                <a:lnTo>
                  <a:pt x="215929" y="1575219"/>
                </a:lnTo>
                <a:lnTo>
                  <a:pt x="263248" y="1579460"/>
                </a:lnTo>
                <a:lnTo>
                  <a:pt x="5084776" y="1579460"/>
                </a:lnTo>
                <a:lnTo>
                  <a:pt x="5132095" y="1575219"/>
                </a:lnTo>
                <a:lnTo>
                  <a:pt x="5176632" y="1562990"/>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29"/>
                </a:lnTo>
                <a:lnTo>
                  <a:pt x="5331556" y="171392"/>
                </a:lnTo>
                <a:lnTo>
                  <a:pt x="5312084" y="130381"/>
                </a:lnTo>
                <a:lnTo>
                  <a:pt x="5286112" y="93640"/>
                </a:lnTo>
                <a:lnTo>
                  <a:pt x="5254384" y="61912"/>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22" name="object 22"/>
          <p:cNvSpPr/>
          <p:nvPr/>
        </p:nvSpPr>
        <p:spPr>
          <a:xfrm>
            <a:off x="653381" y="4485651"/>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23" name="object 23"/>
          <p:cNvSpPr txBox="1"/>
          <p:nvPr/>
        </p:nvSpPr>
        <p:spPr>
          <a:xfrm>
            <a:off x="1086312"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24" name="object 24"/>
          <p:cNvSpPr/>
          <p:nvPr/>
        </p:nvSpPr>
        <p:spPr>
          <a:xfrm>
            <a:off x="6129271" y="3928723"/>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8"/>
                </a:lnTo>
                <a:lnTo>
                  <a:pt x="3042" y="2001083"/>
                </a:lnTo>
                <a:lnTo>
                  <a:pt x="11924" y="2048243"/>
                </a:lnTo>
                <a:lnTo>
                  <a:pt x="26280" y="2093221"/>
                </a:lnTo>
                <a:lnTo>
                  <a:pt x="45745" y="2135652"/>
                </a:lnTo>
                <a:lnTo>
                  <a:pt x="69952" y="2175170"/>
                </a:lnTo>
                <a:lnTo>
                  <a:pt x="98536" y="2211409"/>
                </a:lnTo>
                <a:lnTo>
                  <a:pt x="131130" y="2244004"/>
                </a:lnTo>
                <a:lnTo>
                  <a:pt x="167369" y="2272587"/>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7"/>
                </a:lnTo>
                <a:lnTo>
                  <a:pt x="3053504" y="2244004"/>
                </a:lnTo>
                <a:lnTo>
                  <a:pt x="3086098" y="2211409"/>
                </a:lnTo>
                <a:lnTo>
                  <a:pt x="3114682" y="2175170"/>
                </a:lnTo>
                <a:lnTo>
                  <a:pt x="3138889" y="2135652"/>
                </a:lnTo>
                <a:lnTo>
                  <a:pt x="3158353" y="2093221"/>
                </a:lnTo>
                <a:lnTo>
                  <a:pt x="3172710" y="2048243"/>
                </a:lnTo>
                <a:lnTo>
                  <a:pt x="3181592" y="2001083"/>
                </a:lnTo>
                <a:lnTo>
                  <a:pt x="3184634" y="1952108"/>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25" name="object 25"/>
          <p:cNvSpPr/>
          <p:nvPr/>
        </p:nvSpPr>
        <p:spPr>
          <a:xfrm>
            <a:off x="6129271" y="3928723"/>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26" name="object 26"/>
          <p:cNvSpPr txBox="1"/>
          <p:nvPr/>
        </p:nvSpPr>
        <p:spPr>
          <a:xfrm>
            <a:off x="6322364" y="4006596"/>
            <a:ext cx="2683510" cy="215900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1400"/>
              </a:lnSpc>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color:</a:t>
            </a:r>
            <a:r>
              <a:rPr sz="1400" spc="-20">
                <a:solidFill>
                  <a:srgbClr val="3F3F3F"/>
                </a:solidFill>
                <a:latin typeface="Consolas"/>
                <a:cs typeface="Consolas"/>
              </a:rPr>
              <a:t> </a:t>
            </a:r>
            <a:r>
              <a:rPr sz="1400" b="1" spc="5">
                <a:solidFill>
                  <a:srgbClr val="B47ED9"/>
                </a:solidFill>
                <a:latin typeface="Consolas"/>
                <a:cs typeface="Consolas"/>
              </a:rPr>
              <a:t>green</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405765" marR="1383030" indent="-196850">
              <a:lnSpc>
                <a:spcPts val="1700"/>
              </a:lnSpc>
              <a:spcBef>
                <a:spcPts val="40"/>
              </a:spcBef>
            </a:pPr>
            <a:r>
              <a:rPr sz="1400">
                <a:solidFill>
                  <a:srgbClr val="3F3F3F"/>
                </a:solidFill>
                <a:latin typeface="Consolas"/>
                <a:cs typeface="Consolas"/>
              </a:rPr>
              <a:t>replicas:</a:t>
            </a:r>
            <a:r>
              <a:rPr sz="1400" spc="-50">
                <a:solidFill>
                  <a:srgbClr val="3F3F3F"/>
                </a:solidFill>
                <a:latin typeface="Consolas"/>
                <a:cs typeface="Consolas"/>
              </a:rPr>
              <a:t> </a:t>
            </a:r>
            <a:r>
              <a:rPr sz="1400">
                <a:solidFill>
                  <a:srgbClr val="3F3F3F"/>
                </a:solidFill>
                <a:latin typeface="Consolas"/>
                <a:cs typeface="Consolas"/>
              </a:rPr>
              <a:t>3  </a:t>
            </a:r>
            <a:r>
              <a:rPr sz="1400" spc="5">
                <a:solidFill>
                  <a:srgbClr val="3F3F3F"/>
                </a:solidFill>
                <a:latin typeface="Consolas"/>
                <a:cs typeface="Consolas"/>
              </a:rPr>
              <a:t>spec:</a:t>
            </a:r>
            <a:endParaRPr sz="1400">
              <a:latin typeface="Consolas"/>
              <a:cs typeface="Consolas"/>
            </a:endParaRPr>
          </a:p>
          <a:p>
            <a:pPr marL="602615">
              <a:lnSpc>
                <a:spcPts val="1650"/>
              </a:lnSpc>
            </a:pPr>
            <a:r>
              <a:rPr sz="1400" spc="5">
                <a:solidFill>
                  <a:srgbClr val="3F3F3F"/>
                </a:solidFill>
                <a:latin typeface="Consolas"/>
                <a:cs typeface="Consolas"/>
              </a:rPr>
              <a:t>containers:</a:t>
            </a:r>
            <a:endParaRPr sz="1400">
              <a:latin typeface="Consolas"/>
              <a:cs typeface="Consolas"/>
            </a:endParaRPr>
          </a:p>
          <a:p>
            <a:pPr marL="602615">
              <a:lnSpc>
                <a:spcPts val="1645"/>
              </a:lnSpc>
              <a:spcBef>
                <a:spcPts val="25"/>
              </a:spcBef>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nginx:1.13.2</a:t>
            </a:r>
            <a:endParaRPr sz="1400">
              <a:latin typeface="Consolas"/>
              <a:cs typeface="Consolas"/>
            </a:endParaRPr>
          </a:p>
        </p:txBody>
      </p:sp>
      <p:sp>
        <p:nvSpPr>
          <p:cNvPr id="27" name="object 27"/>
          <p:cNvSpPr/>
          <p:nvPr/>
        </p:nvSpPr>
        <p:spPr>
          <a:xfrm>
            <a:off x="9505017" y="3173120"/>
            <a:ext cx="2442845" cy="1099820"/>
          </a:xfrm>
          <a:custGeom>
            <a:avLst/>
            <a:gdLst/>
            <a:ahLst/>
            <a:cxnLst/>
            <a:rect l="l" t="t" r="r" b="b"/>
            <a:pathLst>
              <a:path w="2442845" h="1099820">
                <a:moveTo>
                  <a:pt x="2259025" y="0"/>
                </a:moveTo>
                <a:lnTo>
                  <a:pt x="183230" y="0"/>
                </a:lnTo>
                <a:lnTo>
                  <a:pt x="134520" y="6545"/>
                </a:lnTo>
                <a:lnTo>
                  <a:pt x="90750" y="25016"/>
                </a:lnTo>
                <a:lnTo>
                  <a:pt x="53667" y="53667"/>
                </a:lnTo>
                <a:lnTo>
                  <a:pt x="25016" y="90751"/>
                </a:lnTo>
                <a:lnTo>
                  <a:pt x="6545" y="134521"/>
                </a:lnTo>
                <a:lnTo>
                  <a:pt x="0" y="183231"/>
                </a:lnTo>
                <a:lnTo>
                  <a:pt x="0" y="916138"/>
                </a:lnTo>
                <a:lnTo>
                  <a:pt x="6545" y="964848"/>
                </a:lnTo>
                <a:lnTo>
                  <a:pt x="25016" y="1008618"/>
                </a:lnTo>
                <a:lnTo>
                  <a:pt x="53667" y="1045702"/>
                </a:lnTo>
                <a:lnTo>
                  <a:pt x="90750" y="1074352"/>
                </a:lnTo>
                <a:lnTo>
                  <a:pt x="134520" y="1092824"/>
                </a:lnTo>
                <a:lnTo>
                  <a:pt x="183230" y="1099369"/>
                </a:lnTo>
                <a:lnTo>
                  <a:pt x="2259025" y="1099369"/>
                </a:lnTo>
                <a:lnTo>
                  <a:pt x="2307734" y="1092824"/>
                </a:lnTo>
                <a:lnTo>
                  <a:pt x="2351504" y="1074352"/>
                </a:lnTo>
                <a:lnTo>
                  <a:pt x="2388588" y="1045702"/>
                </a:lnTo>
                <a:lnTo>
                  <a:pt x="2417239" y="1008618"/>
                </a:lnTo>
                <a:lnTo>
                  <a:pt x="2435710" y="964848"/>
                </a:lnTo>
                <a:lnTo>
                  <a:pt x="2442255" y="916138"/>
                </a:lnTo>
                <a:lnTo>
                  <a:pt x="2442255" y="183231"/>
                </a:lnTo>
                <a:lnTo>
                  <a:pt x="2435710" y="134521"/>
                </a:lnTo>
                <a:lnTo>
                  <a:pt x="2417239" y="90751"/>
                </a:lnTo>
                <a:lnTo>
                  <a:pt x="2388588" y="53667"/>
                </a:lnTo>
                <a:lnTo>
                  <a:pt x="2351504" y="25016"/>
                </a:lnTo>
                <a:lnTo>
                  <a:pt x="2307734" y="6545"/>
                </a:lnTo>
                <a:lnTo>
                  <a:pt x="2259025" y="0"/>
                </a:lnTo>
                <a:close/>
              </a:path>
            </a:pathLst>
          </a:custGeom>
          <a:solidFill>
            <a:srgbClr val="FFFFFF"/>
          </a:solidFill>
        </p:spPr>
        <p:txBody>
          <a:bodyPr wrap="square" lIns="0" tIns="0" rIns="0" bIns="0" rtlCol="0"/>
          <a:lstStyle/>
          <a:p>
            <a:endParaRPr/>
          </a:p>
        </p:txBody>
      </p:sp>
      <p:sp>
        <p:nvSpPr>
          <p:cNvPr id="28" name="object 28"/>
          <p:cNvSpPr/>
          <p:nvPr/>
        </p:nvSpPr>
        <p:spPr>
          <a:xfrm>
            <a:off x="9505017" y="3173120"/>
            <a:ext cx="2442845" cy="1099820"/>
          </a:xfrm>
          <a:custGeom>
            <a:avLst/>
            <a:gdLst/>
            <a:ahLst/>
            <a:cxnLst/>
            <a:rect l="l" t="t" r="r" b="b"/>
            <a:pathLst>
              <a:path w="2442845" h="1099820">
                <a:moveTo>
                  <a:pt x="0" y="183230"/>
                </a:moveTo>
                <a:lnTo>
                  <a:pt x="6545" y="134520"/>
                </a:lnTo>
                <a:lnTo>
                  <a:pt x="25016" y="90750"/>
                </a:lnTo>
                <a:lnTo>
                  <a:pt x="53666" y="53667"/>
                </a:lnTo>
                <a:lnTo>
                  <a:pt x="90750" y="25016"/>
                </a:lnTo>
                <a:lnTo>
                  <a:pt x="134520" y="6545"/>
                </a:lnTo>
                <a:lnTo>
                  <a:pt x="183230" y="0"/>
                </a:lnTo>
                <a:lnTo>
                  <a:pt x="2259024" y="0"/>
                </a:lnTo>
                <a:lnTo>
                  <a:pt x="2307734" y="6545"/>
                </a:lnTo>
                <a:lnTo>
                  <a:pt x="2351504" y="25016"/>
                </a:lnTo>
                <a:lnTo>
                  <a:pt x="2388588" y="53667"/>
                </a:lnTo>
                <a:lnTo>
                  <a:pt x="2417238" y="90750"/>
                </a:lnTo>
                <a:lnTo>
                  <a:pt x="2435709" y="134520"/>
                </a:lnTo>
                <a:lnTo>
                  <a:pt x="2442255" y="183230"/>
                </a:lnTo>
                <a:lnTo>
                  <a:pt x="2442255" y="916138"/>
                </a:lnTo>
                <a:lnTo>
                  <a:pt x="2435709" y="964848"/>
                </a:lnTo>
                <a:lnTo>
                  <a:pt x="2417238" y="1008618"/>
                </a:lnTo>
                <a:lnTo>
                  <a:pt x="2388588" y="1045702"/>
                </a:lnTo>
                <a:lnTo>
                  <a:pt x="2351504" y="1074352"/>
                </a:lnTo>
                <a:lnTo>
                  <a:pt x="2307734" y="1092823"/>
                </a:lnTo>
                <a:lnTo>
                  <a:pt x="2259024" y="1099369"/>
                </a:lnTo>
                <a:lnTo>
                  <a:pt x="183230" y="1099369"/>
                </a:lnTo>
                <a:lnTo>
                  <a:pt x="134520" y="1092823"/>
                </a:lnTo>
                <a:lnTo>
                  <a:pt x="90750" y="1074352"/>
                </a:lnTo>
                <a:lnTo>
                  <a:pt x="53666" y="1045702"/>
                </a:lnTo>
                <a:lnTo>
                  <a:pt x="25016" y="1008618"/>
                </a:lnTo>
                <a:lnTo>
                  <a:pt x="6545" y="964848"/>
                </a:lnTo>
                <a:lnTo>
                  <a:pt x="0" y="916138"/>
                </a:lnTo>
                <a:lnTo>
                  <a:pt x="0" y="183230"/>
                </a:lnTo>
                <a:close/>
              </a:path>
            </a:pathLst>
          </a:custGeom>
          <a:ln w="9525">
            <a:solidFill>
              <a:srgbClr val="0091DA"/>
            </a:solidFill>
          </a:ln>
        </p:spPr>
        <p:txBody>
          <a:bodyPr wrap="square" lIns="0" tIns="0" rIns="0" bIns="0" rtlCol="0"/>
          <a:lstStyle/>
          <a:p>
            <a:endParaRPr/>
          </a:p>
        </p:txBody>
      </p:sp>
      <p:sp>
        <p:nvSpPr>
          <p:cNvPr id="29" name="object 29"/>
          <p:cNvSpPr txBox="1"/>
          <p:nvPr/>
        </p:nvSpPr>
        <p:spPr>
          <a:xfrm>
            <a:off x="9637424" y="3210052"/>
            <a:ext cx="1804035" cy="1007110"/>
          </a:xfrm>
          <a:prstGeom prst="rect">
            <a:avLst/>
          </a:prstGeom>
        </p:spPr>
        <p:txBody>
          <a:bodyPr vert="horz" wrap="square" lIns="0" tIns="22860" rIns="0" bIns="0" rtlCol="0">
            <a:spAutoFit/>
          </a:bodyPr>
          <a:lstStyle/>
          <a:p>
            <a:pPr marL="234950" marR="560705" indent="-222250">
              <a:lnSpc>
                <a:spcPts val="1900"/>
              </a:lnSpc>
              <a:spcBef>
                <a:spcPts val="180"/>
              </a:spcBef>
            </a:pPr>
            <a:r>
              <a:rPr sz="1600" spc="-5">
                <a:solidFill>
                  <a:srgbClr val="3F3F3F"/>
                </a:solidFill>
                <a:latin typeface="Consolas"/>
                <a:cs typeface="Consolas"/>
              </a:rPr>
              <a:t>selector:  app:</a:t>
            </a:r>
            <a:r>
              <a:rPr sz="1600" spc="-105">
                <a:solidFill>
                  <a:srgbClr val="3F3F3F"/>
                </a:solidFill>
                <a:latin typeface="Consolas"/>
                <a:cs typeface="Consolas"/>
              </a:rPr>
              <a:t> </a:t>
            </a:r>
            <a:r>
              <a:rPr sz="1600" spc="-5">
                <a:solidFill>
                  <a:srgbClr val="3F3F3F"/>
                </a:solidFill>
                <a:latin typeface="Consolas"/>
                <a:cs typeface="Consolas"/>
              </a:rPr>
              <a:t>blog</a:t>
            </a:r>
            <a:endParaRPr sz="1600">
              <a:latin typeface="Consolas"/>
              <a:cs typeface="Consolas"/>
            </a:endParaRPr>
          </a:p>
          <a:p>
            <a:pPr marL="234950">
              <a:lnSpc>
                <a:spcPts val="1830"/>
              </a:lnSpc>
            </a:pPr>
            <a:r>
              <a:rPr sz="1600" spc="-5">
                <a:solidFill>
                  <a:srgbClr val="3F3F3F"/>
                </a:solidFill>
                <a:latin typeface="Consolas"/>
                <a:cs typeface="Consolas"/>
              </a:rPr>
              <a:t>tier:</a:t>
            </a:r>
            <a:r>
              <a:rPr sz="1600" spc="-95">
                <a:solidFill>
                  <a:srgbClr val="3F3F3F"/>
                </a:solidFill>
                <a:latin typeface="Consolas"/>
                <a:cs typeface="Consolas"/>
              </a:rPr>
              <a:t> </a:t>
            </a:r>
            <a:r>
              <a:rPr sz="1600" spc="-5">
                <a:solidFill>
                  <a:srgbClr val="3F3F3F"/>
                </a:solidFill>
                <a:latin typeface="Consolas"/>
                <a:cs typeface="Consolas"/>
              </a:rPr>
              <a:t>frontend</a:t>
            </a:r>
            <a:endParaRPr sz="1600">
              <a:latin typeface="Consolas"/>
              <a:cs typeface="Consolas"/>
            </a:endParaRPr>
          </a:p>
          <a:p>
            <a:pPr marL="234950">
              <a:lnSpc>
                <a:spcPct val="100000"/>
              </a:lnSpc>
              <a:spcBef>
                <a:spcPts val="95"/>
              </a:spcBef>
            </a:pPr>
            <a:r>
              <a:rPr sz="1600" spc="-5">
                <a:solidFill>
                  <a:srgbClr val="3F3F3F"/>
                </a:solidFill>
                <a:latin typeface="Consolas"/>
                <a:cs typeface="Consolas"/>
              </a:rPr>
              <a:t>color:</a:t>
            </a:r>
            <a:r>
              <a:rPr sz="1600" spc="-40">
                <a:solidFill>
                  <a:srgbClr val="3F3F3F"/>
                </a:solidFill>
                <a:latin typeface="Consolas"/>
                <a:cs typeface="Consolas"/>
              </a:rPr>
              <a:t> </a:t>
            </a:r>
            <a:r>
              <a:rPr sz="1600" spc="-5">
                <a:solidFill>
                  <a:srgbClr val="B47ED9"/>
                </a:solidFill>
                <a:latin typeface="Consolas"/>
                <a:cs typeface="Consolas"/>
              </a:rPr>
              <a:t>blue</a:t>
            </a:r>
            <a:endParaRPr sz="1600">
              <a:latin typeface="Consolas"/>
              <a:cs typeface="Consolas"/>
            </a:endParaRPr>
          </a:p>
        </p:txBody>
      </p:sp>
      <p:sp>
        <p:nvSpPr>
          <p:cNvPr id="30" name="object 30"/>
          <p:cNvSpPr/>
          <p:nvPr/>
        </p:nvSpPr>
        <p:spPr>
          <a:xfrm>
            <a:off x="2384961" y="4485651"/>
            <a:ext cx="1597660" cy="1301115"/>
          </a:xfrm>
          <a:custGeom>
            <a:avLst/>
            <a:gdLst/>
            <a:ahLst/>
            <a:cxnLst/>
            <a:rect l="l" t="t" r="r" b="b"/>
            <a:pathLst>
              <a:path w="1597660" h="1301114">
                <a:moveTo>
                  <a:pt x="1380741" y="0"/>
                </a:moveTo>
                <a:lnTo>
                  <a:pt x="216830" y="0"/>
                </a:lnTo>
                <a:lnTo>
                  <a:pt x="167113" y="5726"/>
                </a:lnTo>
                <a:lnTo>
                  <a:pt x="121474"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4"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31" name="object 31"/>
          <p:cNvSpPr txBox="1"/>
          <p:nvPr/>
        </p:nvSpPr>
        <p:spPr>
          <a:xfrm>
            <a:off x="2817891"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32" name="object 32"/>
          <p:cNvSpPr/>
          <p:nvPr/>
        </p:nvSpPr>
        <p:spPr>
          <a:xfrm>
            <a:off x="4124422" y="4485651"/>
            <a:ext cx="1597660" cy="1301115"/>
          </a:xfrm>
          <a:custGeom>
            <a:avLst/>
            <a:gdLst/>
            <a:ahLst/>
            <a:cxnLst/>
            <a:rect l="l" t="t" r="r" b="b"/>
            <a:pathLst>
              <a:path w="1597660" h="1301114">
                <a:moveTo>
                  <a:pt x="1380741" y="0"/>
                </a:moveTo>
                <a:lnTo>
                  <a:pt x="216830" y="0"/>
                </a:lnTo>
                <a:lnTo>
                  <a:pt x="167113" y="5726"/>
                </a:lnTo>
                <a:lnTo>
                  <a:pt x="121474"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4"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33" name="object 33"/>
          <p:cNvSpPr txBox="1"/>
          <p:nvPr/>
        </p:nvSpPr>
        <p:spPr>
          <a:xfrm>
            <a:off x="4557353"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9600" y="1144348"/>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20"/>
                </a:lnTo>
                <a:lnTo>
                  <a:pt x="63538" y="2259327"/>
                </a:lnTo>
                <a:lnTo>
                  <a:pt x="89658" y="2295796"/>
                </a:lnTo>
                <a:lnTo>
                  <a:pt x="119534" y="2329122"/>
                </a:lnTo>
                <a:lnTo>
                  <a:pt x="152860" y="2358998"/>
                </a:lnTo>
                <a:lnTo>
                  <a:pt x="189329" y="2385118"/>
                </a:lnTo>
                <a:lnTo>
                  <a:pt x="228636" y="2407175"/>
                </a:lnTo>
                <a:lnTo>
                  <a:pt x="270475" y="2424864"/>
                </a:lnTo>
                <a:lnTo>
                  <a:pt x="314538" y="2437877"/>
                </a:lnTo>
                <a:lnTo>
                  <a:pt x="360520" y="2445910"/>
                </a:lnTo>
                <a:lnTo>
                  <a:pt x="408115" y="2448656"/>
                </a:lnTo>
                <a:lnTo>
                  <a:pt x="9018263" y="2448656"/>
                </a:lnTo>
                <a:lnTo>
                  <a:pt x="9065858" y="2445910"/>
                </a:lnTo>
                <a:lnTo>
                  <a:pt x="9111840" y="2437877"/>
                </a:lnTo>
                <a:lnTo>
                  <a:pt x="9155903" y="2424864"/>
                </a:lnTo>
                <a:lnTo>
                  <a:pt x="9197741" y="2407175"/>
                </a:lnTo>
                <a:lnTo>
                  <a:pt x="9237049" y="2385118"/>
                </a:lnTo>
                <a:lnTo>
                  <a:pt x="9273518" y="2358998"/>
                </a:lnTo>
                <a:lnTo>
                  <a:pt x="9306844" y="2329122"/>
                </a:lnTo>
                <a:lnTo>
                  <a:pt x="9336720" y="2295796"/>
                </a:lnTo>
                <a:lnTo>
                  <a:pt x="9362840" y="2259327"/>
                </a:lnTo>
                <a:lnTo>
                  <a:pt x="9384897" y="2220020"/>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3" name="object 3"/>
          <p:cNvSpPr/>
          <p:nvPr/>
        </p:nvSpPr>
        <p:spPr>
          <a:xfrm>
            <a:off x="579808" y="1025493"/>
            <a:ext cx="2195195" cy="399415"/>
          </a:xfrm>
          <a:custGeom>
            <a:avLst/>
            <a:gdLst/>
            <a:ahLst/>
            <a:cxnLst/>
            <a:rect l="l" t="t" r="r" b="b"/>
            <a:pathLst>
              <a:path w="2195195" h="399415">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4" name="object 4"/>
          <p:cNvSpPr/>
          <p:nvPr/>
        </p:nvSpPr>
        <p:spPr>
          <a:xfrm>
            <a:off x="579808" y="1025493"/>
            <a:ext cx="2195195" cy="399415"/>
          </a:xfrm>
          <a:custGeom>
            <a:avLst/>
            <a:gdLst/>
            <a:ahLst/>
            <a:cxnLst/>
            <a:rect l="l" t="t" r="r" b="b"/>
            <a:pathLst>
              <a:path w="2195195" h="399415">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903649" y="1108964"/>
            <a:ext cx="154876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45">
                <a:solidFill>
                  <a:srgbClr val="3F3F3F"/>
                </a:solidFill>
                <a:latin typeface="Calibri"/>
                <a:cs typeface="Calibri"/>
              </a:rPr>
              <a:t> </a:t>
            </a:r>
            <a:r>
              <a:rPr sz="1200" b="1" spc="-5">
                <a:solidFill>
                  <a:srgbClr val="3F3F3F"/>
                </a:solidFill>
                <a:latin typeface="Calibri"/>
                <a:cs typeface="Calibri"/>
              </a:rPr>
              <a:t>nginx-blue</a:t>
            </a:r>
            <a:endParaRPr sz="1200">
              <a:latin typeface="Calibri"/>
              <a:cs typeface="Calibri"/>
            </a:endParaRPr>
          </a:p>
        </p:txBody>
      </p:sp>
      <p:sp>
        <p:nvSpPr>
          <p:cNvPr id="6" name="object 6"/>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0"/>
              <a:t>Blue/Green (3)</a:t>
            </a:r>
            <a:endParaRPr lang="en-US"/>
          </a:p>
        </p:txBody>
      </p:sp>
      <p:sp>
        <p:nvSpPr>
          <p:cNvPr id="38" name="Content Placeholder 37">
            <a:extLst>
              <a:ext uri="{FF2B5EF4-FFF2-40B4-BE49-F238E27FC236}">
                <a16:creationId xmlns:a16="http://schemas.microsoft.com/office/drawing/2014/main" id="{7AB623B4-A2EC-4B70-8362-6CD82EDD90F0}"/>
              </a:ext>
            </a:extLst>
          </p:cNvPr>
          <p:cNvSpPr>
            <a:spLocks noGrp="1"/>
          </p:cNvSpPr>
          <p:nvPr>
            <p:ph sz="quarter" idx="11"/>
          </p:nvPr>
        </p:nvSpPr>
        <p:spPr/>
        <p:txBody>
          <a:bodyPr/>
          <a:lstStyle/>
          <a:p>
            <a:r>
              <a:rPr lang="en-US"/>
              <a:t/>
            </a:r>
            <a:br>
              <a:rPr lang="en-US"/>
            </a:br>
            <a:endParaRPr lang="en-US"/>
          </a:p>
        </p:txBody>
      </p:sp>
      <p:sp>
        <p:nvSpPr>
          <p:cNvPr id="7" name="object 7"/>
          <p:cNvSpPr/>
          <p:nvPr/>
        </p:nvSpPr>
        <p:spPr>
          <a:xfrm>
            <a:off x="507977" y="1643823"/>
            <a:ext cx="5348605" cy="1579880"/>
          </a:xfrm>
          <a:custGeom>
            <a:avLst/>
            <a:gdLst/>
            <a:ahLst/>
            <a:cxnLst/>
            <a:rect l="l" t="t" r="r" b="b"/>
            <a:pathLst>
              <a:path w="5348605" h="1579880">
                <a:moveTo>
                  <a:pt x="5084776" y="0"/>
                </a:moveTo>
                <a:lnTo>
                  <a:pt x="263248" y="0"/>
                </a:lnTo>
                <a:lnTo>
                  <a:pt x="215929" y="4241"/>
                </a:lnTo>
                <a:lnTo>
                  <a:pt x="171392" y="16469"/>
                </a:lnTo>
                <a:lnTo>
                  <a:pt x="130382" y="35941"/>
                </a:lnTo>
                <a:lnTo>
                  <a:pt x="93640" y="61913"/>
                </a:lnTo>
                <a:lnTo>
                  <a:pt x="61912" y="93641"/>
                </a:lnTo>
                <a:lnTo>
                  <a:pt x="35941" y="130382"/>
                </a:lnTo>
                <a:lnTo>
                  <a:pt x="16469" y="171393"/>
                </a:lnTo>
                <a:lnTo>
                  <a:pt x="4241" y="215930"/>
                </a:lnTo>
                <a:lnTo>
                  <a:pt x="0" y="263249"/>
                </a:lnTo>
                <a:lnTo>
                  <a:pt x="0" y="1316211"/>
                </a:lnTo>
                <a:lnTo>
                  <a:pt x="4241" y="1363530"/>
                </a:lnTo>
                <a:lnTo>
                  <a:pt x="16469" y="1408067"/>
                </a:lnTo>
                <a:lnTo>
                  <a:pt x="35941" y="1449078"/>
                </a:lnTo>
                <a:lnTo>
                  <a:pt x="61912" y="1485819"/>
                </a:lnTo>
                <a:lnTo>
                  <a:pt x="93640" y="1517547"/>
                </a:lnTo>
                <a:lnTo>
                  <a:pt x="130382" y="1543519"/>
                </a:lnTo>
                <a:lnTo>
                  <a:pt x="171392" y="1562991"/>
                </a:lnTo>
                <a:lnTo>
                  <a:pt x="215929" y="1575219"/>
                </a:lnTo>
                <a:lnTo>
                  <a:pt x="263248" y="1579460"/>
                </a:lnTo>
                <a:lnTo>
                  <a:pt x="5084776" y="1579460"/>
                </a:lnTo>
                <a:lnTo>
                  <a:pt x="5132095" y="1575219"/>
                </a:lnTo>
                <a:lnTo>
                  <a:pt x="5176632" y="1562991"/>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30"/>
                </a:lnTo>
                <a:lnTo>
                  <a:pt x="5331556" y="171393"/>
                </a:lnTo>
                <a:lnTo>
                  <a:pt x="5312084" y="130382"/>
                </a:lnTo>
                <a:lnTo>
                  <a:pt x="5286112" y="93641"/>
                </a:lnTo>
                <a:lnTo>
                  <a:pt x="5254384" y="61913"/>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8" name="object 8"/>
          <p:cNvSpPr/>
          <p:nvPr/>
        </p:nvSpPr>
        <p:spPr>
          <a:xfrm>
            <a:off x="653381" y="1777395"/>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4"/>
                </a:lnTo>
                <a:lnTo>
                  <a:pt x="1380741" y="1300954"/>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9" name="object 9"/>
          <p:cNvSpPr txBox="1"/>
          <p:nvPr/>
        </p:nvSpPr>
        <p:spPr>
          <a:xfrm>
            <a:off x="1086312" y="2206244"/>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0" name="object 10"/>
          <p:cNvSpPr/>
          <p:nvPr/>
        </p:nvSpPr>
        <p:spPr>
          <a:xfrm>
            <a:off x="2392843"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1" name="object 11"/>
          <p:cNvSpPr txBox="1"/>
          <p:nvPr/>
        </p:nvSpPr>
        <p:spPr>
          <a:xfrm>
            <a:off x="2825774"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12" name="object 12"/>
          <p:cNvSpPr/>
          <p:nvPr/>
        </p:nvSpPr>
        <p:spPr>
          <a:xfrm>
            <a:off x="4132305" y="1786427"/>
            <a:ext cx="1597660" cy="1301115"/>
          </a:xfrm>
          <a:custGeom>
            <a:avLst/>
            <a:gdLst/>
            <a:ahLst/>
            <a:cxnLst/>
            <a:rect l="l" t="t" r="r" b="b"/>
            <a:pathLst>
              <a:path w="1597660" h="1301114">
                <a:moveTo>
                  <a:pt x="1380741" y="0"/>
                </a:moveTo>
                <a:lnTo>
                  <a:pt x="216830" y="0"/>
                </a:lnTo>
                <a:lnTo>
                  <a:pt x="167113" y="5726"/>
                </a:lnTo>
                <a:lnTo>
                  <a:pt x="121474" y="22038"/>
                </a:lnTo>
                <a:lnTo>
                  <a:pt x="81214" y="47635"/>
                </a:lnTo>
                <a:lnTo>
                  <a:pt x="47635" y="81214"/>
                </a:lnTo>
                <a:lnTo>
                  <a:pt x="22038" y="121474"/>
                </a:lnTo>
                <a:lnTo>
                  <a:pt x="5726" y="167113"/>
                </a:lnTo>
                <a:lnTo>
                  <a:pt x="0" y="216830"/>
                </a:lnTo>
                <a:lnTo>
                  <a:pt x="0" y="1084125"/>
                </a:lnTo>
                <a:lnTo>
                  <a:pt x="5726" y="1133842"/>
                </a:lnTo>
                <a:lnTo>
                  <a:pt x="22038" y="1179481"/>
                </a:lnTo>
                <a:lnTo>
                  <a:pt x="47635" y="1219741"/>
                </a:lnTo>
                <a:lnTo>
                  <a:pt x="81214" y="1253320"/>
                </a:lnTo>
                <a:lnTo>
                  <a:pt x="121474" y="1278917"/>
                </a:lnTo>
                <a:lnTo>
                  <a:pt x="167113" y="1295229"/>
                </a:lnTo>
                <a:lnTo>
                  <a:pt x="216830" y="1300956"/>
                </a:lnTo>
                <a:lnTo>
                  <a:pt x="1380741" y="1300956"/>
                </a:lnTo>
                <a:lnTo>
                  <a:pt x="1430458" y="1295229"/>
                </a:lnTo>
                <a:lnTo>
                  <a:pt x="1476098" y="1278917"/>
                </a:lnTo>
                <a:lnTo>
                  <a:pt x="1516358" y="1253320"/>
                </a:lnTo>
                <a:lnTo>
                  <a:pt x="1549936" y="1219741"/>
                </a:lnTo>
                <a:lnTo>
                  <a:pt x="1575533" y="1179481"/>
                </a:lnTo>
                <a:lnTo>
                  <a:pt x="1591845" y="1133842"/>
                </a:lnTo>
                <a:lnTo>
                  <a:pt x="1597572" y="1084125"/>
                </a:lnTo>
                <a:lnTo>
                  <a:pt x="1597572" y="216830"/>
                </a:lnTo>
                <a:lnTo>
                  <a:pt x="1591845" y="167113"/>
                </a:lnTo>
                <a:lnTo>
                  <a:pt x="1575533" y="121474"/>
                </a:lnTo>
                <a:lnTo>
                  <a:pt x="1549936" y="81214"/>
                </a:lnTo>
                <a:lnTo>
                  <a:pt x="1516358" y="47635"/>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3" name="object 13"/>
          <p:cNvSpPr txBox="1"/>
          <p:nvPr/>
        </p:nvSpPr>
        <p:spPr>
          <a:xfrm>
            <a:off x="4565236" y="2215388"/>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14" name="object 14"/>
          <p:cNvSpPr/>
          <p:nvPr/>
        </p:nvSpPr>
        <p:spPr>
          <a:xfrm>
            <a:off x="6129271" y="1220467"/>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9"/>
                </a:lnTo>
                <a:lnTo>
                  <a:pt x="3042" y="2001084"/>
                </a:lnTo>
                <a:lnTo>
                  <a:pt x="11924" y="2048243"/>
                </a:lnTo>
                <a:lnTo>
                  <a:pt x="26280" y="2093222"/>
                </a:lnTo>
                <a:lnTo>
                  <a:pt x="45745" y="2135653"/>
                </a:lnTo>
                <a:lnTo>
                  <a:pt x="69952" y="2175171"/>
                </a:lnTo>
                <a:lnTo>
                  <a:pt x="98536" y="2211410"/>
                </a:lnTo>
                <a:lnTo>
                  <a:pt x="131130" y="2244004"/>
                </a:lnTo>
                <a:lnTo>
                  <a:pt x="167369" y="2272588"/>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8"/>
                </a:lnTo>
                <a:lnTo>
                  <a:pt x="3053504" y="2244004"/>
                </a:lnTo>
                <a:lnTo>
                  <a:pt x="3086098" y="2211410"/>
                </a:lnTo>
                <a:lnTo>
                  <a:pt x="3114682" y="2175171"/>
                </a:lnTo>
                <a:lnTo>
                  <a:pt x="3138889" y="2135653"/>
                </a:lnTo>
                <a:lnTo>
                  <a:pt x="3158353" y="2093222"/>
                </a:lnTo>
                <a:lnTo>
                  <a:pt x="3172710" y="2048243"/>
                </a:lnTo>
                <a:lnTo>
                  <a:pt x="3181592" y="2001084"/>
                </a:lnTo>
                <a:lnTo>
                  <a:pt x="3184634" y="1952109"/>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15" name="object 15"/>
          <p:cNvSpPr/>
          <p:nvPr/>
        </p:nvSpPr>
        <p:spPr>
          <a:xfrm>
            <a:off x="6129271" y="1220467"/>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16" name="object 16"/>
          <p:cNvSpPr txBox="1"/>
          <p:nvPr/>
        </p:nvSpPr>
        <p:spPr>
          <a:xfrm>
            <a:off x="6322364" y="1299971"/>
            <a:ext cx="2683510" cy="215646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0000"/>
              </a:lnSpc>
              <a:spcBef>
                <a:spcPts val="25"/>
              </a:spcBef>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color:</a:t>
            </a:r>
            <a:r>
              <a:rPr sz="1400" spc="-15">
                <a:solidFill>
                  <a:srgbClr val="3F3F3F"/>
                </a:solidFill>
                <a:latin typeface="Consolas"/>
                <a:cs typeface="Consolas"/>
              </a:rPr>
              <a:t> </a:t>
            </a:r>
            <a:r>
              <a:rPr sz="1400" b="1" spc="5">
                <a:solidFill>
                  <a:srgbClr val="B47ED9"/>
                </a:solidFill>
                <a:latin typeface="Consolas"/>
                <a:cs typeface="Consolas"/>
              </a:rPr>
              <a:t>blue</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405765" marR="1383030" indent="-196850">
              <a:lnSpc>
                <a:spcPct val="101400"/>
              </a:lnSpc>
            </a:pPr>
            <a:r>
              <a:rPr sz="1400">
                <a:solidFill>
                  <a:srgbClr val="3F3F3F"/>
                </a:solidFill>
                <a:latin typeface="Consolas"/>
                <a:cs typeface="Consolas"/>
              </a:rPr>
              <a:t>replicas:</a:t>
            </a:r>
            <a:r>
              <a:rPr sz="1400" spc="-50">
                <a:solidFill>
                  <a:srgbClr val="3F3F3F"/>
                </a:solidFill>
                <a:latin typeface="Consolas"/>
                <a:cs typeface="Consolas"/>
              </a:rPr>
              <a:t> </a:t>
            </a:r>
            <a:r>
              <a:rPr sz="1400">
                <a:solidFill>
                  <a:srgbClr val="3F3F3F"/>
                </a:solidFill>
                <a:latin typeface="Consolas"/>
                <a:cs typeface="Consolas"/>
              </a:rPr>
              <a:t>3  </a:t>
            </a:r>
            <a:r>
              <a:rPr sz="1400" spc="5">
                <a:solidFill>
                  <a:srgbClr val="3F3F3F"/>
                </a:solidFill>
                <a:latin typeface="Consolas"/>
                <a:cs typeface="Consolas"/>
              </a:rPr>
              <a:t>spec:</a:t>
            </a:r>
            <a:endParaRPr sz="1400">
              <a:latin typeface="Consolas"/>
              <a:cs typeface="Consolas"/>
            </a:endParaRPr>
          </a:p>
          <a:p>
            <a:pPr marL="602615">
              <a:lnSpc>
                <a:spcPct val="100000"/>
              </a:lnSpc>
              <a:spcBef>
                <a:spcPts val="25"/>
              </a:spcBef>
            </a:pPr>
            <a:r>
              <a:rPr sz="1400" spc="5">
                <a:solidFill>
                  <a:srgbClr val="3F3F3F"/>
                </a:solidFill>
                <a:latin typeface="Consolas"/>
                <a:cs typeface="Consolas"/>
              </a:rPr>
              <a:t>containers:</a:t>
            </a:r>
            <a:endParaRPr sz="1400">
              <a:latin typeface="Consolas"/>
              <a:cs typeface="Consolas"/>
            </a:endParaRPr>
          </a:p>
          <a:p>
            <a:pPr marL="602615">
              <a:lnSpc>
                <a:spcPts val="1645"/>
              </a:lnSpc>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nginx:1.13.1</a:t>
            </a:r>
            <a:endParaRPr sz="1400">
              <a:latin typeface="Consolas"/>
              <a:cs typeface="Consolas"/>
            </a:endParaRPr>
          </a:p>
        </p:txBody>
      </p:sp>
      <p:sp>
        <p:nvSpPr>
          <p:cNvPr id="17" name="object 17"/>
          <p:cNvSpPr/>
          <p:nvPr/>
        </p:nvSpPr>
        <p:spPr>
          <a:xfrm>
            <a:off x="369600" y="3852604"/>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19"/>
                </a:lnTo>
                <a:lnTo>
                  <a:pt x="63538" y="2259327"/>
                </a:lnTo>
                <a:lnTo>
                  <a:pt x="89658" y="2295796"/>
                </a:lnTo>
                <a:lnTo>
                  <a:pt x="119534" y="2329122"/>
                </a:lnTo>
                <a:lnTo>
                  <a:pt x="152860" y="2358998"/>
                </a:lnTo>
                <a:lnTo>
                  <a:pt x="189329" y="2385118"/>
                </a:lnTo>
                <a:lnTo>
                  <a:pt x="228636" y="2407175"/>
                </a:lnTo>
                <a:lnTo>
                  <a:pt x="270475" y="2424864"/>
                </a:lnTo>
                <a:lnTo>
                  <a:pt x="314538" y="2437878"/>
                </a:lnTo>
                <a:lnTo>
                  <a:pt x="360520" y="2445911"/>
                </a:lnTo>
                <a:lnTo>
                  <a:pt x="408115" y="2448657"/>
                </a:lnTo>
                <a:lnTo>
                  <a:pt x="9018263" y="2448657"/>
                </a:lnTo>
                <a:lnTo>
                  <a:pt x="9065858" y="2445911"/>
                </a:lnTo>
                <a:lnTo>
                  <a:pt x="9111840" y="2437878"/>
                </a:lnTo>
                <a:lnTo>
                  <a:pt x="9155903" y="2424864"/>
                </a:lnTo>
                <a:lnTo>
                  <a:pt x="9197741" y="2407175"/>
                </a:lnTo>
                <a:lnTo>
                  <a:pt x="9237049" y="2385118"/>
                </a:lnTo>
                <a:lnTo>
                  <a:pt x="9273518" y="2358998"/>
                </a:lnTo>
                <a:lnTo>
                  <a:pt x="9306844" y="2329122"/>
                </a:lnTo>
                <a:lnTo>
                  <a:pt x="9336720" y="2295796"/>
                </a:lnTo>
                <a:lnTo>
                  <a:pt x="9362840" y="2259327"/>
                </a:lnTo>
                <a:lnTo>
                  <a:pt x="9384897" y="2220019"/>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18" name="object 18"/>
          <p:cNvSpPr/>
          <p:nvPr/>
        </p:nvSpPr>
        <p:spPr>
          <a:xfrm>
            <a:off x="579808" y="3733749"/>
            <a:ext cx="2195195" cy="399415"/>
          </a:xfrm>
          <a:custGeom>
            <a:avLst/>
            <a:gdLst/>
            <a:ahLst/>
            <a:cxnLst/>
            <a:rect l="l" t="t" r="r" b="b"/>
            <a:pathLst>
              <a:path w="2195195" h="399414">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19" name="object 19"/>
          <p:cNvSpPr/>
          <p:nvPr/>
        </p:nvSpPr>
        <p:spPr>
          <a:xfrm>
            <a:off x="579808" y="3733749"/>
            <a:ext cx="2195195" cy="399415"/>
          </a:xfrm>
          <a:custGeom>
            <a:avLst/>
            <a:gdLst/>
            <a:ahLst/>
            <a:cxnLst/>
            <a:rect l="l" t="t" r="r" b="b"/>
            <a:pathLst>
              <a:path w="2195195" h="399414">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20" name="object 20"/>
          <p:cNvSpPr txBox="1"/>
          <p:nvPr/>
        </p:nvSpPr>
        <p:spPr>
          <a:xfrm>
            <a:off x="863231" y="3815588"/>
            <a:ext cx="162750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25">
                <a:solidFill>
                  <a:srgbClr val="3F3F3F"/>
                </a:solidFill>
                <a:latin typeface="Calibri"/>
                <a:cs typeface="Calibri"/>
              </a:rPr>
              <a:t> </a:t>
            </a:r>
            <a:r>
              <a:rPr sz="1200" b="1" spc="-10">
                <a:solidFill>
                  <a:srgbClr val="3F3F3F"/>
                </a:solidFill>
                <a:latin typeface="Calibri"/>
                <a:cs typeface="Calibri"/>
              </a:rPr>
              <a:t>nginx-green</a:t>
            </a:r>
            <a:endParaRPr sz="1200">
              <a:latin typeface="Calibri"/>
              <a:cs typeface="Calibri"/>
            </a:endParaRPr>
          </a:p>
        </p:txBody>
      </p:sp>
      <p:sp>
        <p:nvSpPr>
          <p:cNvPr id="21" name="object 21"/>
          <p:cNvSpPr/>
          <p:nvPr/>
        </p:nvSpPr>
        <p:spPr>
          <a:xfrm>
            <a:off x="507977" y="4352079"/>
            <a:ext cx="5348605" cy="1579880"/>
          </a:xfrm>
          <a:custGeom>
            <a:avLst/>
            <a:gdLst/>
            <a:ahLst/>
            <a:cxnLst/>
            <a:rect l="l" t="t" r="r" b="b"/>
            <a:pathLst>
              <a:path w="5348605" h="1579879">
                <a:moveTo>
                  <a:pt x="5084776" y="0"/>
                </a:moveTo>
                <a:lnTo>
                  <a:pt x="263248" y="0"/>
                </a:lnTo>
                <a:lnTo>
                  <a:pt x="215929" y="4241"/>
                </a:lnTo>
                <a:lnTo>
                  <a:pt x="171392" y="16469"/>
                </a:lnTo>
                <a:lnTo>
                  <a:pt x="130382" y="35941"/>
                </a:lnTo>
                <a:lnTo>
                  <a:pt x="93640" y="61912"/>
                </a:lnTo>
                <a:lnTo>
                  <a:pt x="61912" y="93640"/>
                </a:lnTo>
                <a:lnTo>
                  <a:pt x="35941" y="130381"/>
                </a:lnTo>
                <a:lnTo>
                  <a:pt x="16469" y="171392"/>
                </a:lnTo>
                <a:lnTo>
                  <a:pt x="4241" y="215929"/>
                </a:lnTo>
                <a:lnTo>
                  <a:pt x="0" y="263249"/>
                </a:lnTo>
                <a:lnTo>
                  <a:pt x="0" y="1316211"/>
                </a:lnTo>
                <a:lnTo>
                  <a:pt x="4241" y="1363530"/>
                </a:lnTo>
                <a:lnTo>
                  <a:pt x="16469" y="1408067"/>
                </a:lnTo>
                <a:lnTo>
                  <a:pt x="35941" y="1449078"/>
                </a:lnTo>
                <a:lnTo>
                  <a:pt x="61912" y="1485819"/>
                </a:lnTo>
                <a:lnTo>
                  <a:pt x="93640" y="1517547"/>
                </a:lnTo>
                <a:lnTo>
                  <a:pt x="130382" y="1543519"/>
                </a:lnTo>
                <a:lnTo>
                  <a:pt x="171392" y="1562990"/>
                </a:lnTo>
                <a:lnTo>
                  <a:pt x="215929" y="1575219"/>
                </a:lnTo>
                <a:lnTo>
                  <a:pt x="263248" y="1579460"/>
                </a:lnTo>
                <a:lnTo>
                  <a:pt x="5084776" y="1579460"/>
                </a:lnTo>
                <a:lnTo>
                  <a:pt x="5132095" y="1575219"/>
                </a:lnTo>
                <a:lnTo>
                  <a:pt x="5176632" y="1562990"/>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29"/>
                </a:lnTo>
                <a:lnTo>
                  <a:pt x="5331556" y="171392"/>
                </a:lnTo>
                <a:lnTo>
                  <a:pt x="5312084" y="130381"/>
                </a:lnTo>
                <a:lnTo>
                  <a:pt x="5286112" y="93640"/>
                </a:lnTo>
                <a:lnTo>
                  <a:pt x="5254384" y="61912"/>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22" name="object 22"/>
          <p:cNvSpPr/>
          <p:nvPr/>
        </p:nvSpPr>
        <p:spPr>
          <a:xfrm>
            <a:off x="653381" y="4485651"/>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23" name="object 23"/>
          <p:cNvSpPr txBox="1"/>
          <p:nvPr/>
        </p:nvSpPr>
        <p:spPr>
          <a:xfrm>
            <a:off x="1086312"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24" name="object 24"/>
          <p:cNvSpPr/>
          <p:nvPr/>
        </p:nvSpPr>
        <p:spPr>
          <a:xfrm>
            <a:off x="6129271" y="3928723"/>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8"/>
                </a:lnTo>
                <a:lnTo>
                  <a:pt x="3042" y="2001083"/>
                </a:lnTo>
                <a:lnTo>
                  <a:pt x="11924" y="2048243"/>
                </a:lnTo>
                <a:lnTo>
                  <a:pt x="26280" y="2093221"/>
                </a:lnTo>
                <a:lnTo>
                  <a:pt x="45745" y="2135652"/>
                </a:lnTo>
                <a:lnTo>
                  <a:pt x="69952" y="2175170"/>
                </a:lnTo>
                <a:lnTo>
                  <a:pt x="98536" y="2211409"/>
                </a:lnTo>
                <a:lnTo>
                  <a:pt x="131130" y="2244004"/>
                </a:lnTo>
                <a:lnTo>
                  <a:pt x="167369" y="2272587"/>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7"/>
                </a:lnTo>
                <a:lnTo>
                  <a:pt x="3053504" y="2244004"/>
                </a:lnTo>
                <a:lnTo>
                  <a:pt x="3086098" y="2211409"/>
                </a:lnTo>
                <a:lnTo>
                  <a:pt x="3114682" y="2175170"/>
                </a:lnTo>
                <a:lnTo>
                  <a:pt x="3138889" y="2135652"/>
                </a:lnTo>
                <a:lnTo>
                  <a:pt x="3158353" y="2093221"/>
                </a:lnTo>
                <a:lnTo>
                  <a:pt x="3172710" y="2048243"/>
                </a:lnTo>
                <a:lnTo>
                  <a:pt x="3181592" y="2001083"/>
                </a:lnTo>
                <a:lnTo>
                  <a:pt x="3184634" y="1952108"/>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25" name="object 25"/>
          <p:cNvSpPr/>
          <p:nvPr/>
        </p:nvSpPr>
        <p:spPr>
          <a:xfrm>
            <a:off x="6129271" y="3928723"/>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26" name="object 26"/>
          <p:cNvSpPr txBox="1"/>
          <p:nvPr/>
        </p:nvSpPr>
        <p:spPr>
          <a:xfrm>
            <a:off x="6322364" y="4006596"/>
            <a:ext cx="2683510" cy="215900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1400"/>
              </a:lnSpc>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color:</a:t>
            </a:r>
            <a:r>
              <a:rPr sz="1400" spc="-20">
                <a:solidFill>
                  <a:srgbClr val="3F3F3F"/>
                </a:solidFill>
                <a:latin typeface="Consolas"/>
                <a:cs typeface="Consolas"/>
              </a:rPr>
              <a:t> </a:t>
            </a:r>
            <a:r>
              <a:rPr sz="1400" b="1" spc="5">
                <a:solidFill>
                  <a:srgbClr val="B47ED9"/>
                </a:solidFill>
                <a:latin typeface="Consolas"/>
                <a:cs typeface="Consolas"/>
              </a:rPr>
              <a:t>green</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405765" marR="1383030" indent="-196850">
              <a:lnSpc>
                <a:spcPts val="1700"/>
              </a:lnSpc>
              <a:spcBef>
                <a:spcPts val="40"/>
              </a:spcBef>
            </a:pPr>
            <a:r>
              <a:rPr sz="1400">
                <a:solidFill>
                  <a:srgbClr val="3F3F3F"/>
                </a:solidFill>
                <a:latin typeface="Consolas"/>
                <a:cs typeface="Consolas"/>
              </a:rPr>
              <a:t>replicas:</a:t>
            </a:r>
            <a:r>
              <a:rPr sz="1400" spc="-50">
                <a:solidFill>
                  <a:srgbClr val="3F3F3F"/>
                </a:solidFill>
                <a:latin typeface="Consolas"/>
                <a:cs typeface="Consolas"/>
              </a:rPr>
              <a:t> </a:t>
            </a:r>
            <a:r>
              <a:rPr sz="1400">
                <a:solidFill>
                  <a:srgbClr val="3F3F3F"/>
                </a:solidFill>
                <a:latin typeface="Consolas"/>
                <a:cs typeface="Consolas"/>
              </a:rPr>
              <a:t>3  </a:t>
            </a:r>
            <a:r>
              <a:rPr sz="1400" spc="5">
                <a:solidFill>
                  <a:srgbClr val="3F3F3F"/>
                </a:solidFill>
                <a:latin typeface="Consolas"/>
                <a:cs typeface="Consolas"/>
              </a:rPr>
              <a:t>spec:</a:t>
            </a:r>
            <a:endParaRPr sz="1400">
              <a:latin typeface="Consolas"/>
              <a:cs typeface="Consolas"/>
            </a:endParaRPr>
          </a:p>
          <a:p>
            <a:pPr marL="602615">
              <a:lnSpc>
                <a:spcPts val="1650"/>
              </a:lnSpc>
            </a:pPr>
            <a:r>
              <a:rPr sz="1400" spc="5">
                <a:solidFill>
                  <a:srgbClr val="3F3F3F"/>
                </a:solidFill>
                <a:latin typeface="Consolas"/>
                <a:cs typeface="Consolas"/>
              </a:rPr>
              <a:t>containers:</a:t>
            </a:r>
            <a:endParaRPr sz="1400">
              <a:latin typeface="Consolas"/>
              <a:cs typeface="Consolas"/>
            </a:endParaRPr>
          </a:p>
          <a:p>
            <a:pPr marL="602615">
              <a:lnSpc>
                <a:spcPts val="1645"/>
              </a:lnSpc>
              <a:spcBef>
                <a:spcPts val="25"/>
              </a:spcBef>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nginx:1.13.2</a:t>
            </a:r>
            <a:endParaRPr sz="1400">
              <a:latin typeface="Consolas"/>
              <a:cs typeface="Consolas"/>
            </a:endParaRPr>
          </a:p>
        </p:txBody>
      </p:sp>
      <p:sp>
        <p:nvSpPr>
          <p:cNvPr id="27" name="object 27"/>
          <p:cNvSpPr/>
          <p:nvPr/>
        </p:nvSpPr>
        <p:spPr>
          <a:xfrm>
            <a:off x="9505017" y="3173120"/>
            <a:ext cx="2442845" cy="1099820"/>
          </a:xfrm>
          <a:custGeom>
            <a:avLst/>
            <a:gdLst/>
            <a:ahLst/>
            <a:cxnLst/>
            <a:rect l="l" t="t" r="r" b="b"/>
            <a:pathLst>
              <a:path w="2442845" h="1099820">
                <a:moveTo>
                  <a:pt x="2259025" y="0"/>
                </a:moveTo>
                <a:lnTo>
                  <a:pt x="183230" y="0"/>
                </a:lnTo>
                <a:lnTo>
                  <a:pt x="134520" y="6545"/>
                </a:lnTo>
                <a:lnTo>
                  <a:pt x="90750" y="25016"/>
                </a:lnTo>
                <a:lnTo>
                  <a:pt x="53667" y="53667"/>
                </a:lnTo>
                <a:lnTo>
                  <a:pt x="25016" y="90751"/>
                </a:lnTo>
                <a:lnTo>
                  <a:pt x="6545" y="134521"/>
                </a:lnTo>
                <a:lnTo>
                  <a:pt x="0" y="183231"/>
                </a:lnTo>
                <a:lnTo>
                  <a:pt x="0" y="916138"/>
                </a:lnTo>
                <a:lnTo>
                  <a:pt x="6545" y="964848"/>
                </a:lnTo>
                <a:lnTo>
                  <a:pt x="25016" y="1008618"/>
                </a:lnTo>
                <a:lnTo>
                  <a:pt x="53667" y="1045702"/>
                </a:lnTo>
                <a:lnTo>
                  <a:pt x="90750" y="1074352"/>
                </a:lnTo>
                <a:lnTo>
                  <a:pt x="134520" y="1092824"/>
                </a:lnTo>
                <a:lnTo>
                  <a:pt x="183230" y="1099369"/>
                </a:lnTo>
                <a:lnTo>
                  <a:pt x="2259025" y="1099369"/>
                </a:lnTo>
                <a:lnTo>
                  <a:pt x="2307734" y="1092824"/>
                </a:lnTo>
                <a:lnTo>
                  <a:pt x="2351504" y="1074352"/>
                </a:lnTo>
                <a:lnTo>
                  <a:pt x="2388588" y="1045702"/>
                </a:lnTo>
                <a:lnTo>
                  <a:pt x="2417239" y="1008618"/>
                </a:lnTo>
                <a:lnTo>
                  <a:pt x="2435710" y="964848"/>
                </a:lnTo>
                <a:lnTo>
                  <a:pt x="2442255" y="916138"/>
                </a:lnTo>
                <a:lnTo>
                  <a:pt x="2442255" y="183231"/>
                </a:lnTo>
                <a:lnTo>
                  <a:pt x="2435710" y="134521"/>
                </a:lnTo>
                <a:lnTo>
                  <a:pt x="2417239" y="90751"/>
                </a:lnTo>
                <a:lnTo>
                  <a:pt x="2388588" y="53667"/>
                </a:lnTo>
                <a:lnTo>
                  <a:pt x="2351504" y="25016"/>
                </a:lnTo>
                <a:lnTo>
                  <a:pt x="2307734" y="6545"/>
                </a:lnTo>
                <a:lnTo>
                  <a:pt x="2259025" y="0"/>
                </a:lnTo>
                <a:close/>
              </a:path>
            </a:pathLst>
          </a:custGeom>
          <a:solidFill>
            <a:srgbClr val="FFFFFF"/>
          </a:solidFill>
        </p:spPr>
        <p:txBody>
          <a:bodyPr wrap="square" lIns="0" tIns="0" rIns="0" bIns="0" rtlCol="0"/>
          <a:lstStyle/>
          <a:p>
            <a:endParaRPr/>
          </a:p>
        </p:txBody>
      </p:sp>
      <p:sp>
        <p:nvSpPr>
          <p:cNvPr id="28" name="object 28"/>
          <p:cNvSpPr/>
          <p:nvPr/>
        </p:nvSpPr>
        <p:spPr>
          <a:xfrm>
            <a:off x="9505017" y="3173120"/>
            <a:ext cx="2442845" cy="1099820"/>
          </a:xfrm>
          <a:custGeom>
            <a:avLst/>
            <a:gdLst/>
            <a:ahLst/>
            <a:cxnLst/>
            <a:rect l="l" t="t" r="r" b="b"/>
            <a:pathLst>
              <a:path w="2442845" h="1099820">
                <a:moveTo>
                  <a:pt x="0" y="183230"/>
                </a:moveTo>
                <a:lnTo>
                  <a:pt x="6545" y="134520"/>
                </a:lnTo>
                <a:lnTo>
                  <a:pt x="25016" y="90750"/>
                </a:lnTo>
                <a:lnTo>
                  <a:pt x="53666" y="53667"/>
                </a:lnTo>
                <a:lnTo>
                  <a:pt x="90750" y="25016"/>
                </a:lnTo>
                <a:lnTo>
                  <a:pt x="134520" y="6545"/>
                </a:lnTo>
                <a:lnTo>
                  <a:pt x="183230" y="0"/>
                </a:lnTo>
                <a:lnTo>
                  <a:pt x="2259024" y="0"/>
                </a:lnTo>
                <a:lnTo>
                  <a:pt x="2307734" y="6545"/>
                </a:lnTo>
                <a:lnTo>
                  <a:pt x="2351504" y="25016"/>
                </a:lnTo>
                <a:lnTo>
                  <a:pt x="2388588" y="53667"/>
                </a:lnTo>
                <a:lnTo>
                  <a:pt x="2417238" y="90750"/>
                </a:lnTo>
                <a:lnTo>
                  <a:pt x="2435709" y="134520"/>
                </a:lnTo>
                <a:lnTo>
                  <a:pt x="2442255" y="183230"/>
                </a:lnTo>
                <a:lnTo>
                  <a:pt x="2442255" y="916138"/>
                </a:lnTo>
                <a:lnTo>
                  <a:pt x="2435709" y="964848"/>
                </a:lnTo>
                <a:lnTo>
                  <a:pt x="2417238" y="1008618"/>
                </a:lnTo>
                <a:lnTo>
                  <a:pt x="2388588" y="1045702"/>
                </a:lnTo>
                <a:lnTo>
                  <a:pt x="2351504" y="1074352"/>
                </a:lnTo>
                <a:lnTo>
                  <a:pt x="2307734" y="1092823"/>
                </a:lnTo>
                <a:lnTo>
                  <a:pt x="2259024" y="1099369"/>
                </a:lnTo>
                <a:lnTo>
                  <a:pt x="183230" y="1099369"/>
                </a:lnTo>
                <a:lnTo>
                  <a:pt x="134520" y="1092823"/>
                </a:lnTo>
                <a:lnTo>
                  <a:pt x="90750" y="1074352"/>
                </a:lnTo>
                <a:lnTo>
                  <a:pt x="53666" y="1045702"/>
                </a:lnTo>
                <a:lnTo>
                  <a:pt x="25016" y="1008618"/>
                </a:lnTo>
                <a:lnTo>
                  <a:pt x="6545" y="964848"/>
                </a:lnTo>
                <a:lnTo>
                  <a:pt x="0" y="916138"/>
                </a:lnTo>
                <a:lnTo>
                  <a:pt x="0" y="183230"/>
                </a:lnTo>
                <a:close/>
              </a:path>
            </a:pathLst>
          </a:custGeom>
          <a:ln w="9525">
            <a:solidFill>
              <a:srgbClr val="0091DA"/>
            </a:solidFill>
          </a:ln>
        </p:spPr>
        <p:txBody>
          <a:bodyPr wrap="square" lIns="0" tIns="0" rIns="0" bIns="0" rtlCol="0"/>
          <a:lstStyle/>
          <a:p>
            <a:endParaRPr/>
          </a:p>
        </p:txBody>
      </p:sp>
      <p:sp>
        <p:nvSpPr>
          <p:cNvPr id="29" name="object 29"/>
          <p:cNvSpPr txBox="1"/>
          <p:nvPr/>
        </p:nvSpPr>
        <p:spPr>
          <a:xfrm>
            <a:off x="9637424" y="3210052"/>
            <a:ext cx="1804035" cy="1007110"/>
          </a:xfrm>
          <a:prstGeom prst="rect">
            <a:avLst/>
          </a:prstGeom>
        </p:spPr>
        <p:txBody>
          <a:bodyPr vert="horz" wrap="square" lIns="0" tIns="22860" rIns="0" bIns="0" rtlCol="0">
            <a:spAutoFit/>
          </a:bodyPr>
          <a:lstStyle/>
          <a:p>
            <a:pPr marL="234950" marR="560705" indent="-222250">
              <a:lnSpc>
                <a:spcPts val="1900"/>
              </a:lnSpc>
              <a:spcBef>
                <a:spcPts val="180"/>
              </a:spcBef>
            </a:pPr>
            <a:r>
              <a:rPr sz="1600" spc="-5">
                <a:solidFill>
                  <a:srgbClr val="3F3F3F"/>
                </a:solidFill>
                <a:latin typeface="Consolas"/>
                <a:cs typeface="Consolas"/>
              </a:rPr>
              <a:t>selector:  app:</a:t>
            </a:r>
            <a:r>
              <a:rPr sz="1600" spc="-105">
                <a:solidFill>
                  <a:srgbClr val="3F3F3F"/>
                </a:solidFill>
                <a:latin typeface="Consolas"/>
                <a:cs typeface="Consolas"/>
              </a:rPr>
              <a:t> </a:t>
            </a:r>
            <a:r>
              <a:rPr sz="1600" spc="-5">
                <a:solidFill>
                  <a:srgbClr val="3F3F3F"/>
                </a:solidFill>
                <a:latin typeface="Consolas"/>
                <a:cs typeface="Consolas"/>
              </a:rPr>
              <a:t>blog</a:t>
            </a:r>
            <a:endParaRPr sz="1600">
              <a:latin typeface="Consolas"/>
              <a:cs typeface="Consolas"/>
            </a:endParaRPr>
          </a:p>
          <a:p>
            <a:pPr marL="234950">
              <a:lnSpc>
                <a:spcPts val="1830"/>
              </a:lnSpc>
            </a:pPr>
            <a:r>
              <a:rPr sz="1600" spc="-5">
                <a:solidFill>
                  <a:srgbClr val="3F3F3F"/>
                </a:solidFill>
                <a:latin typeface="Consolas"/>
                <a:cs typeface="Consolas"/>
              </a:rPr>
              <a:t>tier:</a:t>
            </a:r>
            <a:r>
              <a:rPr sz="1600" spc="-95">
                <a:solidFill>
                  <a:srgbClr val="3F3F3F"/>
                </a:solidFill>
                <a:latin typeface="Consolas"/>
                <a:cs typeface="Consolas"/>
              </a:rPr>
              <a:t> </a:t>
            </a:r>
            <a:r>
              <a:rPr sz="1600" spc="-5">
                <a:solidFill>
                  <a:srgbClr val="3F3F3F"/>
                </a:solidFill>
                <a:latin typeface="Consolas"/>
                <a:cs typeface="Consolas"/>
              </a:rPr>
              <a:t>frontend</a:t>
            </a:r>
            <a:endParaRPr sz="1600">
              <a:latin typeface="Consolas"/>
              <a:cs typeface="Consolas"/>
            </a:endParaRPr>
          </a:p>
          <a:p>
            <a:pPr marL="234950">
              <a:lnSpc>
                <a:spcPct val="100000"/>
              </a:lnSpc>
              <a:spcBef>
                <a:spcPts val="95"/>
              </a:spcBef>
            </a:pPr>
            <a:r>
              <a:rPr sz="1600" spc="-5">
                <a:solidFill>
                  <a:srgbClr val="3F3F3F"/>
                </a:solidFill>
                <a:latin typeface="Consolas"/>
                <a:cs typeface="Consolas"/>
              </a:rPr>
              <a:t>color:</a:t>
            </a:r>
            <a:r>
              <a:rPr sz="1600" spc="-50">
                <a:solidFill>
                  <a:srgbClr val="3F3F3F"/>
                </a:solidFill>
                <a:latin typeface="Consolas"/>
                <a:cs typeface="Consolas"/>
              </a:rPr>
              <a:t> </a:t>
            </a:r>
            <a:r>
              <a:rPr sz="1600" spc="-5">
                <a:solidFill>
                  <a:srgbClr val="B47ED9"/>
                </a:solidFill>
                <a:latin typeface="Consolas"/>
                <a:cs typeface="Consolas"/>
              </a:rPr>
              <a:t>green</a:t>
            </a:r>
            <a:endParaRPr sz="1600">
              <a:latin typeface="Consolas"/>
              <a:cs typeface="Consolas"/>
            </a:endParaRPr>
          </a:p>
        </p:txBody>
      </p:sp>
      <p:sp>
        <p:nvSpPr>
          <p:cNvPr id="30" name="object 30"/>
          <p:cNvSpPr/>
          <p:nvPr/>
        </p:nvSpPr>
        <p:spPr>
          <a:xfrm>
            <a:off x="2384961" y="4485651"/>
            <a:ext cx="1597660" cy="1301115"/>
          </a:xfrm>
          <a:custGeom>
            <a:avLst/>
            <a:gdLst/>
            <a:ahLst/>
            <a:cxnLst/>
            <a:rect l="l" t="t" r="r" b="b"/>
            <a:pathLst>
              <a:path w="1597660" h="1301114">
                <a:moveTo>
                  <a:pt x="1380741" y="0"/>
                </a:moveTo>
                <a:lnTo>
                  <a:pt x="216830" y="0"/>
                </a:lnTo>
                <a:lnTo>
                  <a:pt x="167113" y="5726"/>
                </a:lnTo>
                <a:lnTo>
                  <a:pt x="121474"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4"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31" name="object 31"/>
          <p:cNvSpPr txBox="1"/>
          <p:nvPr/>
        </p:nvSpPr>
        <p:spPr>
          <a:xfrm>
            <a:off x="2817891"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32" name="object 32"/>
          <p:cNvSpPr/>
          <p:nvPr/>
        </p:nvSpPr>
        <p:spPr>
          <a:xfrm>
            <a:off x="4124422" y="4485651"/>
            <a:ext cx="1597660" cy="1301115"/>
          </a:xfrm>
          <a:custGeom>
            <a:avLst/>
            <a:gdLst/>
            <a:ahLst/>
            <a:cxnLst/>
            <a:rect l="l" t="t" r="r" b="b"/>
            <a:pathLst>
              <a:path w="1597660" h="1301114">
                <a:moveTo>
                  <a:pt x="1380741" y="0"/>
                </a:moveTo>
                <a:lnTo>
                  <a:pt x="216830" y="0"/>
                </a:lnTo>
                <a:lnTo>
                  <a:pt x="167113" y="5726"/>
                </a:lnTo>
                <a:lnTo>
                  <a:pt x="121474"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4"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33" name="object 33"/>
          <p:cNvSpPr txBox="1"/>
          <p:nvPr/>
        </p:nvSpPr>
        <p:spPr>
          <a:xfrm>
            <a:off x="4557353"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34" name="object 34"/>
          <p:cNvSpPr/>
          <p:nvPr/>
        </p:nvSpPr>
        <p:spPr>
          <a:xfrm>
            <a:off x="10825371" y="4352079"/>
            <a:ext cx="76200" cy="971550"/>
          </a:xfrm>
          <a:custGeom>
            <a:avLst/>
            <a:gdLst/>
            <a:ahLst/>
            <a:cxnLst/>
            <a:rect l="l" t="t" r="r" b="b"/>
            <a:pathLst>
              <a:path w="76200" h="971550">
                <a:moveTo>
                  <a:pt x="50800" y="63500"/>
                </a:moveTo>
                <a:lnTo>
                  <a:pt x="25400" y="63500"/>
                </a:lnTo>
                <a:lnTo>
                  <a:pt x="25398" y="970931"/>
                </a:lnTo>
                <a:lnTo>
                  <a:pt x="50798" y="970931"/>
                </a:lnTo>
                <a:lnTo>
                  <a:pt x="50800" y="63500"/>
                </a:lnTo>
                <a:close/>
              </a:path>
              <a:path w="76200" h="971550">
                <a:moveTo>
                  <a:pt x="38100" y="0"/>
                </a:moveTo>
                <a:lnTo>
                  <a:pt x="0" y="76200"/>
                </a:lnTo>
                <a:lnTo>
                  <a:pt x="25399" y="76200"/>
                </a:lnTo>
                <a:lnTo>
                  <a:pt x="25400" y="63500"/>
                </a:lnTo>
                <a:lnTo>
                  <a:pt x="69850" y="63500"/>
                </a:lnTo>
                <a:lnTo>
                  <a:pt x="38100" y="0"/>
                </a:lnTo>
                <a:close/>
              </a:path>
              <a:path w="76200" h="971550">
                <a:moveTo>
                  <a:pt x="69850" y="63500"/>
                </a:moveTo>
                <a:lnTo>
                  <a:pt x="50800" y="63500"/>
                </a:lnTo>
                <a:lnTo>
                  <a:pt x="50799" y="76200"/>
                </a:lnTo>
                <a:lnTo>
                  <a:pt x="76200" y="76200"/>
                </a:lnTo>
                <a:lnTo>
                  <a:pt x="69850" y="63500"/>
                </a:lnTo>
                <a:close/>
              </a:path>
            </a:pathLst>
          </a:custGeom>
          <a:solidFill>
            <a:srgbClr val="717074"/>
          </a:solidFill>
        </p:spPr>
        <p:txBody>
          <a:bodyPr wrap="square" lIns="0" tIns="0" rIns="0" bIns="0" rtlCol="0"/>
          <a:lstStyle/>
          <a:p>
            <a:endParaRPr/>
          </a:p>
        </p:txBody>
      </p:sp>
      <p:sp>
        <p:nvSpPr>
          <p:cNvPr id="35" name="object 35"/>
          <p:cNvSpPr txBox="1"/>
          <p:nvPr/>
        </p:nvSpPr>
        <p:spPr>
          <a:xfrm>
            <a:off x="10612294" y="5377179"/>
            <a:ext cx="639445" cy="510540"/>
          </a:xfrm>
          <a:prstGeom prst="rect">
            <a:avLst/>
          </a:prstGeom>
        </p:spPr>
        <p:txBody>
          <a:bodyPr vert="horz" wrap="square" lIns="0" tIns="22860" rIns="0" bIns="0" rtlCol="0">
            <a:spAutoFit/>
          </a:bodyPr>
          <a:lstStyle/>
          <a:p>
            <a:pPr marL="12700" marR="5080">
              <a:lnSpc>
                <a:spcPts val="1900"/>
              </a:lnSpc>
              <a:spcBef>
                <a:spcPts val="180"/>
              </a:spcBef>
            </a:pPr>
            <a:r>
              <a:rPr sz="1600" spc="-5">
                <a:solidFill>
                  <a:srgbClr val="717074"/>
                </a:solidFill>
                <a:latin typeface="Calibri"/>
                <a:cs typeface="Calibri"/>
              </a:rPr>
              <a:t>Flip</a:t>
            </a:r>
            <a:r>
              <a:rPr sz="1600" spc="-85">
                <a:solidFill>
                  <a:srgbClr val="717074"/>
                </a:solidFill>
                <a:latin typeface="Calibri"/>
                <a:cs typeface="Calibri"/>
              </a:rPr>
              <a:t> </a:t>
            </a:r>
            <a:r>
              <a:rPr sz="1600" spc="-5">
                <a:solidFill>
                  <a:srgbClr val="717074"/>
                </a:solidFill>
                <a:latin typeface="Calibri"/>
                <a:cs typeface="Calibri"/>
              </a:rPr>
              <a:t>the  </a:t>
            </a:r>
            <a:r>
              <a:rPr sz="1600" spc="-10">
                <a:solidFill>
                  <a:srgbClr val="717074"/>
                </a:solidFill>
                <a:latin typeface="Calibri"/>
                <a:cs typeface="Calibri"/>
              </a:rPr>
              <a:t>switch</a:t>
            </a:r>
            <a:r>
              <a:rPr lang="en-IE" sz="1600" spc="-10">
                <a:solidFill>
                  <a:srgbClr val="717074"/>
                </a:solidFill>
                <a:latin typeface="Calibri"/>
                <a:cs typeface="Calibri"/>
              </a:rPr>
              <a:t>.</a:t>
            </a:r>
            <a:endParaRPr sz="1600">
              <a:latin typeface="Calibri"/>
              <a:cs typeface="Calibri"/>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9600" y="1144348"/>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20"/>
                </a:lnTo>
                <a:lnTo>
                  <a:pt x="63538" y="2259327"/>
                </a:lnTo>
                <a:lnTo>
                  <a:pt x="89658" y="2295796"/>
                </a:lnTo>
                <a:lnTo>
                  <a:pt x="119534" y="2329122"/>
                </a:lnTo>
                <a:lnTo>
                  <a:pt x="152860" y="2358998"/>
                </a:lnTo>
                <a:lnTo>
                  <a:pt x="189329" y="2385118"/>
                </a:lnTo>
                <a:lnTo>
                  <a:pt x="228636" y="2407175"/>
                </a:lnTo>
                <a:lnTo>
                  <a:pt x="270475" y="2424864"/>
                </a:lnTo>
                <a:lnTo>
                  <a:pt x="314538" y="2437877"/>
                </a:lnTo>
                <a:lnTo>
                  <a:pt x="360520" y="2445910"/>
                </a:lnTo>
                <a:lnTo>
                  <a:pt x="408115" y="2448656"/>
                </a:lnTo>
                <a:lnTo>
                  <a:pt x="9018263" y="2448656"/>
                </a:lnTo>
                <a:lnTo>
                  <a:pt x="9065858" y="2445910"/>
                </a:lnTo>
                <a:lnTo>
                  <a:pt x="9111840" y="2437877"/>
                </a:lnTo>
                <a:lnTo>
                  <a:pt x="9155903" y="2424864"/>
                </a:lnTo>
                <a:lnTo>
                  <a:pt x="9197741" y="2407175"/>
                </a:lnTo>
                <a:lnTo>
                  <a:pt x="9237049" y="2385118"/>
                </a:lnTo>
                <a:lnTo>
                  <a:pt x="9273518" y="2358998"/>
                </a:lnTo>
                <a:lnTo>
                  <a:pt x="9306844" y="2329122"/>
                </a:lnTo>
                <a:lnTo>
                  <a:pt x="9336720" y="2295796"/>
                </a:lnTo>
                <a:lnTo>
                  <a:pt x="9362840" y="2259327"/>
                </a:lnTo>
                <a:lnTo>
                  <a:pt x="9384897" y="2220020"/>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3" name="object 3"/>
          <p:cNvSpPr/>
          <p:nvPr/>
        </p:nvSpPr>
        <p:spPr>
          <a:xfrm>
            <a:off x="579808" y="1025493"/>
            <a:ext cx="2195195" cy="399415"/>
          </a:xfrm>
          <a:custGeom>
            <a:avLst/>
            <a:gdLst/>
            <a:ahLst/>
            <a:cxnLst/>
            <a:rect l="l" t="t" r="r" b="b"/>
            <a:pathLst>
              <a:path w="2195195" h="399415">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4" name="object 4"/>
          <p:cNvSpPr/>
          <p:nvPr/>
        </p:nvSpPr>
        <p:spPr>
          <a:xfrm>
            <a:off x="579808" y="1025493"/>
            <a:ext cx="2195195" cy="399415"/>
          </a:xfrm>
          <a:custGeom>
            <a:avLst/>
            <a:gdLst/>
            <a:ahLst/>
            <a:cxnLst/>
            <a:rect l="l" t="t" r="r" b="b"/>
            <a:pathLst>
              <a:path w="2195195" h="399415">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5" name="object 5"/>
          <p:cNvSpPr txBox="1"/>
          <p:nvPr/>
        </p:nvSpPr>
        <p:spPr>
          <a:xfrm>
            <a:off x="903649" y="1108964"/>
            <a:ext cx="154876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45">
                <a:solidFill>
                  <a:srgbClr val="3F3F3F"/>
                </a:solidFill>
                <a:latin typeface="Calibri"/>
                <a:cs typeface="Calibri"/>
              </a:rPr>
              <a:t> </a:t>
            </a:r>
            <a:r>
              <a:rPr sz="1200" b="1" spc="-5">
                <a:solidFill>
                  <a:srgbClr val="3F3F3F"/>
                </a:solidFill>
                <a:latin typeface="Calibri"/>
                <a:cs typeface="Calibri"/>
              </a:rPr>
              <a:t>nginx-blue</a:t>
            </a:r>
            <a:endParaRPr sz="1200">
              <a:latin typeface="Calibri"/>
              <a:cs typeface="Calibri"/>
            </a:endParaRPr>
          </a:p>
        </p:txBody>
      </p:sp>
      <p:sp>
        <p:nvSpPr>
          <p:cNvPr id="6" name="object 6"/>
          <p:cNvSpPr txBox="1">
            <a:spLocks noGrp="1"/>
          </p:cNvSpPr>
          <p:nvPr>
            <p:ph type="title"/>
          </p:nvPr>
        </p:nvSpPr>
        <p:spPr>
          <a:xfrm>
            <a:off x="402276" y="260942"/>
            <a:ext cx="11039183" cy="351378"/>
          </a:xfrm>
          <a:prstGeom prst="rect">
            <a:avLst/>
          </a:prstGeom>
        </p:spPr>
        <p:txBody>
          <a:bodyPr vert="horz" wrap="square" lIns="0" tIns="12700" rIns="0" bIns="0" rtlCol="0">
            <a:spAutoFit/>
          </a:bodyPr>
          <a:lstStyle/>
          <a:p>
            <a:pPr marL="12700">
              <a:lnSpc>
                <a:spcPct val="100000"/>
              </a:lnSpc>
              <a:spcBef>
                <a:spcPts val="100"/>
              </a:spcBef>
            </a:pPr>
            <a:r>
              <a:rPr lang="en-US" spc="-10"/>
              <a:t>Deployment </a:t>
            </a:r>
            <a:r>
              <a:rPr lang="en-US" spc="-20"/>
              <a:t>Strategies: </a:t>
            </a:r>
            <a:r>
              <a:rPr lang="en-US" spc="-10"/>
              <a:t>Blue/Green (4)</a:t>
            </a:r>
            <a:endParaRPr lang="en-US"/>
          </a:p>
        </p:txBody>
      </p:sp>
      <p:sp>
        <p:nvSpPr>
          <p:cNvPr id="7" name="object 7"/>
          <p:cNvSpPr/>
          <p:nvPr/>
        </p:nvSpPr>
        <p:spPr>
          <a:xfrm>
            <a:off x="507977" y="1643823"/>
            <a:ext cx="5348605" cy="1579880"/>
          </a:xfrm>
          <a:custGeom>
            <a:avLst/>
            <a:gdLst/>
            <a:ahLst/>
            <a:cxnLst/>
            <a:rect l="l" t="t" r="r" b="b"/>
            <a:pathLst>
              <a:path w="5348605" h="1579880">
                <a:moveTo>
                  <a:pt x="5084776" y="0"/>
                </a:moveTo>
                <a:lnTo>
                  <a:pt x="263248" y="0"/>
                </a:lnTo>
                <a:lnTo>
                  <a:pt x="215929" y="4241"/>
                </a:lnTo>
                <a:lnTo>
                  <a:pt x="171392" y="16469"/>
                </a:lnTo>
                <a:lnTo>
                  <a:pt x="130382" y="35941"/>
                </a:lnTo>
                <a:lnTo>
                  <a:pt x="93640" y="61913"/>
                </a:lnTo>
                <a:lnTo>
                  <a:pt x="61912" y="93641"/>
                </a:lnTo>
                <a:lnTo>
                  <a:pt x="35941" y="130382"/>
                </a:lnTo>
                <a:lnTo>
                  <a:pt x="16469" y="171393"/>
                </a:lnTo>
                <a:lnTo>
                  <a:pt x="4241" y="215930"/>
                </a:lnTo>
                <a:lnTo>
                  <a:pt x="0" y="263249"/>
                </a:lnTo>
                <a:lnTo>
                  <a:pt x="0" y="1316211"/>
                </a:lnTo>
                <a:lnTo>
                  <a:pt x="4241" y="1363530"/>
                </a:lnTo>
                <a:lnTo>
                  <a:pt x="16469" y="1408067"/>
                </a:lnTo>
                <a:lnTo>
                  <a:pt x="35941" y="1449078"/>
                </a:lnTo>
                <a:lnTo>
                  <a:pt x="61912" y="1485819"/>
                </a:lnTo>
                <a:lnTo>
                  <a:pt x="93640" y="1517547"/>
                </a:lnTo>
                <a:lnTo>
                  <a:pt x="130382" y="1543519"/>
                </a:lnTo>
                <a:lnTo>
                  <a:pt x="171392" y="1562991"/>
                </a:lnTo>
                <a:lnTo>
                  <a:pt x="215929" y="1575219"/>
                </a:lnTo>
                <a:lnTo>
                  <a:pt x="263248" y="1579460"/>
                </a:lnTo>
                <a:lnTo>
                  <a:pt x="5084776" y="1579460"/>
                </a:lnTo>
                <a:lnTo>
                  <a:pt x="5132095" y="1575219"/>
                </a:lnTo>
                <a:lnTo>
                  <a:pt x="5176632" y="1562991"/>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30"/>
                </a:lnTo>
                <a:lnTo>
                  <a:pt x="5331556" y="171393"/>
                </a:lnTo>
                <a:lnTo>
                  <a:pt x="5312084" y="130382"/>
                </a:lnTo>
                <a:lnTo>
                  <a:pt x="5286112" y="93641"/>
                </a:lnTo>
                <a:lnTo>
                  <a:pt x="5254384" y="61913"/>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8" name="object 8"/>
          <p:cNvSpPr/>
          <p:nvPr/>
        </p:nvSpPr>
        <p:spPr>
          <a:xfrm>
            <a:off x="6129271" y="1220467"/>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9"/>
                </a:lnTo>
                <a:lnTo>
                  <a:pt x="3042" y="2001084"/>
                </a:lnTo>
                <a:lnTo>
                  <a:pt x="11924" y="2048243"/>
                </a:lnTo>
                <a:lnTo>
                  <a:pt x="26280" y="2093222"/>
                </a:lnTo>
                <a:lnTo>
                  <a:pt x="45745" y="2135653"/>
                </a:lnTo>
                <a:lnTo>
                  <a:pt x="69952" y="2175171"/>
                </a:lnTo>
                <a:lnTo>
                  <a:pt x="98536" y="2211410"/>
                </a:lnTo>
                <a:lnTo>
                  <a:pt x="131130" y="2244004"/>
                </a:lnTo>
                <a:lnTo>
                  <a:pt x="167369" y="2272588"/>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8"/>
                </a:lnTo>
                <a:lnTo>
                  <a:pt x="3053504" y="2244004"/>
                </a:lnTo>
                <a:lnTo>
                  <a:pt x="3086098" y="2211410"/>
                </a:lnTo>
                <a:lnTo>
                  <a:pt x="3114682" y="2175171"/>
                </a:lnTo>
                <a:lnTo>
                  <a:pt x="3138889" y="2135653"/>
                </a:lnTo>
                <a:lnTo>
                  <a:pt x="3158353" y="2093222"/>
                </a:lnTo>
                <a:lnTo>
                  <a:pt x="3172710" y="2048243"/>
                </a:lnTo>
                <a:lnTo>
                  <a:pt x="3181592" y="2001084"/>
                </a:lnTo>
                <a:lnTo>
                  <a:pt x="3184634" y="1952109"/>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9" name="object 9"/>
          <p:cNvSpPr/>
          <p:nvPr/>
        </p:nvSpPr>
        <p:spPr>
          <a:xfrm>
            <a:off x="6129271" y="1220467"/>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10" name="object 10"/>
          <p:cNvSpPr txBox="1"/>
          <p:nvPr/>
        </p:nvSpPr>
        <p:spPr>
          <a:xfrm>
            <a:off x="6322364" y="1299971"/>
            <a:ext cx="2683510" cy="215646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0000"/>
              </a:lnSpc>
              <a:spcBef>
                <a:spcPts val="25"/>
              </a:spcBef>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color:</a:t>
            </a:r>
            <a:r>
              <a:rPr sz="1400" spc="-15">
                <a:solidFill>
                  <a:srgbClr val="3F3F3F"/>
                </a:solidFill>
                <a:latin typeface="Consolas"/>
                <a:cs typeface="Consolas"/>
              </a:rPr>
              <a:t> </a:t>
            </a:r>
            <a:r>
              <a:rPr sz="1400" b="1" spc="5">
                <a:solidFill>
                  <a:srgbClr val="B47ED9"/>
                </a:solidFill>
                <a:latin typeface="Consolas"/>
                <a:cs typeface="Consolas"/>
              </a:rPr>
              <a:t>blue</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405765" marR="1383030" indent="-196850">
              <a:lnSpc>
                <a:spcPct val="101400"/>
              </a:lnSpc>
            </a:pPr>
            <a:r>
              <a:rPr sz="1400">
                <a:solidFill>
                  <a:srgbClr val="3F3F3F"/>
                </a:solidFill>
                <a:latin typeface="Consolas"/>
                <a:cs typeface="Consolas"/>
              </a:rPr>
              <a:t>replicas:</a:t>
            </a:r>
            <a:r>
              <a:rPr sz="1400" spc="-50">
                <a:solidFill>
                  <a:srgbClr val="3F3F3F"/>
                </a:solidFill>
                <a:latin typeface="Consolas"/>
                <a:cs typeface="Consolas"/>
              </a:rPr>
              <a:t> </a:t>
            </a:r>
            <a:r>
              <a:rPr sz="1400">
                <a:solidFill>
                  <a:srgbClr val="3F3F3F"/>
                </a:solidFill>
                <a:latin typeface="Consolas"/>
                <a:cs typeface="Consolas"/>
              </a:rPr>
              <a:t>0  </a:t>
            </a:r>
            <a:r>
              <a:rPr sz="1400" spc="5">
                <a:solidFill>
                  <a:srgbClr val="3F3F3F"/>
                </a:solidFill>
                <a:latin typeface="Consolas"/>
                <a:cs typeface="Consolas"/>
              </a:rPr>
              <a:t>spec:</a:t>
            </a:r>
            <a:endParaRPr sz="1400">
              <a:latin typeface="Consolas"/>
              <a:cs typeface="Consolas"/>
            </a:endParaRPr>
          </a:p>
          <a:p>
            <a:pPr marL="602615">
              <a:lnSpc>
                <a:spcPct val="100000"/>
              </a:lnSpc>
              <a:spcBef>
                <a:spcPts val="25"/>
              </a:spcBef>
            </a:pPr>
            <a:r>
              <a:rPr sz="1400" spc="5">
                <a:solidFill>
                  <a:srgbClr val="3F3F3F"/>
                </a:solidFill>
                <a:latin typeface="Consolas"/>
                <a:cs typeface="Consolas"/>
              </a:rPr>
              <a:t>containers:</a:t>
            </a:r>
            <a:endParaRPr sz="1400">
              <a:latin typeface="Consolas"/>
              <a:cs typeface="Consolas"/>
            </a:endParaRPr>
          </a:p>
          <a:p>
            <a:pPr marL="602615">
              <a:lnSpc>
                <a:spcPts val="1645"/>
              </a:lnSpc>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nginx:1.13.1</a:t>
            </a:r>
            <a:endParaRPr sz="1400">
              <a:latin typeface="Consolas"/>
              <a:cs typeface="Consolas"/>
            </a:endParaRPr>
          </a:p>
        </p:txBody>
      </p:sp>
      <p:sp>
        <p:nvSpPr>
          <p:cNvPr id="11" name="object 11"/>
          <p:cNvSpPr/>
          <p:nvPr/>
        </p:nvSpPr>
        <p:spPr>
          <a:xfrm>
            <a:off x="369600" y="3852604"/>
            <a:ext cx="9426575" cy="2449195"/>
          </a:xfrm>
          <a:custGeom>
            <a:avLst/>
            <a:gdLst/>
            <a:ahLst/>
            <a:cxnLst/>
            <a:rect l="l" t="t" r="r" b="b"/>
            <a:pathLst>
              <a:path w="9426575" h="2449195">
                <a:moveTo>
                  <a:pt x="9018263" y="0"/>
                </a:moveTo>
                <a:lnTo>
                  <a:pt x="408115" y="0"/>
                </a:lnTo>
                <a:lnTo>
                  <a:pt x="360520" y="2745"/>
                </a:lnTo>
                <a:lnTo>
                  <a:pt x="314538" y="10778"/>
                </a:lnTo>
                <a:lnTo>
                  <a:pt x="270475" y="23792"/>
                </a:lnTo>
                <a:lnTo>
                  <a:pt x="228636" y="41481"/>
                </a:lnTo>
                <a:lnTo>
                  <a:pt x="189329" y="63538"/>
                </a:lnTo>
                <a:lnTo>
                  <a:pt x="152860" y="89658"/>
                </a:lnTo>
                <a:lnTo>
                  <a:pt x="119534" y="119534"/>
                </a:lnTo>
                <a:lnTo>
                  <a:pt x="89658" y="152860"/>
                </a:lnTo>
                <a:lnTo>
                  <a:pt x="63538" y="189330"/>
                </a:lnTo>
                <a:lnTo>
                  <a:pt x="41481" y="228637"/>
                </a:lnTo>
                <a:lnTo>
                  <a:pt x="23792" y="270475"/>
                </a:lnTo>
                <a:lnTo>
                  <a:pt x="10778" y="314539"/>
                </a:lnTo>
                <a:lnTo>
                  <a:pt x="2745" y="360521"/>
                </a:lnTo>
                <a:lnTo>
                  <a:pt x="0" y="408117"/>
                </a:lnTo>
                <a:lnTo>
                  <a:pt x="0" y="2040540"/>
                </a:lnTo>
                <a:lnTo>
                  <a:pt x="2745" y="2088135"/>
                </a:lnTo>
                <a:lnTo>
                  <a:pt x="10778" y="2134118"/>
                </a:lnTo>
                <a:lnTo>
                  <a:pt x="23792" y="2178181"/>
                </a:lnTo>
                <a:lnTo>
                  <a:pt x="41481" y="2220019"/>
                </a:lnTo>
                <a:lnTo>
                  <a:pt x="63538" y="2259327"/>
                </a:lnTo>
                <a:lnTo>
                  <a:pt x="89658" y="2295796"/>
                </a:lnTo>
                <a:lnTo>
                  <a:pt x="119534" y="2329122"/>
                </a:lnTo>
                <a:lnTo>
                  <a:pt x="152860" y="2358998"/>
                </a:lnTo>
                <a:lnTo>
                  <a:pt x="189329" y="2385118"/>
                </a:lnTo>
                <a:lnTo>
                  <a:pt x="228636" y="2407175"/>
                </a:lnTo>
                <a:lnTo>
                  <a:pt x="270475" y="2424864"/>
                </a:lnTo>
                <a:lnTo>
                  <a:pt x="314538" y="2437878"/>
                </a:lnTo>
                <a:lnTo>
                  <a:pt x="360520" y="2445911"/>
                </a:lnTo>
                <a:lnTo>
                  <a:pt x="408115" y="2448657"/>
                </a:lnTo>
                <a:lnTo>
                  <a:pt x="9018263" y="2448657"/>
                </a:lnTo>
                <a:lnTo>
                  <a:pt x="9065858" y="2445911"/>
                </a:lnTo>
                <a:lnTo>
                  <a:pt x="9111840" y="2437878"/>
                </a:lnTo>
                <a:lnTo>
                  <a:pt x="9155903" y="2424864"/>
                </a:lnTo>
                <a:lnTo>
                  <a:pt x="9197741" y="2407175"/>
                </a:lnTo>
                <a:lnTo>
                  <a:pt x="9237049" y="2385118"/>
                </a:lnTo>
                <a:lnTo>
                  <a:pt x="9273518" y="2358998"/>
                </a:lnTo>
                <a:lnTo>
                  <a:pt x="9306844" y="2329122"/>
                </a:lnTo>
                <a:lnTo>
                  <a:pt x="9336720" y="2295796"/>
                </a:lnTo>
                <a:lnTo>
                  <a:pt x="9362840" y="2259327"/>
                </a:lnTo>
                <a:lnTo>
                  <a:pt x="9384897" y="2220019"/>
                </a:lnTo>
                <a:lnTo>
                  <a:pt x="9402586" y="2178181"/>
                </a:lnTo>
                <a:lnTo>
                  <a:pt x="9415600" y="2134118"/>
                </a:lnTo>
                <a:lnTo>
                  <a:pt x="9423633" y="2088135"/>
                </a:lnTo>
                <a:lnTo>
                  <a:pt x="9426378" y="2040540"/>
                </a:lnTo>
                <a:lnTo>
                  <a:pt x="9426378" y="408117"/>
                </a:lnTo>
                <a:lnTo>
                  <a:pt x="9423633" y="360521"/>
                </a:lnTo>
                <a:lnTo>
                  <a:pt x="9415600" y="314539"/>
                </a:lnTo>
                <a:lnTo>
                  <a:pt x="9402586" y="270475"/>
                </a:lnTo>
                <a:lnTo>
                  <a:pt x="9384897" y="228637"/>
                </a:lnTo>
                <a:lnTo>
                  <a:pt x="9362840" y="189330"/>
                </a:lnTo>
                <a:lnTo>
                  <a:pt x="9336720" y="152860"/>
                </a:lnTo>
                <a:lnTo>
                  <a:pt x="9306844" y="119534"/>
                </a:lnTo>
                <a:lnTo>
                  <a:pt x="9273518" y="89658"/>
                </a:lnTo>
                <a:lnTo>
                  <a:pt x="9237049" y="63538"/>
                </a:lnTo>
                <a:lnTo>
                  <a:pt x="9197741" y="41481"/>
                </a:lnTo>
                <a:lnTo>
                  <a:pt x="9155903" y="23792"/>
                </a:lnTo>
                <a:lnTo>
                  <a:pt x="9111840" y="10778"/>
                </a:lnTo>
                <a:lnTo>
                  <a:pt x="9065858" y="2745"/>
                </a:lnTo>
                <a:lnTo>
                  <a:pt x="9018263" y="0"/>
                </a:lnTo>
                <a:close/>
              </a:path>
            </a:pathLst>
          </a:custGeom>
          <a:solidFill>
            <a:srgbClr val="B5B5B5"/>
          </a:solidFill>
        </p:spPr>
        <p:txBody>
          <a:bodyPr wrap="square" lIns="0" tIns="0" rIns="0" bIns="0" rtlCol="0"/>
          <a:lstStyle/>
          <a:p>
            <a:endParaRPr/>
          </a:p>
        </p:txBody>
      </p:sp>
      <p:sp>
        <p:nvSpPr>
          <p:cNvPr id="12" name="object 12"/>
          <p:cNvSpPr/>
          <p:nvPr/>
        </p:nvSpPr>
        <p:spPr>
          <a:xfrm>
            <a:off x="579808" y="3733749"/>
            <a:ext cx="2195195" cy="399415"/>
          </a:xfrm>
          <a:custGeom>
            <a:avLst/>
            <a:gdLst/>
            <a:ahLst/>
            <a:cxnLst/>
            <a:rect l="l" t="t" r="r" b="b"/>
            <a:pathLst>
              <a:path w="2195195" h="399414">
                <a:moveTo>
                  <a:pt x="2128354" y="0"/>
                </a:moveTo>
                <a:lnTo>
                  <a:pt x="66567" y="0"/>
                </a:lnTo>
                <a:lnTo>
                  <a:pt x="40656" y="5231"/>
                </a:lnTo>
                <a:lnTo>
                  <a:pt x="19497" y="19497"/>
                </a:lnTo>
                <a:lnTo>
                  <a:pt x="5231" y="40656"/>
                </a:lnTo>
                <a:lnTo>
                  <a:pt x="0" y="66567"/>
                </a:lnTo>
                <a:lnTo>
                  <a:pt x="0" y="332825"/>
                </a:lnTo>
                <a:lnTo>
                  <a:pt x="5231" y="358735"/>
                </a:lnTo>
                <a:lnTo>
                  <a:pt x="19497" y="379895"/>
                </a:lnTo>
                <a:lnTo>
                  <a:pt x="40656" y="394160"/>
                </a:lnTo>
                <a:lnTo>
                  <a:pt x="66567" y="399392"/>
                </a:lnTo>
                <a:lnTo>
                  <a:pt x="2128354" y="399392"/>
                </a:lnTo>
                <a:lnTo>
                  <a:pt x="2154265" y="394160"/>
                </a:lnTo>
                <a:lnTo>
                  <a:pt x="2175424" y="379895"/>
                </a:lnTo>
                <a:lnTo>
                  <a:pt x="2189690" y="358735"/>
                </a:lnTo>
                <a:lnTo>
                  <a:pt x="2194921" y="332825"/>
                </a:lnTo>
                <a:lnTo>
                  <a:pt x="2194921" y="66567"/>
                </a:lnTo>
                <a:lnTo>
                  <a:pt x="2189690" y="40656"/>
                </a:lnTo>
                <a:lnTo>
                  <a:pt x="2175424" y="19497"/>
                </a:lnTo>
                <a:lnTo>
                  <a:pt x="2154265" y="5231"/>
                </a:lnTo>
                <a:lnTo>
                  <a:pt x="2128354" y="0"/>
                </a:lnTo>
                <a:close/>
              </a:path>
            </a:pathLst>
          </a:custGeom>
          <a:solidFill>
            <a:srgbClr val="F2F2F2"/>
          </a:solidFill>
        </p:spPr>
        <p:txBody>
          <a:bodyPr wrap="square" lIns="0" tIns="0" rIns="0" bIns="0" rtlCol="0"/>
          <a:lstStyle/>
          <a:p>
            <a:endParaRPr/>
          </a:p>
        </p:txBody>
      </p:sp>
      <p:sp>
        <p:nvSpPr>
          <p:cNvPr id="13" name="object 13"/>
          <p:cNvSpPr/>
          <p:nvPr/>
        </p:nvSpPr>
        <p:spPr>
          <a:xfrm>
            <a:off x="579808" y="3733749"/>
            <a:ext cx="2195195" cy="399415"/>
          </a:xfrm>
          <a:custGeom>
            <a:avLst/>
            <a:gdLst/>
            <a:ahLst/>
            <a:cxnLst/>
            <a:rect l="l" t="t" r="r" b="b"/>
            <a:pathLst>
              <a:path w="2195195" h="399414">
                <a:moveTo>
                  <a:pt x="0" y="66567"/>
                </a:moveTo>
                <a:lnTo>
                  <a:pt x="5231" y="40656"/>
                </a:lnTo>
                <a:lnTo>
                  <a:pt x="19497" y="19497"/>
                </a:lnTo>
                <a:lnTo>
                  <a:pt x="40656" y="5231"/>
                </a:lnTo>
                <a:lnTo>
                  <a:pt x="66567" y="0"/>
                </a:lnTo>
                <a:lnTo>
                  <a:pt x="2128354" y="0"/>
                </a:lnTo>
                <a:lnTo>
                  <a:pt x="2154265" y="5231"/>
                </a:lnTo>
                <a:lnTo>
                  <a:pt x="2175424" y="19497"/>
                </a:lnTo>
                <a:lnTo>
                  <a:pt x="2189690" y="40656"/>
                </a:lnTo>
                <a:lnTo>
                  <a:pt x="2194922" y="66567"/>
                </a:lnTo>
                <a:lnTo>
                  <a:pt x="2194922" y="332825"/>
                </a:lnTo>
                <a:lnTo>
                  <a:pt x="2189690" y="358736"/>
                </a:lnTo>
                <a:lnTo>
                  <a:pt x="2175424" y="379895"/>
                </a:lnTo>
                <a:lnTo>
                  <a:pt x="2154265" y="394161"/>
                </a:lnTo>
                <a:lnTo>
                  <a:pt x="2128354" y="399393"/>
                </a:lnTo>
                <a:lnTo>
                  <a:pt x="66567" y="399393"/>
                </a:lnTo>
                <a:lnTo>
                  <a:pt x="40656" y="394161"/>
                </a:lnTo>
                <a:lnTo>
                  <a:pt x="19497" y="379895"/>
                </a:lnTo>
                <a:lnTo>
                  <a:pt x="5231" y="358736"/>
                </a:lnTo>
                <a:lnTo>
                  <a:pt x="0" y="332825"/>
                </a:lnTo>
                <a:lnTo>
                  <a:pt x="0" y="66567"/>
                </a:lnTo>
                <a:close/>
              </a:path>
            </a:pathLst>
          </a:custGeom>
          <a:ln w="9525">
            <a:solidFill>
              <a:srgbClr val="0091DA"/>
            </a:solidFill>
          </a:ln>
        </p:spPr>
        <p:txBody>
          <a:bodyPr wrap="square" lIns="0" tIns="0" rIns="0" bIns="0" rtlCol="0"/>
          <a:lstStyle/>
          <a:p>
            <a:endParaRPr/>
          </a:p>
        </p:txBody>
      </p:sp>
      <p:sp>
        <p:nvSpPr>
          <p:cNvPr id="14" name="object 14"/>
          <p:cNvSpPr txBox="1"/>
          <p:nvPr/>
        </p:nvSpPr>
        <p:spPr>
          <a:xfrm>
            <a:off x="863231" y="3815588"/>
            <a:ext cx="162750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3F3F3F"/>
                </a:solidFill>
                <a:latin typeface="Calibri"/>
                <a:cs typeface="Calibri"/>
              </a:rPr>
              <a:t>Deployment:</a:t>
            </a:r>
            <a:r>
              <a:rPr sz="1200" b="1" spc="-25">
                <a:solidFill>
                  <a:srgbClr val="3F3F3F"/>
                </a:solidFill>
                <a:latin typeface="Calibri"/>
                <a:cs typeface="Calibri"/>
              </a:rPr>
              <a:t> </a:t>
            </a:r>
            <a:r>
              <a:rPr sz="1200" b="1" spc="-10">
                <a:solidFill>
                  <a:srgbClr val="3F3F3F"/>
                </a:solidFill>
                <a:latin typeface="Calibri"/>
                <a:cs typeface="Calibri"/>
              </a:rPr>
              <a:t>nginx-green</a:t>
            </a:r>
            <a:endParaRPr sz="1200">
              <a:latin typeface="Calibri"/>
              <a:cs typeface="Calibri"/>
            </a:endParaRPr>
          </a:p>
        </p:txBody>
      </p:sp>
      <p:sp>
        <p:nvSpPr>
          <p:cNvPr id="15" name="object 15"/>
          <p:cNvSpPr/>
          <p:nvPr/>
        </p:nvSpPr>
        <p:spPr>
          <a:xfrm>
            <a:off x="507977" y="4352079"/>
            <a:ext cx="5348605" cy="1579880"/>
          </a:xfrm>
          <a:custGeom>
            <a:avLst/>
            <a:gdLst/>
            <a:ahLst/>
            <a:cxnLst/>
            <a:rect l="l" t="t" r="r" b="b"/>
            <a:pathLst>
              <a:path w="5348605" h="1579879">
                <a:moveTo>
                  <a:pt x="5084776" y="0"/>
                </a:moveTo>
                <a:lnTo>
                  <a:pt x="263248" y="0"/>
                </a:lnTo>
                <a:lnTo>
                  <a:pt x="215929" y="4241"/>
                </a:lnTo>
                <a:lnTo>
                  <a:pt x="171392" y="16469"/>
                </a:lnTo>
                <a:lnTo>
                  <a:pt x="130382" y="35941"/>
                </a:lnTo>
                <a:lnTo>
                  <a:pt x="93640" y="61912"/>
                </a:lnTo>
                <a:lnTo>
                  <a:pt x="61912" y="93640"/>
                </a:lnTo>
                <a:lnTo>
                  <a:pt x="35941" y="130381"/>
                </a:lnTo>
                <a:lnTo>
                  <a:pt x="16469" y="171392"/>
                </a:lnTo>
                <a:lnTo>
                  <a:pt x="4241" y="215929"/>
                </a:lnTo>
                <a:lnTo>
                  <a:pt x="0" y="263249"/>
                </a:lnTo>
                <a:lnTo>
                  <a:pt x="0" y="1316211"/>
                </a:lnTo>
                <a:lnTo>
                  <a:pt x="4241" y="1363530"/>
                </a:lnTo>
                <a:lnTo>
                  <a:pt x="16469" y="1408067"/>
                </a:lnTo>
                <a:lnTo>
                  <a:pt x="35941" y="1449078"/>
                </a:lnTo>
                <a:lnTo>
                  <a:pt x="61912" y="1485819"/>
                </a:lnTo>
                <a:lnTo>
                  <a:pt x="93640" y="1517547"/>
                </a:lnTo>
                <a:lnTo>
                  <a:pt x="130382" y="1543519"/>
                </a:lnTo>
                <a:lnTo>
                  <a:pt x="171392" y="1562990"/>
                </a:lnTo>
                <a:lnTo>
                  <a:pt x="215929" y="1575219"/>
                </a:lnTo>
                <a:lnTo>
                  <a:pt x="263248" y="1579460"/>
                </a:lnTo>
                <a:lnTo>
                  <a:pt x="5084776" y="1579460"/>
                </a:lnTo>
                <a:lnTo>
                  <a:pt x="5132095" y="1575219"/>
                </a:lnTo>
                <a:lnTo>
                  <a:pt x="5176632" y="1562990"/>
                </a:lnTo>
                <a:lnTo>
                  <a:pt x="5217643" y="1543519"/>
                </a:lnTo>
                <a:lnTo>
                  <a:pt x="5254384" y="1517547"/>
                </a:lnTo>
                <a:lnTo>
                  <a:pt x="5286112" y="1485819"/>
                </a:lnTo>
                <a:lnTo>
                  <a:pt x="5312084" y="1449078"/>
                </a:lnTo>
                <a:lnTo>
                  <a:pt x="5331556" y="1408067"/>
                </a:lnTo>
                <a:lnTo>
                  <a:pt x="5343784" y="1363530"/>
                </a:lnTo>
                <a:lnTo>
                  <a:pt x="5348026" y="1316211"/>
                </a:lnTo>
                <a:lnTo>
                  <a:pt x="5348026" y="263249"/>
                </a:lnTo>
                <a:lnTo>
                  <a:pt x="5343784" y="215929"/>
                </a:lnTo>
                <a:lnTo>
                  <a:pt x="5331556" y="171392"/>
                </a:lnTo>
                <a:lnTo>
                  <a:pt x="5312084" y="130381"/>
                </a:lnTo>
                <a:lnTo>
                  <a:pt x="5286112" y="93640"/>
                </a:lnTo>
                <a:lnTo>
                  <a:pt x="5254384" y="61912"/>
                </a:lnTo>
                <a:lnTo>
                  <a:pt x="5217643" y="35941"/>
                </a:lnTo>
                <a:lnTo>
                  <a:pt x="5176632" y="16469"/>
                </a:lnTo>
                <a:lnTo>
                  <a:pt x="5132095" y="4241"/>
                </a:lnTo>
                <a:lnTo>
                  <a:pt x="5084776" y="0"/>
                </a:lnTo>
                <a:close/>
              </a:path>
            </a:pathLst>
          </a:custGeom>
          <a:solidFill>
            <a:srgbClr val="0091DA"/>
          </a:solidFill>
        </p:spPr>
        <p:txBody>
          <a:bodyPr wrap="square" lIns="0" tIns="0" rIns="0" bIns="0" rtlCol="0"/>
          <a:lstStyle/>
          <a:p>
            <a:endParaRPr/>
          </a:p>
        </p:txBody>
      </p:sp>
      <p:sp>
        <p:nvSpPr>
          <p:cNvPr id="16" name="object 16"/>
          <p:cNvSpPr/>
          <p:nvPr/>
        </p:nvSpPr>
        <p:spPr>
          <a:xfrm>
            <a:off x="653381" y="4485651"/>
            <a:ext cx="1597660" cy="1301115"/>
          </a:xfrm>
          <a:custGeom>
            <a:avLst/>
            <a:gdLst/>
            <a:ahLst/>
            <a:cxnLst/>
            <a:rect l="l" t="t" r="r" b="b"/>
            <a:pathLst>
              <a:path w="1597660" h="1301114">
                <a:moveTo>
                  <a:pt x="1380741" y="0"/>
                </a:moveTo>
                <a:lnTo>
                  <a:pt x="216830" y="0"/>
                </a:lnTo>
                <a:lnTo>
                  <a:pt x="167113" y="5726"/>
                </a:lnTo>
                <a:lnTo>
                  <a:pt x="121473"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3"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17" name="object 17"/>
          <p:cNvSpPr txBox="1"/>
          <p:nvPr/>
        </p:nvSpPr>
        <p:spPr>
          <a:xfrm>
            <a:off x="1086312"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1</a:t>
            </a:r>
            <a:endParaRPr sz="2400">
              <a:latin typeface="Calibri"/>
              <a:cs typeface="Calibri"/>
            </a:endParaRPr>
          </a:p>
        </p:txBody>
      </p:sp>
      <p:sp>
        <p:nvSpPr>
          <p:cNvPr id="18" name="object 18"/>
          <p:cNvSpPr/>
          <p:nvPr/>
        </p:nvSpPr>
        <p:spPr>
          <a:xfrm>
            <a:off x="6129271" y="3928723"/>
            <a:ext cx="3185160" cy="2343150"/>
          </a:xfrm>
          <a:custGeom>
            <a:avLst/>
            <a:gdLst/>
            <a:ahLst/>
            <a:cxnLst/>
            <a:rect l="l" t="t" r="r" b="b"/>
            <a:pathLst>
              <a:path w="3185159" h="2343150">
                <a:moveTo>
                  <a:pt x="2794203" y="0"/>
                </a:moveTo>
                <a:lnTo>
                  <a:pt x="390431" y="0"/>
                </a:lnTo>
                <a:lnTo>
                  <a:pt x="341456" y="3042"/>
                </a:lnTo>
                <a:lnTo>
                  <a:pt x="294297" y="11924"/>
                </a:lnTo>
                <a:lnTo>
                  <a:pt x="249318" y="26280"/>
                </a:lnTo>
                <a:lnTo>
                  <a:pt x="206887" y="45745"/>
                </a:lnTo>
                <a:lnTo>
                  <a:pt x="167369" y="69952"/>
                </a:lnTo>
                <a:lnTo>
                  <a:pt x="131130" y="98536"/>
                </a:lnTo>
                <a:lnTo>
                  <a:pt x="98536" y="131130"/>
                </a:lnTo>
                <a:lnTo>
                  <a:pt x="69952" y="167370"/>
                </a:lnTo>
                <a:lnTo>
                  <a:pt x="45745" y="206888"/>
                </a:lnTo>
                <a:lnTo>
                  <a:pt x="26280" y="249319"/>
                </a:lnTo>
                <a:lnTo>
                  <a:pt x="11924" y="294297"/>
                </a:lnTo>
                <a:lnTo>
                  <a:pt x="3042" y="341457"/>
                </a:lnTo>
                <a:lnTo>
                  <a:pt x="0" y="390432"/>
                </a:lnTo>
                <a:lnTo>
                  <a:pt x="0" y="1952108"/>
                </a:lnTo>
                <a:lnTo>
                  <a:pt x="3042" y="2001083"/>
                </a:lnTo>
                <a:lnTo>
                  <a:pt x="11924" y="2048243"/>
                </a:lnTo>
                <a:lnTo>
                  <a:pt x="26280" y="2093221"/>
                </a:lnTo>
                <a:lnTo>
                  <a:pt x="45745" y="2135652"/>
                </a:lnTo>
                <a:lnTo>
                  <a:pt x="69952" y="2175170"/>
                </a:lnTo>
                <a:lnTo>
                  <a:pt x="98536" y="2211409"/>
                </a:lnTo>
                <a:lnTo>
                  <a:pt x="131130" y="2244004"/>
                </a:lnTo>
                <a:lnTo>
                  <a:pt x="167369" y="2272587"/>
                </a:lnTo>
                <a:lnTo>
                  <a:pt x="206887" y="2296795"/>
                </a:lnTo>
                <a:lnTo>
                  <a:pt x="249318" y="2316259"/>
                </a:lnTo>
                <a:lnTo>
                  <a:pt x="294297" y="2330616"/>
                </a:lnTo>
                <a:lnTo>
                  <a:pt x="341456" y="2339498"/>
                </a:lnTo>
                <a:lnTo>
                  <a:pt x="390431" y="2342540"/>
                </a:lnTo>
                <a:lnTo>
                  <a:pt x="2794203" y="2342540"/>
                </a:lnTo>
                <a:lnTo>
                  <a:pt x="2843178" y="2339498"/>
                </a:lnTo>
                <a:lnTo>
                  <a:pt x="2890337" y="2330616"/>
                </a:lnTo>
                <a:lnTo>
                  <a:pt x="2935315" y="2316259"/>
                </a:lnTo>
                <a:lnTo>
                  <a:pt x="2977746" y="2296795"/>
                </a:lnTo>
                <a:lnTo>
                  <a:pt x="3017265" y="2272587"/>
                </a:lnTo>
                <a:lnTo>
                  <a:pt x="3053504" y="2244004"/>
                </a:lnTo>
                <a:lnTo>
                  <a:pt x="3086098" y="2211409"/>
                </a:lnTo>
                <a:lnTo>
                  <a:pt x="3114682" y="2175170"/>
                </a:lnTo>
                <a:lnTo>
                  <a:pt x="3138889" y="2135652"/>
                </a:lnTo>
                <a:lnTo>
                  <a:pt x="3158353" y="2093221"/>
                </a:lnTo>
                <a:lnTo>
                  <a:pt x="3172710" y="2048243"/>
                </a:lnTo>
                <a:lnTo>
                  <a:pt x="3181592" y="2001083"/>
                </a:lnTo>
                <a:lnTo>
                  <a:pt x="3184634" y="1952108"/>
                </a:lnTo>
                <a:lnTo>
                  <a:pt x="3184634" y="390432"/>
                </a:lnTo>
                <a:lnTo>
                  <a:pt x="3181592" y="341457"/>
                </a:lnTo>
                <a:lnTo>
                  <a:pt x="3172710" y="294297"/>
                </a:lnTo>
                <a:lnTo>
                  <a:pt x="3158353" y="249319"/>
                </a:lnTo>
                <a:lnTo>
                  <a:pt x="3138889" y="206888"/>
                </a:lnTo>
                <a:lnTo>
                  <a:pt x="3114682" y="167370"/>
                </a:lnTo>
                <a:lnTo>
                  <a:pt x="3086098" y="131130"/>
                </a:lnTo>
                <a:lnTo>
                  <a:pt x="3053504" y="98536"/>
                </a:lnTo>
                <a:lnTo>
                  <a:pt x="3017265" y="69952"/>
                </a:lnTo>
                <a:lnTo>
                  <a:pt x="2977746" y="45745"/>
                </a:lnTo>
                <a:lnTo>
                  <a:pt x="2935315" y="26280"/>
                </a:lnTo>
                <a:lnTo>
                  <a:pt x="2890337" y="11924"/>
                </a:lnTo>
                <a:lnTo>
                  <a:pt x="2843178" y="3042"/>
                </a:lnTo>
                <a:lnTo>
                  <a:pt x="2794203" y="0"/>
                </a:lnTo>
                <a:close/>
              </a:path>
            </a:pathLst>
          </a:custGeom>
          <a:solidFill>
            <a:srgbClr val="FFFFFF"/>
          </a:solidFill>
        </p:spPr>
        <p:txBody>
          <a:bodyPr wrap="square" lIns="0" tIns="0" rIns="0" bIns="0" rtlCol="0"/>
          <a:lstStyle/>
          <a:p>
            <a:endParaRPr/>
          </a:p>
        </p:txBody>
      </p:sp>
      <p:sp>
        <p:nvSpPr>
          <p:cNvPr id="19" name="object 19"/>
          <p:cNvSpPr/>
          <p:nvPr/>
        </p:nvSpPr>
        <p:spPr>
          <a:xfrm>
            <a:off x="6129271" y="3928723"/>
            <a:ext cx="3185160" cy="2343150"/>
          </a:xfrm>
          <a:custGeom>
            <a:avLst/>
            <a:gdLst/>
            <a:ahLst/>
            <a:cxnLst/>
            <a:rect l="l" t="t" r="r" b="b"/>
            <a:pathLst>
              <a:path w="3185159" h="2343150">
                <a:moveTo>
                  <a:pt x="0" y="390431"/>
                </a:moveTo>
                <a:lnTo>
                  <a:pt x="3042" y="341456"/>
                </a:lnTo>
                <a:lnTo>
                  <a:pt x="11924" y="294297"/>
                </a:lnTo>
                <a:lnTo>
                  <a:pt x="26280" y="249318"/>
                </a:lnTo>
                <a:lnTo>
                  <a:pt x="45745" y="206887"/>
                </a:lnTo>
                <a:lnTo>
                  <a:pt x="69952" y="167369"/>
                </a:lnTo>
                <a:lnTo>
                  <a:pt x="98535" y="131130"/>
                </a:lnTo>
                <a:lnTo>
                  <a:pt x="131130" y="98536"/>
                </a:lnTo>
                <a:lnTo>
                  <a:pt x="167369" y="69952"/>
                </a:lnTo>
                <a:lnTo>
                  <a:pt x="206887" y="45745"/>
                </a:lnTo>
                <a:lnTo>
                  <a:pt x="249318" y="26280"/>
                </a:lnTo>
                <a:lnTo>
                  <a:pt x="294296" y="11924"/>
                </a:lnTo>
                <a:lnTo>
                  <a:pt x="341456" y="3042"/>
                </a:lnTo>
                <a:lnTo>
                  <a:pt x="390431" y="0"/>
                </a:lnTo>
                <a:lnTo>
                  <a:pt x="2794203" y="0"/>
                </a:lnTo>
                <a:lnTo>
                  <a:pt x="2843177" y="3042"/>
                </a:lnTo>
                <a:lnTo>
                  <a:pt x="2890337" y="11924"/>
                </a:lnTo>
                <a:lnTo>
                  <a:pt x="2935315" y="26280"/>
                </a:lnTo>
                <a:lnTo>
                  <a:pt x="2977746" y="45745"/>
                </a:lnTo>
                <a:lnTo>
                  <a:pt x="3017264" y="69952"/>
                </a:lnTo>
                <a:lnTo>
                  <a:pt x="3053503" y="98536"/>
                </a:lnTo>
                <a:lnTo>
                  <a:pt x="3086098" y="131130"/>
                </a:lnTo>
                <a:lnTo>
                  <a:pt x="3114681" y="167369"/>
                </a:lnTo>
                <a:lnTo>
                  <a:pt x="3138888" y="206887"/>
                </a:lnTo>
                <a:lnTo>
                  <a:pt x="3158353" y="249318"/>
                </a:lnTo>
                <a:lnTo>
                  <a:pt x="3172709" y="294297"/>
                </a:lnTo>
                <a:lnTo>
                  <a:pt x="3181592" y="341456"/>
                </a:lnTo>
                <a:lnTo>
                  <a:pt x="3184634" y="390431"/>
                </a:lnTo>
                <a:lnTo>
                  <a:pt x="3184634" y="1952109"/>
                </a:lnTo>
                <a:lnTo>
                  <a:pt x="3181592" y="2001083"/>
                </a:lnTo>
                <a:lnTo>
                  <a:pt x="3172709" y="2048243"/>
                </a:lnTo>
                <a:lnTo>
                  <a:pt x="3158353" y="2093221"/>
                </a:lnTo>
                <a:lnTo>
                  <a:pt x="3138888" y="2135652"/>
                </a:lnTo>
                <a:lnTo>
                  <a:pt x="3114681" y="2175170"/>
                </a:lnTo>
                <a:lnTo>
                  <a:pt x="3086098" y="2211409"/>
                </a:lnTo>
                <a:lnTo>
                  <a:pt x="3053503" y="2244004"/>
                </a:lnTo>
                <a:lnTo>
                  <a:pt x="3017264" y="2272587"/>
                </a:lnTo>
                <a:lnTo>
                  <a:pt x="2977746" y="2296794"/>
                </a:lnTo>
                <a:lnTo>
                  <a:pt x="2935315" y="2316259"/>
                </a:lnTo>
                <a:lnTo>
                  <a:pt x="2890337" y="2330615"/>
                </a:lnTo>
                <a:lnTo>
                  <a:pt x="2843177" y="2339498"/>
                </a:lnTo>
                <a:lnTo>
                  <a:pt x="2794203" y="2342540"/>
                </a:lnTo>
                <a:lnTo>
                  <a:pt x="390431" y="2342540"/>
                </a:lnTo>
                <a:lnTo>
                  <a:pt x="341456" y="2339498"/>
                </a:lnTo>
                <a:lnTo>
                  <a:pt x="294296" y="2330615"/>
                </a:lnTo>
                <a:lnTo>
                  <a:pt x="249318" y="2316259"/>
                </a:lnTo>
                <a:lnTo>
                  <a:pt x="206887" y="2296794"/>
                </a:lnTo>
                <a:lnTo>
                  <a:pt x="167369" y="2272587"/>
                </a:lnTo>
                <a:lnTo>
                  <a:pt x="131130" y="2244004"/>
                </a:lnTo>
                <a:lnTo>
                  <a:pt x="98535" y="2211409"/>
                </a:lnTo>
                <a:lnTo>
                  <a:pt x="69952" y="2175170"/>
                </a:lnTo>
                <a:lnTo>
                  <a:pt x="45745" y="2135652"/>
                </a:lnTo>
                <a:lnTo>
                  <a:pt x="26280" y="2093221"/>
                </a:lnTo>
                <a:lnTo>
                  <a:pt x="11924" y="2048243"/>
                </a:lnTo>
                <a:lnTo>
                  <a:pt x="3042" y="2001083"/>
                </a:lnTo>
                <a:lnTo>
                  <a:pt x="0" y="1952109"/>
                </a:lnTo>
                <a:lnTo>
                  <a:pt x="0" y="390431"/>
                </a:lnTo>
                <a:close/>
              </a:path>
            </a:pathLst>
          </a:custGeom>
          <a:ln w="9525">
            <a:solidFill>
              <a:srgbClr val="0091DA"/>
            </a:solidFill>
          </a:ln>
        </p:spPr>
        <p:txBody>
          <a:bodyPr wrap="square" lIns="0" tIns="0" rIns="0" bIns="0" rtlCol="0"/>
          <a:lstStyle/>
          <a:p>
            <a:endParaRPr/>
          </a:p>
        </p:txBody>
      </p:sp>
      <p:sp>
        <p:nvSpPr>
          <p:cNvPr id="20" name="object 20"/>
          <p:cNvSpPr txBox="1"/>
          <p:nvPr/>
        </p:nvSpPr>
        <p:spPr>
          <a:xfrm>
            <a:off x="6322364" y="4006596"/>
            <a:ext cx="2683510" cy="2159000"/>
          </a:xfrm>
          <a:prstGeom prst="rect">
            <a:avLst/>
          </a:prstGeom>
        </p:spPr>
        <p:txBody>
          <a:bodyPr vert="horz" wrap="square" lIns="0" tIns="9525" rIns="0" bIns="0" rtlCol="0">
            <a:spAutoFit/>
          </a:bodyPr>
          <a:lstStyle/>
          <a:p>
            <a:pPr marL="208915" marR="1579245" indent="-196850">
              <a:lnSpc>
                <a:spcPct val="101400"/>
              </a:lnSpc>
              <a:spcBef>
                <a:spcPts val="75"/>
              </a:spcBef>
            </a:pPr>
            <a:r>
              <a:rPr sz="1400" spc="5">
                <a:solidFill>
                  <a:srgbClr val="3F3F3F"/>
                </a:solidFill>
                <a:latin typeface="Consolas"/>
                <a:cs typeface="Consolas"/>
              </a:rPr>
              <a:t>labels:  </a:t>
            </a:r>
            <a:r>
              <a:rPr sz="1400">
                <a:solidFill>
                  <a:srgbClr val="3F3F3F"/>
                </a:solidFill>
                <a:latin typeface="Consolas"/>
                <a:cs typeface="Consolas"/>
              </a:rPr>
              <a:t>app:</a:t>
            </a:r>
            <a:r>
              <a:rPr sz="1400" spc="-75">
                <a:solidFill>
                  <a:srgbClr val="3F3F3F"/>
                </a:solidFill>
                <a:latin typeface="Consolas"/>
                <a:cs typeface="Consolas"/>
              </a:rPr>
              <a:t> </a:t>
            </a:r>
            <a:r>
              <a:rPr sz="1400" spc="5">
                <a:solidFill>
                  <a:srgbClr val="3F3F3F"/>
                </a:solidFill>
                <a:latin typeface="Consolas"/>
                <a:cs typeface="Consolas"/>
              </a:rPr>
              <a:t>blog</a:t>
            </a:r>
            <a:endParaRPr sz="1400">
              <a:latin typeface="Consolas"/>
              <a:cs typeface="Consolas"/>
            </a:endParaRPr>
          </a:p>
          <a:p>
            <a:pPr marL="208915" marR="1087120">
              <a:lnSpc>
                <a:spcPct val="101400"/>
              </a:lnSpc>
            </a:pPr>
            <a:r>
              <a:rPr sz="1400">
                <a:solidFill>
                  <a:srgbClr val="3F3F3F"/>
                </a:solidFill>
                <a:latin typeface="Consolas"/>
                <a:cs typeface="Consolas"/>
              </a:rPr>
              <a:t>tier:</a:t>
            </a:r>
            <a:r>
              <a:rPr sz="1400" spc="-70">
                <a:solidFill>
                  <a:srgbClr val="3F3F3F"/>
                </a:solidFill>
                <a:latin typeface="Consolas"/>
                <a:cs typeface="Consolas"/>
              </a:rPr>
              <a:t> </a:t>
            </a:r>
            <a:r>
              <a:rPr sz="1400" spc="5">
                <a:solidFill>
                  <a:srgbClr val="3F3F3F"/>
                </a:solidFill>
                <a:latin typeface="Consolas"/>
                <a:cs typeface="Consolas"/>
              </a:rPr>
              <a:t>frontend  </a:t>
            </a:r>
            <a:r>
              <a:rPr sz="1400">
                <a:solidFill>
                  <a:srgbClr val="3F3F3F"/>
                </a:solidFill>
                <a:latin typeface="Consolas"/>
                <a:cs typeface="Consolas"/>
              </a:rPr>
              <a:t>color:</a:t>
            </a:r>
            <a:r>
              <a:rPr sz="1400" spc="-20">
                <a:solidFill>
                  <a:srgbClr val="3F3F3F"/>
                </a:solidFill>
                <a:latin typeface="Consolas"/>
                <a:cs typeface="Consolas"/>
              </a:rPr>
              <a:t> </a:t>
            </a:r>
            <a:r>
              <a:rPr sz="1400" b="1" spc="5">
                <a:solidFill>
                  <a:srgbClr val="B47ED9"/>
                </a:solidFill>
                <a:latin typeface="Consolas"/>
                <a:cs typeface="Consolas"/>
              </a:rPr>
              <a:t>green</a:t>
            </a:r>
            <a:endParaRPr sz="1400">
              <a:latin typeface="Consolas"/>
              <a:cs typeface="Consolas"/>
            </a:endParaRPr>
          </a:p>
          <a:p>
            <a:pPr marL="12700">
              <a:lnSpc>
                <a:spcPts val="1610"/>
              </a:lnSpc>
            </a:pPr>
            <a:r>
              <a:rPr sz="1400" spc="5">
                <a:solidFill>
                  <a:srgbClr val="3F3F3F"/>
                </a:solidFill>
                <a:latin typeface="Consolas"/>
                <a:cs typeface="Consolas"/>
              </a:rPr>
              <a:t>spec:</a:t>
            </a:r>
            <a:endParaRPr sz="1400">
              <a:latin typeface="Consolas"/>
              <a:cs typeface="Consolas"/>
            </a:endParaRPr>
          </a:p>
          <a:p>
            <a:pPr marL="405765" marR="1383030" indent="-196850">
              <a:lnSpc>
                <a:spcPts val="1700"/>
              </a:lnSpc>
              <a:spcBef>
                <a:spcPts val="40"/>
              </a:spcBef>
            </a:pPr>
            <a:r>
              <a:rPr sz="1400">
                <a:solidFill>
                  <a:srgbClr val="3F3F3F"/>
                </a:solidFill>
                <a:latin typeface="Consolas"/>
                <a:cs typeface="Consolas"/>
              </a:rPr>
              <a:t>replicas:</a:t>
            </a:r>
            <a:r>
              <a:rPr sz="1400" spc="-50">
                <a:solidFill>
                  <a:srgbClr val="3F3F3F"/>
                </a:solidFill>
                <a:latin typeface="Consolas"/>
                <a:cs typeface="Consolas"/>
              </a:rPr>
              <a:t> </a:t>
            </a:r>
            <a:r>
              <a:rPr sz="1400">
                <a:solidFill>
                  <a:srgbClr val="3F3F3F"/>
                </a:solidFill>
                <a:latin typeface="Consolas"/>
                <a:cs typeface="Consolas"/>
              </a:rPr>
              <a:t>3  </a:t>
            </a:r>
            <a:r>
              <a:rPr sz="1400" spc="5">
                <a:solidFill>
                  <a:srgbClr val="3F3F3F"/>
                </a:solidFill>
                <a:latin typeface="Consolas"/>
                <a:cs typeface="Consolas"/>
              </a:rPr>
              <a:t>spec:</a:t>
            </a:r>
            <a:endParaRPr sz="1400">
              <a:latin typeface="Consolas"/>
              <a:cs typeface="Consolas"/>
            </a:endParaRPr>
          </a:p>
          <a:p>
            <a:pPr marL="602615">
              <a:lnSpc>
                <a:spcPts val="1650"/>
              </a:lnSpc>
            </a:pPr>
            <a:r>
              <a:rPr sz="1400" spc="5">
                <a:solidFill>
                  <a:srgbClr val="3F3F3F"/>
                </a:solidFill>
                <a:latin typeface="Consolas"/>
                <a:cs typeface="Consolas"/>
              </a:rPr>
              <a:t>containers:</a:t>
            </a:r>
            <a:endParaRPr sz="1400">
              <a:latin typeface="Consolas"/>
              <a:cs typeface="Consolas"/>
            </a:endParaRPr>
          </a:p>
          <a:p>
            <a:pPr marL="602615">
              <a:lnSpc>
                <a:spcPts val="1645"/>
              </a:lnSpc>
              <a:spcBef>
                <a:spcPts val="25"/>
              </a:spcBef>
            </a:pPr>
            <a:r>
              <a:rPr sz="1400">
                <a:solidFill>
                  <a:srgbClr val="3F3F3F"/>
                </a:solidFill>
                <a:latin typeface="Consolas"/>
                <a:cs typeface="Consolas"/>
              </a:rPr>
              <a:t>- name:</a:t>
            </a:r>
            <a:r>
              <a:rPr sz="1400" spc="-5">
                <a:solidFill>
                  <a:srgbClr val="3F3F3F"/>
                </a:solidFill>
                <a:latin typeface="Consolas"/>
                <a:cs typeface="Consolas"/>
              </a:rPr>
              <a:t> </a:t>
            </a:r>
            <a:r>
              <a:rPr sz="1400" spc="5">
                <a:solidFill>
                  <a:srgbClr val="3F3F3F"/>
                </a:solidFill>
                <a:latin typeface="Consolas"/>
                <a:cs typeface="Consolas"/>
              </a:rPr>
              <a:t>nginx</a:t>
            </a:r>
            <a:endParaRPr sz="1400">
              <a:latin typeface="Consolas"/>
              <a:cs typeface="Consolas"/>
            </a:endParaRPr>
          </a:p>
          <a:p>
            <a:pPr marL="799465">
              <a:lnSpc>
                <a:spcPts val="1645"/>
              </a:lnSpc>
            </a:pPr>
            <a:r>
              <a:rPr sz="1400">
                <a:solidFill>
                  <a:srgbClr val="3F3F3F"/>
                </a:solidFill>
                <a:latin typeface="Consolas"/>
                <a:cs typeface="Consolas"/>
              </a:rPr>
              <a:t>image:</a:t>
            </a:r>
            <a:r>
              <a:rPr sz="1400" spc="-60">
                <a:solidFill>
                  <a:srgbClr val="3F3F3F"/>
                </a:solidFill>
                <a:latin typeface="Consolas"/>
                <a:cs typeface="Consolas"/>
              </a:rPr>
              <a:t> </a:t>
            </a:r>
            <a:r>
              <a:rPr sz="1400" b="1" spc="5">
                <a:solidFill>
                  <a:srgbClr val="B47ED9"/>
                </a:solidFill>
                <a:latin typeface="Consolas"/>
                <a:cs typeface="Consolas"/>
              </a:rPr>
              <a:t>nginx:1.13.2</a:t>
            </a:r>
            <a:endParaRPr sz="1400">
              <a:latin typeface="Consolas"/>
              <a:cs typeface="Consolas"/>
            </a:endParaRPr>
          </a:p>
        </p:txBody>
      </p:sp>
      <p:sp>
        <p:nvSpPr>
          <p:cNvPr id="21" name="object 21"/>
          <p:cNvSpPr/>
          <p:nvPr/>
        </p:nvSpPr>
        <p:spPr>
          <a:xfrm>
            <a:off x="9505017" y="3173120"/>
            <a:ext cx="2442845" cy="1099820"/>
          </a:xfrm>
          <a:custGeom>
            <a:avLst/>
            <a:gdLst/>
            <a:ahLst/>
            <a:cxnLst/>
            <a:rect l="l" t="t" r="r" b="b"/>
            <a:pathLst>
              <a:path w="2442845" h="1099820">
                <a:moveTo>
                  <a:pt x="2259025" y="0"/>
                </a:moveTo>
                <a:lnTo>
                  <a:pt x="183230" y="0"/>
                </a:lnTo>
                <a:lnTo>
                  <a:pt x="134520" y="6545"/>
                </a:lnTo>
                <a:lnTo>
                  <a:pt x="90750" y="25016"/>
                </a:lnTo>
                <a:lnTo>
                  <a:pt x="53667" y="53667"/>
                </a:lnTo>
                <a:lnTo>
                  <a:pt x="25016" y="90751"/>
                </a:lnTo>
                <a:lnTo>
                  <a:pt x="6545" y="134521"/>
                </a:lnTo>
                <a:lnTo>
                  <a:pt x="0" y="183231"/>
                </a:lnTo>
                <a:lnTo>
                  <a:pt x="0" y="916138"/>
                </a:lnTo>
                <a:lnTo>
                  <a:pt x="6545" y="964848"/>
                </a:lnTo>
                <a:lnTo>
                  <a:pt x="25016" y="1008618"/>
                </a:lnTo>
                <a:lnTo>
                  <a:pt x="53667" y="1045702"/>
                </a:lnTo>
                <a:lnTo>
                  <a:pt x="90750" y="1074352"/>
                </a:lnTo>
                <a:lnTo>
                  <a:pt x="134520" y="1092824"/>
                </a:lnTo>
                <a:lnTo>
                  <a:pt x="183230" y="1099369"/>
                </a:lnTo>
                <a:lnTo>
                  <a:pt x="2259025" y="1099369"/>
                </a:lnTo>
                <a:lnTo>
                  <a:pt x="2307734" y="1092824"/>
                </a:lnTo>
                <a:lnTo>
                  <a:pt x="2351504" y="1074352"/>
                </a:lnTo>
                <a:lnTo>
                  <a:pt x="2388588" y="1045702"/>
                </a:lnTo>
                <a:lnTo>
                  <a:pt x="2417239" y="1008618"/>
                </a:lnTo>
                <a:lnTo>
                  <a:pt x="2435710" y="964848"/>
                </a:lnTo>
                <a:lnTo>
                  <a:pt x="2442255" y="916138"/>
                </a:lnTo>
                <a:lnTo>
                  <a:pt x="2442255" y="183231"/>
                </a:lnTo>
                <a:lnTo>
                  <a:pt x="2435710" y="134521"/>
                </a:lnTo>
                <a:lnTo>
                  <a:pt x="2417239" y="90751"/>
                </a:lnTo>
                <a:lnTo>
                  <a:pt x="2388588" y="53667"/>
                </a:lnTo>
                <a:lnTo>
                  <a:pt x="2351504" y="25016"/>
                </a:lnTo>
                <a:lnTo>
                  <a:pt x="2307734" y="6545"/>
                </a:lnTo>
                <a:lnTo>
                  <a:pt x="2259025" y="0"/>
                </a:lnTo>
                <a:close/>
              </a:path>
            </a:pathLst>
          </a:custGeom>
          <a:solidFill>
            <a:srgbClr val="FFFFFF"/>
          </a:solidFill>
        </p:spPr>
        <p:txBody>
          <a:bodyPr wrap="square" lIns="0" tIns="0" rIns="0" bIns="0" rtlCol="0"/>
          <a:lstStyle/>
          <a:p>
            <a:endParaRPr/>
          </a:p>
        </p:txBody>
      </p:sp>
      <p:sp>
        <p:nvSpPr>
          <p:cNvPr id="22" name="object 22"/>
          <p:cNvSpPr/>
          <p:nvPr/>
        </p:nvSpPr>
        <p:spPr>
          <a:xfrm>
            <a:off x="9505017" y="3173120"/>
            <a:ext cx="2442845" cy="1099820"/>
          </a:xfrm>
          <a:custGeom>
            <a:avLst/>
            <a:gdLst/>
            <a:ahLst/>
            <a:cxnLst/>
            <a:rect l="l" t="t" r="r" b="b"/>
            <a:pathLst>
              <a:path w="2442845" h="1099820">
                <a:moveTo>
                  <a:pt x="0" y="183230"/>
                </a:moveTo>
                <a:lnTo>
                  <a:pt x="6545" y="134520"/>
                </a:lnTo>
                <a:lnTo>
                  <a:pt x="25016" y="90750"/>
                </a:lnTo>
                <a:lnTo>
                  <a:pt x="53666" y="53667"/>
                </a:lnTo>
                <a:lnTo>
                  <a:pt x="90750" y="25016"/>
                </a:lnTo>
                <a:lnTo>
                  <a:pt x="134520" y="6545"/>
                </a:lnTo>
                <a:lnTo>
                  <a:pt x="183230" y="0"/>
                </a:lnTo>
                <a:lnTo>
                  <a:pt x="2259024" y="0"/>
                </a:lnTo>
                <a:lnTo>
                  <a:pt x="2307734" y="6545"/>
                </a:lnTo>
                <a:lnTo>
                  <a:pt x="2351504" y="25016"/>
                </a:lnTo>
                <a:lnTo>
                  <a:pt x="2388588" y="53667"/>
                </a:lnTo>
                <a:lnTo>
                  <a:pt x="2417238" y="90750"/>
                </a:lnTo>
                <a:lnTo>
                  <a:pt x="2435709" y="134520"/>
                </a:lnTo>
                <a:lnTo>
                  <a:pt x="2442255" y="183230"/>
                </a:lnTo>
                <a:lnTo>
                  <a:pt x="2442255" y="916138"/>
                </a:lnTo>
                <a:lnTo>
                  <a:pt x="2435709" y="964848"/>
                </a:lnTo>
                <a:lnTo>
                  <a:pt x="2417238" y="1008618"/>
                </a:lnTo>
                <a:lnTo>
                  <a:pt x="2388588" y="1045702"/>
                </a:lnTo>
                <a:lnTo>
                  <a:pt x="2351504" y="1074352"/>
                </a:lnTo>
                <a:lnTo>
                  <a:pt x="2307734" y="1092823"/>
                </a:lnTo>
                <a:lnTo>
                  <a:pt x="2259024" y="1099369"/>
                </a:lnTo>
                <a:lnTo>
                  <a:pt x="183230" y="1099369"/>
                </a:lnTo>
                <a:lnTo>
                  <a:pt x="134520" y="1092823"/>
                </a:lnTo>
                <a:lnTo>
                  <a:pt x="90750" y="1074352"/>
                </a:lnTo>
                <a:lnTo>
                  <a:pt x="53666" y="1045702"/>
                </a:lnTo>
                <a:lnTo>
                  <a:pt x="25016" y="1008618"/>
                </a:lnTo>
                <a:lnTo>
                  <a:pt x="6545" y="964848"/>
                </a:lnTo>
                <a:lnTo>
                  <a:pt x="0" y="916138"/>
                </a:lnTo>
                <a:lnTo>
                  <a:pt x="0" y="183230"/>
                </a:lnTo>
                <a:close/>
              </a:path>
            </a:pathLst>
          </a:custGeom>
          <a:ln w="9525">
            <a:solidFill>
              <a:srgbClr val="0091DA"/>
            </a:solidFill>
          </a:ln>
        </p:spPr>
        <p:txBody>
          <a:bodyPr wrap="square" lIns="0" tIns="0" rIns="0" bIns="0" rtlCol="0"/>
          <a:lstStyle/>
          <a:p>
            <a:endParaRPr/>
          </a:p>
        </p:txBody>
      </p:sp>
      <p:sp>
        <p:nvSpPr>
          <p:cNvPr id="23" name="object 23"/>
          <p:cNvSpPr txBox="1"/>
          <p:nvPr/>
        </p:nvSpPr>
        <p:spPr>
          <a:xfrm>
            <a:off x="9637424" y="3210052"/>
            <a:ext cx="1804035" cy="1007110"/>
          </a:xfrm>
          <a:prstGeom prst="rect">
            <a:avLst/>
          </a:prstGeom>
        </p:spPr>
        <p:txBody>
          <a:bodyPr vert="horz" wrap="square" lIns="0" tIns="22860" rIns="0" bIns="0" rtlCol="0">
            <a:spAutoFit/>
          </a:bodyPr>
          <a:lstStyle/>
          <a:p>
            <a:pPr marL="234950" marR="560705" indent="-222250">
              <a:lnSpc>
                <a:spcPts val="1900"/>
              </a:lnSpc>
              <a:spcBef>
                <a:spcPts val="180"/>
              </a:spcBef>
            </a:pPr>
            <a:r>
              <a:rPr sz="1600" spc="-5">
                <a:solidFill>
                  <a:srgbClr val="3F3F3F"/>
                </a:solidFill>
                <a:latin typeface="Consolas"/>
                <a:cs typeface="Consolas"/>
              </a:rPr>
              <a:t>selector:  app:</a:t>
            </a:r>
            <a:r>
              <a:rPr sz="1600" spc="-105">
                <a:solidFill>
                  <a:srgbClr val="3F3F3F"/>
                </a:solidFill>
                <a:latin typeface="Consolas"/>
                <a:cs typeface="Consolas"/>
              </a:rPr>
              <a:t> </a:t>
            </a:r>
            <a:r>
              <a:rPr sz="1600" spc="-5">
                <a:solidFill>
                  <a:srgbClr val="3F3F3F"/>
                </a:solidFill>
                <a:latin typeface="Consolas"/>
                <a:cs typeface="Consolas"/>
              </a:rPr>
              <a:t>blog</a:t>
            </a:r>
            <a:endParaRPr sz="1600">
              <a:latin typeface="Consolas"/>
              <a:cs typeface="Consolas"/>
            </a:endParaRPr>
          </a:p>
          <a:p>
            <a:pPr marL="234950">
              <a:lnSpc>
                <a:spcPts val="1830"/>
              </a:lnSpc>
            </a:pPr>
            <a:r>
              <a:rPr sz="1600" spc="-5">
                <a:solidFill>
                  <a:srgbClr val="3F3F3F"/>
                </a:solidFill>
                <a:latin typeface="Consolas"/>
                <a:cs typeface="Consolas"/>
              </a:rPr>
              <a:t>tier:</a:t>
            </a:r>
            <a:r>
              <a:rPr sz="1600" spc="-95">
                <a:solidFill>
                  <a:srgbClr val="3F3F3F"/>
                </a:solidFill>
                <a:latin typeface="Consolas"/>
                <a:cs typeface="Consolas"/>
              </a:rPr>
              <a:t> </a:t>
            </a:r>
            <a:r>
              <a:rPr sz="1600" spc="-5">
                <a:solidFill>
                  <a:srgbClr val="3F3F3F"/>
                </a:solidFill>
                <a:latin typeface="Consolas"/>
                <a:cs typeface="Consolas"/>
              </a:rPr>
              <a:t>frontend</a:t>
            </a:r>
            <a:endParaRPr sz="1600">
              <a:latin typeface="Consolas"/>
              <a:cs typeface="Consolas"/>
            </a:endParaRPr>
          </a:p>
          <a:p>
            <a:pPr marL="234950">
              <a:lnSpc>
                <a:spcPct val="100000"/>
              </a:lnSpc>
              <a:spcBef>
                <a:spcPts val="95"/>
              </a:spcBef>
            </a:pPr>
            <a:r>
              <a:rPr sz="1600" spc="-5">
                <a:solidFill>
                  <a:srgbClr val="3F3F3F"/>
                </a:solidFill>
                <a:latin typeface="Consolas"/>
                <a:cs typeface="Consolas"/>
              </a:rPr>
              <a:t>color:</a:t>
            </a:r>
            <a:r>
              <a:rPr sz="1600" spc="-50">
                <a:solidFill>
                  <a:srgbClr val="3F3F3F"/>
                </a:solidFill>
                <a:latin typeface="Consolas"/>
                <a:cs typeface="Consolas"/>
              </a:rPr>
              <a:t> </a:t>
            </a:r>
            <a:r>
              <a:rPr sz="1600" spc="-5">
                <a:solidFill>
                  <a:srgbClr val="B47ED9"/>
                </a:solidFill>
                <a:latin typeface="Consolas"/>
                <a:cs typeface="Consolas"/>
              </a:rPr>
              <a:t>green</a:t>
            </a:r>
            <a:endParaRPr sz="1600">
              <a:latin typeface="Consolas"/>
              <a:cs typeface="Consolas"/>
            </a:endParaRPr>
          </a:p>
        </p:txBody>
      </p:sp>
      <p:sp>
        <p:nvSpPr>
          <p:cNvPr id="24" name="object 24"/>
          <p:cNvSpPr/>
          <p:nvPr/>
        </p:nvSpPr>
        <p:spPr>
          <a:xfrm>
            <a:off x="2384961" y="4485651"/>
            <a:ext cx="1597660" cy="1301115"/>
          </a:xfrm>
          <a:custGeom>
            <a:avLst/>
            <a:gdLst/>
            <a:ahLst/>
            <a:cxnLst/>
            <a:rect l="l" t="t" r="r" b="b"/>
            <a:pathLst>
              <a:path w="1597660" h="1301114">
                <a:moveTo>
                  <a:pt x="1380741" y="0"/>
                </a:moveTo>
                <a:lnTo>
                  <a:pt x="216830" y="0"/>
                </a:lnTo>
                <a:lnTo>
                  <a:pt x="167113" y="5726"/>
                </a:lnTo>
                <a:lnTo>
                  <a:pt x="121474"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4"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25" name="object 25"/>
          <p:cNvSpPr txBox="1"/>
          <p:nvPr/>
        </p:nvSpPr>
        <p:spPr>
          <a:xfrm>
            <a:off x="2817891"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2</a:t>
            </a:r>
            <a:endParaRPr sz="2400">
              <a:latin typeface="Calibri"/>
              <a:cs typeface="Calibri"/>
            </a:endParaRPr>
          </a:p>
        </p:txBody>
      </p:sp>
      <p:sp>
        <p:nvSpPr>
          <p:cNvPr id="26" name="object 26"/>
          <p:cNvSpPr/>
          <p:nvPr/>
        </p:nvSpPr>
        <p:spPr>
          <a:xfrm>
            <a:off x="4124422" y="4485651"/>
            <a:ext cx="1597660" cy="1301115"/>
          </a:xfrm>
          <a:custGeom>
            <a:avLst/>
            <a:gdLst/>
            <a:ahLst/>
            <a:cxnLst/>
            <a:rect l="l" t="t" r="r" b="b"/>
            <a:pathLst>
              <a:path w="1597660" h="1301114">
                <a:moveTo>
                  <a:pt x="1380741" y="0"/>
                </a:moveTo>
                <a:lnTo>
                  <a:pt x="216830" y="0"/>
                </a:lnTo>
                <a:lnTo>
                  <a:pt x="167113" y="5726"/>
                </a:lnTo>
                <a:lnTo>
                  <a:pt x="121474" y="22038"/>
                </a:lnTo>
                <a:lnTo>
                  <a:pt x="81214" y="47634"/>
                </a:lnTo>
                <a:lnTo>
                  <a:pt x="47635" y="81213"/>
                </a:lnTo>
                <a:lnTo>
                  <a:pt x="22038" y="121473"/>
                </a:lnTo>
                <a:lnTo>
                  <a:pt x="5726" y="167112"/>
                </a:lnTo>
                <a:lnTo>
                  <a:pt x="0" y="216829"/>
                </a:lnTo>
                <a:lnTo>
                  <a:pt x="0" y="1084125"/>
                </a:lnTo>
                <a:lnTo>
                  <a:pt x="5726" y="1133842"/>
                </a:lnTo>
                <a:lnTo>
                  <a:pt x="22038" y="1179481"/>
                </a:lnTo>
                <a:lnTo>
                  <a:pt x="47635" y="1219741"/>
                </a:lnTo>
                <a:lnTo>
                  <a:pt x="81214" y="1253320"/>
                </a:lnTo>
                <a:lnTo>
                  <a:pt x="121474" y="1278916"/>
                </a:lnTo>
                <a:lnTo>
                  <a:pt x="167113" y="1295228"/>
                </a:lnTo>
                <a:lnTo>
                  <a:pt x="216830" y="1300955"/>
                </a:lnTo>
                <a:lnTo>
                  <a:pt x="1380741" y="1300955"/>
                </a:lnTo>
                <a:lnTo>
                  <a:pt x="1430458" y="1295228"/>
                </a:lnTo>
                <a:lnTo>
                  <a:pt x="1476098" y="1278916"/>
                </a:lnTo>
                <a:lnTo>
                  <a:pt x="1516358" y="1253320"/>
                </a:lnTo>
                <a:lnTo>
                  <a:pt x="1549936" y="1219741"/>
                </a:lnTo>
                <a:lnTo>
                  <a:pt x="1575533" y="1179481"/>
                </a:lnTo>
                <a:lnTo>
                  <a:pt x="1591845" y="1133842"/>
                </a:lnTo>
                <a:lnTo>
                  <a:pt x="1597572" y="1084125"/>
                </a:lnTo>
                <a:lnTo>
                  <a:pt x="1597572" y="216829"/>
                </a:lnTo>
                <a:lnTo>
                  <a:pt x="1591845" y="167112"/>
                </a:lnTo>
                <a:lnTo>
                  <a:pt x="1575533" y="121473"/>
                </a:lnTo>
                <a:lnTo>
                  <a:pt x="1549936" y="81213"/>
                </a:lnTo>
                <a:lnTo>
                  <a:pt x="1516358" y="47634"/>
                </a:lnTo>
                <a:lnTo>
                  <a:pt x="1476098" y="22038"/>
                </a:lnTo>
                <a:lnTo>
                  <a:pt x="1430458" y="5726"/>
                </a:lnTo>
                <a:lnTo>
                  <a:pt x="1380741" y="0"/>
                </a:lnTo>
                <a:close/>
              </a:path>
            </a:pathLst>
          </a:custGeom>
          <a:solidFill>
            <a:srgbClr val="F2F2F2"/>
          </a:solidFill>
        </p:spPr>
        <p:txBody>
          <a:bodyPr wrap="square" lIns="0" tIns="0" rIns="0" bIns="0" rtlCol="0"/>
          <a:lstStyle/>
          <a:p>
            <a:endParaRPr/>
          </a:p>
        </p:txBody>
      </p:sp>
      <p:sp>
        <p:nvSpPr>
          <p:cNvPr id="27" name="object 27"/>
          <p:cNvSpPr txBox="1"/>
          <p:nvPr/>
        </p:nvSpPr>
        <p:spPr>
          <a:xfrm>
            <a:off x="4557353" y="4915916"/>
            <a:ext cx="732155" cy="391160"/>
          </a:xfrm>
          <a:prstGeom prst="rect">
            <a:avLst/>
          </a:prstGeom>
        </p:spPr>
        <p:txBody>
          <a:bodyPr vert="horz" wrap="square" lIns="0" tIns="12700" rIns="0" bIns="0" rtlCol="0">
            <a:spAutoFit/>
          </a:bodyPr>
          <a:lstStyle/>
          <a:p>
            <a:pPr marL="12700">
              <a:lnSpc>
                <a:spcPct val="100000"/>
              </a:lnSpc>
              <a:spcBef>
                <a:spcPts val="100"/>
              </a:spcBef>
            </a:pPr>
            <a:r>
              <a:rPr sz="2400" b="1" spc="-20">
                <a:solidFill>
                  <a:srgbClr val="3F3F3F"/>
                </a:solidFill>
                <a:latin typeface="Calibri"/>
                <a:cs typeface="Calibri"/>
              </a:rPr>
              <a:t>Pod</a:t>
            </a:r>
            <a:r>
              <a:rPr sz="2400" b="1" spc="-85">
                <a:solidFill>
                  <a:srgbClr val="3F3F3F"/>
                </a:solidFill>
                <a:latin typeface="Calibri"/>
                <a:cs typeface="Calibri"/>
              </a:rPr>
              <a:t> </a:t>
            </a:r>
            <a:r>
              <a:rPr sz="2400" b="1">
                <a:solidFill>
                  <a:srgbClr val="3F3F3F"/>
                </a:solidFill>
                <a:latin typeface="Calibri"/>
                <a:cs typeface="Calibri"/>
              </a:rPr>
              <a:t>3</a:t>
            </a:r>
            <a:endParaRPr sz="2400">
              <a:latin typeface="Calibri"/>
              <a:cs typeface="Calibri"/>
            </a:endParaRPr>
          </a:p>
        </p:txBody>
      </p:sp>
      <p:sp>
        <p:nvSpPr>
          <p:cNvPr id="28" name="object 28"/>
          <p:cNvSpPr/>
          <p:nvPr/>
        </p:nvSpPr>
        <p:spPr>
          <a:xfrm>
            <a:off x="7701710" y="2457109"/>
            <a:ext cx="2693670" cy="76200"/>
          </a:xfrm>
          <a:custGeom>
            <a:avLst/>
            <a:gdLst/>
            <a:ahLst/>
            <a:cxnLst/>
            <a:rect l="l" t="t" r="r" b="b"/>
            <a:pathLst>
              <a:path w="2693670" h="76200">
                <a:moveTo>
                  <a:pt x="76200" y="0"/>
                </a:moveTo>
                <a:lnTo>
                  <a:pt x="0" y="38100"/>
                </a:lnTo>
                <a:lnTo>
                  <a:pt x="76200" y="76200"/>
                </a:lnTo>
                <a:lnTo>
                  <a:pt x="76200" y="50800"/>
                </a:lnTo>
                <a:lnTo>
                  <a:pt x="63501" y="50800"/>
                </a:lnTo>
                <a:lnTo>
                  <a:pt x="63501" y="25400"/>
                </a:lnTo>
                <a:lnTo>
                  <a:pt x="76200" y="25399"/>
                </a:lnTo>
                <a:lnTo>
                  <a:pt x="76200" y="0"/>
                </a:lnTo>
                <a:close/>
              </a:path>
              <a:path w="2693670" h="76200">
                <a:moveTo>
                  <a:pt x="76200" y="25399"/>
                </a:moveTo>
                <a:lnTo>
                  <a:pt x="63501" y="25400"/>
                </a:lnTo>
                <a:lnTo>
                  <a:pt x="63501" y="50800"/>
                </a:lnTo>
                <a:lnTo>
                  <a:pt x="76200" y="50799"/>
                </a:lnTo>
                <a:lnTo>
                  <a:pt x="76200" y="25399"/>
                </a:lnTo>
                <a:close/>
              </a:path>
              <a:path w="2693670" h="76200">
                <a:moveTo>
                  <a:pt x="76200" y="50799"/>
                </a:moveTo>
                <a:lnTo>
                  <a:pt x="63501" y="50800"/>
                </a:lnTo>
                <a:lnTo>
                  <a:pt x="76200" y="50800"/>
                </a:lnTo>
                <a:close/>
              </a:path>
              <a:path w="2693670" h="76200">
                <a:moveTo>
                  <a:pt x="2693504" y="25398"/>
                </a:moveTo>
                <a:lnTo>
                  <a:pt x="76200" y="25399"/>
                </a:lnTo>
                <a:lnTo>
                  <a:pt x="76200" y="50799"/>
                </a:lnTo>
                <a:lnTo>
                  <a:pt x="2693504" y="50798"/>
                </a:lnTo>
                <a:lnTo>
                  <a:pt x="2693504" y="25398"/>
                </a:lnTo>
                <a:close/>
              </a:path>
            </a:pathLst>
          </a:custGeom>
          <a:solidFill>
            <a:srgbClr val="717074"/>
          </a:solidFill>
        </p:spPr>
        <p:txBody>
          <a:bodyPr wrap="square" lIns="0" tIns="0" rIns="0" bIns="0" rtlCol="0"/>
          <a:lstStyle/>
          <a:p>
            <a:endParaRPr/>
          </a:p>
        </p:txBody>
      </p:sp>
      <p:sp>
        <p:nvSpPr>
          <p:cNvPr id="29" name="object 29"/>
          <p:cNvSpPr txBox="1"/>
          <p:nvPr/>
        </p:nvSpPr>
        <p:spPr>
          <a:xfrm>
            <a:off x="10520837" y="2344420"/>
            <a:ext cx="855416" cy="259045"/>
          </a:xfrm>
          <a:prstGeom prst="rect">
            <a:avLst/>
          </a:prstGeom>
        </p:spPr>
        <p:txBody>
          <a:bodyPr vert="horz" wrap="square" lIns="0" tIns="12700" rIns="0" bIns="0" rtlCol="0">
            <a:spAutoFit/>
          </a:bodyPr>
          <a:lstStyle/>
          <a:p>
            <a:pPr marL="12700">
              <a:lnSpc>
                <a:spcPct val="100000"/>
              </a:lnSpc>
              <a:spcBef>
                <a:spcPts val="100"/>
              </a:spcBef>
            </a:pPr>
            <a:r>
              <a:rPr lang="en-IE" sz="1600" spc="-5">
                <a:solidFill>
                  <a:srgbClr val="717074"/>
                </a:solidFill>
                <a:latin typeface="Calibri"/>
                <a:cs typeface="Calibri"/>
              </a:rPr>
              <a:t>Cl</a:t>
            </a:r>
            <a:r>
              <a:rPr lang="en-IE" sz="1600">
                <a:solidFill>
                  <a:srgbClr val="717074"/>
                </a:solidFill>
                <a:latin typeface="Calibri"/>
                <a:cs typeface="Calibri"/>
              </a:rPr>
              <a:t>e</a:t>
            </a:r>
            <a:r>
              <a:rPr lang="en-IE" sz="1600" spc="-5">
                <a:solidFill>
                  <a:srgbClr val="717074"/>
                </a:solidFill>
                <a:latin typeface="Calibri"/>
                <a:cs typeface="Calibri"/>
              </a:rPr>
              <a:t>an u</a:t>
            </a:r>
            <a:r>
              <a:rPr lang="en-IE" sz="1600">
                <a:solidFill>
                  <a:srgbClr val="717074"/>
                </a:solidFill>
                <a:latin typeface="Calibri"/>
                <a:cs typeface="Calibri"/>
              </a:rPr>
              <a:t>p.</a:t>
            </a:r>
            <a:endParaRPr sz="1600">
              <a:latin typeface="Calibri"/>
              <a:cs typeface="Calibri"/>
            </a:endParaRPr>
          </a:p>
        </p:txBody>
      </p:sp>
      <p:sp>
        <p:nvSpPr>
          <p:cNvPr id="31" name="Content Placeholder 30">
            <a:extLst>
              <a:ext uri="{FF2B5EF4-FFF2-40B4-BE49-F238E27FC236}">
                <a16:creationId xmlns:a16="http://schemas.microsoft.com/office/drawing/2014/main" id="{ECA00930-3857-4444-88A4-9F96FCC066E1}"/>
              </a:ext>
            </a:extLst>
          </p:cNvPr>
          <p:cNvSpPr>
            <a:spLocks noGrp="1"/>
          </p:cNvSpPr>
          <p:nvPr>
            <p:ph sz="quarter" idx="11"/>
          </p:nvPr>
        </p:nvSpPr>
        <p:spPr/>
        <p:txBody>
          <a:bodyPr/>
          <a:lstStyle/>
          <a:p>
            <a:r>
              <a:rPr lang="en-US"/>
              <a:t/>
            </a:r>
            <a:br>
              <a:rPr lang="en-US"/>
            </a:b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p:txBody>
          <a:bodyPr anchor="b"/>
          <a:lstStyle>
            <a:lvl1pPr algn="l">
              <a:lnSpc>
                <a:spcPts val="3000"/>
              </a:lnSpc>
              <a:defRPr sz="2800" b="0" cap="none" baseline="0"/>
            </a:lvl1pPr>
          </a:lstStyle>
          <a:p>
            <a:r>
              <a:rPr lang="en-US" dirty="0" smtClean="0"/>
              <a:t>Pod </a:t>
            </a:r>
            <a:r>
              <a:rPr lang="en-US" dirty="0"/>
              <a:t>and Container Configurations</a:t>
            </a:r>
            <a:br>
              <a:rPr lang="en-US" dirty="0"/>
            </a:br>
            <a:endParaRPr dirty="0"/>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0021" name="NewShape"/>
          <p:cNvSpPr txBox="1"/>
          <p:nvPr/>
        </p:nvSpPr>
        <p:spPr>
          <a:xfrm>
            <a:off x="1571604" y="1285860"/>
            <a:ext cx="3643338" cy="369332"/>
          </a:xfrm>
          <a:prstGeom prst="rect">
            <a:avLst/>
          </a:prstGeom>
          <a:noFill/>
        </p:spPr>
        <p:txBody>
          <a:bodyPr wrap="square"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7F7F7F"/>
              </a:solidFill>
              <a:effectLst/>
              <a:uLnTx/>
              <a:uFillTx/>
              <a:latin typeface="Metropolis"/>
              <a:ea typeface="+mn-ea"/>
              <a:cs typeface="+mn-cs"/>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402" y="5785402"/>
            <a:ext cx="1707705" cy="960584"/>
          </a:xfrm>
          <a:prstGeom prst="rect">
            <a:avLst/>
          </a:prstGeom>
        </p:spPr>
      </p:pic>
    </p:spTree>
    <p:custDataLst>
      <p:tags r:id="rId1"/>
    </p:custDataLst>
    <p:extLst>
      <p:ext uri="{BB962C8B-B14F-4D97-AF65-F5344CB8AC3E}">
        <p14:creationId xmlns:p14="http://schemas.microsoft.com/office/powerpoint/2010/main" val="10850275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3805" y="1061211"/>
            <a:ext cx="5361940" cy="2853345"/>
          </a:xfrm>
          <a:prstGeom prst="rect">
            <a:avLst/>
          </a:prstGeom>
        </p:spPr>
        <p:txBody>
          <a:bodyPr vert="horz" wrap="square" lIns="0" tIns="6350" rIns="0" bIns="0" rtlCol="0">
            <a:spAutoFit/>
          </a:bodyPr>
          <a:lstStyle/>
          <a:p>
            <a:pPr marL="12700" marR="275590">
              <a:lnSpc>
                <a:spcPct val="101400"/>
              </a:lnSpc>
              <a:spcBef>
                <a:spcPts val="50"/>
              </a:spcBef>
              <a:buClr>
                <a:srgbClr val="AAA9AC"/>
              </a:buClr>
              <a:buSzPct val="89285"/>
              <a:tabLst>
                <a:tab pos="469900" algn="l"/>
              </a:tabLst>
            </a:pPr>
            <a:r>
              <a:rPr lang="en-US" sz="2000" spc="-5">
                <a:solidFill>
                  <a:srgbClr val="3F3F3F"/>
                </a:solidFill>
                <a:cs typeface="Calibri"/>
              </a:rPr>
              <a:t>A resource request can </a:t>
            </a:r>
            <a:r>
              <a:rPr lang="en-US" sz="2000">
                <a:solidFill>
                  <a:srgbClr val="3F3F3F"/>
                </a:solidFill>
                <a:cs typeface="Calibri"/>
              </a:rPr>
              <a:t>be </a:t>
            </a:r>
            <a:r>
              <a:rPr lang="en-US" sz="2000" spc="-5">
                <a:solidFill>
                  <a:srgbClr val="3F3F3F"/>
                </a:solidFill>
                <a:cs typeface="Calibri"/>
              </a:rPr>
              <a:t>thought of as </a:t>
            </a:r>
            <a:r>
              <a:rPr lang="en-US" sz="2000">
                <a:solidFill>
                  <a:srgbClr val="3F3F3F"/>
                </a:solidFill>
                <a:cs typeface="Calibri"/>
              </a:rPr>
              <a:t>minimum </a:t>
            </a:r>
            <a:r>
              <a:rPr lang="en-US" sz="2000" spc="-15">
                <a:solidFill>
                  <a:srgbClr val="3F3F3F"/>
                </a:solidFill>
                <a:cs typeface="Calibri"/>
              </a:rPr>
              <a:t>resource required</a:t>
            </a:r>
            <a:r>
              <a:rPr lang="en-US" sz="2000" spc="35">
                <a:solidFill>
                  <a:srgbClr val="3F3F3F"/>
                </a:solidFill>
                <a:cs typeface="Calibri"/>
              </a:rPr>
              <a:t> </a:t>
            </a:r>
            <a:r>
              <a:rPr lang="en-US" sz="2000" spc="-10">
                <a:solidFill>
                  <a:srgbClr val="3F3F3F"/>
                </a:solidFill>
                <a:cs typeface="Calibri"/>
              </a:rPr>
              <a:t>specification:</a:t>
            </a:r>
            <a:endParaRPr lang="en-US" sz="2000">
              <a:cs typeface="Calibri"/>
            </a:endParaRPr>
          </a:p>
          <a:p>
            <a:pPr marL="355600" marR="5080" indent="-342900">
              <a:lnSpc>
                <a:spcPct val="101400"/>
              </a:lnSpc>
              <a:spcBef>
                <a:spcPts val="1395"/>
              </a:spcBef>
              <a:buClr>
                <a:srgbClr val="AAA9AC"/>
              </a:buClr>
              <a:buSzPct val="89285"/>
              <a:buFont typeface="Arial" panose="020B0604020202020204" pitchFamily="34" charset="0"/>
              <a:buChar char="•"/>
              <a:tabLst>
                <a:tab pos="469900" algn="l"/>
              </a:tabLst>
            </a:pPr>
            <a:r>
              <a:rPr lang="en-US" sz="2000" spc="-5">
                <a:solidFill>
                  <a:srgbClr val="3F3F3F"/>
                </a:solidFill>
                <a:cs typeface="Calibri"/>
              </a:rPr>
              <a:t>Resource requests help </a:t>
            </a:r>
            <a:r>
              <a:rPr lang="en-US" sz="2000" spc="-15">
                <a:solidFill>
                  <a:srgbClr val="3F3F3F"/>
                </a:solidFill>
                <a:cs typeface="Calibri"/>
              </a:rPr>
              <a:t>Kubernetes </a:t>
            </a:r>
            <a:r>
              <a:rPr lang="en-US" sz="2000" spc="-5">
                <a:solidFill>
                  <a:srgbClr val="3F3F3F"/>
                </a:solidFill>
                <a:cs typeface="Calibri"/>
              </a:rPr>
              <a:t>schedule pods efficiently.</a:t>
            </a:r>
            <a:endParaRPr lang="en-US" sz="2000">
              <a:cs typeface="Calibri"/>
            </a:endParaRPr>
          </a:p>
          <a:p>
            <a:pPr marL="355600" marR="88900" indent="-342900">
              <a:lnSpc>
                <a:spcPct val="99300"/>
              </a:lnSpc>
              <a:spcBef>
                <a:spcPts val="1560"/>
              </a:spcBef>
              <a:buClr>
                <a:srgbClr val="AAA9AC"/>
              </a:buClr>
              <a:buSzPct val="89285"/>
              <a:buFont typeface="Arial" panose="020B0604020202020204" pitchFamily="34" charset="0"/>
              <a:buChar char="•"/>
              <a:tabLst>
                <a:tab pos="469900" algn="l"/>
              </a:tabLst>
            </a:pPr>
            <a:r>
              <a:rPr lang="en-US" sz="2000" spc="-15">
                <a:solidFill>
                  <a:srgbClr val="3F3F3F"/>
                </a:solidFill>
                <a:cs typeface="Calibri"/>
              </a:rPr>
              <a:t>Pods </a:t>
            </a:r>
            <a:r>
              <a:rPr lang="en-US" sz="2000" spc="-5">
                <a:solidFill>
                  <a:srgbClr val="3F3F3F"/>
                </a:solidFill>
                <a:cs typeface="Calibri"/>
              </a:rPr>
              <a:t>are scheduled if the </a:t>
            </a:r>
            <a:r>
              <a:rPr lang="en-US" sz="2000">
                <a:solidFill>
                  <a:srgbClr val="3F3F3F"/>
                </a:solidFill>
                <a:cs typeface="Calibri"/>
              </a:rPr>
              <a:t>sum  </a:t>
            </a:r>
            <a:r>
              <a:rPr lang="en-US" sz="2000" spc="-5">
                <a:solidFill>
                  <a:srgbClr val="3F3F3F"/>
                </a:solidFill>
                <a:cs typeface="Calibri"/>
              </a:rPr>
              <a:t>of </a:t>
            </a:r>
            <a:r>
              <a:rPr lang="en-US" sz="2000">
                <a:solidFill>
                  <a:srgbClr val="3F3F3F"/>
                </a:solidFill>
                <a:cs typeface="Calibri"/>
              </a:rPr>
              <a:t>the </a:t>
            </a:r>
            <a:r>
              <a:rPr lang="en-US" sz="2000" spc="-15">
                <a:solidFill>
                  <a:srgbClr val="3F3F3F"/>
                </a:solidFill>
                <a:cs typeface="Calibri"/>
              </a:rPr>
              <a:t>resource requests </a:t>
            </a:r>
            <a:r>
              <a:rPr lang="en-US" sz="2000" spc="-5">
                <a:solidFill>
                  <a:srgbClr val="3F3F3F"/>
                </a:solidFill>
                <a:cs typeface="Calibri"/>
              </a:rPr>
              <a:t>of </a:t>
            </a:r>
            <a:r>
              <a:rPr lang="en-US" sz="2000">
                <a:solidFill>
                  <a:srgbClr val="3F3F3F"/>
                </a:solidFill>
                <a:cs typeface="Calibri"/>
              </a:rPr>
              <a:t>the  </a:t>
            </a:r>
            <a:r>
              <a:rPr lang="en-US" sz="2000" spc="-5">
                <a:solidFill>
                  <a:srgbClr val="3F3F3F"/>
                </a:solidFill>
                <a:cs typeface="Calibri"/>
              </a:rPr>
              <a:t>scheduled c</a:t>
            </a:r>
            <a:r>
              <a:rPr lang="en-US" sz="2000" spc="-15">
                <a:solidFill>
                  <a:srgbClr val="3F3F3F"/>
                </a:solidFill>
                <a:cs typeface="Calibri"/>
              </a:rPr>
              <a:t>ontainers </a:t>
            </a:r>
            <a:r>
              <a:rPr lang="en-US" sz="2000" spc="-5">
                <a:solidFill>
                  <a:srgbClr val="3F3F3F"/>
                </a:solidFill>
                <a:cs typeface="Calibri"/>
              </a:rPr>
              <a:t>is less than </a:t>
            </a:r>
            <a:r>
              <a:rPr lang="en-US" sz="2000">
                <a:solidFill>
                  <a:srgbClr val="3F3F3F"/>
                </a:solidFill>
                <a:cs typeface="Calibri"/>
              </a:rPr>
              <a:t>the </a:t>
            </a:r>
            <a:r>
              <a:rPr lang="en-US" sz="2000" spc="-5">
                <a:solidFill>
                  <a:srgbClr val="3F3F3F"/>
                </a:solidFill>
                <a:cs typeface="Calibri"/>
              </a:rPr>
              <a:t>capacity of </a:t>
            </a:r>
            <a:r>
              <a:rPr lang="en-US" sz="2000">
                <a:solidFill>
                  <a:srgbClr val="3F3F3F"/>
                </a:solidFill>
                <a:cs typeface="Calibri"/>
              </a:rPr>
              <a:t>the</a:t>
            </a:r>
            <a:r>
              <a:rPr lang="en-US" sz="2000" spc="-25">
                <a:solidFill>
                  <a:srgbClr val="3F3F3F"/>
                </a:solidFill>
                <a:cs typeface="Calibri"/>
              </a:rPr>
              <a:t> </a:t>
            </a:r>
            <a:r>
              <a:rPr lang="en-US" sz="2000" spc="-5">
                <a:solidFill>
                  <a:srgbClr val="3F3F3F"/>
                </a:solidFill>
                <a:cs typeface="Calibri"/>
              </a:rPr>
              <a:t>node.</a:t>
            </a:r>
            <a:endParaRPr lang="en-US" sz="2000">
              <a:cs typeface="Calibri"/>
            </a:endParaRPr>
          </a:p>
        </p:txBody>
      </p:sp>
      <p:sp>
        <p:nvSpPr>
          <p:cNvPr id="3" name="object 3"/>
          <p:cNvSpPr txBox="1">
            <a:spLocks noGrp="1"/>
          </p:cNvSpPr>
          <p:nvPr>
            <p:ph type="title"/>
          </p:nvPr>
        </p:nvSpPr>
        <p:spPr>
          <a:xfrm>
            <a:off x="567108" y="383110"/>
            <a:ext cx="4013770" cy="351378"/>
          </a:xfrm>
          <a:prstGeom prst="rect">
            <a:avLst/>
          </a:prstGeom>
        </p:spPr>
        <p:txBody>
          <a:bodyPr vert="horz" wrap="square" lIns="0" tIns="12700" rIns="0" bIns="0" rtlCol="0">
            <a:spAutoFit/>
          </a:bodyPr>
          <a:lstStyle/>
          <a:p>
            <a:pPr marL="12700">
              <a:lnSpc>
                <a:spcPct val="100000"/>
              </a:lnSpc>
              <a:spcBef>
                <a:spcPts val="100"/>
              </a:spcBef>
            </a:pPr>
            <a:r>
              <a:rPr lang="en-US" spc="-15"/>
              <a:t>Resource</a:t>
            </a:r>
            <a:r>
              <a:rPr lang="en-US" spc="-50"/>
              <a:t> </a:t>
            </a:r>
            <a:r>
              <a:rPr lang="en-US" spc="-15"/>
              <a:t>Requests</a:t>
            </a:r>
            <a:endParaRPr lang="en-US"/>
          </a:p>
        </p:txBody>
      </p:sp>
      <p:sp>
        <p:nvSpPr>
          <p:cNvPr id="4" name="object 4"/>
          <p:cNvSpPr txBox="1"/>
          <p:nvPr/>
        </p:nvSpPr>
        <p:spPr>
          <a:xfrm>
            <a:off x="6221412" y="1100137"/>
            <a:ext cx="5359400" cy="5072380"/>
          </a:xfrm>
          <a:prstGeom prst="rect">
            <a:avLst/>
          </a:prstGeom>
          <a:solidFill>
            <a:srgbClr val="E3E2E3"/>
          </a:solidFill>
          <a:ln w="9525">
            <a:solidFill>
              <a:srgbClr val="0091DA"/>
            </a:solidFill>
          </a:ln>
        </p:spPr>
        <p:txBody>
          <a:bodyPr vert="horz" wrap="square" lIns="0" tIns="79375" rIns="0" bIns="0" rtlCol="0">
            <a:spAutoFit/>
          </a:bodyPr>
          <a:lstStyle/>
          <a:p>
            <a:pPr marL="216535">
              <a:lnSpc>
                <a:spcPct val="100000"/>
              </a:lnSpc>
              <a:spcBef>
                <a:spcPts val="625"/>
              </a:spcBef>
            </a:pPr>
            <a:r>
              <a:rPr sz="1800" spc="-5">
                <a:solidFill>
                  <a:srgbClr val="3F3F3F"/>
                </a:solidFill>
                <a:latin typeface="Consolas"/>
                <a:cs typeface="Consolas"/>
              </a:rPr>
              <a:t>containers:</a:t>
            </a:r>
            <a:endParaRPr sz="1800">
              <a:latin typeface="Consolas"/>
              <a:cs typeface="Consolas"/>
            </a:endParaRPr>
          </a:p>
          <a:p>
            <a:pPr marL="593090" marR="3253740" indent="-250825">
              <a:lnSpc>
                <a:spcPct val="127800"/>
              </a:lnSpc>
              <a:spcBef>
                <a:spcPts val="25"/>
              </a:spcBef>
            </a:pPr>
            <a:r>
              <a:rPr sz="1800">
                <a:solidFill>
                  <a:srgbClr val="3F3F3F"/>
                </a:solidFill>
                <a:latin typeface="Consolas"/>
                <a:cs typeface="Consolas"/>
              </a:rPr>
              <a:t>- </a:t>
            </a:r>
            <a:r>
              <a:rPr sz="1800" spc="-5">
                <a:solidFill>
                  <a:srgbClr val="3F3F3F"/>
                </a:solidFill>
                <a:latin typeface="Consolas"/>
                <a:cs typeface="Consolas"/>
              </a:rPr>
              <a:t>name: db  image:</a:t>
            </a:r>
            <a:r>
              <a:rPr sz="1800" spc="-105">
                <a:solidFill>
                  <a:srgbClr val="3F3F3F"/>
                </a:solidFill>
                <a:latin typeface="Consolas"/>
                <a:cs typeface="Consolas"/>
              </a:rPr>
              <a:t> </a:t>
            </a:r>
            <a:r>
              <a:rPr sz="1800" spc="-5">
                <a:solidFill>
                  <a:srgbClr val="3F3F3F"/>
                </a:solidFill>
                <a:latin typeface="Consolas"/>
                <a:cs typeface="Consolas"/>
              </a:rPr>
              <a:t>mysql  resources:</a:t>
            </a:r>
            <a:endParaRPr sz="1800">
              <a:latin typeface="Consolas"/>
              <a:cs typeface="Consolas"/>
            </a:endParaRPr>
          </a:p>
          <a:p>
            <a:pPr marL="843915">
              <a:lnSpc>
                <a:spcPct val="100000"/>
              </a:lnSpc>
              <a:spcBef>
                <a:spcPts val="525"/>
              </a:spcBef>
            </a:pPr>
            <a:r>
              <a:rPr sz="1800" spc="-5">
                <a:solidFill>
                  <a:srgbClr val="3F3F3F"/>
                </a:solidFill>
                <a:latin typeface="Consolas"/>
                <a:cs typeface="Consolas"/>
              </a:rPr>
              <a:t>requests:</a:t>
            </a:r>
            <a:endParaRPr sz="1800">
              <a:latin typeface="Consolas"/>
              <a:cs typeface="Consolas"/>
            </a:endParaRPr>
          </a:p>
          <a:p>
            <a:pPr marL="1094740" marR="2375535">
              <a:lnSpc>
                <a:spcPct val="128899"/>
              </a:lnSpc>
              <a:spcBef>
                <a:spcPts val="25"/>
              </a:spcBef>
            </a:pPr>
            <a:r>
              <a:rPr sz="1800" spc="-5">
                <a:solidFill>
                  <a:srgbClr val="3F3F3F"/>
                </a:solidFill>
                <a:latin typeface="Consolas"/>
                <a:cs typeface="Consolas"/>
              </a:rPr>
              <a:t>memory:</a:t>
            </a:r>
            <a:r>
              <a:rPr sz="1800" spc="-100">
                <a:solidFill>
                  <a:srgbClr val="3F3F3F"/>
                </a:solidFill>
                <a:latin typeface="Consolas"/>
                <a:cs typeface="Consolas"/>
              </a:rPr>
              <a:t> </a:t>
            </a:r>
            <a:r>
              <a:rPr sz="1800" spc="-5">
                <a:solidFill>
                  <a:srgbClr val="3F3F3F"/>
                </a:solidFill>
                <a:latin typeface="Consolas"/>
                <a:cs typeface="Consolas"/>
              </a:rPr>
              <a:t>"512Mi"  cpu:</a:t>
            </a:r>
            <a:r>
              <a:rPr sz="1800" spc="-25">
                <a:solidFill>
                  <a:srgbClr val="3F3F3F"/>
                </a:solidFill>
                <a:latin typeface="Consolas"/>
                <a:cs typeface="Consolas"/>
              </a:rPr>
              <a:t> </a:t>
            </a:r>
            <a:r>
              <a:rPr sz="1800" spc="-5">
                <a:solidFill>
                  <a:srgbClr val="3F3F3F"/>
                </a:solidFill>
                <a:latin typeface="Consolas"/>
                <a:cs typeface="Consolas"/>
              </a:rPr>
              <a:t>"0.5"</a:t>
            </a:r>
            <a:endParaRPr sz="1800">
              <a:latin typeface="Consolas"/>
              <a:cs typeface="Consola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3805" y="863091"/>
            <a:ext cx="5373370" cy="2854628"/>
          </a:xfrm>
          <a:prstGeom prst="rect">
            <a:avLst/>
          </a:prstGeom>
        </p:spPr>
        <p:txBody>
          <a:bodyPr vert="horz" wrap="square" lIns="0" tIns="210820" rIns="0" bIns="0" rtlCol="0">
            <a:spAutoFit/>
          </a:bodyPr>
          <a:lstStyle/>
          <a:p>
            <a:pPr marL="12700">
              <a:lnSpc>
                <a:spcPct val="100000"/>
              </a:lnSpc>
              <a:spcBef>
                <a:spcPts val="1660"/>
              </a:spcBef>
              <a:buClr>
                <a:srgbClr val="AAA9AC"/>
              </a:buClr>
              <a:buSzPct val="89285"/>
              <a:tabLst>
                <a:tab pos="469900" algn="l"/>
              </a:tabLst>
            </a:pPr>
            <a:r>
              <a:rPr lang="en-US" sz="2000" spc="-15" dirty="0">
                <a:solidFill>
                  <a:srgbClr val="3F3F3F"/>
                </a:solidFill>
                <a:cs typeface="Calibri"/>
              </a:rPr>
              <a:t>Resource limits protect against </a:t>
            </a:r>
            <a:r>
              <a:rPr lang="en-US" sz="2000" dirty="0">
                <a:solidFill>
                  <a:srgbClr val="3F3F3F"/>
                </a:solidFill>
                <a:cs typeface="Calibri"/>
              </a:rPr>
              <a:t>a </a:t>
            </a:r>
            <a:r>
              <a:rPr lang="en-US" sz="2000" spc="-20" dirty="0">
                <a:solidFill>
                  <a:srgbClr val="3F3F3F"/>
                </a:solidFill>
                <a:cs typeface="Calibri"/>
              </a:rPr>
              <a:t>runaway</a:t>
            </a:r>
            <a:r>
              <a:rPr lang="en-US" sz="2000" spc="10" dirty="0">
                <a:solidFill>
                  <a:srgbClr val="3F3F3F"/>
                </a:solidFill>
                <a:cs typeface="Calibri"/>
              </a:rPr>
              <a:t> </a:t>
            </a:r>
            <a:r>
              <a:rPr lang="en-US" sz="2000" spc="-5" dirty="0">
                <a:solidFill>
                  <a:srgbClr val="3F3F3F"/>
                </a:solidFill>
                <a:cs typeface="Calibri"/>
              </a:rPr>
              <a:t>application.</a:t>
            </a:r>
          </a:p>
          <a:p>
            <a:pPr marL="12700" marR="5080">
              <a:buClr>
                <a:srgbClr val="AAA9AC"/>
              </a:buClr>
              <a:buSzPct val="89285"/>
              <a:tabLst>
                <a:tab pos="469900" algn="l"/>
              </a:tabLst>
            </a:pPr>
            <a:endParaRPr lang="en-US" sz="2000" spc="-5" dirty="0">
              <a:solidFill>
                <a:srgbClr val="3F3F3F"/>
              </a:solidFill>
              <a:cs typeface="Calibri"/>
            </a:endParaRPr>
          </a:p>
          <a:p>
            <a:pPr marL="12700" marR="5080">
              <a:buClr>
                <a:srgbClr val="AAA9AC"/>
              </a:buClr>
              <a:buSzPct val="89285"/>
              <a:tabLst>
                <a:tab pos="469900" algn="l"/>
              </a:tabLst>
            </a:pPr>
            <a:r>
              <a:rPr lang="en-US" sz="2000" spc="-5" dirty="0">
                <a:solidFill>
                  <a:srgbClr val="3F3F3F"/>
                </a:solidFill>
                <a:cs typeface="Calibri"/>
              </a:rPr>
              <a:t>If </a:t>
            </a:r>
            <a:r>
              <a:rPr lang="en-US" sz="2000" dirty="0">
                <a:solidFill>
                  <a:srgbClr val="3F3F3F"/>
                </a:solidFill>
                <a:cs typeface="Calibri"/>
              </a:rPr>
              <a:t>a c</a:t>
            </a:r>
            <a:r>
              <a:rPr lang="en-US" sz="2000" spc="-15" dirty="0">
                <a:solidFill>
                  <a:srgbClr val="3F3F3F"/>
                </a:solidFill>
                <a:cs typeface="Calibri"/>
              </a:rPr>
              <a:t>ontainer </a:t>
            </a:r>
            <a:r>
              <a:rPr lang="en-US" sz="2000" spc="-20" dirty="0">
                <a:solidFill>
                  <a:srgbClr val="3F3F3F"/>
                </a:solidFill>
                <a:cs typeface="Calibri"/>
              </a:rPr>
              <a:t>exceeds </a:t>
            </a:r>
            <a:r>
              <a:rPr lang="en-US" sz="2000" spc="-5" dirty="0">
                <a:solidFill>
                  <a:srgbClr val="3F3F3F"/>
                </a:solidFill>
                <a:cs typeface="Calibri"/>
              </a:rPr>
              <a:t>its memory </a:t>
            </a:r>
            <a:r>
              <a:rPr lang="en-US" sz="2000" spc="-5" dirty="0" smtClean="0">
                <a:solidFill>
                  <a:srgbClr val="3F3F3F"/>
                </a:solidFill>
                <a:cs typeface="Calibri"/>
              </a:rPr>
              <a:t>limit</a:t>
            </a:r>
            <a:r>
              <a:rPr lang="en-US" sz="2000" spc="-5" dirty="0">
                <a:solidFill>
                  <a:srgbClr val="3F3F3F"/>
                </a:solidFill>
                <a:cs typeface="Calibri"/>
              </a:rPr>
              <a:t>, it </a:t>
            </a:r>
            <a:r>
              <a:rPr lang="en-US" sz="2000" spc="-10" dirty="0">
                <a:solidFill>
                  <a:srgbClr val="3F3F3F"/>
                </a:solidFill>
                <a:cs typeface="Calibri"/>
              </a:rPr>
              <a:t>might </a:t>
            </a:r>
            <a:r>
              <a:rPr lang="en-US" sz="2000" dirty="0">
                <a:solidFill>
                  <a:srgbClr val="3F3F3F"/>
                </a:solidFill>
                <a:cs typeface="Calibri"/>
              </a:rPr>
              <a:t>be </a:t>
            </a:r>
            <a:r>
              <a:rPr lang="en-US" sz="2000" spc="-15" dirty="0">
                <a:solidFill>
                  <a:srgbClr val="3F3F3F"/>
                </a:solidFill>
                <a:cs typeface="Calibri"/>
              </a:rPr>
              <a:t>terminated.</a:t>
            </a:r>
          </a:p>
          <a:p>
            <a:pPr marL="12700" marR="5080">
              <a:lnSpc>
                <a:spcPct val="100200"/>
              </a:lnSpc>
              <a:spcBef>
                <a:spcPts val="1430"/>
              </a:spcBef>
              <a:buClr>
                <a:srgbClr val="AAA9AC"/>
              </a:buClr>
              <a:buSzPct val="89285"/>
              <a:tabLst>
                <a:tab pos="469900" algn="l"/>
              </a:tabLst>
            </a:pPr>
            <a:r>
              <a:rPr lang="en-US" sz="2000" spc="-5" dirty="0">
                <a:solidFill>
                  <a:srgbClr val="3F3F3F"/>
                </a:solidFill>
                <a:cs typeface="Calibri"/>
              </a:rPr>
              <a:t>If </a:t>
            </a:r>
            <a:r>
              <a:rPr lang="en-US" sz="2000" dirty="0">
                <a:solidFill>
                  <a:srgbClr val="3F3F3F"/>
                </a:solidFill>
                <a:cs typeface="Calibri"/>
              </a:rPr>
              <a:t>a </a:t>
            </a:r>
            <a:r>
              <a:rPr lang="en-US" sz="2000" spc="-15" dirty="0">
                <a:solidFill>
                  <a:srgbClr val="3F3F3F"/>
                </a:solidFill>
                <a:cs typeface="Calibri"/>
              </a:rPr>
              <a:t>container </a:t>
            </a:r>
            <a:r>
              <a:rPr lang="en-US" sz="2000" spc="-20" dirty="0">
                <a:solidFill>
                  <a:srgbClr val="3F3F3F"/>
                </a:solidFill>
                <a:cs typeface="Calibri"/>
              </a:rPr>
              <a:t>exceeds </a:t>
            </a:r>
            <a:r>
              <a:rPr lang="en-US" sz="2000" spc="-5" dirty="0">
                <a:solidFill>
                  <a:srgbClr val="3F3F3F"/>
                </a:solidFill>
                <a:cs typeface="Calibri"/>
              </a:rPr>
              <a:t>its memory </a:t>
            </a:r>
            <a:r>
              <a:rPr lang="en-US" sz="2000" spc="-15" dirty="0" smtClean="0">
                <a:solidFill>
                  <a:srgbClr val="3F3F3F"/>
                </a:solidFill>
                <a:cs typeface="Calibri"/>
              </a:rPr>
              <a:t>request</a:t>
            </a:r>
            <a:r>
              <a:rPr lang="en-US" sz="2000" spc="-15" dirty="0">
                <a:solidFill>
                  <a:srgbClr val="3F3F3F"/>
                </a:solidFill>
                <a:cs typeface="Calibri"/>
              </a:rPr>
              <a:t>, </a:t>
            </a:r>
            <a:r>
              <a:rPr lang="en-US" sz="2000" spc="-5" dirty="0">
                <a:solidFill>
                  <a:srgbClr val="3F3F3F"/>
                </a:solidFill>
                <a:cs typeface="Calibri"/>
              </a:rPr>
              <a:t>it is </a:t>
            </a:r>
            <a:r>
              <a:rPr lang="en-US" sz="2000" spc="-20" dirty="0">
                <a:solidFill>
                  <a:srgbClr val="3F3F3F"/>
                </a:solidFill>
                <a:cs typeface="Calibri"/>
              </a:rPr>
              <a:t>likely </a:t>
            </a:r>
            <a:r>
              <a:rPr lang="en-US" sz="2000" spc="-10" dirty="0">
                <a:solidFill>
                  <a:srgbClr val="3F3F3F"/>
                </a:solidFill>
                <a:cs typeface="Calibri"/>
              </a:rPr>
              <a:t>that </a:t>
            </a:r>
            <a:r>
              <a:rPr lang="en-US" sz="2000" spc="-5" dirty="0">
                <a:solidFill>
                  <a:srgbClr val="3F3F3F"/>
                </a:solidFill>
                <a:cs typeface="Calibri"/>
              </a:rPr>
              <a:t>its p</a:t>
            </a:r>
            <a:r>
              <a:rPr lang="en-US" sz="2000" spc="-20" dirty="0">
                <a:solidFill>
                  <a:srgbClr val="3F3F3F"/>
                </a:solidFill>
                <a:cs typeface="Calibri"/>
              </a:rPr>
              <a:t>od </a:t>
            </a:r>
            <a:r>
              <a:rPr lang="en-US" sz="2000" spc="-5" dirty="0">
                <a:solidFill>
                  <a:srgbClr val="3F3F3F"/>
                </a:solidFill>
                <a:cs typeface="Calibri"/>
              </a:rPr>
              <a:t>will </a:t>
            </a:r>
            <a:r>
              <a:rPr lang="en-US" sz="2000" dirty="0" smtClean="0">
                <a:solidFill>
                  <a:srgbClr val="3F3F3F"/>
                </a:solidFill>
                <a:cs typeface="Calibri"/>
              </a:rPr>
              <a:t>be </a:t>
            </a:r>
            <a:r>
              <a:rPr lang="en-US" sz="2000" spc="-10" dirty="0">
                <a:solidFill>
                  <a:srgbClr val="3F3F3F"/>
                </a:solidFill>
                <a:cs typeface="Calibri"/>
              </a:rPr>
              <a:t>evicted whenever </a:t>
            </a:r>
            <a:r>
              <a:rPr lang="en-US" sz="2000" spc="-5" dirty="0">
                <a:solidFill>
                  <a:srgbClr val="3F3F3F"/>
                </a:solidFill>
                <a:cs typeface="Calibri"/>
              </a:rPr>
              <a:t>the node </a:t>
            </a:r>
            <a:r>
              <a:rPr lang="en-US" sz="2000" dirty="0" smtClean="0">
                <a:solidFill>
                  <a:srgbClr val="3F3F3F"/>
                </a:solidFill>
                <a:cs typeface="Calibri"/>
              </a:rPr>
              <a:t>runs </a:t>
            </a:r>
            <a:r>
              <a:rPr lang="en-US" sz="2000" dirty="0">
                <a:solidFill>
                  <a:srgbClr val="3F3F3F"/>
                </a:solidFill>
                <a:cs typeface="Calibri"/>
              </a:rPr>
              <a:t>out </a:t>
            </a:r>
            <a:r>
              <a:rPr lang="en-US" sz="2000" spc="-5" dirty="0">
                <a:solidFill>
                  <a:srgbClr val="3F3F3F"/>
                </a:solidFill>
                <a:cs typeface="Calibri"/>
              </a:rPr>
              <a:t>of</a:t>
            </a:r>
            <a:r>
              <a:rPr lang="en-US" sz="2000" spc="5" dirty="0">
                <a:solidFill>
                  <a:srgbClr val="3F3F3F"/>
                </a:solidFill>
                <a:cs typeface="Calibri"/>
              </a:rPr>
              <a:t> </a:t>
            </a:r>
            <a:r>
              <a:rPr lang="en-US" sz="2000" spc="-5" dirty="0">
                <a:solidFill>
                  <a:srgbClr val="3F3F3F"/>
                </a:solidFill>
                <a:cs typeface="Calibri"/>
              </a:rPr>
              <a:t>memory.</a:t>
            </a:r>
            <a:endParaRPr lang="en-US" sz="2000" dirty="0">
              <a:cs typeface="Calibri"/>
            </a:endParaRPr>
          </a:p>
        </p:txBody>
      </p:sp>
      <p:sp>
        <p:nvSpPr>
          <p:cNvPr id="3" name="object 3"/>
          <p:cNvSpPr txBox="1">
            <a:spLocks noGrp="1"/>
          </p:cNvSpPr>
          <p:nvPr>
            <p:ph type="title"/>
          </p:nvPr>
        </p:nvSpPr>
        <p:spPr>
          <a:xfrm>
            <a:off x="567107" y="332739"/>
            <a:ext cx="3552131" cy="452120"/>
          </a:xfrm>
          <a:prstGeom prst="rect">
            <a:avLst/>
          </a:prstGeom>
        </p:spPr>
        <p:txBody>
          <a:bodyPr vert="horz" wrap="square" lIns="0" tIns="12700" rIns="0" bIns="0" rtlCol="0">
            <a:spAutoFit/>
          </a:bodyPr>
          <a:lstStyle/>
          <a:p>
            <a:pPr marL="12700">
              <a:lnSpc>
                <a:spcPct val="100000"/>
              </a:lnSpc>
              <a:spcBef>
                <a:spcPts val="100"/>
              </a:spcBef>
            </a:pPr>
            <a:r>
              <a:rPr sz="2800" spc="-15"/>
              <a:t>Resource</a:t>
            </a:r>
            <a:r>
              <a:rPr sz="2800" spc="-60"/>
              <a:t> </a:t>
            </a:r>
            <a:r>
              <a:rPr sz="2800" spc="-5"/>
              <a:t>Limits</a:t>
            </a:r>
            <a:endParaRPr sz="2800"/>
          </a:p>
        </p:txBody>
      </p:sp>
      <p:sp>
        <p:nvSpPr>
          <p:cNvPr id="4" name="object 4"/>
          <p:cNvSpPr txBox="1"/>
          <p:nvPr/>
        </p:nvSpPr>
        <p:spPr>
          <a:xfrm>
            <a:off x="6221412" y="1100137"/>
            <a:ext cx="5359400" cy="5072380"/>
          </a:xfrm>
          <a:prstGeom prst="rect">
            <a:avLst/>
          </a:prstGeom>
          <a:solidFill>
            <a:srgbClr val="E3E2E3"/>
          </a:solidFill>
          <a:ln w="9525">
            <a:solidFill>
              <a:srgbClr val="0091DA"/>
            </a:solidFill>
          </a:ln>
        </p:spPr>
        <p:txBody>
          <a:bodyPr vert="horz" wrap="square" lIns="0" tIns="79375" rIns="0" bIns="0" rtlCol="0">
            <a:spAutoFit/>
          </a:bodyPr>
          <a:lstStyle/>
          <a:p>
            <a:pPr marL="216535">
              <a:lnSpc>
                <a:spcPct val="100000"/>
              </a:lnSpc>
              <a:spcBef>
                <a:spcPts val="625"/>
              </a:spcBef>
            </a:pPr>
            <a:r>
              <a:rPr sz="1800" spc="-5">
                <a:solidFill>
                  <a:srgbClr val="3F3F3F"/>
                </a:solidFill>
                <a:latin typeface="Consolas"/>
                <a:cs typeface="Consolas"/>
              </a:rPr>
              <a:t>containers:</a:t>
            </a:r>
            <a:endParaRPr sz="1800">
              <a:latin typeface="Consolas"/>
              <a:cs typeface="Consolas"/>
            </a:endParaRPr>
          </a:p>
          <a:p>
            <a:pPr marL="593090" marR="3253740" indent="-250825">
              <a:lnSpc>
                <a:spcPct val="127800"/>
              </a:lnSpc>
              <a:spcBef>
                <a:spcPts val="25"/>
              </a:spcBef>
            </a:pPr>
            <a:r>
              <a:rPr sz="1800">
                <a:solidFill>
                  <a:srgbClr val="3F3F3F"/>
                </a:solidFill>
                <a:latin typeface="Consolas"/>
                <a:cs typeface="Consolas"/>
              </a:rPr>
              <a:t>- </a:t>
            </a:r>
            <a:r>
              <a:rPr sz="1800" spc="-5">
                <a:solidFill>
                  <a:srgbClr val="3F3F3F"/>
                </a:solidFill>
                <a:latin typeface="Consolas"/>
                <a:cs typeface="Consolas"/>
              </a:rPr>
              <a:t>name: db  image:</a:t>
            </a:r>
            <a:r>
              <a:rPr sz="1800" spc="-105">
                <a:solidFill>
                  <a:srgbClr val="3F3F3F"/>
                </a:solidFill>
                <a:latin typeface="Consolas"/>
                <a:cs typeface="Consolas"/>
              </a:rPr>
              <a:t> </a:t>
            </a:r>
            <a:r>
              <a:rPr sz="1800" spc="-5">
                <a:solidFill>
                  <a:srgbClr val="3F3F3F"/>
                </a:solidFill>
                <a:latin typeface="Consolas"/>
                <a:cs typeface="Consolas"/>
              </a:rPr>
              <a:t>mysql  resources:</a:t>
            </a:r>
            <a:endParaRPr sz="1800">
              <a:latin typeface="Consolas"/>
              <a:cs typeface="Consolas"/>
            </a:endParaRPr>
          </a:p>
          <a:p>
            <a:pPr marL="843915">
              <a:lnSpc>
                <a:spcPct val="100000"/>
              </a:lnSpc>
              <a:spcBef>
                <a:spcPts val="525"/>
              </a:spcBef>
            </a:pPr>
            <a:r>
              <a:rPr sz="1800" spc="-5">
                <a:solidFill>
                  <a:srgbClr val="3F3F3F"/>
                </a:solidFill>
                <a:latin typeface="Consolas"/>
                <a:cs typeface="Consolas"/>
              </a:rPr>
              <a:t>limits:</a:t>
            </a:r>
            <a:endParaRPr sz="1800">
              <a:latin typeface="Consolas"/>
              <a:cs typeface="Consolas"/>
            </a:endParaRPr>
          </a:p>
          <a:p>
            <a:pPr marL="1094740" marR="2626360">
              <a:lnSpc>
                <a:spcPct val="128899"/>
              </a:lnSpc>
              <a:spcBef>
                <a:spcPts val="25"/>
              </a:spcBef>
            </a:pPr>
            <a:r>
              <a:rPr sz="1800" spc="-5">
                <a:solidFill>
                  <a:srgbClr val="3F3F3F"/>
                </a:solidFill>
                <a:latin typeface="Consolas"/>
                <a:cs typeface="Consolas"/>
              </a:rPr>
              <a:t>memory:</a:t>
            </a:r>
            <a:r>
              <a:rPr sz="1800" spc="-100">
                <a:solidFill>
                  <a:srgbClr val="3F3F3F"/>
                </a:solidFill>
                <a:latin typeface="Consolas"/>
                <a:cs typeface="Consolas"/>
              </a:rPr>
              <a:t> </a:t>
            </a:r>
            <a:r>
              <a:rPr sz="1800" spc="-5">
                <a:solidFill>
                  <a:srgbClr val="3F3F3F"/>
                </a:solidFill>
                <a:latin typeface="Consolas"/>
                <a:cs typeface="Consolas"/>
              </a:rPr>
              <a:t>"1Gi"  cpu:</a:t>
            </a:r>
            <a:r>
              <a:rPr sz="1800" spc="-25">
                <a:solidFill>
                  <a:srgbClr val="3F3F3F"/>
                </a:solidFill>
                <a:latin typeface="Consolas"/>
                <a:cs typeface="Consolas"/>
              </a:rPr>
              <a:t> </a:t>
            </a:r>
            <a:r>
              <a:rPr sz="1800" spc="-5">
                <a:solidFill>
                  <a:srgbClr val="3F3F3F"/>
                </a:solidFill>
                <a:latin typeface="Consolas"/>
                <a:cs typeface="Consolas"/>
              </a:rPr>
              <a:t>"1"</a:t>
            </a:r>
            <a:endParaRPr sz="1800">
              <a:latin typeface="Consolas"/>
              <a:cs typeface="Consola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3805" y="999913"/>
            <a:ext cx="10311845" cy="3089307"/>
          </a:xfrm>
          <a:prstGeom prst="rect">
            <a:avLst/>
          </a:prstGeom>
        </p:spPr>
        <p:txBody>
          <a:bodyPr vert="horz" wrap="square" lIns="0" tIns="74930" rIns="0" bIns="0" rtlCol="0">
            <a:spAutoFit/>
          </a:bodyPr>
          <a:lstStyle/>
          <a:p>
            <a:pPr marL="12700">
              <a:lnSpc>
                <a:spcPct val="100000"/>
              </a:lnSpc>
              <a:spcBef>
                <a:spcPts val="590"/>
              </a:spcBef>
              <a:buClr>
                <a:srgbClr val="AAA9AC"/>
              </a:buClr>
              <a:buSzPct val="90625"/>
              <a:tabLst>
                <a:tab pos="469900" algn="l"/>
              </a:tabLst>
            </a:pPr>
            <a:r>
              <a:rPr lang="en-US" sz="2000" spc="-5" dirty="0">
                <a:solidFill>
                  <a:srgbClr val="3F3F3F"/>
                </a:solidFill>
                <a:cs typeface="Calibri"/>
              </a:rPr>
              <a:t>CPU</a:t>
            </a:r>
            <a:r>
              <a:rPr lang="en-US" sz="2000" spc="-10" dirty="0">
                <a:solidFill>
                  <a:srgbClr val="3F3F3F"/>
                </a:solidFill>
                <a:cs typeface="Calibri"/>
              </a:rPr>
              <a:t> units:</a:t>
            </a:r>
            <a:endParaRPr lang="en-US" sz="2000" dirty="0">
              <a:cs typeface="Calibri"/>
            </a:endParaRPr>
          </a:p>
          <a:p>
            <a:pPr marL="812800" lvl="1" indent="-342900">
              <a:lnSpc>
                <a:spcPct val="100000"/>
              </a:lnSpc>
              <a:spcBef>
                <a:spcPts val="365"/>
              </a:spcBef>
              <a:buSzPct val="91666"/>
              <a:buFont typeface="Arial" panose="020B0604020202020204" pitchFamily="34" charset="0"/>
              <a:buChar char="•"/>
              <a:tabLst>
                <a:tab pos="926465" algn="l"/>
                <a:tab pos="927100" algn="l"/>
              </a:tabLst>
            </a:pPr>
            <a:r>
              <a:rPr lang="en-US" sz="2000" dirty="0">
                <a:solidFill>
                  <a:srgbClr val="3F3F3F"/>
                </a:solidFill>
                <a:cs typeface="Calibri"/>
              </a:rPr>
              <a:t>1 </a:t>
            </a:r>
            <a:r>
              <a:rPr lang="en-US" sz="2000" spc="-35" dirty="0">
                <a:solidFill>
                  <a:srgbClr val="3F3F3F"/>
                </a:solidFill>
                <a:cs typeface="Calibri"/>
              </a:rPr>
              <a:t>AWS</a:t>
            </a:r>
            <a:r>
              <a:rPr lang="en-US" sz="2000" spc="-25" dirty="0">
                <a:solidFill>
                  <a:srgbClr val="3F3F3F"/>
                </a:solidFill>
                <a:cs typeface="Calibri"/>
              </a:rPr>
              <a:t> </a:t>
            </a:r>
            <a:r>
              <a:rPr lang="en-US" sz="2000" spc="-5" dirty="0">
                <a:solidFill>
                  <a:srgbClr val="3F3F3F"/>
                </a:solidFill>
                <a:cs typeface="Calibri"/>
              </a:rPr>
              <a:t>vCPU</a:t>
            </a:r>
            <a:endParaRPr lang="en-US" sz="2000" dirty="0">
              <a:cs typeface="Calibri"/>
            </a:endParaRPr>
          </a:p>
          <a:p>
            <a:pPr marL="812800" lvl="1" indent="-342900">
              <a:lnSpc>
                <a:spcPct val="100000"/>
              </a:lnSpc>
              <a:spcBef>
                <a:spcPts val="315"/>
              </a:spcBef>
              <a:buSzPct val="91666"/>
              <a:buFont typeface="Arial" panose="020B0604020202020204" pitchFamily="34" charset="0"/>
              <a:buChar char="•"/>
              <a:tabLst>
                <a:tab pos="926465" algn="l"/>
                <a:tab pos="927100" algn="l"/>
              </a:tabLst>
            </a:pPr>
            <a:r>
              <a:rPr lang="en-US" sz="2000" dirty="0">
                <a:solidFill>
                  <a:srgbClr val="3F3F3F"/>
                </a:solidFill>
                <a:cs typeface="Calibri"/>
              </a:rPr>
              <a:t>1 </a:t>
            </a:r>
            <a:r>
              <a:rPr lang="en-US" sz="2000" spc="-5" dirty="0">
                <a:solidFill>
                  <a:srgbClr val="3F3F3F"/>
                </a:solidFill>
                <a:cs typeface="Calibri"/>
              </a:rPr>
              <a:t>GCP</a:t>
            </a:r>
            <a:r>
              <a:rPr lang="en-US" sz="2000" spc="-25" dirty="0">
                <a:solidFill>
                  <a:srgbClr val="3F3F3F"/>
                </a:solidFill>
                <a:cs typeface="Calibri"/>
              </a:rPr>
              <a:t> </a:t>
            </a:r>
            <a:r>
              <a:rPr lang="en-US" sz="2000" spc="-10" dirty="0">
                <a:solidFill>
                  <a:srgbClr val="3F3F3F"/>
                </a:solidFill>
                <a:cs typeface="Calibri"/>
              </a:rPr>
              <a:t>Core</a:t>
            </a:r>
            <a:endParaRPr lang="en-US" sz="2000" dirty="0">
              <a:cs typeface="Calibri"/>
            </a:endParaRPr>
          </a:p>
          <a:p>
            <a:pPr marL="812800" lvl="1" indent="-342900">
              <a:lnSpc>
                <a:spcPct val="100000"/>
              </a:lnSpc>
              <a:spcBef>
                <a:spcPts val="215"/>
              </a:spcBef>
              <a:buSzPct val="91666"/>
              <a:buFont typeface="Arial" panose="020B0604020202020204" pitchFamily="34" charset="0"/>
              <a:buChar char="•"/>
              <a:tabLst>
                <a:tab pos="926465" algn="l"/>
                <a:tab pos="927100" algn="l"/>
              </a:tabLst>
            </a:pPr>
            <a:r>
              <a:rPr lang="en-US" sz="2000" dirty="0">
                <a:solidFill>
                  <a:srgbClr val="3F3F3F"/>
                </a:solidFill>
                <a:cs typeface="Calibri"/>
              </a:rPr>
              <a:t>1 </a:t>
            </a:r>
            <a:r>
              <a:rPr lang="en-US" sz="2000" spc="-10" dirty="0">
                <a:solidFill>
                  <a:srgbClr val="3F3F3F"/>
                </a:solidFill>
                <a:cs typeface="Calibri"/>
              </a:rPr>
              <a:t>Azure</a:t>
            </a:r>
            <a:r>
              <a:rPr lang="en-US" sz="2000" spc="-20" dirty="0">
                <a:solidFill>
                  <a:srgbClr val="3F3F3F"/>
                </a:solidFill>
                <a:cs typeface="Calibri"/>
              </a:rPr>
              <a:t> </a:t>
            </a:r>
            <a:r>
              <a:rPr lang="en-US" sz="2000" spc="-10" dirty="0" err="1">
                <a:solidFill>
                  <a:srgbClr val="3F3F3F"/>
                </a:solidFill>
                <a:cs typeface="Calibri"/>
              </a:rPr>
              <a:t>vCore</a:t>
            </a:r>
            <a:endParaRPr lang="en-US" sz="2000" dirty="0">
              <a:cs typeface="Calibri"/>
            </a:endParaRPr>
          </a:p>
          <a:p>
            <a:pPr marL="812800" lvl="1" indent="-342900">
              <a:lnSpc>
                <a:spcPct val="100000"/>
              </a:lnSpc>
              <a:spcBef>
                <a:spcPts val="335"/>
              </a:spcBef>
              <a:buSzPct val="91666"/>
              <a:buFont typeface="Arial" panose="020B0604020202020204" pitchFamily="34" charset="0"/>
              <a:buChar char="•"/>
              <a:tabLst>
                <a:tab pos="926465" algn="l"/>
                <a:tab pos="927100" algn="l"/>
              </a:tabLst>
            </a:pPr>
            <a:r>
              <a:rPr lang="en-US" sz="2000" dirty="0">
                <a:solidFill>
                  <a:srgbClr val="3F3F3F"/>
                </a:solidFill>
                <a:cs typeface="Calibri"/>
              </a:rPr>
              <a:t>1 </a:t>
            </a:r>
            <a:r>
              <a:rPr lang="en-US" sz="2000" spc="-5" dirty="0" err="1">
                <a:solidFill>
                  <a:srgbClr val="3F3F3F"/>
                </a:solidFill>
                <a:cs typeface="Calibri"/>
              </a:rPr>
              <a:t>hyperthread</a:t>
            </a:r>
            <a:r>
              <a:rPr lang="en-US" sz="2000" spc="-5" dirty="0">
                <a:solidFill>
                  <a:srgbClr val="3F3F3F"/>
                </a:solidFill>
                <a:cs typeface="Calibri"/>
              </a:rPr>
              <a:t> on </a:t>
            </a:r>
            <a:r>
              <a:rPr lang="en-US" sz="2000" dirty="0">
                <a:solidFill>
                  <a:srgbClr val="3F3F3F"/>
                </a:solidFill>
                <a:cs typeface="Calibri"/>
              </a:rPr>
              <a:t>a </a:t>
            </a:r>
            <a:r>
              <a:rPr lang="en-US" sz="2000" spc="-10" dirty="0">
                <a:solidFill>
                  <a:srgbClr val="3F3F3F"/>
                </a:solidFill>
                <a:cs typeface="Calibri"/>
              </a:rPr>
              <a:t>bare-metal </a:t>
            </a:r>
            <a:r>
              <a:rPr lang="en-US" sz="2000" spc="-15" dirty="0">
                <a:solidFill>
                  <a:srgbClr val="3F3F3F"/>
                </a:solidFill>
                <a:cs typeface="Calibri"/>
              </a:rPr>
              <a:t>Intel </a:t>
            </a:r>
            <a:r>
              <a:rPr lang="en-US" sz="2000" spc="-10" dirty="0">
                <a:solidFill>
                  <a:srgbClr val="3F3F3F"/>
                </a:solidFill>
                <a:cs typeface="Calibri"/>
              </a:rPr>
              <a:t>processor </a:t>
            </a:r>
            <a:r>
              <a:rPr lang="en-US" sz="2000" spc="-5" dirty="0">
                <a:solidFill>
                  <a:srgbClr val="3F3F3F"/>
                </a:solidFill>
                <a:cs typeface="Calibri"/>
              </a:rPr>
              <a:t>with</a:t>
            </a:r>
            <a:r>
              <a:rPr lang="en-US" sz="2000" spc="25" dirty="0">
                <a:solidFill>
                  <a:srgbClr val="3F3F3F"/>
                </a:solidFill>
                <a:cs typeface="Calibri"/>
              </a:rPr>
              <a:t> </a:t>
            </a:r>
            <a:r>
              <a:rPr lang="en-US" sz="2000" spc="-5" dirty="0" err="1">
                <a:solidFill>
                  <a:srgbClr val="3F3F3F"/>
                </a:solidFill>
                <a:cs typeface="Calibri"/>
              </a:rPr>
              <a:t>hyperthreading</a:t>
            </a:r>
            <a:endParaRPr lang="en-US" sz="2000" dirty="0">
              <a:cs typeface="Calibri"/>
            </a:endParaRPr>
          </a:p>
          <a:p>
            <a:pPr lvl="1">
              <a:lnSpc>
                <a:spcPct val="100000"/>
              </a:lnSpc>
              <a:spcBef>
                <a:spcPts val="40"/>
              </a:spcBef>
              <a:buClr>
                <a:srgbClr val="3F3F3F"/>
              </a:buClr>
              <a:buFont typeface="Courier New"/>
              <a:buChar char="o"/>
            </a:pPr>
            <a:endParaRPr lang="en-US" sz="2000" dirty="0">
              <a:cs typeface="Calibri"/>
            </a:endParaRPr>
          </a:p>
          <a:p>
            <a:pPr marL="12700">
              <a:lnSpc>
                <a:spcPct val="100000"/>
              </a:lnSpc>
              <a:buClr>
                <a:srgbClr val="AAA9AC"/>
              </a:buClr>
              <a:buSzPct val="90625"/>
              <a:tabLst>
                <a:tab pos="469900" algn="l"/>
              </a:tabLst>
            </a:pPr>
            <a:r>
              <a:rPr lang="en-US" sz="2000" spc="-5" dirty="0">
                <a:solidFill>
                  <a:srgbClr val="3F3F3F"/>
                </a:solidFill>
                <a:cs typeface="Calibri"/>
              </a:rPr>
              <a:t>CPU</a:t>
            </a:r>
            <a:r>
              <a:rPr lang="en-US" sz="2000" spc="-10" dirty="0">
                <a:solidFill>
                  <a:srgbClr val="3F3F3F"/>
                </a:solidFill>
                <a:cs typeface="Calibri"/>
              </a:rPr>
              <a:t> values:</a:t>
            </a:r>
            <a:endParaRPr lang="en-US" sz="2000" dirty="0">
              <a:cs typeface="Calibri"/>
            </a:endParaRPr>
          </a:p>
          <a:p>
            <a:pPr marL="812800" indent="-342900">
              <a:lnSpc>
                <a:spcPct val="100000"/>
              </a:lnSpc>
              <a:spcBef>
                <a:spcPts val="370"/>
              </a:spcBef>
              <a:buFont typeface="Arial" panose="020B0604020202020204" pitchFamily="34" charset="0"/>
              <a:buChar char="•"/>
              <a:tabLst>
                <a:tab pos="926465" algn="l"/>
              </a:tabLst>
            </a:pPr>
            <a:r>
              <a:rPr lang="en-US" sz="2000" spc="-5" dirty="0">
                <a:solidFill>
                  <a:srgbClr val="3F3F3F"/>
                </a:solidFill>
                <a:cs typeface="Calibri"/>
              </a:rPr>
              <a:t>0.1 </a:t>
            </a:r>
            <a:r>
              <a:rPr lang="en-US" sz="2000" dirty="0">
                <a:solidFill>
                  <a:srgbClr val="3F3F3F"/>
                </a:solidFill>
                <a:cs typeface="Calibri"/>
              </a:rPr>
              <a:t>=</a:t>
            </a:r>
            <a:r>
              <a:rPr lang="en-US" sz="2000" spc="-10" dirty="0">
                <a:solidFill>
                  <a:srgbClr val="3F3F3F"/>
                </a:solidFill>
                <a:cs typeface="Calibri"/>
              </a:rPr>
              <a:t> </a:t>
            </a:r>
            <a:r>
              <a:rPr lang="en-US" sz="2000" spc="-5" dirty="0">
                <a:solidFill>
                  <a:srgbClr val="3F3F3F"/>
                </a:solidFill>
                <a:cs typeface="Calibri"/>
              </a:rPr>
              <a:t>100 m</a:t>
            </a:r>
            <a:endParaRPr lang="en-US" sz="2000" dirty="0">
              <a:cs typeface="Calibri"/>
            </a:endParaRPr>
          </a:p>
          <a:p>
            <a:pPr marL="812800" lvl="1" indent="-342900">
              <a:lnSpc>
                <a:spcPct val="100000"/>
              </a:lnSpc>
              <a:spcBef>
                <a:spcPts val="310"/>
              </a:spcBef>
              <a:buSzPct val="91666"/>
              <a:buFont typeface="Arial" panose="020B0604020202020204" pitchFamily="34" charset="0"/>
              <a:buChar char="•"/>
              <a:tabLst>
                <a:tab pos="926465" algn="l"/>
                <a:tab pos="927100" algn="l"/>
              </a:tabLst>
            </a:pPr>
            <a:r>
              <a:rPr lang="en-US" sz="2000" spc="-5" dirty="0">
                <a:solidFill>
                  <a:srgbClr val="3F3F3F"/>
                </a:solidFill>
                <a:cs typeface="Calibri"/>
              </a:rPr>
              <a:t>One hundred </a:t>
            </a:r>
            <a:r>
              <a:rPr lang="en-US" sz="2000" spc="-5" dirty="0" err="1">
                <a:solidFill>
                  <a:srgbClr val="3F3F3F"/>
                </a:solidFill>
                <a:cs typeface="Calibri"/>
              </a:rPr>
              <a:t>millicpu</a:t>
            </a:r>
            <a:r>
              <a:rPr lang="en-US" sz="2000" spc="-5" dirty="0">
                <a:solidFill>
                  <a:srgbClr val="3F3F3F"/>
                </a:solidFill>
                <a:cs typeface="Calibri"/>
              </a:rPr>
              <a:t> </a:t>
            </a:r>
            <a:r>
              <a:rPr lang="en-US" sz="2000" dirty="0">
                <a:solidFill>
                  <a:srgbClr val="3F3F3F"/>
                </a:solidFill>
                <a:cs typeface="Calibri"/>
              </a:rPr>
              <a:t>/ </a:t>
            </a:r>
            <a:r>
              <a:rPr lang="en-US" sz="2000" spc="-5" dirty="0">
                <a:solidFill>
                  <a:srgbClr val="3F3F3F"/>
                </a:solidFill>
                <a:cs typeface="Calibri"/>
              </a:rPr>
              <a:t>10% of </a:t>
            </a:r>
            <a:r>
              <a:rPr lang="en-US" sz="2000" dirty="0">
                <a:solidFill>
                  <a:srgbClr val="3F3F3F"/>
                </a:solidFill>
                <a:cs typeface="Calibri"/>
              </a:rPr>
              <a:t>a </a:t>
            </a:r>
            <a:r>
              <a:rPr lang="en-US" sz="2000" spc="-5" dirty="0">
                <a:solidFill>
                  <a:srgbClr val="3F3F3F"/>
                </a:solidFill>
                <a:cs typeface="Calibri"/>
              </a:rPr>
              <a:t>CPU</a:t>
            </a:r>
            <a:r>
              <a:rPr lang="en-US" sz="2000" spc="-30" dirty="0">
                <a:solidFill>
                  <a:srgbClr val="3F3F3F"/>
                </a:solidFill>
                <a:cs typeface="Calibri"/>
              </a:rPr>
              <a:t> </a:t>
            </a:r>
            <a:r>
              <a:rPr lang="en-US" sz="2000" spc="-5" dirty="0">
                <a:solidFill>
                  <a:srgbClr val="3F3F3F"/>
                </a:solidFill>
                <a:cs typeface="Calibri"/>
              </a:rPr>
              <a:t>unit</a:t>
            </a:r>
            <a:endParaRPr lang="en-US" sz="2000" dirty="0">
              <a:cs typeface="Calibri"/>
            </a:endParaRPr>
          </a:p>
        </p:txBody>
      </p:sp>
      <p:sp>
        <p:nvSpPr>
          <p:cNvPr id="3" name="object 3"/>
          <p:cNvSpPr txBox="1">
            <a:spLocks noGrp="1"/>
          </p:cNvSpPr>
          <p:nvPr>
            <p:ph type="title"/>
          </p:nvPr>
        </p:nvSpPr>
        <p:spPr>
          <a:xfrm>
            <a:off x="609600" y="316922"/>
            <a:ext cx="10972800" cy="382156"/>
          </a:xfrm>
          <a:prstGeom prst="rect">
            <a:avLst/>
          </a:prstGeom>
        </p:spPr>
        <p:txBody>
          <a:bodyPr vert="horz" wrap="square" lIns="0" tIns="12700" rIns="0" bIns="0" rtlCol="0">
            <a:spAutoFit/>
          </a:bodyPr>
          <a:lstStyle/>
          <a:p>
            <a:pPr marL="12700">
              <a:lnSpc>
                <a:spcPct val="100000"/>
              </a:lnSpc>
              <a:spcBef>
                <a:spcPts val="100"/>
              </a:spcBef>
            </a:pPr>
            <a:r>
              <a:rPr lang="en-US" sz="2400" spc="-15"/>
              <a:t>Resource Management: </a:t>
            </a:r>
            <a:r>
              <a:rPr lang="en-US" sz="2400" spc="-5"/>
              <a:t>Defining CPU Values</a:t>
            </a:r>
            <a:endParaRPr lang="en-US" sz="2400"/>
          </a:p>
        </p:txBody>
      </p:sp>
      <p:sp>
        <p:nvSpPr>
          <p:cNvPr id="6" name="Content Placeholder 5">
            <a:extLst>
              <a:ext uri="{FF2B5EF4-FFF2-40B4-BE49-F238E27FC236}">
                <a16:creationId xmlns:a16="http://schemas.microsoft.com/office/drawing/2014/main" id="{537E62F9-F38C-4997-8775-084779028CDB}"/>
              </a:ext>
            </a:extLst>
          </p:cNvPr>
          <p:cNvSpPr>
            <a:spLocks noGrp="1"/>
          </p:cNvSpPr>
          <p:nvPr>
            <p:ph sz="quarter" idx="12"/>
          </p:nvPr>
        </p:nvSpPr>
        <p:spPr>
          <a:xfrm>
            <a:off x="436346" y="6160169"/>
            <a:ext cx="10972800" cy="5467349"/>
          </a:xfrm>
        </p:spPr>
        <p:txBody>
          <a:bodyPr/>
          <a:lstStyle/>
          <a:p>
            <a:r>
              <a:rPr lang="en-US"/>
              <a:t/>
            </a:r>
            <a:br>
              <a:rPr lang="en-US"/>
            </a:b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3805" y="999913"/>
            <a:ext cx="8277225" cy="2396810"/>
          </a:xfrm>
          <a:prstGeom prst="rect">
            <a:avLst/>
          </a:prstGeom>
        </p:spPr>
        <p:txBody>
          <a:bodyPr vert="horz" wrap="square" lIns="0" tIns="74930" rIns="0" bIns="0" rtlCol="0">
            <a:spAutoFit/>
          </a:bodyPr>
          <a:lstStyle/>
          <a:p>
            <a:pPr marL="12700">
              <a:lnSpc>
                <a:spcPct val="100000"/>
              </a:lnSpc>
              <a:spcBef>
                <a:spcPts val="590"/>
              </a:spcBef>
              <a:buClr>
                <a:srgbClr val="AAA9AC"/>
              </a:buClr>
              <a:buSzPct val="90625"/>
              <a:tabLst>
                <a:tab pos="469900" algn="l"/>
              </a:tabLst>
            </a:pPr>
            <a:r>
              <a:rPr lang="en-US" sz="2000" dirty="0">
                <a:solidFill>
                  <a:srgbClr val="3F3F3F"/>
                </a:solidFill>
                <a:cs typeface="Calibri"/>
              </a:rPr>
              <a:t>Memory units:</a:t>
            </a:r>
            <a:endParaRPr lang="en-US" sz="2000" dirty="0">
              <a:cs typeface="Calibri"/>
            </a:endParaRPr>
          </a:p>
          <a:p>
            <a:pPr marL="812800" lvl="1" indent="-342900">
              <a:lnSpc>
                <a:spcPct val="100000"/>
              </a:lnSpc>
              <a:spcBef>
                <a:spcPts val="365"/>
              </a:spcBef>
              <a:buSzPct val="91666"/>
              <a:buFont typeface="Arial" panose="020B0604020202020204" pitchFamily="34" charset="0"/>
              <a:buChar char="•"/>
              <a:tabLst>
                <a:tab pos="926465" algn="l"/>
                <a:tab pos="927100" algn="l"/>
              </a:tabLst>
            </a:pPr>
            <a:r>
              <a:rPr lang="en-US" sz="2000" spc="-125" dirty="0" smtClean="0">
                <a:solidFill>
                  <a:srgbClr val="3F3F3F"/>
                </a:solidFill>
                <a:cs typeface="Calibri"/>
              </a:rPr>
              <a:t>T</a:t>
            </a:r>
            <a:r>
              <a:rPr lang="en-US" sz="2000" spc="-125" dirty="0">
                <a:solidFill>
                  <a:srgbClr val="3F3F3F"/>
                </a:solidFill>
                <a:cs typeface="Calibri"/>
              </a:rPr>
              <a:t>, </a:t>
            </a:r>
            <a:r>
              <a:rPr lang="en-US" sz="2000" spc="-5" dirty="0">
                <a:solidFill>
                  <a:srgbClr val="3F3F3F"/>
                </a:solidFill>
                <a:cs typeface="Calibri"/>
              </a:rPr>
              <a:t>G, M, </a:t>
            </a:r>
            <a:r>
              <a:rPr lang="en-US" sz="2000" dirty="0">
                <a:solidFill>
                  <a:srgbClr val="3F3F3F"/>
                </a:solidFill>
                <a:cs typeface="Calibri"/>
              </a:rPr>
              <a:t>K: </a:t>
            </a:r>
            <a:r>
              <a:rPr lang="en-US" sz="2000" spc="-5" dirty="0">
                <a:solidFill>
                  <a:srgbClr val="3F3F3F"/>
                </a:solidFill>
                <a:cs typeface="Calibri"/>
              </a:rPr>
              <a:t>10</a:t>
            </a:r>
            <a:r>
              <a:rPr lang="en-US" sz="2000" spc="-170" dirty="0">
                <a:solidFill>
                  <a:srgbClr val="3F3F3F"/>
                </a:solidFill>
                <a:cs typeface="Calibri"/>
              </a:rPr>
              <a:t> </a:t>
            </a:r>
            <a:r>
              <a:rPr lang="en-US" sz="2000" dirty="0">
                <a:solidFill>
                  <a:srgbClr val="3F3F3F"/>
                </a:solidFill>
                <a:cs typeface="Calibri"/>
              </a:rPr>
              <a:t>based</a:t>
            </a:r>
            <a:endParaRPr lang="en-US" sz="2000" dirty="0">
              <a:cs typeface="Calibri"/>
            </a:endParaRPr>
          </a:p>
          <a:p>
            <a:pPr marL="812800" lvl="1" indent="-342900">
              <a:lnSpc>
                <a:spcPct val="100000"/>
              </a:lnSpc>
              <a:spcBef>
                <a:spcPts val="315"/>
              </a:spcBef>
              <a:buSzPct val="91666"/>
              <a:buFont typeface="Arial" panose="020B0604020202020204" pitchFamily="34" charset="0"/>
              <a:buChar char="•"/>
              <a:tabLst>
                <a:tab pos="926465" algn="l"/>
                <a:tab pos="927100" algn="l"/>
              </a:tabLst>
            </a:pPr>
            <a:r>
              <a:rPr lang="en-US" sz="2000" dirty="0" err="1" smtClean="0">
                <a:solidFill>
                  <a:srgbClr val="3F3F3F"/>
                </a:solidFill>
                <a:cs typeface="Calibri"/>
              </a:rPr>
              <a:t>Ti</a:t>
            </a:r>
            <a:r>
              <a:rPr lang="en-US" sz="2000" dirty="0">
                <a:solidFill>
                  <a:srgbClr val="3F3F3F"/>
                </a:solidFill>
                <a:cs typeface="Calibri"/>
              </a:rPr>
              <a:t>, </a:t>
            </a:r>
            <a:r>
              <a:rPr lang="en-US" sz="2000" spc="-5" dirty="0" err="1">
                <a:solidFill>
                  <a:srgbClr val="3F3F3F"/>
                </a:solidFill>
                <a:cs typeface="Calibri"/>
              </a:rPr>
              <a:t>Gi</a:t>
            </a:r>
            <a:r>
              <a:rPr lang="en-US" sz="2000" spc="-5" dirty="0">
                <a:solidFill>
                  <a:srgbClr val="3F3F3F"/>
                </a:solidFill>
                <a:cs typeface="Calibri"/>
              </a:rPr>
              <a:t>, </a:t>
            </a:r>
            <a:r>
              <a:rPr lang="en-US" sz="2000" spc="-5" dirty="0" err="1">
                <a:solidFill>
                  <a:srgbClr val="3F3F3F"/>
                </a:solidFill>
                <a:cs typeface="Calibri"/>
              </a:rPr>
              <a:t>Mi</a:t>
            </a:r>
            <a:r>
              <a:rPr lang="en-US" sz="2000" spc="-5" dirty="0">
                <a:solidFill>
                  <a:srgbClr val="3F3F3F"/>
                </a:solidFill>
                <a:cs typeface="Calibri"/>
              </a:rPr>
              <a:t>, </a:t>
            </a:r>
            <a:r>
              <a:rPr lang="en-US" sz="2000" dirty="0">
                <a:solidFill>
                  <a:srgbClr val="3F3F3F"/>
                </a:solidFill>
                <a:cs typeface="Calibri"/>
              </a:rPr>
              <a:t>Ki: P</a:t>
            </a:r>
            <a:r>
              <a:rPr lang="en-US" sz="2000" spc="-10" dirty="0">
                <a:solidFill>
                  <a:srgbClr val="3F3F3F"/>
                </a:solidFill>
                <a:cs typeface="Calibri"/>
              </a:rPr>
              <a:t>ower </a:t>
            </a:r>
            <a:r>
              <a:rPr lang="en-US" sz="2000" spc="-5" dirty="0">
                <a:solidFill>
                  <a:srgbClr val="3F3F3F"/>
                </a:solidFill>
                <a:cs typeface="Calibri"/>
              </a:rPr>
              <a:t>of </a:t>
            </a:r>
            <a:r>
              <a:rPr lang="en-US" sz="2000" dirty="0">
                <a:solidFill>
                  <a:srgbClr val="3F3F3F"/>
                </a:solidFill>
                <a:cs typeface="Calibri"/>
              </a:rPr>
              <a:t>2</a:t>
            </a:r>
            <a:r>
              <a:rPr lang="en-US" sz="2000" spc="-40" dirty="0">
                <a:solidFill>
                  <a:srgbClr val="3F3F3F"/>
                </a:solidFill>
                <a:cs typeface="Calibri"/>
              </a:rPr>
              <a:t> </a:t>
            </a:r>
            <a:r>
              <a:rPr lang="en-US" sz="2000" dirty="0">
                <a:solidFill>
                  <a:srgbClr val="3F3F3F"/>
                </a:solidFill>
                <a:cs typeface="Calibri"/>
              </a:rPr>
              <a:t>based</a:t>
            </a:r>
            <a:endParaRPr lang="en-US" sz="2000" dirty="0">
              <a:cs typeface="Calibri"/>
            </a:endParaRPr>
          </a:p>
          <a:p>
            <a:pPr lvl="1">
              <a:lnSpc>
                <a:spcPct val="100000"/>
              </a:lnSpc>
              <a:spcBef>
                <a:spcPts val="40"/>
              </a:spcBef>
              <a:buClr>
                <a:srgbClr val="3F3F3F"/>
              </a:buClr>
              <a:buFont typeface="Courier New"/>
              <a:buChar char="o"/>
            </a:pPr>
            <a:endParaRPr lang="en-US" sz="2000" dirty="0">
              <a:cs typeface="Calibri"/>
            </a:endParaRPr>
          </a:p>
          <a:p>
            <a:pPr marL="12700">
              <a:lnSpc>
                <a:spcPct val="100000"/>
              </a:lnSpc>
              <a:buClr>
                <a:srgbClr val="AAA9AC"/>
              </a:buClr>
              <a:buSzPct val="90625"/>
              <a:tabLst>
                <a:tab pos="469900" algn="l"/>
              </a:tabLst>
            </a:pPr>
            <a:r>
              <a:rPr lang="en-US" sz="2000" dirty="0">
                <a:solidFill>
                  <a:srgbClr val="3F3F3F"/>
                </a:solidFill>
                <a:cs typeface="Calibri"/>
              </a:rPr>
              <a:t>Memory </a:t>
            </a:r>
            <a:r>
              <a:rPr lang="en-US" sz="2000" spc="-10" dirty="0">
                <a:solidFill>
                  <a:srgbClr val="3F3F3F"/>
                </a:solidFill>
                <a:cs typeface="Calibri"/>
              </a:rPr>
              <a:t>values:</a:t>
            </a:r>
            <a:endParaRPr lang="en-US" sz="2000" dirty="0">
              <a:cs typeface="Calibri"/>
            </a:endParaRPr>
          </a:p>
          <a:p>
            <a:pPr marL="812800" indent="-342900">
              <a:lnSpc>
                <a:spcPct val="100000"/>
              </a:lnSpc>
              <a:spcBef>
                <a:spcPts val="365"/>
              </a:spcBef>
              <a:buFont typeface="Arial" panose="020B0604020202020204" pitchFamily="34" charset="0"/>
              <a:buChar char="•"/>
              <a:tabLst>
                <a:tab pos="926465" algn="l"/>
              </a:tabLst>
            </a:pPr>
            <a:r>
              <a:rPr lang="en-US" sz="2000" spc="-5" dirty="0">
                <a:solidFill>
                  <a:srgbClr val="3F3F3F"/>
                </a:solidFill>
                <a:cs typeface="Calibri"/>
              </a:rPr>
              <a:t>512M </a:t>
            </a:r>
            <a:r>
              <a:rPr lang="en-US" sz="2000" dirty="0">
                <a:solidFill>
                  <a:srgbClr val="3F3F3F"/>
                </a:solidFill>
                <a:cs typeface="Calibri"/>
              </a:rPr>
              <a:t>!=</a:t>
            </a:r>
            <a:r>
              <a:rPr lang="en-US" sz="2000" spc="-10" dirty="0">
                <a:solidFill>
                  <a:srgbClr val="3F3F3F"/>
                </a:solidFill>
                <a:cs typeface="Calibri"/>
              </a:rPr>
              <a:t> </a:t>
            </a:r>
            <a:r>
              <a:rPr lang="en-US" sz="2000" spc="-5" dirty="0">
                <a:solidFill>
                  <a:srgbClr val="3F3F3F"/>
                </a:solidFill>
                <a:cs typeface="Calibri"/>
              </a:rPr>
              <a:t>512 </a:t>
            </a:r>
            <a:r>
              <a:rPr lang="en-US" sz="2000" spc="-5" dirty="0" err="1">
                <a:solidFill>
                  <a:srgbClr val="3F3F3F"/>
                </a:solidFill>
                <a:cs typeface="Calibri"/>
              </a:rPr>
              <a:t>Mi</a:t>
            </a:r>
            <a:endParaRPr lang="en-US" sz="2000" dirty="0">
              <a:cs typeface="Calibri"/>
            </a:endParaRPr>
          </a:p>
          <a:p>
            <a:pPr marL="812800" lvl="1" indent="-342900">
              <a:lnSpc>
                <a:spcPct val="100000"/>
              </a:lnSpc>
              <a:spcBef>
                <a:spcPts val="219"/>
              </a:spcBef>
              <a:buSzPct val="91666"/>
              <a:buFont typeface="Arial" panose="020B0604020202020204" pitchFamily="34" charset="0"/>
              <a:buChar char="•"/>
              <a:tabLst>
                <a:tab pos="926465" algn="l"/>
                <a:tab pos="927100" algn="l"/>
              </a:tabLst>
            </a:pPr>
            <a:r>
              <a:rPr lang="en-US" sz="2000" spc="-10" dirty="0">
                <a:solidFill>
                  <a:srgbClr val="3F3F3F"/>
                </a:solidFill>
                <a:cs typeface="Calibri"/>
              </a:rPr>
              <a:t>Easier </a:t>
            </a:r>
            <a:r>
              <a:rPr lang="en-US" sz="2000" spc="-15" dirty="0">
                <a:solidFill>
                  <a:srgbClr val="3F3F3F"/>
                </a:solidFill>
                <a:cs typeface="Calibri"/>
              </a:rPr>
              <a:t>to </a:t>
            </a:r>
            <a:r>
              <a:rPr lang="en-US" sz="2000" spc="-10" dirty="0">
                <a:solidFill>
                  <a:srgbClr val="3F3F3F"/>
                </a:solidFill>
                <a:cs typeface="Calibri"/>
              </a:rPr>
              <a:t>just </a:t>
            </a:r>
            <a:r>
              <a:rPr lang="en-US" sz="2000" dirty="0">
                <a:solidFill>
                  <a:srgbClr val="3F3F3F"/>
                </a:solidFill>
                <a:cs typeface="Calibri"/>
              </a:rPr>
              <a:t>specify </a:t>
            </a:r>
            <a:r>
              <a:rPr lang="en-US" sz="2000" spc="-5" dirty="0">
                <a:solidFill>
                  <a:srgbClr val="3F3F3F"/>
                </a:solidFill>
                <a:cs typeface="Calibri"/>
              </a:rPr>
              <a:t>the true/proper </a:t>
            </a:r>
            <a:r>
              <a:rPr lang="en-US" sz="2000" dirty="0" err="1">
                <a:solidFill>
                  <a:srgbClr val="3F3F3F"/>
                </a:solidFill>
                <a:cs typeface="Calibri"/>
              </a:rPr>
              <a:t>i</a:t>
            </a:r>
            <a:r>
              <a:rPr lang="en-US" sz="2000" dirty="0">
                <a:solidFill>
                  <a:srgbClr val="3F3F3F"/>
                </a:solidFill>
                <a:cs typeface="Calibri"/>
              </a:rPr>
              <a:t> </a:t>
            </a:r>
            <a:r>
              <a:rPr lang="en-US" sz="2000" spc="-5" dirty="0">
                <a:solidFill>
                  <a:srgbClr val="3F3F3F"/>
                </a:solidFill>
                <a:cs typeface="Calibri"/>
              </a:rPr>
              <a:t>suffix</a:t>
            </a:r>
            <a:r>
              <a:rPr lang="en-US" sz="2000" spc="-20" dirty="0">
                <a:solidFill>
                  <a:srgbClr val="3F3F3F"/>
                </a:solidFill>
                <a:cs typeface="Calibri"/>
              </a:rPr>
              <a:t> </a:t>
            </a:r>
            <a:r>
              <a:rPr lang="en-US" sz="2000" spc="-10" dirty="0">
                <a:solidFill>
                  <a:srgbClr val="3F3F3F"/>
                </a:solidFill>
                <a:cs typeface="Calibri"/>
              </a:rPr>
              <a:t>style</a:t>
            </a:r>
            <a:endParaRPr lang="en-US" sz="2000" dirty="0">
              <a:cs typeface="Calibri"/>
            </a:endParaRPr>
          </a:p>
        </p:txBody>
      </p:sp>
      <p:sp>
        <p:nvSpPr>
          <p:cNvPr id="3" name="object 3"/>
          <p:cNvSpPr txBox="1">
            <a:spLocks noGrp="1"/>
          </p:cNvSpPr>
          <p:nvPr>
            <p:ph type="title"/>
          </p:nvPr>
        </p:nvSpPr>
        <p:spPr>
          <a:xfrm>
            <a:off x="567108" y="383109"/>
            <a:ext cx="8819780" cy="351378"/>
          </a:xfrm>
          <a:prstGeom prst="rect">
            <a:avLst/>
          </a:prstGeom>
        </p:spPr>
        <p:txBody>
          <a:bodyPr vert="horz" wrap="square" lIns="0" tIns="12700" rIns="0" bIns="0" rtlCol="0">
            <a:spAutoFit/>
          </a:bodyPr>
          <a:lstStyle/>
          <a:p>
            <a:pPr marL="12700">
              <a:lnSpc>
                <a:spcPct val="100000"/>
              </a:lnSpc>
              <a:spcBef>
                <a:spcPts val="100"/>
              </a:spcBef>
            </a:pPr>
            <a:r>
              <a:rPr lang="en-US" spc="-15"/>
              <a:t>Resources: Defining </a:t>
            </a:r>
            <a:r>
              <a:rPr lang="en-US"/>
              <a:t>Memory Values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About Pods</a:t>
            </a:r>
          </a:p>
        </p:txBody>
      </p:sp>
      <p:sp>
        <p:nvSpPr>
          <p:cNvPr id="3" name="Content Placeholder 2"/>
          <p:cNvSpPr>
            <a:spLocks noGrp="1"/>
          </p:cNvSpPr>
          <p:nvPr>
            <p:ph sz="quarter" idx="11"/>
          </p:nvPr>
        </p:nvSpPr>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A pod is a set of one or more tightly coupled containers.</a:t>
            </a:r>
          </a:p>
          <a:p>
            <a:pPr marL="0" indent="0">
              <a:buNone/>
            </a:pPr>
            <a:r>
              <a:t>It is the smallest unit of work in Kubernetes.</a:t>
            </a:r>
          </a:p>
          <a:p>
            <a:pPr marL="0" indent="0">
              <a:buNone/>
            </a:pPr>
            <a:r>
              <a:t>Containers in a pod live and die together.</a:t>
            </a:r>
          </a:p>
          <a:p>
            <a:pPr marL="0" lvl="0" indent="0">
              <a:spcBef>
                <a:spcPts val="0"/>
              </a:spcBef>
              <a:spcAft>
                <a:spcPts val="0"/>
              </a:spcAft>
              <a:buNone/>
            </a:pPr>
            <a:endParaRPr lang="en-US" sz="2000">
              <a:solidFill>
                <a:schemeClr val="tx2"/>
              </a:solidFill>
              <a:cs typeface="Calibri" pitchFamily="34" charset="0"/>
            </a:endParaRPr>
          </a:p>
          <a:p>
            <a:pPr marL="0" lvl="0" indent="0">
              <a:spcBef>
                <a:spcPts val="0"/>
              </a:spcBef>
              <a:spcAft>
                <a:spcPts val="0"/>
              </a:spcAft>
              <a:buNone/>
            </a:pPr>
            <a:r>
              <a:rPr lang="en-US" sz="2000">
                <a:solidFill>
                  <a:schemeClr val="tx2"/>
                </a:solidFill>
                <a:cs typeface="Calibri" pitchFamily="34" charset="0"/>
              </a:rPr>
              <a:t>Create a pod example:</a:t>
            </a:r>
          </a:p>
          <a:p>
            <a:pPr>
              <a:buFont typeface="Arial" pitchFamily="34" charset="0"/>
              <a:buChar char="•"/>
            </a:pPr>
            <a:r>
              <a:t>The pod has a label app with the value </a:t>
            </a:r>
            <a:r>
              <a:rPr lang="en-US"/>
              <a:t>nginx</a:t>
            </a:r>
            <a:r>
              <a:t>.</a:t>
            </a:r>
          </a:p>
          <a:p>
            <a:pPr>
              <a:buFont typeface="Arial" pitchFamily="34" charset="0"/>
              <a:buChar char="•"/>
            </a:pPr>
            <a:r>
              <a:t>The pod runs the image </a:t>
            </a:r>
            <a:r>
              <a:rPr lang="en-US"/>
              <a:t>nginx</a:t>
            </a:r>
            <a:r>
              <a:t> with version 1.7.9.</a:t>
            </a:r>
          </a:p>
          <a:p>
            <a:pPr>
              <a:buFont typeface="Arial" pitchFamily="34" charset="0"/>
              <a:buChar char="•"/>
            </a:pPr>
            <a:r>
              <a:t>The pod listens on port 80.</a:t>
            </a:r>
          </a:p>
        </p:txBody>
      </p:sp>
      <p:pic>
        <p:nvPicPr>
          <p:cNvPr id="4" name="Content Placeholder 3|628|544"/>
          <p:cNvPicPr>
            <a:picLocks noGrp="1" noChangeAspect="1"/>
          </p:cNvPicPr>
          <p:nvPr>
            <p:ph sz="quarter" idx="12"/>
          </p:nvPr>
        </p:nvPicPr>
        <p:blipFill>
          <a:blip r:embed="rId4"/>
          <a:stretch>
            <a:fillRect/>
          </a:stretch>
        </p:blipFill>
        <p:spPr>
          <a:xfrm>
            <a:off x="6162675" y="1300678"/>
            <a:ext cx="5419725" cy="4694793"/>
          </a:xfrm>
          <a:prstGeom prst="rect">
            <a:avLst/>
          </a:prstGeom>
        </p:spPr>
      </p:pic>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p:txBody>
          <a:bodyPr anchor="b"/>
          <a:lstStyle>
            <a:lvl1pPr algn="l">
              <a:lnSpc>
                <a:spcPts val="3000"/>
              </a:lnSpc>
              <a:defRPr sz="2800" b="0" cap="none" baseline="0"/>
            </a:lvl1pPr>
          </a:lstStyle>
          <a:p>
            <a:r>
              <a:rPr lang="en-US" dirty="0" smtClean="0"/>
              <a:t>Container Networking</a:t>
            </a:r>
            <a:r>
              <a:rPr lang="en-US" dirty="0"/>
              <a:t/>
            </a:r>
            <a:br>
              <a:rPr lang="en-US" dirty="0"/>
            </a:br>
            <a:endParaRPr dirty="0"/>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0021" name="NewShape"/>
          <p:cNvSpPr txBox="1"/>
          <p:nvPr/>
        </p:nvSpPr>
        <p:spPr>
          <a:xfrm>
            <a:off x="1571604" y="1285860"/>
            <a:ext cx="3643338" cy="369332"/>
          </a:xfrm>
          <a:prstGeom prst="rect">
            <a:avLst/>
          </a:prstGeom>
          <a:noFill/>
        </p:spPr>
        <p:txBody>
          <a:bodyPr wrap="square"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7F7F7F"/>
              </a:solidFill>
              <a:effectLst/>
              <a:uLnTx/>
              <a:uFillTx/>
              <a:latin typeface="Metropolis"/>
              <a:ea typeface="+mn-ea"/>
              <a:cs typeface="+mn-cs"/>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402" y="5785402"/>
            <a:ext cx="1707705" cy="960584"/>
          </a:xfrm>
          <a:prstGeom prst="rect">
            <a:avLst/>
          </a:prstGeom>
        </p:spPr>
      </p:pic>
    </p:spTree>
    <p:custDataLst>
      <p:tags r:id="rId1"/>
    </p:custDataLst>
    <p:extLst>
      <p:ext uri="{BB962C8B-B14F-4D97-AF65-F5344CB8AC3E}">
        <p14:creationId xmlns:p14="http://schemas.microsoft.com/office/powerpoint/2010/main" val="17670662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CNI Providers </a:t>
            </a:r>
            <a:endParaRPr/>
          </a:p>
        </p:txBody>
      </p:sp>
      <p:sp>
        <p:nvSpPr>
          <p:cNvPr id="11" name="Content Placeholder 10">
            <a:extLst>
              <a:ext uri="{FF2B5EF4-FFF2-40B4-BE49-F238E27FC236}">
                <a16:creationId xmlns:a16="http://schemas.microsoft.com/office/drawing/2014/main" id="{03C94062-1286-4C6A-8575-A88C141666A3}"/>
              </a:ext>
            </a:extLst>
          </p:cNvPr>
          <p:cNvSpPr>
            <a:spLocks noGrp="1"/>
          </p:cNvSpPr>
          <p:nvPr>
            <p:ph sz="quarter" idx="11"/>
          </p:nvPr>
        </p:nvSpPr>
        <p:spPr>
          <a:xfrm>
            <a:off x="609600" y="914400"/>
            <a:ext cx="7811911" cy="5467350"/>
          </a:xfrm>
        </p:spPr>
        <p:txBody>
          <a:bodyPr/>
          <a:lstStyle/>
          <a:p>
            <a:pPr marL="0" lvl="0" indent="0">
              <a:lnSpc>
                <a:spcPts val="2000"/>
              </a:lnSpc>
              <a:spcBef>
                <a:spcPts val="1200"/>
              </a:spcBef>
              <a:spcAft>
                <a:spcPts val="0"/>
              </a:spcAft>
              <a:buNone/>
            </a:pPr>
            <a:r>
              <a:rPr lang="en-US">
                <a:solidFill>
                  <a:schemeClr val="tx2"/>
                </a:solidFill>
                <a:latin typeface="Metropolis" panose="00000500000000000000" pitchFamily="2" charset="0"/>
                <a:cs typeface="Calibri" pitchFamily="34" charset="0"/>
              </a:rPr>
              <a:t>Common Kubernetes Container Network Interface (CNI) implementations that affect networking</a:t>
            </a:r>
            <a:r>
              <a:rPr lang="en-US">
                <a:cs typeface="Calibri" pitchFamily="34" charset="0"/>
              </a:rPr>
              <a:t> include:</a:t>
            </a:r>
            <a:endParaRPr lang="en-US">
              <a:solidFill>
                <a:schemeClr val="tx2"/>
              </a:solidFill>
              <a:latin typeface="Metropolis" panose="00000500000000000000" pitchFamily="2" charset="0"/>
              <a:cs typeface="Calibri" pitchFamily="34" charset="0"/>
            </a:endParaRPr>
          </a:p>
          <a:p>
            <a:pPr>
              <a:buFont typeface="Arial" pitchFamily="34" charset="0"/>
              <a:buChar char="•"/>
            </a:pPr>
            <a:r>
              <a:rPr lang="en-US"/>
              <a:t>Kubenet </a:t>
            </a:r>
          </a:p>
          <a:p>
            <a:pPr>
              <a:buFont typeface="Arial" pitchFamily="34" charset="0"/>
              <a:buChar char="•"/>
            </a:pPr>
            <a:r>
              <a:rPr lang="en-US"/>
              <a:t>Flannel/Calico</a:t>
            </a:r>
            <a:endParaRPr/>
          </a:p>
          <a:p>
            <a:pPr>
              <a:buFont typeface="Arial" pitchFamily="34" charset="0"/>
              <a:buChar char="•"/>
            </a:pPr>
            <a:r>
              <a:rPr lang="en-US"/>
              <a:t>Weave Net</a:t>
            </a:r>
          </a:p>
          <a:p>
            <a:pPr>
              <a:buFont typeface="Arial" pitchFamily="34" charset="0"/>
              <a:buChar char="•"/>
            </a:pPr>
            <a:r>
              <a:rPr lang="en-US"/>
              <a:t>Common VMware Tanzu choices:</a:t>
            </a:r>
            <a:endParaRPr/>
          </a:p>
          <a:p>
            <a:pPr lvl="1">
              <a:buFont typeface="Calibri" panose="020F0502020204030204" pitchFamily="34" charset="0"/>
              <a:buChar char="̶"/>
            </a:pPr>
            <a:r>
              <a:t>Contour</a:t>
            </a:r>
          </a:p>
          <a:p>
            <a:pPr lvl="1">
              <a:buFont typeface="Calibri" panose="020F0502020204030204" pitchFamily="34" charset="0"/>
              <a:buChar char="̶"/>
            </a:pPr>
            <a:r>
              <a:t>NSX-T</a:t>
            </a:r>
            <a:r>
              <a:rPr lang="en-IE"/>
              <a:t> Data Center</a:t>
            </a:r>
            <a:endParaRPr/>
          </a:p>
          <a:p>
            <a:pPr lvl="1">
              <a:buFont typeface="Calibri" panose="020F0502020204030204" pitchFamily="34" charset="0"/>
              <a:buChar char="̶"/>
            </a:pPr>
            <a:r>
              <a:rPr lang="en-US"/>
              <a:t>NSX Advanced Load Balancer (Avi)</a:t>
            </a:r>
            <a:endParaRPr/>
          </a:p>
          <a:p>
            <a:pPr lvl="1">
              <a:buFont typeface="Calibri" panose="020F0502020204030204" pitchFamily="34" charset="0"/>
              <a:buChar char="̶"/>
            </a:pPr>
            <a:r>
              <a:rPr lang="en-US"/>
              <a:t>Antrea</a:t>
            </a:r>
          </a:p>
          <a:p>
            <a:pPr lvl="1">
              <a:buFont typeface="Calibri" panose="020F0502020204030204" pitchFamily="34" charset="0"/>
              <a:buChar char="̶"/>
            </a:pPr>
            <a:r>
              <a:rPr lang="en-US"/>
              <a:t>Project Calico</a:t>
            </a:r>
            <a:endParaRPr/>
          </a:p>
          <a:p>
            <a:pPr lvl="1">
              <a:buFont typeface="Calibri" panose="020F0502020204030204" pitchFamily="34" charset="0"/>
              <a:buChar char="̶"/>
            </a:pPr>
            <a:r>
              <a:rPr lang="en-US"/>
              <a:t>HAProxy</a:t>
            </a:r>
            <a:endParaRPr/>
          </a:p>
        </p:txBody>
      </p:sp>
      <p:grpSp>
        <p:nvGrpSpPr>
          <p:cNvPr id="10028" name="OverlayMainGroup_10029[13|12|33|500|237|500|287]"/>
          <p:cNvGrpSpPr/>
          <p:nvPr/>
        </p:nvGrpSpPr>
        <p:grpSpPr>
          <a:xfrm>
            <a:off x="6292748" y="1272278"/>
            <a:ext cx="5419725" cy="2568950"/>
            <a:chOff x="114300" y="314325"/>
            <a:chExt cx="4762500" cy="2257425"/>
          </a:xfrm>
        </p:grpSpPr>
        <p:sp>
          <p:nvSpPr>
            <p:cNvPr id="10016" name="OverlayBoundedText_10016"/>
            <p:cNvSpPr/>
            <p:nvPr/>
          </p:nvSpPr>
          <p:spPr>
            <a:xfrm>
              <a:off x="180975" y="323850"/>
              <a:ext cx="145732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https://foo.bar.com/foo</a:t>
              </a:r>
            </a:p>
          </p:txBody>
        </p:sp>
        <p:sp>
          <p:nvSpPr>
            <p:cNvPr id="10017" name="OverlayBoundedText_10017"/>
            <p:cNvSpPr/>
            <p:nvPr/>
          </p:nvSpPr>
          <p:spPr>
            <a:xfrm>
              <a:off x="3419475" y="314325"/>
              <a:ext cx="145732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https://foo.bar.com/bar</a:t>
              </a:r>
            </a:p>
          </p:txBody>
        </p:sp>
        <p:sp>
          <p:nvSpPr>
            <p:cNvPr id="10018" name="OverlayBoundedText_10018"/>
            <p:cNvSpPr/>
            <p:nvPr/>
          </p:nvSpPr>
          <p:spPr>
            <a:xfrm>
              <a:off x="2066925" y="1200150"/>
              <a:ext cx="82867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Ingress Pod</a:t>
              </a:r>
            </a:p>
          </p:txBody>
        </p:sp>
        <p:sp>
          <p:nvSpPr>
            <p:cNvPr id="10019" name="OverlayBoundedText_10019"/>
            <p:cNvSpPr/>
            <p:nvPr/>
          </p:nvSpPr>
          <p:spPr>
            <a:xfrm>
              <a:off x="895350" y="1733550"/>
              <a:ext cx="885825" cy="238125"/>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Foo Service</a:t>
              </a:r>
            </a:p>
          </p:txBody>
        </p:sp>
        <p:sp>
          <p:nvSpPr>
            <p:cNvPr id="10020" name="OverlayBoundedText_10020"/>
            <p:cNvSpPr/>
            <p:nvPr/>
          </p:nvSpPr>
          <p:spPr>
            <a:xfrm>
              <a:off x="3276600" y="1733550"/>
              <a:ext cx="933450" cy="238125"/>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Bar Service</a:t>
              </a:r>
            </a:p>
          </p:txBody>
        </p:sp>
        <p:sp>
          <p:nvSpPr>
            <p:cNvPr id="10021" name="OverlayBoundedText_10021"/>
            <p:cNvSpPr/>
            <p:nvPr/>
          </p:nvSpPr>
          <p:spPr>
            <a:xfrm>
              <a:off x="114300" y="1057275"/>
              <a:ext cx="124777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Kubernetes Cluster</a:t>
              </a:r>
            </a:p>
          </p:txBody>
        </p:sp>
        <p:sp>
          <p:nvSpPr>
            <p:cNvPr id="10022" name="OverlayBoundedText_10022"/>
            <p:cNvSpPr/>
            <p:nvPr/>
          </p:nvSpPr>
          <p:spPr>
            <a:xfrm>
              <a:off x="342900" y="2276475"/>
              <a:ext cx="39052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Pod</a:t>
              </a:r>
            </a:p>
          </p:txBody>
        </p:sp>
        <p:sp>
          <p:nvSpPr>
            <p:cNvPr id="10023" name="OverlayBoundedText_10023"/>
            <p:cNvSpPr/>
            <p:nvPr/>
          </p:nvSpPr>
          <p:spPr>
            <a:xfrm>
              <a:off x="1019175" y="2276475"/>
              <a:ext cx="39052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Pod</a:t>
              </a:r>
            </a:p>
          </p:txBody>
        </p:sp>
        <p:sp>
          <p:nvSpPr>
            <p:cNvPr id="10024" name="OverlayBoundedText_10024"/>
            <p:cNvSpPr/>
            <p:nvPr/>
          </p:nvSpPr>
          <p:spPr>
            <a:xfrm>
              <a:off x="1714500" y="2276475"/>
              <a:ext cx="39052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Pod</a:t>
              </a:r>
            </a:p>
          </p:txBody>
        </p:sp>
        <p:sp>
          <p:nvSpPr>
            <p:cNvPr id="10025" name="OverlayBoundedText_10025"/>
            <p:cNvSpPr/>
            <p:nvPr/>
          </p:nvSpPr>
          <p:spPr>
            <a:xfrm>
              <a:off x="2771775" y="2286000"/>
              <a:ext cx="39052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Pod</a:t>
              </a:r>
            </a:p>
          </p:txBody>
        </p:sp>
        <p:sp>
          <p:nvSpPr>
            <p:cNvPr id="10026" name="OverlayBoundedText_10026"/>
            <p:cNvSpPr/>
            <p:nvPr/>
          </p:nvSpPr>
          <p:spPr>
            <a:xfrm>
              <a:off x="3457575" y="2286000"/>
              <a:ext cx="39052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Pod</a:t>
              </a:r>
            </a:p>
          </p:txBody>
        </p:sp>
        <p:sp>
          <p:nvSpPr>
            <p:cNvPr id="10027" name="OverlayBoundedText_10027"/>
            <p:cNvSpPr/>
            <p:nvPr/>
          </p:nvSpPr>
          <p:spPr>
            <a:xfrm>
              <a:off x="4171950" y="2286000"/>
              <a:ext cx="390525" cy="285750"/>
            </a:xfrm>
            <a:prstGeom prst="rect">
              <a:avLst/>
            </a:prstGeom>
            <a:solidFill>
              <a:srgbClr val="3C3C41">
                <a:alpha val="0"/>
              </a:srgbClr>
            </a:solidFill>
          </p:spPr>
          <p:style>
            <a:lnRef idx="0">
              <a:srgbClr val="000000"/>
            </a:lnRef>
            <a:fillRef idx="0">
              <a:srgbClr val="3C3C41"/>
            </a:fillRef>
            <a:effectRef idx="0">
              <a:scrgbClr r="0" g="0" b="0"/>
            </a:effectRef>
            <a:fontRef idx="minor"/>
          </p:style>
          <p:txBody>
            <a:bodyPr numCol="1" anchor="t"/>
            <a:lstStyle/>
            <a:p>
              <a:pPr algn="l"/>
              <a:r>
                <a:rPr sz="901">
                  <a:solidFill>
                    <a:srgbClr val="FFFFFF"/>
                  </a:solidFill>
                  <a:latin typeface="Arial" pitchFamily="34" charset="0"/>
                </a:rPr>
                <a:t>Pod</a:t>
              </a:r>
            </a:p>
          </p:txBody>
        </p:sp>
      </p:grpSp>
      <p:pic>
        <p:nvPicPr>
          <p:cNvPr id="18" name="Content Placeholder 17|300|99">
            <a:extLst>
              <a:ext uri="{FF2B5EF4-FFF2-40B4-BE49-F238E27FC236}">
                <a16:creationId xmlns:a16="http://schemas.microsoft.com/office/drawing/2014/main" id="{0D36A44D-EB1E-424E-A9DB-A4375336828F}"/>
              </a:ext>
            </a:extLst>
          </p:cNvPr>
          <p:cNvPicPr>
            <a:picLocks noChangeAspect="1"/>
          </p:cNvPicPr>
          <p:nvPr/>
        </p:nvPicPr>
        <p:blipFill>
          <a:blip r:embed="rId4"/>
          <a:stretch>
            <a:fillRect/>
          </a:stretch>
        </p:blipFill>
        <p:spPr>
          <a:xfrm>
            <a:off x="7748595" y="1480761"/>
            <a:ext cx="3418544" cy="1122236"/>
          </a:xfrm>
          <a:prstGeom prst="rect">
            <a:avLst/>
          </a:prstGeom>
        </p:spPr>
      </p:pic>
      <p:pic>
        <p:nvPicPr>
          <p:cNvPr id="19" name="Content Placeholder 16|440|439">
            <a:extLst>
              <a:ext uri="{FF2B5EF4-FFF2-40B4-BE49-F238E27FC236}">
                <a16:creationId xmlns:a16="http://schemas.microsoft.com/office/drawing/2014/main" id="{F006E961-0735-4D61-9836-6F2D3FB72447}"/>
              </a:ext>
            </a:extLst>
          </p:cNvPr>
          <p:cNvPicPr>
            <a:picLocks noGrp="1" noChangeAspect="1"/>
          </p:cNvPicPr>
          <p:nvPr>
            <p:ph sz="quarter" idx="4294967295"/>
          </p:nvPr>
        </p:nvPicPr>
        <p:blipFill>
          <a:blip r:embed="rId5"/>
          <a:stretch>
            <a:fillRect/>
          </a:stretch>
        </p:blipFill>
        <p:spPr>
          <a:xfrm>
            <a:off x="8536069" y="2602997"/>
            <a:ext cx="2247033" cy="2241926"/>
          </a:xfrm>
          <a:prstGeom prst="rect">
            <a:avLst/>
          </a:prstGeom>
        </p:spPr>
      </p:pic>
      <p:pic>
        <p:nvPicPr>
          <p:cNvPr id="20" name="Picture 19">
            <a:extLst>
              <a:ext uri="{FF2B5EF4-FFF2-40B4-BE49-F238E27FC236}">
                <a16:creationId xmlns:a16="http://schemas.microsoft.com/office/drawing/2014/main" id="{199F8C05-7F11-4AFD-904E-1266EA05ED18}"/>
              </a:ext>
            </a:extLst>
          </p:cNvPr>
          <p:cNvPicPr>
            <a:picLocks noChangeAspect="1"/>
          </p:cNvPicPr>
          <p:nvPr/>
        </p:nvPicPr>
        <p:blipFill>
          <a:blip r:embed="rId6"/>
          <a:stretch>
            <a:fillRect/>
          </a:stretch>
        </p:blipFill>
        <p:spPr>
          <a:xfrm>
            <a:off x="8464271" y="4844923"/>
            <a:ext cx="2343832" cy="755801"/>
          </a:xfrm>
          <a:prstGeom prst="rect">
            <a:avLst/>
          </a:prstGeom>
        </p:spPr>
      </p:pic>
    </p:spTree>
    <p:custDataLst>
      <p:tags r:id="rId1"/>
    </p:custDataLst>
    <p:extLst>
      <p:ext uri="{BB962C8B-B14F-4D97-AF65-F5344CB8AC3E}">
        <p14:creationId xmlns:p14="http://schemas.microsoft.com/office/powerpoint/2010/main" val="15156141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766559"/>
            <a:ext cx="12188952" cy="9144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1609" y="6448924"/>
            <a:ext cx="443865" cy="182880"/>
          </a:xfrm>
          <a:custGeom>
            <a:avLst/>
            <a:gdLst/>
            <a:ahLst/>
            <a:cxnLst/>
            <a:rect l="l" t="t" r="r" b="b"/>
            <a:pathLst>
              <a:path w="443865" h="182879">
                <a:moveTo>
                  <a:pt x="23790" y="0"/>
                </a:moveTo>
                <a:lnTo>
                  <a:pt x="13882" y="2445"/>
                </a:lnTo>
                <a:lnTo>
                  <a:pt x="6040" y="8373"/>
                </a:lnTo>
                <a:lnTo>
                  <a:pt x="1285" y="16258"/>
                </a:lnTo>
                <a:lnTo>
                  <a:pt x="0" y="25318"/>
                </a:lnTo>
                <a:lnTo>
                  <a:pt x="2566" y="34767"/>
                </a:lnTo>
                <a:lnTo>
                  <a:pt x="56033" y="154706"/>
                </a:lnTo>
                <a:lnTo>
                  <a:pt x="90983" y="182874"/>
                </a:lnTo>
                <a:lnTo>
                  <a:pt x="102499" y="180968"/>
                </a:lnTo>
                <a:lnTo>
                  <a:pt x="111411" y="175443"/>
                </a:lnTo>
                <a:lnTo>
                  <a:pt x="118590" y="166592"/>
                </a:lnTo>
                <a:lnTo>
                  <a:pt x="124905" y="154706"/>
                </a:lnTo>
                <a:lnTo>
                  <a:pt x="140469" y="120289"/>
                </a:lnTo>
                <a:lnTo>
                  <a:pt x="90983" y="120289"/>
                </a:lnTo>
                <a:lnTo>
                  <a:pt x="46775" y="14955"/>
                </a:lnTo>
                <a:lnTo>
                  <a:pt x="40910" y="6842"/>
                </a:lnTo>
                <a:lnTo>
                  <a:pt x="33024" y="1661"/>
                </a:lnTo>
                <a:lnTo>
                  <a:pt x="23790" y="0"/>
                </a:lnTo>
                <a:close/>
              </a:path>
              <a:path w="443865" h="182879">
                <a:moveTo>
                  <a:pt x="263691" y="44152"/>
                </a:moveTo>
                <a:lnTo>
                  <a:pt x="179388" y="44152"/>
                </a:lnTo>
                <a:lnTo>
                  <a:pt x="183503" y="45206"/>
                </a:lnTo>
                <a:lnTo>
                  <a:pt x="186589" y="48331"/>
                </a:lnTo>
                <a:lnTo>
                  <a:pt x="186589" y="153664"/>
                </a:lnTo>
                <a:lnTo>
                  <a:pt x="188130" y="164829"/>
                </a:lnTo>
                <a:lnTo>
                  <a:pt x="192753" y="174137"/>
                </a:lnTo>
                <a:lnTo>
                  <a:pt x="200460" y="180511"/>
                </a:lnTo>
                <a:lnTo>
                  <a:pt x="211252" y="182874"/>
                </a:lnTo>
                <a:lnTo>
                  <a:pt x="222212" y="180511"/>
                </a:lnTo>
                <a:lnTo>
                  <a:pt x="230277" y="174137"/>
                </a:lnTo>
                <a:lnTo>
                  <a:pt x="235255" y="164829"/>
                </a:lnTo>
                <a:lnTo>
                  <a:pt x="236957" y="153664"/>
                </a:lnTo>
                <a:lnTo>
                  <a:pt x="236957" y="71279"/>
                </a:lnTo>
                <a:lnTo>
                  <a:pt x="238964" y="60001"/>
                </a:lnTo>
                <a:lnTo>
                  <a:pt x="244537" y="51458"/>
                </a:lnTo>
                <a:lnTo>
                  <a:pt x="253004" y="46044"/>
                </a:lnTo>
                <a:lnTo>
                  <a:pt x="263691" y="44152"/>
                </a:lnTo>
                <a:close/>
              </a:path>
              <a:path w="443865" h="182879">
                <a:moveTo>
                  <a:pt x="366484" y="44152"/>
                </a:moveTo>
                <a:lnTo>
                  <a:pt x="263691" y="44152"/>
                </a:lnTo>
                <a:lnTo>
                  <a:pt x="274209" y="46191"/>
                </a:lnTo>
                <a:lnTo>
                  <a:pt x="282318" y="51848"/>
                </a:lnTo>
                <a:lnTo>
                  <a:pt x="287536" y="60440"/>
                </a:lnTo>
                <a:lnTo>
                  <a:pt x="289383" y="71279"/>
                </a:lnTo>
                <a:lnTo>
                  <a:pt x="289383" y="153664"/>
                </a:lnTo>
                <a:lnTo>
                  <a:pt x="291086" y="164829"/>
                </a:lnTo>
                <a:lnTo>
                  <a:pt x="296068" y="174137"/>
                </a:lnTo>
                <a:lnTo>
                  <a:pt x="304133" y="180511"/>
                </a:lnTo>
                <a:lnTo>
                  <a:pt x="315087" y="182874"/>
                </a:lnTo>
                <a:lnTo>
                  <a:pt x="325882" y="180511"/>
                </a:lnTo>
                <a:lnTo>
                  <a:pt x="333593" y="174137"/>
                </a:lnTo>
                <a:lnTo>
                  <a:pt x="338221" y="164829"/>
                </a:lnTo>
                <a:lnTo>
                  <a:pt x="339764" y="153664"/>
                </a:lnTo>
                <a:lnTo>
                  <a:pt x="339764" y="71279"/>
                </a:lnTo>
                <a:lnTo>
                  <a:pt x="341771" y="60001"/>
                </a:lnTo>
                <a:lnTo>
                  <a:pt x="347342" y="51458"/>
                </a:lnTo>
                <a:lnTo>
                  <a:pt x="355805" y="46044"/>
                </a:lnTo>
                <a:lnTo>
                  <a:pt x="366484" y="44152"/>
                </a:lnTo>
                <a:close/>
              </a:path>
              <a:path w="443865" h="182879">
                <a:moveTo>
                  <a:pt x="440446" y="44152"/>
                </a:moveTo>
                <a:lnTo>
                  <a:pt x="366484" y="44152"/>
                </a:lnTo>
                <a:lnTo>
                  <a:pt x="377005" y="46191"/>
                </a:lnTo>
                <a:lnTo>
                  <a:pt x="385118" y="51848"/>
                </a:lnTo>
                <a:lnTo>
                  <a:pt x="390341" y="60440"/>
                </a:lnTo>
                <a:lnTo>
                  <a:pt x="392189" y="71279"/>
                </a:lnTo>
                <a:lnTo>
                  <a:pt x="392189" y="153664"/>
                </a:lnTo>
                <a:lnTo>
                  <a:pt x="393891" y="164829"/>
                </a:lnTo>
                <a:lnTo>
                  <a:pt x="398869" y="174137"/>
                </a:lnTo>
                <a:lnTo>
                  <a:pt x="406934" y="180511"/>
                </a:lnTo>
                <a:lnTo>
                  <a:pt x="417894" y="182874"/>
                </a:lnTo>
                <a:lnTo>
                  <a:pt x="428847" y="180511"/>
                </a:lnTo>
                <a:lnTo>
                  <a:pt x="436907" y="174137"/>
                </a:lnTo>
                <a:lnTo>
                  <a:pt x="441884" y="164829"/>
                </a:lnTo>
                <a:lnTo>
                  <a:pt x="443586" y="153664"/>
                </a:lnTo>
                <a:lnTo>
                  <a:pt x="443586" y="59799"/>
                </a:lnTo>
                <a:lnTo>
                  <a:pt x="440446" y="44152"/>
                </a:lnTo>
                <a:close/>
              </a:path>
              <a:path w="443865" h="182879">
                <a:moveTo>
                  <a:pt x="179388" y="350"/>
                </a:moveTo>
                <a:lnTo>
                  <a:pt x="134861" y="20597"/>
                </a:lnTo>
                <a:lnTo>
                  <a:pt x="90983" y="120289"/>
                </a:lnTo>
                <a:lnTo>
                  <a:pt x="140469" y="120289"/>
                </a:lnTo>
                <a:lnTo>
                  <a:pt x="148546" y="102429"/>
                </a:lnTo>
                <a:lnTo>
                  <a:pt x="164799" y="66270"/>
                </a:lnTo>
                <a:lnTo>
                  <a:pt x="172187" y="49372"/>
                </a:lnTo>
                <a:lnTo>
                  <a:pt x="173216" y="48331"/>
                </a:lnTo>
                <a:lnTo>
                  <a:pt x="174244" y="44152"/>
                </a:lnTo>
                <a:lnTo>
                  <a:pt x="440446" y="44152"/>
                </a:lnTo>
                <a:lnTo>
                  <a:pt x="438720" y="35551"/>
                </a:lnTo>
                <a:lnTo>
                  <a:pt x="430072" y="23299"/>
                </a:lnTo>
                <a:lnTo>
                  <a:pt x="225654" y="23299"/>
                </a:lnTo>
                <a:lnTo>
                  <a:pt x="215964" y="13552"/>
                </a:lnTo>
                <a:lnTo>
                  <a:pt x="204445" y="6348"/>
                </a:lnTo>
                <a:lnTo>
                  <a:pt x="191964" y="1882"/>
                </a:lnTo>
                <a:lnTo>
                  <a:pt x="179388" y="350"/>
                </a:lnTo>
                <a:close/>
              </a:path>
              <a:path w="443865" h="182879">
                <a:moveTo>
                  <a:pt x="276022" y="350"/>
                </a:moveTo>
                <a:lnTo>
                  <a:pt x="256874" y="3936"/>
                </a:lnTo>
                <a:lnTo>
                  <a:pt x="240813" y="11824"/>
                </a:lnTo>
                <a:lnTo>
                  <a:pt x="229765" y="19713"/>
                </a:lnTo>
                <a:lnTo>
                  <a:pt x="225654" y="23299"/>
                </a:lnTo>
                <a:lnTo>
                  <a:pt x="328448" y="23299"/>
                </a:lnTo>
                <a:lnTo>
                  <a:pt x="319103" y="13552"/>
                </a:lnTo>
                <a:lnTo>
                  <a:pt x="307636" y="6348"/>
                </a:lnTo>
                <a:lnTo>
                  <a:pt x="293469" y="1882"/>
                </a:lnTo>
                <a:lnTo>
                  <a:pt x="276022" y="350"/>
                </a:lnTo>
                <a:close/>
              </a:path>
              <a:path w="443865" h="182879">
                <a:moveTo>
                  <a:pt x="381902" y="350"/>
                </a:moveTo>
                <a:lnTo>
                  <a:pt x="359673" y="3936"/>
                </a:lnTo>
                <a:lnTo>
                  <a:pt x="342840" y="11824"/>
                </a:lnTo>
                <a:lnTo>
                  <a:pt x="332175" y="19713"/>
                </a:lnTo>
                <a:lnTo>
                  <a:pt x="328448" y="23299"/>
                </a:lnTo>
                <a:lnTo>
                  <a:pt x="430072" y="23299"/>
                </a:lnTo>
                <a:lnTo>
                  <a:pt x="425470" y="16777"/>
                </a:lnTo>
                <a:lnTo>
                  <a:pt x="405856" y="4652"/>
                </a:lnTo>
                <a:lnTo>
                  <a:pt x="381902" y="350"/>
                </a:lnTo>
                <a:close/>
              </a:path>
            </a:pathLst>
          </a:custGeom>
          <a:solidFill>
            <a:srgbClr val="717073"/>
          </a:solid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a:t>Networking</a:t>
            </a:r>
            <a:r>
              <a:rPr lang="en-IE" spc="-10"/>
              <a:t>: </a:t>
            </a:r>
            <a:r>
              <a:rPr spc="-5"/>
              <a:t>Within </a:t>
            </a:r>
            <a:r>
              <a:t>a</a:t>
            </a:r>
            <a:r>
              <a:rPr spc="-40"/>
              <a:t> </a:t>
            </a:r>
            <a:r>
              <a:rPr spc="-20"/>
              <a:t>Pod</a:t>
            </a:r>
            <a:endParaRPr/>
          </a:p>
        </p:txBody>
      </p:sp>
      <p:sp>
        <p:nvSpPr>
          <p:cNvPr id="15" name="Content Placeholder 14">
            <a:extLst>
              <a:ext uri="{FF2B5EF4-FFF2-40B4-BE49-F238E27FC236}">
                <a16:creationId xmlns:a16="http://schemas.microsoft.com/office/drawing/2014/main" id="{F8F92C8D-0694-4C2E-9A80-BF82185626CB}"/>
              </a:ext>
            </a:extLst>
          </p:cNvPr>
          <p:cNvSpPr>
            <a:spLocks noGrp="1"/>
          </p:cNvSpPr>
          <p:nvPr>
            <p:ph sz="quarter" idx="12"/>
          </p:nvPr>
        </p:nvSpPr>
        <p:spPr/>
        <p:txBody>
          <a:bodyPr/>
          <a:lstStyle/>
          <a:p>
            <a:r>
              <a:rPr lang="en-IE"/>
              <a:t>The containers within a pod have the following capabilities:</a:t>
            </a:r>
          </a:p>
          <a:p>
            <a:pPr>
              <a:buFont typeface="Arial" panose="020B0604020202020204" pitchFamily="34" charset="0"/>
              <a:buChar char="•"/>
            </a:pPr>
            <a:r>
              <a:rPr lang="en-IE"/>
              <a:t>Can connect to each other using localhost</a:t>
            </a:r>
          </a:p>
          <a:p>
            <a:pPr>
              <a:buFont typeface="Arial" panose="020B0604020202020204" pitchFamily="34" charset="0"/>
              <a:buChar char="•"/>
            </a:pPr>
            <a:r>
              <a:rPr lang="en-IE"/>
              <a:t>Share an IP address accessible throughout the cluster</a:t>
            </a:r>
          </a:p>
          <a:p>
            <a:pPr>
              <a:buFont typeface="Arial" panose="020B0604020202020204" pitchFamily="34" charset="0"/>
              <a:buChar char="•"/>
            </a:pPr>
            <a:r>
              <a:rPr lang="en-IE"/>
              <a:t>Share a common port space (but beware of conflicts)</a:t>
            </a:r>
          </a:p>
          <a:p>
            <a:endParaRPr lang="en-IE"/>
          </a:p>
          <a:p>
            <a:r>
              <a:rPr lang="en-IE"/>
              <a:t>These capabilities closely mimic those of multiple processes running on the same virtual machine.</a:t>
            </a:r>
          </a:p>
          <a:p>
            <a:r>
              <a:rPr lang="en-US"/>
              <a:t/>
            </a:r>
            <a:br>
              <a:rPr lang="en-US"/>
            </a:br>
            <a:endParaRPr lang="en-US"/>
          </a:p>
        </p:txBody>
      </p:sp>
    </p:spTree>
    <p:extLst>
      <p:ext uri="{BB962C8B-B14F-4D97-AF65-F5344CB8AC3E}">
        <p14:creationId xmlns:p14="http://schemas.microsoft.com/office/powerpoint/2010/main" val="17205314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0"/>
              <a:t>Networking: </a:t>
            </a:r>
            <a:r>
              <a:rPr lang="en-US" spc="-20"/>
              <a:t>Pod </a:t>
            </a:r>
            <a:r>
              <a:rPr lang="en-US" spc="-15"/>
              <a:t>to</a:t>
            </a:r>
            <a:r>
              <a:rPr lang="en-US" spc="-20"/>
              <a:t> Pod</a:t>
            </a:r>
            <a:endParaRPr lang="en-US"/>
          </a:p>
        </p:txBody>
      </p:sp>
      <p:sp>
        <p:nvSpPr>
          <p:cNvPr id="13" name="Content Placeholder 12">
            <a:extLst>
              <a:ext uri="{FF2B5EF4-FFF2-40B4-BE49-F238E27FC236}">
                <a16:creationId xmlns:a16="http://schemas.microsoft.com/office/drawing/2014/main" id="{89939D2E-A8EE-453F-8C50-CCCB99EBEFBD}"/>
              </a:ext>
            </a:extLst>
          </p:cNvPr>
          <p:cNvSpPr>
            <a:spLocks noGrp="1"/>
          </p:cNvSpPr>
          <p:nvPr>
            <p:ph sz="quarter" idx="11"/>
          </p:nvPr>
        </p:nvSpPr>
        <p:spPr/>
        <p:txBody>
          <a:bodyPr/>
          <a:lstStyle/>
          <a:p>
            <a:r>
              <a:rPr lang="en-IE"/>
              <a:t>Every pod is assigned an  IP address.</a:t>
            </a:r>
          </a:p>
          <a:p>
            <a:r>
              <a:rPr lang="en-IE"/>
              <a:t>This IP address is  routable anywhere within the cluster.</a:t>
            </a:r>
          </a:p>
          <a:p>
            <a:r>
              <a:rPr lang="en-IE"/>
              <a:t>The implementation of connectivity between all pods in the cluster is the responsibility of the CNI that was implemented.</a:t>
            </a:r>
          </a:p>
          <a:p>
            <a:endParaRPr lang="en-US"/>
          </a:p>
        </p:txBody>
      </p:sp>
      <p:sp>
        <p:nvSpPr>
          <p:cNvPr id="14" name="Content Placeholder 13">
            <a:extLst>
              <a:ext uri="{FF2B5EF4-FFF2-40B4-BE49-F238E27FC236}">
                <a16:creationId xmlns:a16="http://schemas.microsoft.com/office/drawing/2014/main" id="{EC80F181-0399-4DD7-8643-A75606058EBE}"/>
              </a:ext>
            </a:extLst>
          </p:cNvPr>
          <p:cNvSpPr>
            <a:spLocks noGrp="1"/>
          </p:cNvSpPr>
          <p:nvPr>
            <p:ph sz="quarter" idx="12"/>
          </p:nvPr>
        </p:nvSpPr>
        <p:spPr/>
        <p:txBody>
          <a:bodyPr/>
          <a:lstStyle/>
          <a:p>
            <a:r>
              <a:rPr lang="en-US"/>
              <a:t/>
            </a:r>
            <a:br>
              <a:rPr lang="en-US"/>
            </a:br>
            <a:endParaRPr lang="en-US"/>
          </a:p>
        </p:txBody>
      </p:sp>
      <p:sp>
        <p:nvSpPr>
          <p:cNvPr id="4" name="object 4"/>
          <p:cNvSpPr txBox="1"/>
          <p:nvPr/>
        </p:nvSpPr>
        <p:spPr>
          <a:xfrm>
            <a:off x="6808369" y="4544059"/>
            <a:ext cx="706755" cy="368300"/>
          </a:xfrm>
          <a:prstGeom prst="rect">
            <a:avLst/>
          </a:prstGeom>
        </p:spPr>
        <p:txBody>
          <a:bodyPr vert="horz" wrap="square" lIns="0" tIns="12700" rIns="0" bIns="0" rtlCol="0">
            <a:spAutoFit/>
          </a:bodyPr>
          <a:lstStyle/>
          <a:p>
            <a:pPr marL="635" algn="ctr">
              <a:lnSpc>
                <a:spcPct val="100000"/>
              </a:lnSpc>
              <a:spcBef>
                <a:spcPts val="100"/>
              </a:spcBef>
            </a:pPr>
            <a:r>
              <a:rPr sz="1200" spc="-5">
                <a:solidFill>
                  <a:srgbClr val="FFFFFF"/>
                </a:solidFill>
                <a:latin typeface="Calibri"/>
                <a:cs typeface="Calibri"/>
              </a:rPr>
              <a:t>Pod</a:t>
            </a:r>
            <a:endParaRPr sz="1200">
              <a:latin typeface="Calibri"/>
              <a:cs typeface="Calibri"/>
            </a:endParaRPr>
          </a:p>
          <a:p>
            <a:pPr algn="ctr">
              <a:lnSpc>
                <a:spcPct val="100000"/>
              </a:lnSpc>
              <a:spcBef>
                <a:spcPts val="55"/>
              </a:spcBef>
            </a:pPr>
            <a:r>
              <a:rPr sz="1000">
                <a:solidFill>
                  <a:srgbClr val="FFFFFF"/>
                </a:solidFill>
                <a:latin typeface="Calibri"/>
                <a:cs typeface="Calibri"/>
              </a:rPr>
              <a:t>192.168.3.10</a:t>
            </a:r>
            <a:endParaRPr sz="1000">
              <a:latin typeface="Calibri"/>
              <a:cs typeface="Calibri"/>
            </a:endParaRPr>
          </a:p>
        </p:txBody>
      </p:sp>
      <p:sp>
        <p:nvSpPr>
          <p:cNvPr id="5" name="object 5"/>
          <p:cNvSpPr/>
          <p:nvPr/>
        </p:nvSpPr>
        <p:spPr>
          <a:xfrm>
            <a:off x="6147640" y="1018392"/>
            <a:ext cx="5124154" cy="4829151"/>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8356500" y="4547107"/>
            <a:ext cx="706755" cy="368300"/>
          </a:xfrm>
          <a:prstGeom prst="rect">
            <a:avLst/>
          </a:prstGeom>
        </p:spPr>
        <p:txBody>
          <a:bodyPr vert="horz" wrap="square" lIns="0" tIns="12700" rIns="0" bIns="0" rtlCol="0">
            <a:spAutoFit/>
          </a:bodyPr>
          <a:lstStyle/>
          <a:p>
            <a:pPr marL="635" algn="ctr">
              <a:lnSpc>
                <a:spcPct val="100000"/>
              </a:lnSpc>
              <a:spcBef>
                <a:spcPts val="100"/>
              </a:spcBef>
            </a:pPr>
            <a:r>
              <a:rPr sz="1200" spc="-5">
                <a:solidFill>
                  <a:srgbClr val="FFFFFF"/>
                </a:solidFill>
                <a:latin typeface="Calibri"/>
                <a:cs typeface="Calibri"/>
              </a:rPr>
              <a:t>Pod</a:t>
            </a:r>
            <a:endParaRPr sz="1200">
              <a:latin typeface="Calibri"/>
              <a:cs typeface="Calibri"/>
            </a:endParaRPr>
          </a:p>
          <a:p>
            <a:pPr algn="ctr">
              <a:lnSpc>
                <a:spcPct val="100000"/>
              </a:lnSpc>
              <a:spcBef>
                <a:spcPts val="55"/>
              </a:spcBef>
            </a:pPr>
            <a:r>
              <a:rPr sz="1000">
                <a:solidFill>
                  <a:srgbClr val="FFFFFF"/>
                </a:solidFill>
                <a:latin typeface="Calibri"/>
                <a:cs typeface="Calibri"/>
              </a:rPr>
              <a:t>192.168.3.11</a:t>
            </a:r>
            <a:endParaRPr sz="1000">
              <a:latin typeface="Calibri"/>
              <a:cs typeface="Calibri"/>
            </a:endParaRPr>
          </a:p>
        </p:txBody>
      </p:sp>
      <p:sp>
        <p:nvSpPr>
          <p:cNvPr id="7" name="object 7"/>
          <p:cNvSpPr txBox="1"/>
          <p:nvPr/>
        </p:nvSpPr>
        <p:spPr>
          <a:xfrm>
            <a:off x="9911866" y="4556252"/>
            <a:ext cx="706755" cy="368300"/>
          </a:xfrm>
          <a:prstGeom prst="rect">
            <a:avLst/>
          </a:prstGeom>
        </p:spPr>
        <p:txBody>
          <a:bodyPr vert="horz" wrap="square" lIns="0" tIns="12700" rIns="0" bIns="0" rtlCol="0">
            <a:spAutoFit/>
          </a:bodyPr>
          <a:lstStyle/>
          <a:p>
            <a:pPr marL="635" algn="ctr">
              <a:lnSpc>
                <a:spcPct val="100000"/>
              </a:lnSpc>
              <a:spcBef>
                <a:spcPts val="100"/>
              </a:spcBef>
            </a:pPr>
            <a:r>
              <a:rPr sz="1200" spc="-5">
                <a:solidFill>
                  <a:srgbClr val="FFFFFF"/>
                </a:solidFill>
                <a:latin typeface="Calibri"/>
                <a:cs typeface="Calibri"/>
              </a:rPr>
              <a:t>Pod</a:t>
            </a:r>
            <a:endParaRPr sz="1200">
              <a:latin typeface="Calibri"/>
              <a:cs typeface="Calibri"/>
            </a:endParaRPr>
          </a:p>
          <a:p>
            <a:pPr algn="ctr">
              <a:lnSpc>
                <a:spcPct val="100000"/>
              </a:lnSpc>
              <a:spcBef>
                <a:spcPts val="55"/>
              </a:spcBef>
            </a:pPr>
            <a:r>
              <a:rPr sz="1000">
                <a:solidFill>
                  <a:srgbClr val="FFFFFF"/>
                </a:solidFill>
                <a:latin typeface="Calibri"/>
                <a:cs typeface="Calibri"/>
              </a:rPr>
              <a:t>192.168.3.12</a:t>
            </a:r>
            <a:endParaRPr sz="1000">
              <a:latin typeface="Calibri"/>
              <a:cs typeface="Calibri"/>
            </a:endParaRPr>
          </a:p>
        </p:txBody>
      </p:sp>
      <p:sp>
        <p:nvSpPr>
          <p:cNvPr id="8" name="object 8"/>
          <p:cNvSpPr txBox="1"/>
          <p:nvPr/>
        </p:nvSpPr>
        <p:spPr>
          <a:xfrm>
            <a:off x="8143944" y="5607811"/>
            <a:ext cx="1198245" cy="208279"/>
          </a:xfrm>
          <a:prstGeom prst="rect">
            <a:avLst/>
          </a:prstGeom>
        </p:spPr>
        <p:txBody>
          <a:bodyPr vert="horz" wrap="square" lIns="0" tIns="12700" rIns="0" bIns="0" rtlCol="0">
            <a:spAutoFit/>
          </a:bodyPr>
          <a:lstStyle/>
          <a:p>
            <a:pPr marL="12700">
              <a:lnSpc>
                <a:spcPct val="100000"/>
              </a:lnSpc>
              <a:spcBef>
                <a:spcPts val="100"/>
              </a:spcBef>
            </a:pPr>
            <a:r>
              <a:rPr sz="1200" spc="-10">
                <a:solidFill>
                  <a:srgbClr val="3F3F3F"/>
                </a:solidFill>
                <a:latin typeface="Calibri"/>
                <a:cs typeface="Calibri"/>
              </a:rPr>
              <a:t>Kubernetes</a:t>
            </a:r>
            <a:r>
              <a:rPr sz="1200" spc="-30">
                <a:solidFill>
                  <a:srgbClr val="3F3F3F"/>
                </a:solidFill>
                <a:latin typeface="Calibri"/>
                <a:cs typeface="Calibri"/>
              </a:rPr>
              <a:t> </a:t>
            </a:r>
            <a:r>
              <a:rPr sz="1200" spc="-10">
                <a:solidFill>
                  <a:srgbClr val="3F3F3F"/>
                </a:solidFill>
                <a:latin typeface="Calibri"/>
                <a:cs typeface="Calibri"/>
              </a:rPr>
              <a:t>Cluster</a:t>
            </a:r>
            <a:endParaRPr sz="1200">
              <a:latin typeface="Calibri"/>
              <a:cs typeface="Calibri"/>
            </a:endParaRPr>
          </a:p>
        </p:txBody>
      </p:sp>
      <p:graphicFrame>
        <p:nvGraphicFramePr>
          <p:cNvPr id="9" name="object 9"/>
          <p:cNvGraphicFramePr>
            <a:graphicFrameLocks noGrp="1"/>
          </p:cNvGraphicFramePr>
          <p:nvPr/>
        </p:nvGraphicFramePr>
        <p:xfrm>
          <a:off x="6789319" y="1653212"/>
          <a:ext cx="3846829" cy="1831981"/>
        </p:xfrm>
        <a:graphic>
          <a:graphicData uri="http://schemas.openxmlformats.org/drawingml/2006/table">
            <a:tbl>
              <a:tblPr firstRow="1" bandRow="1">
                <a:tableStyleId>{2D5ABB26-0587-4C30-8999-92F81FD0307C}</a:tableStyleId>
              </a:tblPr>
              <a:tblGrid>
                <a:gridCol w="1146175">
                  <a:extLst>
                    <a:ext uri="{9D8B030D-6E8A-4147-A177-3AD203B41FA5}">
                      <a16:colId xmlns:a16="http://schemas.microsoft.com/office/drawing/2014/main" val="20000"/>
                    </a:ext>
                  </a:extLst>
                </a:gridCol>
                <a:gridCol w="1551305">
                  <a:extLst>
                    <a:ext uri="{9D8B030D-6E8A-4147-A177-3AD203B41FA5}">
                      <a16:colId xmlns:a16="http://schemas.microsoft.com/office/drawing/2014/main" val="20001"/>
                    </a:ext>
                  </a:extLst>
                </a:gridCol>
                <a:gridCol w="1149349">
                  <a:extLst>
                    <a:ext uri="{9D8B030D-6E8A-4147-A177-3AD203B41FA5}">
                      <a16:colId xmlns:a16="http://schemas.microsoft.com/office/drawing/2014/main" val="20002"/>
                    </a:ext>
                  </a:extLst>
                </a:gridCol>
              </a:tblGrid>
              <a:tr h="195025">
                <a:tc>
                  <a:txBody>
                    <a:bodyPr/>
                    <a:lstStyle/>
                    <a:p>
                      <a:pPr marR="393065" algn="ctr">
                        <a:lnSpc>
                          <a:spcPts val="1385"/>
                        </a:lnSpc>
                      </a:pPr>
                      <a:r>
                        <a:rPr sz="1200" spc="-5">
                          <a:solidFill>
                            <a:srgbClr val="FFFFFF"/>
                          </a:solidFill>
                          <a:latin typeface="Calibri"/>
                          <a:cs typeface="Calibri"/>
                        </a:rPr>
                        <a:t>Pod</a:t>
                      </a:r>
                      <a:endParaRPr sz="1200">
                        <a:latin typeface="Calibri"/>
                        <a:cs typeface="Calibri"/>
                      </a:endParaRPr>
                    </a:p>
                  </a:txBody>
                  <a:tcPr marL="0" marR="0" marT="0" marB="0"/>
                </a:tc>
                <a:tc>
                  <a:txBody>
                    <a:bodyPr/>
                    <a:lstStyle/>
                    <a:p>
                      <a:pPr algn="ctr">
                        <a:lnSpc>
                          <a:spcPts val="1405"/>
                        </a:lnSpc>
                      </a:pPr>
                      <a:r>
                        <a:rPr sz="1200" spc="-5">
                          <a:solidFill>
                            <a:srgbClr val="FFFFFF"/>
                          </a:solidFill>
                          <a:latin typeface="Calibri"/>
                          <a:cs typeface="Calibri"/>
                        </a:rPr>
                        <a:t>Pod</a:t>
                      </a:r>
                      <a:endParaRPr sz="1200">
                        <a:latin typeface="Calibri"/>
                        <a:cs typeface="Calibri"/>
                      </a:endParaRPr>
                    </a:p>
                  </a:txBody>
                  <a:tcPr marL="0" marR="0" marT="0" marB="0"/>
                </a:tc>
                <a:tc>
                  <a:txBody>
                    <a:bodyPr/>
                    <a:lstStyle/>
                    <a:p>
                      <a:pPr marL="405765" algn="ctr">
                        <a:lnSpc>
                          <a:spcPts val="1395"/>
                        </a:lnSpc>
                        <a:spcBef>
                          <a:spcPts val="35"/>
                        </a:spcBef>
                      </a:pPr>
                      <a:r>
                        <a:rPr sz="1200" spc="-5">
                          <a:solidFill>
                            <a:srgbClr val="FFFFFF"/>
                          </a:solidFill>
                          <a:latin typeface="Calibri"/>
                          <a:cs typeface="Calibri"/>
                        </a:rPr>
                        <a:t>Pod</a:t>
                      </a:r>
                      <a:endParaRPr sz="1200">
                        <a:latin typeface="Calibri"/>
                        <a:cs typeface="Calibri"/>
                      </a:endParaRPr>
                    </a:p>
                  </a:txBody>
                  <a:tcPr marL="0" marR="0" marT="4445" marB="0"/>
                </a:tc>
                <a:extLst>
                  <a:ext uri="{0D108BD9-81ED-4DB2-BD59-A6C34878D82A}">
                    <a16:rowId xmlns:a16="http://schemas.microsoft.com/office/drawing/2014/main" val="10000"/>
                  </a:ext>
                </a:extLst>
              </a:tr>
              <a:tr h="719065">
                <a:tc>
                  <a:txBody>
                    <a:bodyPr/>
                    <a:lstStyle/>
                    <a:p>
                      <a:pPr marR="393700" algn="ctr">
                        <a:lnSpc>
                          <a:spcPts val="1125"/>
                        </a:lnSpc>
                      </a:pPr>
                      <a:r>
                        <a:rPr sz="1000">
                          <a:solidFill>
                            <a:srgbClr val="FFFFFF"/>
                          </a:solidFill>
                          <a:latin typeface="Calibri"/>
                          <a:cs typeface="Calibri"/>
                        </a:rPr>
                        <a:t>192.168.1.10</a:t>
                      </a:r>
                      <a:endParaRPr sz="1000">
                        <a:latin typeface="Calibri"/>
                        <a:cs typeface="Calibri"/>
                      </a:endParaRPr>
                    </a:p>
                  </a:txBody>
                  <a:tcPr marL="0" marR="0" marT="0" marB="0"/>
                </a:tc>
                <a:tc>
                  <a:txBody>
                    <a:bodyPr/>
                    <a:lstStyle/>
                    <a:p>
                      <a:pPr algn="ctr">
                        <a:lnSpc>
                          <a:spcPts val="1150"/>
                        </a:lnSpc>
                      </a:pPr>
                      <a:r>
                        <a:rPr sz="1000">
                          <a:solidFill>
                            <a:srgbClr val="FFFFFF"/>
                          </a:solidFill>
                          <a:latin typeface="Calibri"/>
                          <a:cs typeface="Calibri"/>
                        </a:rPr>
                        <a:t>192.168.1.11</a:t>
                      </a:r>
                      <a:endParaRPr sz="1000">
                        <a:latin typeface="Calibri"/>
                        <a:cs typeface="Calibri"/>
                      </a:endParaRPr>
                    </a:p>
                  </a:txBody>
                  <a:tcPr marL="0" marR="0" marT="0" marB="0"/>
                </a:tc>
                <a:tc>
                  <a:txBody>
                    <a:bodyPr/>
                    <a:lstStyle/>
                    <a:p>
                      <a:pPr marL="405130" algn="ctr">
                        <a:lnSpc>
                          <a:spcPts val="1200"/>
                        </a:lnSpc>
                      </a:pPr>
                      <a:r>
                        <a:rPr sz="1000">
                          <a:solidFill>
                            <a:srgbClr val="FFFFFF"/>
                          </a:solidFill>
                          <a:latin typeface="Calibri"/>
                          <a:cs typeface="Calibri"/>
                        </a:rPr>
                        <a:t>192.168.1.12</a:t>
                      </a:r>
                      <a:endParaRPr sz="1000">
                        <a:latin typeface="Calibri"/>
                        <a:cs typeface="Calibri"/>
                      </a:endParaRPr>
                    </a:p>
                  </a:txBody>
                  <a:tcPr marL="0" marR="0" marT="0" marB="0"/>
                </a:tc>
                <a:extLst>
                  <a:ext uri="{0D108BD9-81ED-4DB2-BD59-A6C34878D82A}">
                    <a16:rowId xmlns:a16="http://schemas.microsoft.com/office/drawing/2014/main" val="10001"/>
                  </a:ext>
                </a:extLst>
              </a:tr>
              <a:tr h="750070">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marR="393065" algn="ctr">
                        <a:lnSpc>
                          <a:spcPct val="100000"/>
                        </a:lnSpc>
                        <a:spcBef>
                          <a:spcPts val="1115"/>
                        </a:spcBef>
                      </a:pPr>
                      <a:r>
                        <a:rPr sz="1200" spc="-5">
                          <a:solidFill>
                            <a:srgbClr val="FFFFFF"/>
                          </a:solidFill>
                          <a:latin typeface="Calibri"/>
                          <a:cs typeface="Calibri"/>
                        </a:rPr>
                        <a:t>Pod</a:t>
                      </a:r>
                      <a:endParaRPr sz="1200">
                        <a:latin typeface="Calibri"/>
                        <a:cs typeface="Calibri"/>
                      </a:endParaRPr>
                    </a:p>
                  </a:txBody>
                  <a:tcPr marL="0" marR="0" marT="0" marB="0"/>
                </a:tc>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gn="ctr">
                        <a:lnSpc>
                          <a:spcPct val="100000"/>
                        </a:lnSpc>
                        <a:spcBef>
                          <a:spcPts val="1140"/>
                        </a:spcBef>
                      </a:pPr>
                      <a:r>
                        <a:rPr sz="1200" spc="-5">
                          <a:solidFill>
                            <a:srgbClr val="FFFFFF"/>
                          </a:solidFill>
                          <a:latin typeface="Calibri"/>
                          <a:cs typeface="Calibri"/>
                        </a:rPr>
                        <a:t>Pod</a:t>
                      </a:r>
                      <a:endParaRPr sz="1200">
                        <a:latin typeface="Calibri"/>
                        <a:cs typeface="Calibri"/>
                      </a:endParaRPr>
                    </a:p>
                  </a:txBody>
                  <a:tcPr marL="0" marR="0" marT="0" marB="0"/>
                </a:tc>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marL="405765" algn="ctr">
                        <a:lnSpc>
                          <a:spcPts val="1395"/>
                        </a:lnSpc>
                        <a:spcBef>
                          <a:spcPts val="1190"/>
                        </a:spcBef>
                      </a:pPr>
                      <a:r>
                        <a:rPr sz="1200" spc="-5">
                          <a:solidFill>
                            <a:srgbClr val="FFFFFF"/>
                          </a:solidFill>
                          <a:latin typeface="Calibri"/>
                          <a:cs typeface="Calibri"/>
                        </a:rPr>
                        <a:t>Pod</a:t>
                      </a:r>
                      <a:endParaRPr sz="1200">
                        <a:latin typeface="Calibri"/>
                        <a:cs typeface="Calibri"/>
                      </a:endParaRPr>
                    </a:p>
                  </a:txBody>
                  <a:tcPr marL="0" marR="0" marT="0" marB="0"/>
                </a:tc>
                <a:extLst>
                  <a:ext uri="{0D108BD9-81ED-4DB2-BD59-A6C34878D82A}">
                    <a16:rowId xmlns:a16="http://schemas.microsoft.com/office/drawing/2014/main" val="10002"/>
                  </a:ext>
                </a:extLst>
              </a:tr>
              <a:tr h="160971">
                <a:tc>
                  <a:txBody>
                    <a:bodyPr/>
                    <a:lstStyle/>
                    <a:p>
                      <a:pPr marR="393700" algn="ctr">
                        <a:lnSpc>
                          <a:spcPts val="1125"/>
                        </a:lnSpc>
                      </a:pPr>
                      <a:r>
                        <a:rPr sz="1000">
                          <a:solidFill>
                            <a:srgbClr val="FFFFFF"/>
                          </a:solidFill>
                          <a:latin typeface="Calibri"/>
                          <a:cs typeface="Calibri"/>
                        </a:rPr>
                        <a:t>192.168.2.10</a:t>
                      </a:r>
                      <a:endParaRPr sz="1000">
                        <a:latin typeface="Calibri"/>
                        <a:cs typeface="Calibri"/>
                      </a:endParaRPr>
                    </a:p>
                  </a:txBody>
                  <a:tcPr marL="0" marR="0" marT="0" marB="0"/>
                </a:tc>
                <a:tc>
                  <a:txBody>
                    <a:bodyPr/>
                    <a:lstStyle/>
                    <a:p>
                      <a:pPr algn="ctr">
                        <a:lnSpc>
                          <a:spcPts val="1150"/>
                        </a:lnSpc>
                      </a:pPr>
                      <a:r>
                        <a:rPr sz="1000">
                          <a:solidFill>
                            <a:srgbClr val="FFFFFF"/>
                          </a:solidFill>
                          <a:latin typeface="Calibri"/>
                          <a:cs typeface="Calibri"/>
                        </a:rPr>
                        <a:t>192.168.2.11</a:t>
                      </a:r>
                      <a:endParaRPr sz="1000">
                        <a:latin typeface="Calibri"/>
                        <a:cs typeface="Calibri"/>
                      </a:endParaRPr>
                    </a:p>
                  </a:txBody>
                  <a:tcPr marL="0" marR="0" marT="0" marB="0"/>
                </a:tc>
                <a:tc>
                  <a:txBody>
                    <a:bodyPr/>
                    <a:lstStyle/>
                    <a:p>
                      <a:pPr marL="405130" algn="ctr">
                        <a:lnSpc>
                          <a:spcPts val="1165"/>
                        </a:lnSpc>
                      </a:pPr>
                      <a:r>
                        <a:rPr sz="1000">
                          <a:solidFill>
                            <a:srgbClr val="FFFFFF"/>
                          </a:solidFill>
                          <a:latin typeface="Calibri"/>
                          <a:cs typeface="Calibri"/>
                        </a:rPr>
                        <a:t>192.168.2.12</a:t>
                      </a:r>
                      <a:endParaRPr sz="100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
        <p:nvSpPr>
          <p:cNvPr id="12" name="object 6">
            <a:extLst>
              <a:ext uri="{FF2B5EF4-FFF2-40B4-BE49-F238E27FC236}">
                <a16:creationId xmlns:a16="http://schemas.microsoft.com/office/drawing/2014/main" id="{C4ED4A95-02EB-465B-9424-62881F70DA0D}"/>
              </a:ext>
            </a:extLst>
          </p:cNvPr>
          <p:cNvSpPr txBox="1"/>
          <p:nvPr/>
        </p:nvSpPr>
        <p:spPr>
          <a:xfrm>
            <a:off x="6808369" y="4544059"/>
            <a:ext cx="706755" cy="368300"/>
          </a:xfrm>
          <a:prstGeom prst="rect">
            <a:avLst/>
          </a:prstGeom>
        </p:spPr>
        <p:txBody>
          <a:bodyPr vert="horz" wrap="square" lIns="0" tIns="12700" rIns="0" bIns="0" rtlCol="0">
            <a:spAutoFit/>
          </a:bodyPr>
          <a:lstStyle/>
          <a:p>
            <a:pPr marL="635" algn="ctr">
              <a:lnSpc>
                <a:spcPct val="100000"/>
              </a:lnSpc>
              <a:spcBef>
                <a:spcPts val="100"/>
              </a:spcBef>
            </a:pPr>
            <a:r>
              <a:rPr sz="1200" spc="-5">
                <a:solidFill>
                  <a:srgbClr val="FFFFFF"/>
                </a:solidFill>
                <a:latin typeface="Calibri"/>
                <a:cs typeface="Calibri"/>
              </a:rPr>
              <a:t>Pod</a:t>
            </a:r>
            <a:endParaRPr sz="1200">
              <a:latin typeface="Calibri"/>
              <a:cs typeface="Calibri"/>
            </a:endParaRPr>
          </a:p>
          <a:p>
            <a:pPr algn="ctr">
              <a:lnSpc>
                <a:spcPct val="100000"/>
              </a:lnSpc>
              <a:spcBef>
                <a:spcPts val="55"/>
              </a:spcBef>
            </a:pPr>
            <a:r>
              <a:rPr sz="1000">
                <a:solidFill>
                  <a:srgbClr val="FFFFFF"/>
                </a:solidFill>
                <a:latin typeface="Calibri"/>
                <a:cs typeface="Calibri"/>
              </a:rPr>
              <a:t>192.168.3.1</a:t>
            </a:r>
            <a:r>
              <a:rPr lang="en-US" sz="1000">
                <a:solidFill>
                  <a:srgbClr val="FFFFFF"/>
                </a:solidFill>
                <a:latin typeface="Calibri"/>
                <a:cs typeface="Calibri"/>
              </a:rPr>
              <a:t>0</a:t>
            </a:r>
            <a:endParaRPr sz="1000">
              <a:latin typeface="Calibri"/>
              <a:cs typeface="Calibri"/>
            </a:endParaRPr>
          </a:p>
        </p:txBody>
      </p:sp>
    </p:spTree>
    <p:extLst>
      <p:ext uri="{BB962C8B-B14F-4D97-AF65-F5344CB8AC3E}">
        <p14:creationId xmlns:p14="http://schemas.microsoft.com/office/powerpoint/2010/main" val="42514257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766559"/>
            <a:ext cx="12188952" cy="9144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317132" y="6080419"/>
            <a:ext cx="17780" cy="20955"/>
          </a:xfrm>
          <a:custGeom>
            <a:avLst/>
            <a:gdLst/>
            <a:ahLst/>
            <a:cxnLst/>
            <a:rect l="l" t="t" r="r" b="b"/>
            <a:pathLst>
              <a:path w="17780" h="20954">
                <a:moveTo>
                  <a:pt x="12255" y="0"/>
                </a:moveTo>
                <a:lnTo>
                  <a:pt x="1015" y="0"/>
                </a:lnTo>
                <a:lnTo>
                  <a:pt x="0" y="1041"/>
                </a:lnTo>
                <a:lnTo>
                  <a:pt x="0" y="19786"/>
                </a:lnTo>
                <a:lnTo>
                  <a:pt x="1015" y="20828"/>
                </a:lnTo>
                <a:lnTo>
                  <a:pt x="4089" y="20828"/>
                </a:lnTo>
                <a:lnTo>
                  <a:pt x="5105" y="19786"/>
                </a:lnTo>
                <a:lnTo>
                  <a:pt x="5105" y="14579"/>
                </a:lnTo>
                <a:lnTo>
                  <a:pt x="14049" y="14579"/>
                </a:lnTo>
                <a:lnTo>
                  <a:pt x="13284" y="13538"/>
                </a:lnTo>
                <a:lnTo>
                  <a:pt x="15328" y="12496"/>
                </a:lnTo>
                <a:lnTo>
                  <a:pt x="17360" y="10414"/>
                </a:lnTo>
                <a:lnTo>
                  <a:pt x="5105" y="10414"/>
                </a:lnTo>
                <a:lnTo>
                  <a:pt x="5105" y="4165"/>
                </a:lnTo>
                <a:lnTo>
                  <a:pt x="16852" y="4165"/>
                </a:lnTo>
                <a:lnTo>
                  <a:pt x="16344" y="3124"/>
                </a:lnTo>
                <a:lnTo>
                  <a:pt x="14300" y="1041"/>
                </a:lnTo>
                <a:lnTo>
                  <a:pt x="12255" y="0"/>
                </a:lnTo>
                <a:close/>
              </a:path>
              <a:path w="17780" h="20954">
                <a:moveTo>
                  <a:pt x="14049" y="14579"/>
                </a:moveTo>
                <a:lnTo>
                  <a:pt x="8178" y="14579"/>
                </a:lnTo>
                <a:lnTo>
                  <a:pt x="12255" y="19786"/>
                </a:lnTo>
                <a:lnTo>
                  <a:pt x="13284" y="20828"/>
                </a:lnTo>
                <a:lnTo>
                  <a:pt x="15328" y="20828"/>
                </a:lnTo>
                <a:lnTo>
                  <a:pt x="16344" y="19786"/>
                </a:lnTo>
                <a:lnTo>
                  <a:pt x="16344" y="17703"/>
                </a:lnTo>
                <a:lnTo>
                  <a:pt x="14049" y="14579"/>
                </a:lnTo>
                <a:close/>
              </a:path>
              <a:path w="17780" h="20954">
                <a:moveTo>
                  <a:pt x="16852" y="4165"/>
                </a:moveTo>
                <a:lnTo>
                  <a:pt x="11239" y="4165"/>
                </a:lnTo>
                <a:lnTo>
                  <a:pt x="12255" y="5207"/>
                </a:lnTo>
                <a:lnTo>
                  <a:pt x="12255" y="9372"/>
                </a:lnTo>
                <a:lnTo>
                  <a:pt x="11239" y="10414"/>
                </a:lnTo>
                <a:lnTo>
                  <a:pt x="17360" y="10414"/>
                </a:lnTo>
                <a:lnTo>
                  <a:pt x="17360" y="5207"/>
                </a:lnTo>
                <a:lnTo>
                  <a:pt x="16852" y="4165"/>
                </a:lnTo>
                <a:close/>
              </a:path>
            </a:pathLst>
          </a:custGeom>
          <a:solidFill>
            <a:srgbClr val="717073"/>
          </a:solid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a:t>Networking</a:t>
            </a:r>
            <a:r>
              <a:rPr lang="en-IE" spc="-10"/>
              <a:t>: </a:t>
            </a:r>
            <a:r>
              <a:rPr spc="-5"/>
              <a:t>Services </a:t>
            </a:r>
            <a:r>
              <a:rPr spc="-15"/>
              <a:t>to</a:t>
            </a:r>
            <a:r>
              <a:rPr spc="-5"/>
              <a:t> </a:t>
            </a:r>
            <a:r>
              <a:rPr spc="-15"/>
              <a:t>Pods</a:t>
            </a:r>
            <a:endParaRPr/>
          </a:p>
        </p:txBody>
      </p:sp>
      <p:sp>
        <p:nvSpPr>
          <p:cNvPr id="3" name="Content Placeholder 2">
            <a:extLst>
              <a:ext uri="{FF2B5EF4-FFF2-40B4-BE49-F238E27FC236}">
                <a16:creationId xmlns:a16="http://schemas.microsoft.com/office/drawing/2014/main" id="{A8F6A3E1-D514-4D70-BD7E-671DDD7FC384}"/>
              </a:ext>
            </a:extLst>
          </p:cNvPr>
          <p:cNvSpPr>
            <a:spLocks noGrp="1"/>
          </p:cNvSpPr>
          <p:nvPr>
            <p:ph sz="quarter" idx="12"/>
          </p:nvPr>
        </p:nvSpPr>
        <p:spPr/>
        <p:txBody>
          <a:bodyPr/>
          <a:lstStyle/>
          <a:p>
            <a:r>
              <a:rPr lang="en-US"/>
              <a:t>A service is a Kubernetes resource:</a:t>
            </a:r>
          </a:p>
          <a:p>
            <a:pPr>
              <a:buFont typeface="Arial" panose="020B0604020202020204" pitchFamily="34" charset="0"/>
              <a:buChar char="•"/>
            </a:pPr>
            <a:r>
              <a:rPr lang="en-US"/>
              <a:t>Layer 4 load balancing for a group of pods</a:t>
            </a:r>
          </a:p>
          <a:p>
            <a:pPr>
              <a:buFont typeface="Arial" panose="020B0604020202020204" pitchFamily="34" charset="0"/>
              <a:buChar char="•"/>
            </a:pPr>
            <a:r>
              <a:rPr lang="en-IE"/>
              <a:t>Service discovery using the cluster’s internal DNS</a:t>
            </a:r>
          </a:p>
          <a:p>
            <a:endParaRPr lang="en-US"/>
          </a:p>
          <a:p>
            <a:r>
              <a:rPr lang="en-IE"/>
              <a:t>Several types of services are available:</a:t>
            </a:r>
          </a:p>
          <a:p>
            <a:pPr>
              <a:buFont typeface="Arial" panose="020B0604020202020204" pitchFamily="34" charset="0"/>
              <a:buChar char="•"/>
            </a:pPr>
            <a:r>
              <a:rPr lang="en-IE"/>
              <a:t>ClusterIP</a:t>
            </a:r>
          </a:p>
          <a:p>
            <a:pPr>
              <a:buFont typeface="Arial" panose="020B0604020202020204" pitchFamily="34" charset="0"/>
              <a:buChar char="•"/>
            </a:pPr>
            <a:r>
              <a:rPr lang="en-IE"/>
              <a:t>NodePort</a:t>
            </a:r>
          </a:p>
          <a:p>
            <a:pPr>
              <a:buFont typeface="Arial" panose="020B0604020202020204" pitchFamily="34" charset="0"/>
              <a:buChar char="•"/>
            </a:pPr>
            <a:r>
              <a:rPr lang="en-IE"/>
              <a:t>LoadBalancer</a:t>
            </a:r>
          </a:p>
          <a:p>
            <a:endParaRPr lang="en-US"/>
          </a:p>
        </p:txBody>
      </p:sp>
    </p:spTree>
    <p:extLst>
      <p:ext uri="{BB962C8B-B14F-4D97-AF65-F5344CB8AC3E}">
        <p14:creationId xmlns:p14="http://schemas.microsoft.com/office/powerpoint/2010/main" val="4006358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Services</a:t>
            </a:r>
          </a:p>
        </p:txBody>
      </p:sp>
      <p:sp>
        <p:nvSpPr>
          <p:cNvPr id="3" name="Content Placeholder 2"/>
          <p:cNvSpPr>
            <a:spLocks noGrp="1"/>
          </p:cNvSpPr>
          <p:nvPr>
            <p:ph sz="half" idx="1"/>
          </p:nvPr>
        </p:nvSpPr>
        <p:spPr/>
        <p:txBody>
          <a:bodyPr/>
          <a:lstStyle/>
          <a:p>
            <a:r>
              <a:rPr lang="en-US"/>
              <a:t>Services provide reliable networking.</a:t>
            </a:r>
          </a:p>
          <a:p>
            <a:endParaRPr lang="en-US"/>
          </a:p>
          <a:p>
            <a:r>
              <a:rPr lang="en-US"/>
              <a:t>Pods are ephemeral by design:</a:t>
            </a:r>
          </a:p>
          <a:p>
            <a:pPr lvl="1"/>
            <a:r>
              <a:rPr lang="en-US"/>
              <a:t>Pods fail and can be replaced.</a:t>
            </a:r>
          </a:p>
          <a:p>
            <a:pPr lvl="1"/>
            <a:r>
              <a:rPr lang="en-US"/>
              <a:t>New pods get a new IP address.</a:t>
            </a:r>
          </a:p>
          <a:p>
            <a:pPr lvl="1"/>
            <a:r>
              <a:rPr lang="en-US"/>
              <a:t>Scale up: New pods can be introduced.</a:t>
            </a:r>
          </a:p>
          <a:p>
            <a:pPr lvl="1"/>
            <a:r>
              <a:rPr lang="en-US"/>
              <a:t>Scale down: Pods can be removed.</a:t>
            </a:r>
          </a:p>
          <a:p>
            <a:pPr marL="0" lvl="1" indent="0">
              <a:buNone/>
            </a:pPr>
            <a:endParaRPr lang="en-US"/>
          </a:p>
          <a:p>
            <a:pPr marL="0" lvl="1" indent="0">
              <a:buNone/>
            </a:pPr>
            <a:r>
              <a:rPr lang="en-US"/>
              <a:t>A service is an object in the Kubernetes API</a:t>
            </a:r>
          </a:p>
          <a:p>
            <a:pPr marL="0" lvl="1" indent="0">
              <a:buNone/>
            </a:pPr>
            <a:endParaRPr lang="en-US"/>
          </a:p>
          <a:p>
            <a:endParaRPr lang="en-US"/>
          </a:p>
        </p:txBody>
      </p:sp>
      <p:sp>
        <p:nvSpPr>
          <p:cNvPr id="6" name="Content Placeholder 5"/>
          <p:cNvSpPr>
            <a:spLocks noGrp="1"/>
          </p:cNvSpPr>
          <p:nvPr>
            <p:ph sz="half" idx="4294967295"/>
          </p:nvPr>
        </p:nvSpPr>
        <p:spPr>
          <a:xfrm>
            <a:off x="6475052" y="925417"/>
            <a:ext cx="2576512" cy="10668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nchorCtr="1"/>
          <a:lstStyle/>
          <a:p>
            <a:pPr algn="ctr">
              <a:spcBef>
                <a:spcPts val="0"/>
              </a:spcBef>
              <a:buClrTx/>
              <a:buSzTx/>
              <a:buNone/>
              <a:defRPr/>
            </a:pPr>
            <a:r>
              <a:rPr lang="en-US">
                <a:solidFill>
                  <a:schemeClr val="bg1"/>
                </a:solidFill>
              </a:rPr>
              <a:t>Worker Node</a:t>
            </a:r>
          </a:p>
        </p:txBody>
      </p:sp>
      <p:sp>
        <p:nvSpPr>
          <p:cNvPr id="7" name="Rounded Rectangle 6"/>
          <p:cNvSpPr/>
          <p:nvPr/>
        </p:nvSpPr>
        <p:spPr>
          <a:xfrm>
            <a:off x="6452185" y="2599464"/>
            <a:ext cx="2592323" cy="10287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a:t>Service</a:t>
            </a:r>
          </a:p>
        </p:txBody>
      </p:sp>
      <p:sp>
        <p:nvSpPr>
          <p:cNvPr id="8" name="Rounded Rectangle 7"/>
          <p:cNvSpPr/>
          <p:nvPr/>
        </p:nvSpPr>
        <p:spPr>
          <a:xfrm>
            <a:off x="5743460" y="4396780"/>
            <a:ext cx="1303566" cy="856985"/>
          </a:xfrm>
          <a:prstGeom prst="roundRect">
            <a:avLst/>
          </a:prstGeom>
          <a:solidFill>
            <a:schemeClr val="tx2">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Pod 1</a:t>
            </a:r>
          </a:p>
        </p:txBody>
      </p:sp>
      <p:sp>
        <p:nvSpPr>
          <p:cNvPr id="9" name="Rounded Rectangle 8"/>
          <p:cNvSpPr/>
          <p:nvPr/>
        </p:nvSpPr>
        <p:spPr>
          <a:xfrm>
            <a:off x="7195343" y="4396780"/>
            <a:ext cx="1303566" cy="856985"/>
          </a:xfrm>
          <a:prstGeom prst="roundRect">
            <a:avLst/>
          </a:prstGeom>
          <a:solidFill>
            <a:schemeClr val="tx2">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Pod 2</a:t>
            </a:r>
          </a:p>
        </p:txBody>
      </p:sp>
      <p:sp>
        <p:nvSpPr>
          <p:cNvPr id="10" name="Rounded Rectangle 9"/>
          <p:cNvSpPr/>
          <p:nvPr/>
        </p:nvSpPr>
        <p:spPr>
          <a:xfrm>
            <a:off x="8647226" y="4396779"/>
            <a:ext cx="1303566" cy="856985"/>
          </a:xfrm>
          <a:prstGeom prst="roundRect">
            <a:avLst/>
          </a:prstGeom>
          <a:solidFill>
            <a:schemeClr val="tx2">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Pod N</a:t>
            </a:r>
          </a:p>
        </p:txBody>
      </p:sp>
      <p:sp>
        <p:nvSpPr>
          <p:cNvPr id="12" name="TextBox 11"/>
          <p:cNvSpPr txBox="1"/>
          <p:nvPr/>
        </p:nvSpPr>
        <p:spPr>
          <a:xfrm>
            <a:off x="9286760" y="1169690"/>
            <a:ext cx="914400" cy="914400"/>
          </a:xfrm>
          <a:prstGeom prst="rect">
            <a:avLst/>
          </a:prstGeom>
          <a:noFill/>
        </p:spPr>
        <p:txBody>
          <a:bodyPr wrap="none" lIns="0" tIns="0" rIns="0" bIns="0" rtlCol="0">
            <a:noAutofit/>
          </a:bodyPr>
          <a:lstStyle/>
          <a:p>
            <a:pPr>
              <a:lnSpc>
                <a:spcPct val="90000"/>
              </a:lnSpc>
            </a:pPr>
            <a:r>
              <a:rPr lang="en-US"/>
              <a:t>Node IP:</a:t>
            </a:r>
          </a:p>
          <a:p>
            <a:pPr>
              <a:lnSpc>
                <a:spcPct val="90000"/>
              </a:lnSpc>
            </a:pPr>
            <a:r>
              <a:rPr lang="en-US"/>
              <a:t>192.168.10.10</a:t>
            </a:r>
          </a:p>
        </p:txBody>
      </p:sp>
      <p:sp>
        <p:nvSpPr>
          <p:cNvPr id="13" name="TextBox 12"/>
          <p:cNvSpPr txBox="1"/>
          <p:nvPr/>
        </p:nvSpPr>
        <p:spPr>
          <a:xfrm>
            <a:off x="9244616" y="2520220"/>
            <a:ext cx="2879067" cy="1028700"/>
          </a:xfrm>
          <a:prstGeom prst="rect">
            <a:avLst/>
          </a:prstGeom>
          <a:noFill/>
        </p:spPr>
        <p:txBody>
          <a:bodyPr wrap="none" lIns="0" tIns="0" rIns="0" bIns="0" rtlCol="0">
            <a:noAutofit/>
          </a:bodyPr>
          <a:lstStyle/>
          <a:p>
            <a:pPr>
              <a:lnSpc>
                <a:spcPct val="90000"/>
              </a:lnSpc>
            </a:pPr>
            <a:r>
              <a:rPr lang="en-US"/>
              <a:t>DNS: service1.cluster.local</a:t>
            </a:r>
          </a:p>
          <a:p>
            <a:pPr>
              <a:lnSpc>
                <a:spcPct val="90000"/>
              </a:lnSpc>
            </a:pPr>
            <a:r>
              <a:rPr lang="en-US"/>
              <a:t>Port: 9443</a:t>
            </a:r>
          </a:p>
          <a:p>
            <a:pPr>
              <a:lnSpc>
                <a:spcPct val="90000"/>
              </a:lnSpc>
            </a:pPr>
            <a:r>
              <a:rPr lang="en-US"/>
              <a:t>NodePort: 31233</a:t>
            </a:r>
          </a:p>
          <a:p>
            <a:pPr>
              <a:lnSpc>
                <a:spcPct val="90000"/>
              </a:lnSpc>
            </a:pPr>
            <a:r>
              <a:rPr lang="en-US"/>
              <a:t>Protocol: TCP</a:t>
            </a:r>
          </a:p>
        </p:txBody>
      </p:sp>
      <p:sp>
        <p:nvSpPr>
          <p:cNvPr id="14" name="TextBox 13"/>
          <p:cNvSpPr txBox="1"/>
          <p:nvPr/>
        </p:nvSpPr>
        <p:spPr>
          <a:xfrm>
            <a:off x="10201160" y="4652236"/>
            <a:ext cx="3161272" cy="914400"/>
          </a:xfrm>
          <a:prstGeom prst="rect">
            <a:avLst/>
          </a:prstGeom>
          <a:noFill/>
        </p:spPr>
        <p:txBody>
          <a:bodyPr wrap="none" lIns="0" tIns="0" rIns="0" bIns="0" rtlCol="0">
            <a:noAutofit/>
          </a:bodyPr>
          <a:lstStyle/>
          <a:p>
            <a:pPr>
              <a:lnSpc>
                <a:spcPct val="90000"/>
              </a:lnSpc>
            </a:pPr>
            <a:r>
              <a:rPr lang="en-US"/>
              <a:t>Port: 9443</a:t>
            </a:r>
          </a:p>
        </p:txBody>
      </p:sp>
      <p:sp>
        <p:nvSpPr>
          <p:cNvPr id="15" name="Right Arrow 14"/>
          <p:cNvSpPr/>
          <p:nvPr/>
        </p:nvSpPr>
        <p:spPr>
          <a:xfrm rot="5400000">
            <a:off x="7555656" y="2178537"/>
            <a:ext cx="543345" cy="296486"/>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rot="7843926">
            <a:off x="6274719" y="3893120"/>
            <a:ext cx="854780" cy="296486"/>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rot="5400000">
            <a:off x="7463447" y="3884657"/>
            <a:ext cx="727760" cy="296486"/>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rot="2953910">
            <a:off x="8539991" y="3886209"/>
            <a:ext cx="850813" cy="296486"/>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185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24589"/>
            <a:ext cx="10972800" cy="566822"/>
          </a:xfrm>
          <a:prstGeom prst="rect">
            <a:avLst/>
          </a:prstGeom>
        </p:spPr>
        <p:txBody>
          <a:bodyPr vert="horz" wrap="square" lIns="0" tIns="12700" rIns="0" bIns="0" rtlCol="0">
            <a:spAutoFit/>
          </a:bodyPr>
          <a:lstStyle/>
          <a:p>
            <a:pPr marL="12700">
              <a:lnSpc>
                <a:spcPct val="100000"/>
              </a:lnSpc>
              <a:spcBef>
                <a:spcPts val="100"/>
              </a:spcBef>
            </a:pPr>
            <a:r>
              <a:rPr lang="en-US"/>
              <a:t>Service </a:t>
            </a:r>
            <a:r>
              <a:rPr lang="en-US" spc="-40"/>
              <a:t>Type: </a:t>
            </a:r>
            <a:r>
              <a:rPr lang="en-US" spc="-15"/>
              <a:t>ClusterIP</a:t>
            </a:r>
            <a:endParaRPr lang="en-US"/>
          </a:p>
        </p:txBody>
      </p:sp>
      <p:sp>
        <p:nvSpPr>
          <p:cNvPr id="23" name="Content Placeholder 22">
            <a:extLst>
              <a:ext uri="{FF2B5EF4-FFF2-40B4-BE49-F238E27FC236}">
                <a16:creationId xmlns:a16="http://schemas.microsoft.com/office/drawing/2014/main" id="{4CD6E374-3EBB-4A60-A463-DDFCA353A4DE}"/>
              </a:ext>
            </a:extLst>
          </p:cNvPr>
          <p:cNvSpPr>
            <a:spLocks noGrp="1"/>
          </p:cNvSpPr>
          <p:nvPr>
            <p:ph sz="quarter" idx="11"/>
          </p:nvPr>
        </p:nvSpPr>
        <p:spPr/>
        <p:txBody>
          <a:bodyPr/>
          <a:lstStyle/>
          <a:p>
            <a:r>
              <a:rPr lang="en-IE"/>
              <a:t>The ClusterIP service type is used for internal-facing  services.</a:t>
            </a:r>
          </a:p>
          <a:p>
            <a:r>
              <a:rPr lang="en-IE"/>
              <a:t>Implementation: </a:t>
            </a:r>
          </a:p>
          <a:p>
            <a:pPr>
              <a:buFont typeface="Arial" panose="020B0604020202020204" pitchFamily="34" charset="0"/>
              <a:buChar char="•"/>
            </a:pPr>
            <a:r>
              <a:rPr lang="en-IE"/>
              <a:t>A virtual IP address load balances requests to a set of back-end pods.</a:t>
            </a:r>
          </a:p>
          <a:p>
            <a:pPr>
              <a:buFont typeface="Arial" panose="020B0604020202020204" pitchFamily="34" charset="0"/>
              <a:buChar char="•"/>
            </a:pPr>
            <a:r>
              <a:rPr lang="en-IE"/>
              <a:t>Accessible anywhere within the  cluster.</a:t>
            </a:r>
          </a:p>
          <a:p>
            <a:pPr>
              <a:buFont typeface="Arial" panose="020B0604020202020204" pitchFamily="34" charset="0"/>
              <a:buChar char="•"/>
            </a:pPr>
            <a:r>
              <a:rPr lang="en-IE"/>
              <a:t>Not externally accessible.</a:t>
            </a:r>
          </a:p>
          <a:p>
            <a:endParaRPr lang="en-US"/>
          </a:p>
        </p:txBody>
      </p:sp>
      <p:pic>
        <p:nvPicPr>
          <p:cNvPr id="25" name="Content Placeholder 24">
            <a:extLst>
              <a:ext uri="{FF2B5EF4-FFF2-40B4-BE49-F238E27FC236}">
                <a16:creationId xmlns:a16="http://schemas.microsoft.com/office/drawing/2014/main" id="{C3709F95-D395-4F08-A3F5-0619C7E11920}"/>
              </a:ext>
            </a:extLst>
          </p:cNvPr>
          <p:cNvPicPr>
            <a:picLocks noGrp="1" noChangeAspect="1"/>
          </p:cNvPicPr>
          <p:nvPr>
            <p:ph sz="quarter" idx="12"/>
          </p:nvPr>
        </p:nvPicPr>
        <p:blipFill>
          <a:blip r:embed="rId3"/>
          <a:stretch>
            <a:fillRect/>
          </a:stretch>
        </p:blipFill>
        <p:spPr>
          <a:xfrm>
            <a:off x="6308947" y="1050954"/>
            <a:ext cx="5127180" cy="5194242"/>
          </a:xfrm>
          <a:prstGeom prst="rect">
            <a:avLst/>
          </a:prstGeom>
        </p:spPr>
      </p:pic>
    </p:spTree>
    <p:extLst>
      <p:ext uri="{BB962C8B-B14F-4D97-AF65-F5344CB8AC3E}">
        <p14:creationId xmlns:p14="http://schemas.microsoft.com/office/powerpoint/2010/main" val="2986639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766559"/>
            <a:ext cx="12188952" cy="9144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1609" y="6448924"/>
            <a:ext cx="443865" cy="182880"/>
          </a:xfrm>
          <a:custGeom>
            <a:avLst/>
            <a:gdLst/>
            <a:ahLst/>
            <a:cxnLst/>
            <a:rect l="l" t="t" r="r" b="b"/>
            <a:pathLst>
              <a:path w="443865" h="182879">
                <a:moveTo>
                  <a:pt x="23790" y="0"/>
                </a:moveTo>
                <a:lnTo>
                  <a:pt x="13882" y="2445"/>
                </a:lnTo>
                <a:lnTo>
                  <a:pt x="6040" y="8373"/>
                </a:lnTo>
                <a:lnTo>
                  <a:pt x="1285" y="16258"/>
                </a:lnTo>
                <a:lnTo>
                  <a:pt x="0" y="25318"/>
                </a:lnTo>
                <a:lnTo>
                  <a:pt x="2566" y="34767"/>
                </a:lnTo>
                <a:lnTo>
                  <a:pt x="56033" y="154706"/>
                </a:lnTo>
                <a:lnTo>
                  <a:pt x="90983" y="182874"/>
                </a:lnTo>
                <a:lnTo>
                  <a:pt x="102499" y="180968"/>
                </a:lnTo>
                <a:lnTo>
                  <a:pt x="111411" y="175443"/>
                </a:lnTo>
                <a:lnTo>
                  <a:pt x="118590" y="166592"/>
                </a:lnTo>
                <a:lnTo>
                  <a:pt x="124905" y="154706"/>
                </a:lnTo>
                <a:lnTo>
                  <a:pt x="140469" y="120289"/>
                </a:lnTo>
                <a:lnTo>
                  <a:pt x="90983" y="120289"/>
                </a:lnTo>
                <a:lnTo>
                  <a:pt x="46775" y="14955"/>
                </a:lnTo>
                <a:lnTo>
                  <a:pt x="40910" y="6842"/>
                </a:lnTo>
                <a:lnTo>
                  <a:pt x="33024" y="1661"/>
                </a:lnTo>
                <a:lnTo>
                  <a:pt x="23790" y="0"/>
                </a:lnTo>
                <a:close/>
              </a:path>
              <a:path w="443865" h="182879">
                <a:moveTo>
                  <a:pt x="263691" y="44152"/>
                </a:moveTo>
                <a:lnTo>
                  <a:pt x="179388" y="44152"/>
                </a:lnTo>
                <a:lnTo>
                  <a:pt x="183503" y="45206"/>
                </a:lnTo>
                <a:lnTo>
                  <a:pt x="186589" y="48331"/>
                </a:lnTo>
                <a:lnTo>
                  <a:pt x="186589" y="153664"/>
                </a:lnTo>
                <a:lnTo>
                  <a:pt x="188130" y="164829"/>
                </a:lnTo>
                <a:lnTo>
                  <a:pt x="192753" y="174137"/>
                </a:lnTo>
                <a:lnTo>
                  <a:pt x="200460" y="180511"/>
                </a:lnTo>
                <a:lnTo>
                  <a:pt x="211252" y="182874"/>
                </a:lnTo>
                <a:lnTo>
                  <a:pt x="222212" y="180511"/>
                </a:lnTo>
                <a:lnTo>
                  <a:pt x="230277" y="174137"/>
                </a:lnTo>
                <a:lnTo>
                  <a:pt x="235255" y="164829"/>
                </a:lnTo>
                <a:lnTo>
                  <a:pt x="236957" y="153664"/>
                </a:lnTo>
                <a:lnTo>
                  <a:pt x="236957" y="71279"/>
                </a:lnTo>
                <a:lnTo>
                  <a:pt x="238964" y="60001"/>
                </a:lnTo>
                <a:lnTo>
                  <a:pt x="244537" y="51458"/>
                </a:lnTo>
                <a:lnTo>
                  <a:pt x="253004" y="46044"/>
                </a:lnTo>
                <a:lnTo>
                  <a:pt x="263691" y="44152"/>
                </a:lnTo>
                <a:close/>
              </a:path>
              <a:path w="443865" h="182879">
                <a:moveTo>
                  <a:pt x="366484" y="44152"/>
                </a:moveTo>
                <a:lnTo>
                  <a:pt x="263691" y="44152"/>
                </a:lnTo>
                <a:lnTo>
                  <a:pt x="274209" y="46191"/>
                </a:lnTo>
                <a:lnTo>
                  <a:pt x="282318" y="51848"/>
                </a:lnTo>
                <a:lnTo>
                  <a:pt x="287536" y="60440"/>
                </a:lnTo>
                <a:lnTo>
                  <a:pt x="289383" y="71279"/>
                </a:lnTo>
                <a:lnTo>
                  <a:pt x="289383" y="153664"/>
                </a:lnTo>
                <a:lnTo>
                  <a:pt x="291086" y="164829"/>
                </a:lnTo>
                <a:lnTo>
                  <a:pt x="296068" y="174137"/>
                </a:lnTo>
                <a:lnTo>
                  <a:pt x="304133" y="180511"/>
                </a:lnTo>
                <a:lnTo>
                  <a:pt x="315087" y="182874"/>
                </a:lnTo>
                <a:lnTo>
                  <a:pt x="325882" y="180511"/>
                </a:lnTo>
                <a:lnTo>
                  <a:pt x="333593" y="174137"/>
                </a:lnTo>
                <a:lnTo>
                  <a:pt x="338221" y="164829"/>
                </a:lnTo>
                <a:lnTo>
                  <a:pt x="339764" y="153664"/>
                </a:lnTo>
                <a:lnTo>
                  <a:pt x="339764" y="71279"/>
                </a:lnTo>
                <a:lnTo>
                  <a:pt x="341771" y="60001"/>
                </a:lnTo>
                <a:lnTo>
                  <a:pt x="347342" y="51458"/>
                </a:lnTo>
                <a:lnTo>
                  <a:pt x="355805" y="46044"/>
                </a:lnTo>
                <a:lnTo>
                  <a:pt x="366484" y="44152"/>
                </a:lnTo>
                <a:close/>
              </a:path>
              <a:path w="443865" h="182879">
                <a:moveTo>
                  <a:pt x="440446" y="44152"/>
                </a:moveTo>
                <a:lnTo>
                  <a:pt x="366484" y="44152"/>
                </a:lnTo>
                <a:lnTo>
                  <a:pt x="377005" y="46191"/>
                </a:lnTo>
                <a:lnTo>
                  <a:pt x="385118" y="51848"/>
                </a:lnTo>
                <a:lnTo>
                  <a:pt x="390341" y="60440"/>
                </a:lnTo>
                <a:lnTo>
                  <a:pt x="392189" y="71279"/>
                </a:lnTo>
                <a:lnTo>
                  <a:pt x="392189" y="153664"/>
                </a:lnTo>
                <a:lnTo>
                  <a:pt x="393891" y="164829"/>
                </a:lnTo>
                <a:lnTo>
                  <a:pt x="398869" y="174137"/>
                </a:lnTo>
                <a:lnTo>
                  <a:pt x="406934" y="180511"/>
                </a:lnTo>
                <a:lnTo>
                  <a:pt x="417894" y="182874"/>
                </a:lnTo>
                <a:lnTo>
                  <a:pt x="428847" y="180511"/>
                </a:lnTo>
                <a:lnTo>
                  <a:pt x="436907" y="174137"/>
                </a:lnTo>
                <a:lnTo>
                  <a:pt x="441884" y="164829"/>
                </a:lnTo>
                <a:lnTo>
                  <a:pt x="443586" y="153664"/>
                </a:lnTo>
                <a:lnTo>
                  <a:pt x="443586" y="59799"/>
                </a:lnTo>
                <a:lnTo>
                  <a:pt x="440446" y="44152"/>
                </a:lnTo>
                <a:close/>
              </a:path>
              <a:path w="443865" h="182879">
                <a:moveTo>
                  <a:pt x="179388" y="350"/>
                </a:moveTo>
                <a:lnTo>
                  <a:pt x="134861" y="20597"/>
                </a:lnTo>
                <a:lnTo>
                  <a:pt x="90983" y="120289"/>
                </a:lnTo>
                <a:lnTo>
                  <a:pt x="140469" y="120289"/>
                </a:lnTo>
                <a:lnTo>
                  <a:pt x="148546" y="102429"/>
                </a:lnTo>
                <a:lnTo>
                  <a:pt x="164799" y="66270"/>
                </a:lnTo>
                <a:lnTo>
                  <a:pt x="172187" y="49372"/>
                </a:lnTo>
                <a:lnTo>
                  <a:pt x="173216" y="48331"/>
                </a:lnTo>
                <a:lnTo>
                  <a:pt x="174244" y="44152"/>
                </a:lnTo>
                <a:lnTo>
                  <a:pt x="440446" y="44152"/>
                </a:lnTo>
                <a:lnTo>
                  <a:pt x="438720" y="35551"/>
                </a:lnTo>
                <a:lnTo>
                  <a:pt x="430072" y="23299"/>
                </a:lnTo>
                <a:lnTo>
                  <a:pt x="225654" y="23299"/>
                </a:lnTo>
                <a:lnTo>
                  <a:pt x="215964" y="13552"/>
                </a:lnTo>
                <a:lnTo>
                  <a:pt x="204445" y="6348"/>
                </a:lnTo>
                <a:lnTo>
                  <a:pt x="191964" y="1882"/>
                </a:lnTo>
                <a:lnTo>
                  <a:pt x="179388" y="350"/>
                </a:lnTo>
                <a:close/>
              </a:path>
              <a:path w="443865" h="182879">
                <a:moveTo>
                  <a:pt x="276022" y="350"/>
                </a:moveTo>
                <a:lnTo>
                  <a:pt x="256874" y="3936"/>
                </a:lnTo>
                <a:lnTo>
                  <a:pt x="240813" y="11824"/>
                </a:lnTo>
                <a:lnTo>
                  <a:pt x="229765" y="19713"/>
                </a:lnTo>
                <a:lnTo>
                  <a:pt x="225654" y="23299"/>
                </a:lnTo>
                <a:lnTo>
                  <a:pt x="328448" y="23299"/>
                </a:lnTo>
                <a:lnTo>
                  <a:pt x="319103" y="13552"/>
                </a:lnTo>
                <a:lnTo>
                  <a:pt x="307636" y="6348"/>
                </a:lnTo>
                <a:lnTo>
                  <a:pt x="293469" y="1882"/>
                </a:lnTo>
                <a:lnTo>
                  <a:pt x="276022" y="350"/>
                </a:lnTo>
                <a:close/>
              </a:path>
              <a:path w="443865" h="182879">
                <a:moveTo>
                  <a:pt x="381902" y="350"/>
                </a:moveTo>
                <a:lnTo>
                  <a:pt x="359673" y="3936"/>
                </a:lnTo>
                <a:lnTo>
                  <a:pt x="342840" y="11824"/>
                </a:lnTo>
                <a:lnTo>
                  <a:pt x="332175" y="19713"/>
                </a:lnTo>
                <a:lnTo>
                  <a:pt x="328448" y="23299"/>
                </a:lnTo>
                <a:lnTo>
                  <a:pt x="430072" y="23299"/>
                </a:lnTo>
                <a:lnTo>
                  <a:pt x="425470" y="16777"/>
                </a:lnTo>
                <a:lnTo>
                  <a:pt x="405856" y="4652"/>
                </a:lnTo>
                <a:lnTo>
                  <a:pt x="381902" y="350"/>
                </a:lnTo>
                <a:close/>
              </a:path>
            </a:pathLst>
          </a:custGeom>
          <a:solidFill>
            <a:srgbClr val="717073"/>
          </a:solidFill>
        </p:spPr>
        <p:txBody>
          <a:bodyPr wrap="square" lIns="0" tIns="0" rIns="0" bIns="0" rtlCol="0"/>
          <a:lstStyle/>
          <a:p>
            <a:endParaRPr/>
          </a:p>
        </p:txBody>
      </p:sp>
      <p:sp>
        <p:nvSpPr>
          <p:cNvPr id="9" name="object 9"/>
          <p:cNvSpPr txBox="1">
            <a:spLocks noGrp="1"/>
          </p:cNvSpPr>
          <p:nvPr>
            <p:ph type="title"/>
          </p:nvPr>
        </p:nvSpPr>
        <p:spPr>
          <a:xfrm>
            <a:off x="609600" y="224589"/>
            <a:ext cx="10972800" cy="566822"/>
          </a:xfrm>
          <a:prstGeom prst="rect">
            <a:avLst/>
          </a:prstGeom>
        </p:spPr>
        <p:txBody>
          <a:bodyPr vert="horz" wrap="square" lIns="0" tIns="12700" rIns="0" bIns="0" rtlCol="0">
            <a:spAutoFit/>
          </a:bodyPr>
          <a:lstStyle/>
          <a:p>
            <a:pPr marL="12700">
              <a:lnSpc>
                <a:spcPct val="100000"/>
              </a:lnSpc>
              <a:spcBef>
                <a:spcPts val="100"/>
              </a:spcBef>
            </a:pPr>
            <a:r>
              <a:rPr lang="en-US"/>
              <a:t>Service </a:t>
            </a:r>
            <a:r>
              <a:rPr lang="en-US" spc="-40"/>
              <a:t>Type:</a:t>
            </a:r>
            <a:r>
              <a:rPr lang="en-US" spc="-20"/>
              <a:t> </a:t>
            </a:r>
            <a:r>
              <a:rPr lang="en-US" spc="-10"/>
              <a:t>NodePort</a:t>
            </a:r>
            <a:endParaRPr lang="en-US"/>
          </a:p>
        </p:txBody>
      </p:sp>
      <p:sp>
        <p:nvSpPr>
          <p:cNvPr id="3" name="Content Placeholder 2">
            <a:extLst>
              <a:ext uri="{FF2B5EF4-FFF2-40B4-BE49-F238E27FC236}">
                <a16:creationId xmlns:a16="http://schemas.microsoft.com/office/drawing/2014/main" id="{3FC60B1F-989D-4732-AB6D-A34A91D19DB3}"/>
              </a:ext>
            </a:extLst>
          </p:cNvPr>
          <p:cNvSpPr>
            <a:spLocks noGrp="1"/>
          </p:cNvSpPr>
          <p:nvPr>
            <p:ph sz="quarter" idx="11"/>
          </p:nvPr>
        </p:nvSpPr>
        <p:spPr/>
        <p:txBody>
          <a:bodyPr/>
          <a:lstStyle/>
          <a:p>
            <a:r>
              <a:rPr lang="en-IE" sz="1800" spc="-5">
                <a:solidFill>
                  <a:srgbClr val="3F3F3F"/>
                </a:solidFill>
                <a:latin typeface="+mn-lt"/>
                <a:cs typeface="Calibri"/>
              </a:rPr>
              <a:t>The NodePort service type is used </a:t>
            </a:r>
            <a:r>
              <a:rPr lang="en-IE" sz="1800" spc="-25">
                <a:solidFill>
                  <a:srgbClr val="3F3F3F"/>
                </a:solidFill>
                <a:latin typeface="+mn-lt"/>
                <a:cs typeface="Calibri"/>
              </a:rPr>
              <a:t>for </a:t>
            </a:r>
            <a:r>
              <a:rPr lang="en-IE" sz="1800" spc="-15">
                <a:solidFill>
                  <a:srgbClr val="3F3F3F"/>
                </a:solidFill>
                <a:latin typeface="+mn-lt"/>
                <a:cs typeface="Calibri"/>
              </a:rPr>
              <a:t>external-facing  </a:t>
            </a:r>
            <a:r>
              <a:rPr lang="en-IE" sz="1800">
                <a:solidFill>
                  <a:srgbClr val="3F3F3F"/>
                </a:solidFill>
                <a:latin typeface="+mn-lt"/>
                <a:cs typeface="Calibri"/>
              </a:rPr>
              <a:t>services.</a:t>
            </a:r>
            <a:endParaRPr lang="en-IE" sz="1800">
              <a:latin typeface="+mn-lt"/>
              <a:cs typeface="Calibri"/>
            </a:endParaRPr>
          </a:p>
          <a:p>
            <a:r>
              <a:rPr lang="en-IE"/>
              <a:t>Implementation:</a:t>
            </a:r>
          </a:p>
          <a:p>
            <a:pPr>
              <a:buFont typeface="Arial" panose="020B0604020202020204" pitchFamily="34" charset="0"/>
              <a:buChar char="•"/>
            </a:pPr>
            <a:r>
              <a:rPr lang="en-IE"/>
              <a:t>Exposes a port on each worker  node</a:t>
            </a:r>
          </a:p>
          <a:p>
            <a:pPr>
              <a:buFont typeface="Arial" panose="020B0604020202020204" pitchFamily="34" charset="0"/>
              <a:buChar char="•"/>
            </a:pPr>
            <a:r>
              <a:rPr lang="en-IE"/>
              <a:t>Externally accessible</a:t>
            </a:r>
          </a:p>
          <a:p>
            <a:pPr>
              <a:buFont typeface="Arial" panose="020B0604020202020204" pitchFamily="34" charset="0"/>
              <a:buChar char="•"/>
            </a:pPr>
            <a:r>
              <a:rPr lang="en-IE"/>
              <a:t>Uses ClusterIP for load  balancing to pods</a:t>
            </a:r>
          </a:p>
          <a:p>
            <a:endParaRPr lang="en-US"/>
          </a:p>
        </p:txBody>
      </p:sp>
      <p:sp>
        <p:nvSpPr>
          <p:cNvPr id="5" name="Content Placeholder 4">
            <a:extLst>
              <a:ext uri="{FF2B5EF4-FFF2-40B4-BE49-F238E27FC236}">
                <a16:creationId xmlns:a16="http://schemas.microsoft.com/office/drawing/2014/main" id="{44055DA9-3076-4DAD-8A76-95B5FD105D0F}"/>
              </a:ext>
            </a:extLst>
          </p:cNvPr>
          <p:cNvSpPr>
            <a:spLocks noGrp="1"/>
          </p:cNvSpPr>
          <p:nvPr>
            <p:ph sz="quarter" idx="12"/>
          </p:nvPr>
        </p:nvSpPr>
        <p:spPr/>
        <p:txBody>
          <a:bodyPr/>
          <a:lstStyle/>
          <a:p>
            <a:r>
              <a:rPr lang="en-US"/>
              <a:t/>
            </a:r>
            <a:br>
              <a:rPr lang="en-US"/>
            </a:br>
            <a:endParaRPr lang="en-US"/>
          </a:p>
        </p:txBody>
      </p:sp>
      <p:sp>
        <p:nvSpPr>
          <p:cNvPr id="12" name="object 12"/>
          <p:cNvSpPr/>
          <p:nvPr/>
        </p:nvSpPr>
        <p:spPr>
          <a:xfrm>
            <a:off x="6324453" y="2764459"/>
            <a:ext cx="5114925" cy="3048000"/>
          </a:xfrm>
          <a:custGeom>
            <a:avLst/>
            <a:gdLst/>
            <a:ahLst/>
            <a:cxnLst/>
            <a:rect l="l" t="t" r="r" b="b"/>
            <a:pathLst>
              <a:path w="5114925" h="3048000">
                <a:moveTo>
                  <a:pt x="4606696" y="0"/>
                </a:moveTo>
                <a:lnTo>
                  <a:pt x="507923" y="0"/>
                </a:lnTo>
                <a:lnTo>
                  <a:pt x="459007" y="2325"/>
                </a:lnTo>
                <a:lnTo>
                  <a:pt x="411406" y="9158"/>
                </a:lnTo>
                <a:lnTo>
                  <a:pt x="365334" y="20287"/>
                </a:lnTo>
                <a:lnTo>
                  <a:pt x="321003" y="35499"/>
                </a:lnTo>
                <a:lnTo>
                  <a:pt x="278626" y="54580"/>
                </a:lnTo>
                <a:lnTo>
                  <a:pt x="238415" y="77319"/>
                </a:lnTo>
                <a:lnTo>
                  <a:pt x="200585" y="103501"/>
                </a:lnTo>
                <a:lnTo>
                  <a:pt x="165347" y="132915"/>
                </a:lnTo>
                <a:lnTo>
                  <a:pt x="132915" y="165347"/>
                </a:lnTo>
                <a:lnTo>
                  <a:pt x="103501" y="200585"/>
                </a:lnTo>
                <a:lnTo>
                  <a:pt x="77319" y="238415"/>
                </a:lnTo>
                <a:lnTo>
                  <a:pt x="54580" y="278626"/>
                </a:lnTo>
                <a:lnTo>
                  <a:pt x="35499" y="321003"/>
                </a:lnTo>
                <a:lnTo>
                  <a:pt x="20287" y="365334"/>
                </a:lnTo>
                <a:lnTo>
                  <a:pt x="9158" y="411406"/>
                </a:lnTo>
                <a:lnTo>
                  <a:pt x="2325" y="459007"/>
                </a:lnTo>
                <a:lnTo>
                  <a:pt x="0" y="507923"/>
                </a:lnTo>
                <a:lnTo>
                  <a:pt x="0" y="2539593"/>
                </a:lnTo>
                <a:lnTo>
                  <a:pt x="2325" y="2588509"/>
                </a:lnTo>
                <a:lnTo>
                  <a:pt x="9158" y="2636110"/>
                </a:lnTo>
                <a:lnTo>
                  <a:pt x="20287" y="2682183"/>
                </a:lnTo>
                <a:lnTo>
                  <a:pt x="35499" y="2726514"/>
                </a:lnTo>
                <a:lnTo>
                  <a:pt x="54580" y="2768891"/>
                </a:lnTo>
                <a:lnTo>
                  <a:pt x="77319" y="2809101"/>
                </a:lnTo>
                <a:lnTo>
                  <a:pt x="103501" y="2846931"/>
                </a:lnTo>
                <a:lnTo>
                  <a:pt x="132915" y="2882169"/>
                </a:lnTo>
                <a:lnTo>
                  <a:pt x="165347" y="2914601"/>
                </a:lnTo>
                <a:lnTo>
                  <a:pt x="200585" y="2944015"/>
                </a:lnTo>
                <a:lnTo>
                  <a:pt x="238415" y="2970198"/>
                </a:lnTo>
                <a:lnTo>
                  <a:pt x="278626" y="2992936"/>
                </a:lnTo>
                <a:lnTo>
                  <a:pt x="321003" y="3012017"/>
                </a:lnTo>
                <a:lnTo>
                  <a:pt x="365334" y="3027229"/>
                </a:lnTo>
                <a:lnTo>
                  <a:pt x="411406" y="3038358"/>
                </a:lnTo>
                <a:lnTo>
                  <a:pt x="459007" y="3045192"/>
                </a:lnTo>
                <a:lnTo>
                  <a:pt x="507923" y="3047517"/>
                </a:lnTo>
                <a:lnTo>
                  <a:pt x="4606696" y="3047517"/>
                </a:lnTo>
                <a:lnTo>
                  <a:pt x="4655614" y="3045192"/>
                </a:lnTo>
                <a:lnTo>
                  <a:pt x="4703217" y="3038358"/>
                </a:lnTo>
                <a:lnTo>
                  <a:pt x="4749291" y="3027229"/>
                </a:lnTo>
                <a:lnTo>
                  <a:pt x="4793624" y="3012017"/>
                </a:lnTo>
                <a:lnTo>
                  <a:pt x="4836002" y="2992936"/>
                </a:lnTo>
                <a:lnTo>
                  <a:pt x="4876213" y="2970198"/>
                </a:lnTo>
                <a:lnTo>
                  <a:pt x="4914044" y="2944015"/>
                </a:lnTo>
                <a:lnTo>
                  <a:pt x="4949283" y="2914601"/>
                </a:lnTo>
                <a:lnTo>
                  <a:pt x="4981715" y="2882169"/>
                </a:lnTo>
                <a:lnTo>
                  <a:pt x="5011130" y="2846931"/>
                </a:lnTo>
                <a:lnTo>
                  <a:pt x="5037312" y="2809101"/>
                </a:lnTo>
                <a:lnTo>
                  <a:pt x="5060051" y="2768891"/>
                </a:lnTo>
                <a:lnTo>
                  <a:pt x="5079133" y="2726514"/>
                </a:lnTo>
                <a:lnTo>
                  <a:pt x="5094345" y="2682183"/>
                </a:lnTo>
                <a:lnTo>
                  <a:pt x="5105474" y="2636110"/>
                </a:lnTo>
                <a:lnTo>
                  <a:pt x="5112307" y="2588509"/>
                </a:lnTo>
                <a:lnTo>
                  <a:pt x="5114632" y="2539593"/>
                </a:lnTo>
                <a:lnTo>
                  <a:pt x="5114632" y="507923"/>
                </a:lnTo>
                <a:lnTo>
                  <a:pt x="5112307" y="459007"/>
                </a:lnTo>
                <a:lnTo>
                  <a:pt x="5105474" y="411406"/>
                </a:lnTo>
                <a:lnTo>
                  <a:pt x="5094345" y="365334"/>
                </a:lnTo>
                <a:lnTo>
                  <a:pt x="5079133" y="321003"/>
                </a:lnTo>
                <a:lnTo>
                  <a:pt x="5060051" y="278626"/>
                </a:lnTo>
                <a:lnTo>
                  <a:pt x="5037312" y="238415"/>
                </a:lnTo>
                <a:lnTo>
                  <a:pt x="5011130" y="200585"/>
                </a:lnTo>
                <a:lnTo>
                  <a:pt x="4981715" y="165347"/>
                </a:lnTo>
                <a:lnTo>
                  <a:pt x="4949283" y="132915"/>
                </a:lnTo>
                <a:lnTo>
                  <a:pt x="4914044" y="103501"/>
                </a:lnTo>
                <a:lnTo>
                  <a:pt x="4876213" y="77319"/>
                </a:lnTo>
                <a:lnTo>
                  <a:pt x="4836002" y="54580"/>
                </a:lnTo>
                <a:lnTo>
                  <a:pt x="4793624" y="35499"/>
                </a:lnTo>
                <a:lnTo>
                  <a:pt x="4749291" y="20287"/>
                </a:lnTo>
                <a:lnTo>
                  <a:pt x="4703217" y="9158"/>
                </a:lnTo>
                <a:lnTo>
                  <a:pt x="4655614" y="2325"/>
                </a:lnTo>
                <a:lnTo>
                  <a:pt x="4606696" y="0"/>
                </a:lnTo>
                <a:close/>
              </a:path>
            </a:pathLst>
          </a:custGeom>
          <a:solidFill>
            <a:srgbClr val="E3E2E3"/>
          </a:solidFill>
        </p:spPr>
        <p:txBody>
          <a:bodyPr wrap="square" lIns="0" tIns="0" rIns="0" bIns="0" rtlCol="0"/>
          <a:lstStyle/>
          <a:p>
            <a:endParaRPr/>
          </a:p>
        </p:txBody>
      </p:sp>
      <p:sp>
        <p:nvSpPr>
          <p:cNvPr id="13" name="object 13"/>
          <p:cNvSpPr/>
          <p:nvPr/>
        </p:nvSpPr>
        <p:spPr>
          <a:xfrm>
            <a:off x="6324453" y="2764454"/>
            <a:ext cx="5112385" cy="3046095"/>
          </a:xfrm>
          <a:custGeom>
            <a:avLst/>
            <a:gdLst/>
            <a:ahLst/>
            <a:cxnLst/>
            <a:rect l="l" t="t" r="r" b="b"/>
            <a:pathLst>
              <a:path w="5112384" h="3046095">
                <a:moveTo>
                  <a:pt x="0" y="507669"/>
                </a:moveTo>
                <a:lnTo>
                  <a:pt x="2323" y="458777"/>
                </a:lnTo>
                <a:lnTo>
                  <a:pt x="9154" y="411200"/>
                </a:lnTo>
                <a:lnTo>
                  <a:pt x="20277" y="365151"/>
                </a:lnTo>
                <a:lnTo>
                  <a:pt x="35481" y="320842"/>
                </a:lnTo>
                <a:lnTo>
                  <a:pt x="54553" y="278486"/>
                </a:lnTo>
                <a:lnTo>
                  <a:pt x="77280" y="238296"/>
                </a:lnTo>
                <a:lnTo>
                  <a:pt x="103449" y="200484"/>
                </a:lnTo>
                <a:lnTo>
                  <a:pt x="132848" y="165264"/>
                </a:lnTo>
                <a:lnTo>
                  <a:pt x="165264" y="132848"/>
                </a:lnTo>
                <a:lnTo>
                  <a:pt x="200484" y="103449"/>
                </a:lnTo>
                <a:lnTo>
                  <a:pt x="238295" y="77280"/>
                </a:lnTo>
                <a:lnTo>
                  <a:pt x="278485" y="54553"/>
                </a:lnTo>
                <a:lnTo>
                  <a:pt x="320841" y="35481"/>
                </a:lnTo>
                <a:lnTo>
                  <a:pt x="365150" y="20277"/>
                </a:lnTo>
                <a:lnTo>
                  <a:pt x="411199" y="9154"/>
                </a:lnTo>
                <a:lnTo>
                  <a:pt x="458776" y="2323"/>
                </a:lnTo>
                <a:lnTo>
                  <a:pt x="507668" y="0"/>
                </a:lnTo>
                <a:lnTo>
                  <a:pt x="4604351" y="0"/>
                </a:lnTo>
                <a:lnTo>
                  <a:pt x="4653243" y="2323"/>
                </a:lnTo>
                <a:lnTo>
                  <a:pt x="4700820" y="9154"/>
                </a:lnTo>
                <a:lnTo>
                  <a:pt x="4746870" y="20277"/>
                </a:lnTo>
                <a:lnTo>
                  <a:pt x="4791179" y="35481"/>
                </a:lnTo>
                <a:lnTo>
                  <a:pt x="4833534" y="54553"/>
                </a:lnTo>
                <a:lnTo>
                  <a:pt x="4873724" y="77280"/>
                </a:lnTo>
                <a:lnTo>
                  <a:pt x="4911536" y="103449"/>
                </a:lnTo>
                <a:lnTo>
                  <a:pt x="4946756" y="132848"/>
                </a:lnTo>
                <a:lnTo>
                  <a:pt x="4979172" y="165264"/>
                </a:lnTo>
                <a:lnTo>
                  <a:pt x="5008571" y="200484"/>
                </a:lnTo>
                <a:lnTo>
                  <a:pt x="5034740" y="238296"/>
                </a:lnTo>
                <a:lnTo>
                  <a:pt x="5057467" y="278486"/>
                </a:lnTo>
                <a:lnTo>
                  <a:pt x="5076539" y="320842"/>
                </a:lnTo>
                <a:lnTo>
                  <a:pt x="5091743" y="365151"/>
                </a:lnTo>
                <a:lnTo>
                  <a:pt x="5102866" y="411200"/>
                </a:lnTo>
                <a:lnTo>
                  <a:pt x="5109696" y="458777"/>
                </a:lnTo>
                <a:lnTo>
                  <a:pt x="5112020" y="507669"/>
                </a:lnTo>
                <a:lnTo>
                  <a:pt x="5112020" y="2538302"/>
                </a:lnTo>
                <a:lnTo>
                  <a:pt x="5109696" y="2587194"/>
                </a:lnTo>
                <a:lnTo>
                  <a:pt x="5102866" y="2634772"/>
                </a:lnTo>
                <a:lnTo>
                  <a:pt x="5091743" y="2680821"/>
                </a:lnTo>
                <a:lnTo>
                  <a:pt x="5076539" y="2725130"/>
                </a:lnTo>
                <a:lnTo>
                  <a:pt x="5057467" y="2767486"/>
                </a:lnTo>
                <a:lnTo>
                  <a:pt x="5034740" y="2807676"/>
                </a:lnTo>
                <a:lnTo>
                  <a:pt x="5008571" y="2845488"/>
                </a:lnTo>
                <a:lnTo>
                  <a:pt x="4979172" y="2880708"/>
                </a:lnTo>
                <a:lnTo>
                  <a:pt x="4946756" y="2913124"/>
                </a:lnTo>
                <a:lnTo>
                  <a:pt x="4911536" y="2942523"/>
                </a:lnTo>
                <a:lnTo>
                  <a:pt x="4873724" y="2968692"/>
                </a:lnTo>
                <a:lnTo>
                  <a:pt x="4833534" y="2991419"/>
                </a:lnTo>
                <a:lnTo>
                  <a:pt x="4791179" y="3010491"/>
                </a:lnTo>
                <a:lnTo>
                  <a:pt x="4746870" y="3025695"/>
                </a:lnTo>
                <a:lnTo>
                  <a:pt x="4700820" y="3036818"/>
                </a:lnTo>
                <a:lnTo>
                  <a:pt x="4653243" y="3043648"/>
                </a:lnTo>
                <a:lnTo>
                  <a:pt x="4604351" y="3045972"/>
                </a:lnTo>
                <a:lnTo>
                  <a:pt x="507668" y="3045972"/>
                </a:lnTo>
                <a:lnTo>
                  <a:pt x="458776" y="3043648"/>
                </a:lnTo>
                <a:lnTo>
                  <a:pt x="411199" y="3036818"/>
                </a:lnTo>
                <a:lnTo>
                  <a:pt x="365150" y="3025695"/>
                </a:lnTo>
                <a:lnTo>
                  <a:pt x="320841" y="3010491"/>
                </a:lnTo>
                <a:lnTo>
                  <a:pt x="278485" y="2991419"/>
                </a:lnTo>
                <a:lnTo>
                  <a:pt x="238295" y="2968692"/>
                </a:lnTo>
                <a:lnTo>
                  <a:pt x="200484" y="2942523"/>
                </a:lnTo>
                <a:lnTo>
                  <a:pt x="165264" y="2913124"/>
                </a:lnTo>
                <a:lnTo>
                  <a:pt x="132848" y="2880708"/>
                </a:lnTo>
                <a:lnTo>
                  <a:pt x="103449" y="2845488"/>
                </a:lnTo>
                <a:lnTo>
                  <a:pt x="77280" y="2807676"/>
                </a:lnTo>
                <a:lnTo>
                  <a:pt x="54553" y="2767486"/>
                </a:lnTo>
                <a:lnTo>
                  <a:pt x="35481" y="2725130"/>
                </a:lnTo>
                <a:lnTo>
                  <a:pt x="20277" y="2680821"/>
                </a:lnTo>
                <a:lnTo>
                  <a:pt x="9154" y="2634772"/>
                </a:lnTo>
                <a:lnTo>
                  <a:pt x="2323" y="2587194"/>
                </a:lnTo>
                <a:lnTo>
                  <a:pt x="0" y="2538302"/>
                </a:lnTo>
                <a:lnTo>
                  <a:pt x="0" y="507669"/>
                </a:lnTo>
                <a:close/>
              </a:path>
            </a:pathLst>
          </a:custGeom>
          <a:ln w="9520">
            <a:solidFill>
              <a:srgbClr val="0091DA"/>
            </a:solidFill>
          </a:ln>
        </p:spPr>
        <p:txBody>
          <a:bodyPr wrap="square" lIns="0" tIns="0" rIns="0" bIns="0" rtlCol="0"/>
          <a:lstStyle/>
          <a:p>
            <a:endParaRPr/>
          </a:p>
        </p:txBody>
      </p:sp>
      <p:sp>
        <p:nvSpPr>
          <p:cNvPr id="14" name="object 14"/>
          <p:cNvSpPr/>
          <p:nvPr/>
        </p:nvSpPr>
        <p:spPr>
          <a:xfrm>
            <a:off x="6852557" y="4297839"/>
            <a:ext cx="1251585" cy="1061720"/>
          </a:xfrm>
          <a:custGeom>
            <a:avLst/>
            <a:gdLst/>
            <a:ahLst/>
            <a:cxnLst/>
            <a:rect l="l" t="t" r="r" b="b"/>
            <a:pathLst>
              <a:path w="1251584" h="1061720">
                <a:moveTo>
                  <a:pt x="1074661" y="0"/>
                </a:moveTo>
                <a:lnTo>
                  <a:pt x="176872" y="0"/>
                </a:lnTo>
                <a:lnTo>
                  <a:pt x="129851" y="6318"/>
                </a:lnTo>
                <a:lnTo>
                  <a:pt x="87599" y="24150"/>
                </a:lnTo>
                <a:lnTo>
                  <a:pt x="51803" y="51808"/>
                </a:lnTo>
                <a:lnTo>
                  <a:pt x="24147" y="87605"/>
                </a:lnTo>
                <a:lnTo>
                  <a:pt x="6317" y="129856"/>
                </a:lnTo>
                <a:lnTo>
                  <a:pt x="0" y="176872"/>
                </a:lnTo>
                <a:lnTo>
                  <a:pt x="0" y="884326"/>
                </a:lnTo>
                <a:lnTo>
                  <a:pt x="6317" y="931343"/>
                </a:lnTo>
                <a:lnTo>
                  <a:pt x="24147" y="973593"/>
                </a:lnTo>
                <a:lnTo>
                  <a:pt x="51803" y="1009391"/>
                </a:lnTo>
                <a:lnTo>
                  <a:pt x="87599" y="1037049"/>
                </a:lnTo>
                <a:lnTo>
                  <a:pt x="129851" y="1054880"/>
                </a:lnTo>
                <a:lnTo>
                  <a:pt x="176872" y="1061199"/>
                </a:lnTo>
                <a:lnTo>
                  <a:pt x="1074661" y="1061199"/>
                </a:lnTo>
                <a:lnTo>
                  <a:pt x="1121677" y="1054880"/>
                </a:lnTo>
                <a:lnTo>
                  <a:pt x="1163925" y="1037049"/>
                </a:lnTo>
                <a:lnTo>
                  <a:pt x="1199719" y="1009391"/>
                </a:lnTo>
                <a:lnTo>
                  <a:pt x="1227374" y="973593"/>
                </a:lnTo>
                <a:lnTo>
                  <a:pt x="1245203" y="931343"/>
                </a:lnTo>
                <a:lnTo>
                  <a:pt x="1251521" y="884326"/>
                </a:lnTo>
                <a:lnTo>
                  <a:pt x="1251521" y="176872"/>
                </a:lnTo>
                <a:lnTo>
                  <a:pt x="1245203" y="129856"/>
                </a:lnTo>
                <a:lnTo>
                  <a:pt x="1227374" y="87605"/>
                </a:lnTo>
                <a:lnTo>
                  <a:pt x="1199719" y="51808"/>
                </a:lnTo>
                <a:lnTo>
                  <a:pt x="1163925" y="24150"/>
                </a:lnTo>
                <a:lnTo>
                  <a:pt x="1121677" y="6318"/>
                </a:lnTo>
                <a:lnTo>
                  <a:pt x="1074661" y="0"/>
                </a:lnTo>
                <a:close/>
              </a:path>
            </a:pathLst>
          </a:custGeom>
          <a:solidFill>
            <a:srgbClr val="0091DA"/>
          </a:solidFill>
        </p:spPr>
        <p:txBody>
          <a:bodyPr wrap="square" lIns="0" tIns="0" rIns="0" bIns="0" rtlCol="0"/>
          <a:lstStyle/>
          <a:p>
            <a:endParaRPr/>
          </a:p>
        </p:txBody>
      </p:sp>
      <p:sp>
        <p:nvSpPr>
          <p:cNvPr id="15" name="object 15"/>
          <p:cNvSpPr/>
          <p:nvPr/>
        </p:nvSpPr>
        <p:spPr>
          <a:xfrm>
            <a:off x="6852557" y="4297845"/>
            <a:ext cx="1250950" cy="1061085"/>
          </a:xfrm>
          <a:custGeom>
            <a:avLst/>
            <a:gdLst/>
            <a:ahLst/>
            <a:cxnLst/>
            <a:rect l="l" t="t" r="r" b="b"/>
            <a:pathLst>
              <a:path w="1250950" h="1061085">
                <a:moveTo>
                  <a:pt x="0" y="176778"/>
                </a:moveTo>
                <a:lnTo>
                  <a:pt x="6314" y="129783"/>
                </a:lnTo>
                <a:lnTo>
                  <a:pt x="24135" y="87554"/>
                </a:lnTo>
                <a:lnTo>
                  <a:pt x="51777" y="51777"/>
                </a:lnTo>
                <a:lnTo>
                  <a:pt x="87554" y="24135"/>
                </a:lnTo>
                <a:lnTo>
                  <a:pt x="129783" y="6314"/>
                </a:lnTo>
                <a:lnTo>
                  <a:pt x="176778" y="0"/>
                </a:lnTo>
                <a:lnTo>
                  <a:pt x="1074109" y="0"/>
                </a:lnTo>
                <a:lnTo>
                  <a:pt x="1121104" y="6314"/>
                </a:lnTo>
                <a:lnTo>
                  <a:pt x="1163333" y="24135"/>
                </a:lnTo>
                <a:lnTo>
                  <a:pt x="1199111" y="51777"/>
                </a:lnTo>
                <a:lnTo>
                  <a:pt x="1226753" y="87554"/>
                </a:lnTo>
                <a:lnTo>
                  <a:pt x="1244574" y="129783"/>
                </a:lnTo>
                <a:lnTo>
                  <a:pt x="1250888" y="176778"/>
                </a:lnTo>
                <a:lnTo>
                  <a:pt x="1250888" y="883871"/>
                </a:lnTo>
                <a:lnTo>
                  <a:pt x="1244574" y="930866"/>
                </a:lnTo>
                <a:lnTo>
                  <a:pt x="1226753" y="973094"/>
                </a:lnTo>
                <a:lnTo>
                  <a:pt x="1199111" y="1008872"/>
                </a:lnTo>
                <a:lnTo>
                  <a:pt x="1163333" y="1036514"/>
                </a:lnTo>
                <a:lnTo>
                  <a:pt x="1121104" y="1054335"/>
                </a:lnTo>
                <a:lnTo>
                  <a:pt x="1074109" y="1060649"/>
                </a:lnTo>
                <a:lnTo>
                  <a:pt x="176778" y="1060649"/>
                </a:lnTo>
                <a:lnTo>
                  <a:pt x="129783" y="1054335"/>
                </a:lnTo>
                <a:lnTo>
                  <a:pt x="87554" y="1036514"/>
                </a:lnTo>
                <a:lnTo>
                  <a:pt x="51777" y="1008872"/>
                </a:lnTo>
                <a:lnTo>
                  <a:pt x="24135" y="973094"/>
                </a:lnTo>
                <a:lnTo>
                  <a:pt x="6314" y="930866"/>
                </a:lnTo>
                <a:lnTo>
                  <a:pt x="0" y="883871"/>
                </a:lnTo>
                <a:lnTo>
                  <a:pt x="0" y="176778"/>
                </a:lnTo>
                <a:close/>
              </a:path>
            </a:pathLst>
          </a:custGeom>
          <a:ln w="25387">
            <a:solidFill>
              <a:srgbClr val="0069A0"/>
            </a:solidFill>
          </a:ln>
        </p:spPr>
        <p:txBody>
          <a:bodyPr wrap="square" lIns="0" tIns="0" rIns="0" bIns="0" rtlCol="0"/>
          <a:lstStyle/>
          <a:p>
            <a:endParaRPr/>
          </a:p>
        </p:txBody>
      </p:sp>
      <p:sp>
        <p:nvSpPr>
          <p:cNvPr id="16" name="object 16"/>
          <p:cNvSpPr txBox="1"/>
          <p:nvPr/>
        </p:nvSpPr>
        <p:spPr>
          <a:xfrm>
            <a:off x="7125102" y="4635500"/>
            <a:ext cx="706755" cy="368300"/>
          </a:xfrm>
          <a:prstGeom prst="rect">
            <a:avLst/>
          </a:prstGeom>
        </p:spPr>
        <p:txBody>
          <a:bodyPr vert="horz" wrap="square" lIns="0" tIns="12700" rIns="0" bIns="0" rtlCol="0">
            <a:spAutoFit/>
          </a:bodyPr>
          <a:lstStyle/>
          <a:p>
            <a:pPr marL="635" algn="ctr">
              <a:lnSpc>
                <a:spcPct val="100000"/>
              </a:lnSpc>
              <a:spcBef>
                <a:spcPts val="100"/>
              </a:spcBef>
            </a:pPr>
            <a:r>
              <a:rPr sz="1200" spc="-5">
                <a:solidFill>
                  <a:srgbClr val="FFFFFF"/>
                </a:solidFill>
                <a:latin typeface="Calibri"/>
                <a:cs typeface="Calibri"/>
              </a:rPr>
              <a:t>Pod</a:t>
            </a:r>
            <a:endParaRPr sz="1200">
              <a:latin typeface="Calibri"/>
              <a:cs typeface="Calibri"/>
            </a:endParaRPr>
          </a:p>
          <a:p>
            <a:pPr algn="ctr">
              <a:lnSpc>
                <a:spcPct val="100000"/>
              </a:lnSpc>
              <a:spcBef>
                <a:spcPts val="55"/>
              </a:spcBef>
            </a:pPr>
            <a:r>
              <a:rPr sz="1000">
                <a:solidFill>
                  <a:srgbClr val="FFFFFF"/>
                </a:solidFill>
                <a:latin typeface="Calibri"/>
                <a:cs typeface="Calibri"/>
              </a:rPr>
              <a:t>192.168.1.10</a:t>
            </a:r>
            <a:endParaRPr sz="1000">
              <a:latin typeface="Calibri"/>
              <a:cs typeface="Calibri"/>
            </a:endParaRPr>
          </a:p>
        </p:txBody>
      </p:sp>
      <p:sp>
        <p:nvSpPr>
          <p:cNvPr id="17" name="object 17"/>
          <p:cNvSpPr/>
          <p:nvPr/>
        </p:nvSpPr>
        <p:spPr>
          <a:xfrm>
            <a:off x="8271678" y="4301077"/>
            <a:ext cx="1251585" cy="1061720"/>
          </a:xfrm>
          <a:custGeom>
            <a:avLst/>
            <a:gdLst/>
            <a:ahLst/>
            <a:cxnLst/>
            <a:rect l="l" t="t" r="r" b="b"/>
            <a:pathLst>
              <a:path w="1251584" h="1061720">
                <a:moveTo>
                  <a:pt x="1074661" y="0"/>
                </a:moveTo>
                <a:lnTo>
                  <a:pt x="176872" y="0"/>
                </a:lnTo>
                <a:lnTo>
                  <a:pt x="129851" y="6318"/>
                </a:lnTo>
                <a:lnTo>
                  <a:pt x="87599" y="24150"/>
                </a:lnTo>
                <a:lnTo>
                  <a:pt x="51803" y="51808"/>
                </a:lnTo>
                <a:lnTo>
                  <a:pt x="24147" y="87605"/>
                </a:lnTo>
                <a:lnTo>
                  <a:pt x="6317" y="129856"/>
                </a:lnTo>
                <a:lnTo>
                  <a:pt x="0" y="176872"/>
                </a:lnTo>
                <a:lnTo>
                  <a:pt x="0" y="884326"/>
                </a:lnTo>
                <a:lnTo>
                  <a:pt x="6317" y="931343"/>
                </a:lnTo>
                <a:lnTo>
                  <a:pt x="24147" y="973593"/>
                </a:lnTo>
                <a:lnTo>
                  <a:pt x="51803" y="1009391"/>
                </a:lnTo>
                <a:lnTo>
                  <a:pt x="87599" y="1037049"/>
                </a:lnTo>
                <a:lnTo>
                  <a:pt x="129851" y="1054880"/>
                </a:lnTo>
                <a:lnTo>
                  <a:pt x="176872" y="1061199"/>
                </a:lnTo>
                <a:lnTo>
                  <a:pt x="1074661" y="1061199"/>
                </a:lnTo>
                <a:lnTo>
                  <a:pt x="1121678" y="1054880"/>
                </a:lnTo>
                <a:lnTo>
                  <a:pt x="1163928" y="1037049"/>
                </a:lnTo>
                <a:lnTo>
                  <a:pt x="1199726" y="1009391"/>
                </a:lnTo>
                <a:lnTo>
                  <a:pt x="1227383" y="973593"/>
                </a:lnTo>
                <a:lnTo>
                  <a:pt x="1245215" y="931343"/>
                </a:lnTo>
                <a:lnTo>
                  <a:pt x="1251534" y="884326"/>
                </a:lnTo>
                <a:lnTo>
                  <a:pt x="1251534" y="176872"/>
                </a:lnTo>
                <a:lnTo>
                  <a:pt x="1245215" y="129856"/>
                </a:lnTo>
                <a:lnTo>
                  <a:pt x="1227383" y="87605"/>
                </a:lnTo>
                <a:lnTo>
                  <a:pt x="1199726" y="51808"/>
                </a:lnTo>
                <a:lnTo>
                  <a:pt x="1163928" y="24150"/>
                </a:lnTo>
                <a:lnTo>
                  <a:pt x="1121678" y="6318"/>
                </a:lnTo>
                <a:lnTo>
                  <a:pt x="1074661" y="0"/>
                </a:lnTo>
                <a:close/>
              </a:path>
            </a:pathLst>
          </a:custGeom>
          <a:solidFill>
            <a:srgbClr val="0091DA"/>
          </a:solidFill>
        </p:spPr>
        <p:txBody>
          <a:bodyPr wrap="square" lIns="0" tIns="0" rIns="0" bIns="0" rtlCol="0"/>
          <a:lstStyle/>
          <a:p>
            <a:endParaRPr/>
          </a:p>
        </p:txBody>
      </p:sp>
      <p:sp>
        <p:nvSpPr>
          <p:cNvPr id="18" name="object 18"/>
          <p:cNvSpPr/>
          <p:nvPr/>
        </p:nvSpPr>
        <p:spPr>
          <a:xfrm>
            <a:off x="8271678" y="4301080"/>
            <a:ext cx="1250950" cy="1061085"/>
          </a:xfrm>
          <a:custGeom>
            <a:avLst/>
            <a:gdLst/>
            <a:ahLst/>
            <a:cxnLst/>
            <a:rect l="l" t="t" r="r" b="b"/>
            <a:pathLst>
              <a:path w="1250950" h="1061085">
                <a:moveTo>
                  <a:pt x="0" y="176778"/>
                </a:moveTo>
                <a:lnTo>
                  <a:pt x="6314" y="129783"/>
                </a:lnTo>
                <a:lnTo>
                  <a:pt x="24135" y="87554"/>
                </a:lnTo>
                <a:lnTo>
                  <a:pt x="51777" y="51777"/>
                </a:lnTo>
                <a:lnTo>
                  <a:pt x="87554" y="24135"/>
                </a:lnTo>
                <a:lnTo>
                  <a:pt x="129783" y="6314"/>
                </a:lnTo>
                <a:lnTo>
                  <a:pt x="176778" y="0"/>
                </a:lnTo>
                <a:lnTo>
                  <a:pt x="1074109" y="0"/>
                </a:lnTo>
                <a:lnTo>
                  <a:pt x="1121104" y="6314"/>
                </a:lnTo>
                <a:lnTo>
                  <a:pt x="1163333" y="24135"/>
                </a:lnTo>
                <a:lnTo>
                  <a:pt x="1199111" y="51777"/>
                </a:lnTo>
                <a:lnTo>
                  <a:pt x="1226753" y="87554"/>
                </a:lnTo>
                <a:lnTo>
                  <a:pt x="1244574" y="129783"/>
                </a:lnTo>
                <a:lnTo>
                  <a:pt x="1250888" y="176778"/>
                </a:lnTo>
                <a:lnTo>
                  <a:pt x="1250888" y="883871"/>
                </a:lnTo>
                <a:lnTo>
                  <a:pt x="1244574" y="930866"/>
                </a:lnTo>
                <a:lnTo>
                  <a:pt x="1226753" y="973094"/>
                </a:lnTo>
                <a:lnTo>
                  <a:pt x="1199111" y="1008872"/>
                </a:lnTo>
                <a:lnTo>
                  <a:pt x="1163333" y="1036514"/>
                </a:lnTo>
                <a:lnTo>
                  <a:pt x="1121104" y="1054335"/>
                </a:lnTo>
                <a:lnTo>
                  <a:pt x="1074109" y="1060649"/>
                </a:lnTo>
                <a:lnTo>
                  <a:pt x="176778" y="1060649"/>
                </a:lnTo>
                <a:lnTo>
                  <a:pt x="129783" y="1054335"/>
                </a:lnTo>
                <a:lnTo>
                  <a:pt x="87554" y="1036514"/>
                </a:lnTo>
                <a:lnTo>
                  <a:pt x="51777" y="1008872"/>
                </a:lnTo>
                <a:lnTo>
                  <a:pt x="24135" y="973094"/>
                </a:lnTo>
                <a:lnTo>
                  <a:pt x="6314" y="930866"/>
                </a:lnTo>
                <a:lnTo>
                  <a:pt x="0" y="883871"/>
                </a:lnTo>
                <a:lnTo>
                  <a:pt x="0" y="176778"/>
                </a:lnTo>
                <a:close/>
              </a:path>
            </a:pathLst>
          </a:custGeom>
          <a:ln w="25387">
            <a:solidFill>
              <a:srgbClr val="0069A0"/>
            </a:solidFill>
          </a:ln>
        </p:spPr>
        <p:txBody>
          <a:bodyPr wrap="square" lIns="0" tIns="0" rIns="0" bIns="0" rtlCol="0"/>
          <a:lstStyle/>
          <a:p>
            <a:endParaRPr/>
          </a:p>
        </p:txBody>
      </p:sp>
      <p:sp>
        <p:nvSpPr>
          <p:cNvPr id="19" name="object 19"/>
          <p:cNvSpPr txBox="1"/>
          <p:nvPr/>
        </p:nvSpPr>
        <p:spPr>
          <a:xfrm>
            <a:off x="8544224" y="4638547"/>
            <a:ext cx="706755" cy="368300"/>
          </a:xfrm>
          <a:prstGeom prst="rect">
            <a:avLst/>
          </a:prstGeom>
        </p:spPr>
        <p:txBody>
          <a:bodyPr vert="horz" wrap="square" lIns="0" tIns="12700" rIns="0" bIns="0" rtlCol="0">
            <a:spAutoFit/>
          </a:bodyPr>
          <a:lstStyle/>
          <a:p>
            <a:pPr marL="635" algn="ctr">
              <a:lnSpc>
                <a:spcPct val="100000"/>
              </a:lnSpc>
              <a:spcBef>
                <a:spcPts val="100"/>
              </a:spcBef>
            </a:pPr>
            <a:r>
              <a:rPr sz="1200" spc="-5">
                <a:solidFill>
                  <a:srgbClr val="FFFFFF"/>
                </a:solidFill>
                <a:latin typeface="Calibri"/>
                <a:cs typeface="Calibri"/>
              </a:rPr>
              <a:t>Pod</a:t>
            </a:r>
            <a:endParaRPr sz="1200">
              <a:latin typeface="Calibri"/>
              <a:cs typeface="Calibri"/>
            </a:endParaRPr>
          </a:p>
          <a:p>
            <a:pPr algn="ctr">
              <a:lnSpc>
                <a:spcPct val="100000"/>
              </a:lnSpc>
              <a:spcBef>
                <a:spcPts val="55"/>
              </a:spcBef>
            </a:pPr>
            <a:r>
              <a:rPr sz="1000">
                <a:solidFill>
                  <a:srgbClr val="FFFFFF"/>
                </a:solidFill>
                <a:latin typeface="Calibri"/>
                <a:cs typeface="Calibri"/>
              </a:rPr>
              <a:t>192.168.1.11</a:t>
            </a:r>
            <a:endParaRPr sz="1000">
              <a:latin typeface="Calibri"/>
              <a:cs typeface="Calibri"/>
            </a:endParaRPr>
          </a:p>
        </p:txBody>
      </p:sp>
      <p:sp>
        <p:nvSpPr>
          <p:cNvPr id="20" name="object 20"/>
          <p:cNvSpPr/>
          <p:nvPr/>
        </p:nvSpPr>
        <p:spPr>
          <a:xfrm>
            <a:off x="9690802" y="4297839"/>
            <a:ext cx="1251585" cy="1061720"/>
          </a:xfrm>
          <a:custGeom>
            <a:avLst/>
            <a:gdLst/>
            <a:ahLst/>
            <a:cxnLst/>
            <a:rect l="l" t="t" r="r" b="b"/>
            <a:pathLst>
              <a:path w="1251584" h="1061720">
                <a:moveTo>
                  <a:pt x="1074661" y="0"/>
                </a:moveTo>
                <a:lnTo>
                  <a:pt x="176872" y="0"/>
                </a:lnTo>
                <a:lnTo>
                  <a:pt x="129851" y="6318"/>
                </a:lnTo>
                <a:lnTo>
                  <a:pt x="87599" y="24150"/>
                </a:lnTo>
                <a:lnTo>
                  <a:pt x="51803" y="51808"/>
                </a:lnTo>
                <a:lnTo>
                  <a:pt x="24147" y="87605"/>
                </a:lnTo>
                <a:lnTo>
                  <a:pt x="6317" y="129856"/>
                </a:lnTo>
                <a:lnTo>
                  <a:pt x="0" y="176872"/>
                </a:lnTo>
                <a:lnTo>
                  <a:pt x="0" y="884326"/>
                </a:lnTo>
                <a:lnTo>
                  <a:pt x="6317" y="931343"/>
                </a:lnTo>
                <a:lnTo>
                  <a:pt x="24147" y="973593"/>
                </a:lnTo>
                <a:lnTo>
                  <a:pt x="51803" y="1009391"/>
                </a:lnTo>
                <a:lnTo>
                  <a:pt x="87599" y="1037049"/>
                </a:lnTo>
                <a:lnTo>
                  <a:pt x="129851" y="1054880"/>
                </a:lnTo>
                <a:lnTo>
                  <a:pt x="176872" y="1061199"/>
                </a:lnTo>
                <a:lnTo>
                  <a:pt x="1074661" y="1061199"/>
                </a:lnTo>
                <a:lnTo>
                  <a:pt x="1121677" y="1054880"/>
                </a:lnTo>
                <a:lnTo>
                  <a:pt x="1163925" y="1037049"/>
                </a:lnTo>
                <a:lnTo>
                  <a:pt x="1199719" y="1009391"/>
                </a:lnTo>
                <a:lnTo>
                  <a:pt x="1227374" y="973593"/>
                </a:lnTo>
                <a:lnTo>
                  <a:pt x="1245203" y="931343"/>
                </a:lnTo>
                <a:lnTo>
                  <a:pt x="1251521" y="884326"/>
                </a:lnTo>
                <a:lnTo>
                  <a:pt x="1251521" y="176872"/>
                </a:lnTo>
                <a:lnTo>
                  <a:pt x="1245203" y="129856"/>
                </a:lnTo>
                <a:lnTo>
                  <a:pt x="1227374" y="87605"/>
                </a:lnTo>
                <a:lnTo>
                  <a:pt x="1199719" y="51808"/>
                </a:lnTo>
                <a:lnTo>
                  <a:pt x="1163925" y="24150"/>
                </a:lnTo>
                <a:lnTo>
                  <a:pt x="1121677" y="6318"/>
                </a:lnTo>
                <a:lnTo>
                  <a:pt x="1074661" y="0"/>
                </a:lnTo>
                <a:close/>
              </a:path>
            </a:pathLst>
          </a:custGeom>
          <a:solidFill>
            <a:srgbClr val="0091DA"/>
          </a:solidFill>
        </p:spPr>
        <p:txBody>
          <a:bodyPr wrap="square" lIns="0" tIns="0" rIns="0" bIns="0" rtlCol="0"/>
          <a:lstStyle/>
          <a:p>
            <a:endParaRPr/>
          </a:p>
        </p:txBody>
      </p:sp>
      <p:sp>
        <p:nvSpPr>
          <p:cNvPr id="21" name="object 21"/>
          <p:cNvSpPr/>
          <p:nvPr/>
        </p:nvSpPr>
        <p:spPr>
          <a:xfrm>
            <a:off x="9690802" y="4297845"/>
            <a:ext cx="1250950" cy="1061085"/>
          </a:xfrm>
          <a:custGeom>
            <a:avLst/>
            <a:gdLst/>
            <a:ahLst/>
            <a:cxnLst/>
            <a:rect l="l" t="t" r="r" b="b"/>
            <a:pathLst>
              <a:path w="1250950" h="1061085">
                <a:moveTo>
                  <a:pt x="0" y="176778"/>
                </a:moveTo>
                <a:lnTo>
                  <a:pt x="6314" y="129783"/>
                </a:lnTo>
                <a:lnTo>
                  <a:pt x="24135" y="87554"/>
                </a:lnTo>
                <a:lnTo>
                  <a:pt x="51777" y="51777"/>
                </a:lnTo>
                <a:lnTo>
                  <a:pt x="87554" y="24135"/>
                </a:lnTo>
                <a:lnTo>
                  <a:pt x="129783" y="6314"/>
                </a:lnTo>
                <a:lnTo>
                  <a:pt x="176778" y="0"/>
                </a:lnTo>
                <a:lnTo>
                  <a:pt x="1074109" y="0"/>
                </a:lnTo>
                <a:lnTo>
                  <a:pt x="1121104" y="6314"/>
                </a:lnTo>
                <a:lnTo>
                  <a:pt x="1163333" y="24135"/>
                </a:lnTo>
                <a:lnTo>
                  <a:pt x="1199111" y="51777"/>
                </a:lnTo>
                <a:lnTo>
                  <a:pt x="1226753" y="87554"/>
                </a:lnTo>
                <a:lnTo>
                  <a:pt x="1244574" y="129783"/>
                </a:lnTo>
                <a:lnTo>
                  <a:pt x="1250888" y="176778"/>
                </a:lnTo>
                <a:lnTo>
                  <a:pt x="1250888" y="883871"/>
                </a:lnTo>
                <a:lnTo>
                  <a:pt x="1244574" y="930866"/>
                </a:lnTo>
                <a:lnTo>
                  <a:pt x="1226753" y="973094"/>
                </a:lnTo>
                <a:lnTo>
                  <a:pt x="1199111" y="1008872"/>
                </a:lnTo>
                <a:lnTo>
                  <a:pt x="1163333" y="1036514"/>
                </a:lnTo>
                <a:lnTo>
                  <a:pt x="1121104" y="1054335"/>
                </a:lnTo>
                <a:lnTo>
                  <a:pt x="1074109" y="1060649"/>
                </a:lnTo>
                <a:lnTo>
                  <a:pt x="176778" y="1060649"/>
                </a:lnTo>
                <a:lnTo>
                  <a:pt x="129783" y="1054335"/>
                </a:lnTo>
                <a:lnTo>
                  <a:pt x="87554" y="1036514"/>
                </a:lnTo>
                <a:lnTo>
                  <a:pt x="51777" y="1008872"/>
                </a:lnTo>
                <a:lnTo>
                  <a:pt x="24135" y="973094"/>
                </a:lnTo>
                <a:lnTo>
                  <a:pt x="6314" y="930866"/>
                </a:lnTo>
                <a:lnTo>
                  <a:pt x="0" y="883871"/>
                </a:lnTo>
                <a:lnTo>
                  <a:pt x="0" y="176778"/>
                </a:lnTo>
                <a:close/>
              </a:path>
            </a:pathLst>
          </a:custGeom>
          <a:ln w="25387">
            <a:solidFill>
              <a:srgbClr val="0069A0"/>
            </a:solidFill>
          </a:ln>
        </p:spPr>
        <p:txBody>
          <a:bodyPr wrap="square" lIns="0" tIns="0" rIns="0" bIns="0" rtlCol="0"/>
          <a:lstStyle/>
          <a:p>
            <a:endParaRPr/>
          </a:p>
        </p:txBody>
      </p:sp>
      <p:sp>
        <p:nvSpPr>
          <p:cNvPr id="22" name="object 22"/>
          <p:cNvSpPr txBox="1"/>
          <p:nvPr/>
        </p:nvSpPr>
        <p:spPr>
          <a:xfrm>
            <a:off x="9963346" y="4635500"/>
            <a:ext cx="706755" cy="368300"/>
          </a:xfrm>
          <a:prstGeom prst="rect">
            <a:avLst/>
          </a:prstGeom>
        </p:spPr>
        <p:txBody>
          <a:bodyPr vert="horz" wrap="square" lIns="0" tIns="12700" rIns="0" bIns="0" rtlCol="0">
            <a:spAutoFit/>
          </a:bodyPr>
          <a:lstStyle/>
          <a:p>
            <a:pPr marL="635" algn="ctr">
              <a:lnSpc>
                <a:spcPct val="100000"/>
              </a:lnSpc>
              <a:spcBef>
                <a:spcPts val="100"/>
              </a:spcBef>
            </a:pPr>
            <a:r>
              <a:rPr sz="1200" spc="-5">
                <a:solidFill>
                  <a:srgbClr val="FFFFFF"/>
                </a:solidFill>
                <a:latin typeface="Calibri"/>
                <a:cs typeface="Calibri"/>
              </a:rPr>
              <a:t>Pod</a:t>
            </a:r>
            <a:endParaRPr sz="1200">
              <a:latin typeface="Calibri"/>
              <a:cs typeface="Calibri"/>
            </a:endParaRPr>
          </a:p>
          <a:p>
            <a:pPr algn="ctr">
              <a:lnSpc>
                <a:spcPct val="100000"/>
              </a:lnSpc>
              <a:spcBef>
                <a:spcPts val="55"/>
              </a:spcBef>
            </a:pPr>
            <a:r>
              <a:rPr sz="1000">
                <a:solidFill>
                  <a:srgbClr val="FFFFFF"/>
                </a:solidFill>
                <a:latin typeface="Calibri"/>
                <a:cs typeface="Calibri"/>
              </a:rPr>
              <a:t>192.168.1.12</a:t>
            </a:r>
            <a:endParaRPr sz="1000">
              <a:latin typeface="Calibri"/>
              <a:cs typeface="Calibri"/>
            </a:endParaRPr>
          </a:p>
        </p:txBody>
      </p:sp>
      <p:sp>
        <p:nvSpPr>
          <p:cNvPr id="23" name="object 23"/>
          <p:cNvSpPr/>
          <p:nvPr/>
        </p:nvSpPr>
        <p:spPr>
          <a:xfrm>
            <a:off x="6852557" y="3298118"/>
            <a:ext cx="4090035" cy="601980"/>
          </a:xfrm>
          <a:custGeom>
            <a:avLst/>
            <a:gdLst/>
            <a:ahLst/>
            <a:cxnLst/>
            <a:rect l="l" t="t" r="r" b="b"/>
            <a:pathLst>
              <a:path w="4090034" h="601979">
                <a:moveTo>
                  <a:pt x="3989476" y="0"/>
                </a:moveTo>
                <a:lnTo>
                  <a:pt x="100304" y="0"/>
                </a:lnTo>
                <a:lnTo>
                  <a:pt x="61261" y="7882"/>
                </a:lnTo>
                <a:lnTo>
                  <a:pt x="29378" y="29378"/>
                </a:lnTo>
                <a:lnTo>
                  <a:pt x="7882" y="61261"/>
                </a:lnTo>
                <a:lnTo>
                  <a:pt x="0" y="100304"/>
                </a:lnTo>
                <a:lnTo>
                  <a:pt x="0" y="501484"/>
                </a:lnTo>
                <a:lnTo>
                  <a:pt x="7882" y="540520"/>
                </a:lnTo>
                <a:lnTo>
                  <a:pt x="29378" y="572400"/>
                </a:lnTo>
                <a:lnTo>
                  <a:pt x="61261" y="593894"/>
                </a:lnTo>
                <a:lnTo>
                  <a:pt x="100304" y="601776"/>
                </a:lnTo>
                <a:lnTo>
                  <a:pt x="3989476" y="601776"/>
                </a:lnTo>
                <a:lnTo>
                  <a:pt x="4028512" y="593894"/>
                </a:lnTo>
                <a:lnTo>
                  <a:pt x="4060391" y="572400"/>
                </a:lnTo>
                <a:lnTo>
                  <a:pt x="4081886" y="540520"/>
                </a:lnTo>
                <a:lnTo>
                  <a:pt x="4089768" y="501484"/>
                </a:lnTo>
                <a:lnTo>
                  <a:pt x="4089768" y="100304"/>
                </a:lnTo>
                <a:lnTo>
                  <a:pt x="4081886" y="61261"/>
                </a:lnTo>
                <a:lnTo>
                  <a:pt x="4060391" y="29378"/>
                </a:lnTo>
                <a:lnTo>
                  <a:pt x="4028512" y="7882"/>
                </a:lnTo>
                <a:lnTo>
                  <a:pt x="3989476" y="0"/>
                </a:lnTo>
                <a:close/>
              </a:path>
            </a:pathLst>
          </a:custGeom>
          <a:solidFill>
            <a:srgbClr val="00C1D5"/>
          </a:solidFill>
        </p:spPr>
        <p:txBody>
          <a:bodyPr wrap="square" lIns="0" tIns="0" rIns="0" bIns="0" rtlCol="0"/>
          <a:lstStyle/>
          <a:p>
            <a:endParaRPr/>
          </a:p>
        </p:txBody>
      </p:sp>
      <p:sp>
        <p:nvSpPr>
          <p:cNvPr id="24" name="object 24"/>
          <p:cNvSpPr/>
          <p:nvPr/>
        </p:nvSpPr>
        <p:spPr>
          <a:xfrm>
            <a:off x="6852557" y="3298123"/>
            <a:ext cx="4088129" cy="601980"/>
          </a:xfrm>
          <a:custGeom>
            <a:avLst/>
            <a:gdLst/>
            <a:ahLst/>
            <a:cxnLst/>
            <a:rect l="l" t="t" r="r" b="b"/>
            <a:pathLst>
              <a:path w="4088129" h="601979">
                <a:moveTo>
                  <a:pt x="0" y="100248"/>
                </a:moveTo>
                <a:lnTo>
                  <a:pt x="7877" y="61227"/>
                </a:lnTo>
                <a:lnTo>
                  <a:pt x="29361" y="29362"/>
                </a:lnTo>
                <a:lnTo>
                  <a:pt x="61226" y="7878"/>
                </a:lnTo>
                <a:lnTo>
                  <a:pt x="100247" y="0"/>
                </a:lnTo>
                <a:lnTo>
                  <a:pt x="3987438" y="0"/>
                </a:lnTo>
                <a:lnTo>
                  <a:pt x="4026459" y="7878"/>
                </a:lnTo>
                <a:lnTo>
                  <a:pt x="4058324" y="29362"/>
                </a:lnTo>
                <a:lnTo>
                  <a:pt x="4079808" y="61227"/>
                </a:lnTo>
                <a:lnTo>
                  <a:pt x="4087686" y="100248"/>
                </a:lnTo>
                <a:lnTo>
                  <a:pt x="4087686" y="501218"/>
                </a:lnTo>
                <a:lnTo>
                  <a:pt x="4079808" y="540239"/>
                </a:lnTo>
                <a:lnTo>
                  <a:pt x="4058324" y="572105"/>
                </a:lnTo>
                <a:lnTo>
                  <a:pt x="4026459" y="593589"/>
                </a:lnTo>
                <a:lnTo>
                  <a:pt x="3987438" y="601467"/>
                </a:lnTo>
                <a:lnTo>
                  <a:pt x="100247" y="601467"/>
                </a:lnTo>
                <a:lnTo>
                  <a:pt x="61226" y="593589"/>
                </a:lnTo>
                <a:lnTo>
                  <a:pt x="29361" y="572105"/>
                </a:lnTo>
                <a:lnTo>
                  <a:pt x="7877" y="540239"/>
                </a:lnTo>
                <a:lnTo>
                  <a:pt x="0" y="501218"/>
                </a:lnTo>
                <a:lnTo>
                  <a:pt x="0" y="100248"/>
                </a:lnTo>
                <a:close/>
              </a:path>
            </a:pathLst>
          </a:custGeom>
          <a:ln w="25387">
            <a:solidFill>
              <a:srgbClr val="008D9C"/>
            </a:solidFill>
          </a:ln>
        </p:spPr>
        <p:txBody>
          <a:bodyPr wrap="square" lIns="0" tIns="0" rIns="0" bIns="0" rtlCol="0"/>
          <a:lstStyle/>
          <a:p>
            <a:endParaRPr/>
          </a:p>
        </p:txBody>
      </p:sp>
      <p:sp>
        <p:nvSpPr>
          <p:cNvPr id="25" name="object 25"/>
          <p:cNvSpPr txBox="1"/>
          <p:nvPr/>
        </p:nvSpPr>
        <p:spPr>
          <a:xfrm>
            <a:off x="8261745" y="3483355"/>
            <a:ext cx="1271270" cy="208279"/>
          </a:xfrm>
          <a:prstGeom prst="rect">
            <a:avLst/>
          </a:prstGeom>
        </p:spPr>
        <p:txBody>
          <a:bodyPr vert="horz" wrap="square" lIns="0" tIns="12700" rIns="0" bIns="0" rtlCol="0">
            <a:spAutoFit/>
          </a:bodyPr>
          <a:lstStyle/>
          <a:p>
            <a:pPr marL="12700">
              <a:lnSpc>
                <a:spcPct val="100000"/>
              </a:lnSpc>
              <a:spcBef>
                <a:spcPts val="100"/>
              </a:spcBef>
            </a:pPr>
            <a:r>
              <a:rPr sz="1200" spc="-10">
                <a:solidFill>
                  <a:srgbClr val="3F3F3F"/>
                </a:solidFill>
                <a:latin typeface="Calibri"/>
                <a:cs typeface="Calibri"/>
              </a:rPr>
              <a:t>ClusterIP </a:t>
            </a:r>
            <a:r>
              <a:rPr sz="1200">
                <a:solidFill>
                  <a:srgbClr val="3F3F3F"/>
                </a:solidFill>
                <a:latin typeface="Calibri"/>
                <a:cs typeface="Calibri"/>
              </a:rPr>
              <a:t>-</a:t>
            </a:r>
            <a:r>
              <a:rPr sz="1200" spc="-20">
                <a:solidFill>
                  <a:srgbClr val="3F3F3F"/>
                </a:solidFill>
                <a:latin typeface="Calibri"/>
                <a:cs typeface="Calibri"/>
              </a:rPr>
              <a:t> </a:t>
            </a:r>
            <a:r>
              <a:rPr sz="1200" spc="-5">
                <a:solidFill>
                  <a:srgbClr val="3F3F3F"/>
                </a:solidFill>
                <a:latin typeface="Calibri"/>
                <a:cs typeface="Calibri"/>
              </a:rPr>
              <a:t>10.96.0.4</a:t>
            </a:r>
            <a:endParaRPr sz="1200">
              <a:latin typeface="Calibri"/>
              <a:cs typeface="Calibri"/>
            </a:endParaRPr>
          </a:p>
        </p:txBody>
      </p:sp>
      <p:sp>
        <p:nvSpPr>
          <p:cNvPr id="26" name="object 26"/>
          <p:cNvSpPr/>
          <p:nvPr/>
        </p:nvSpPr>
        <p:spPr>
          <a:xfrm>
            <a:off x="7465540" y="3899898"/>
            <a:ext cx="76200" cy="398145"/>
          </a:xfrm>
          <a:custGeom>
            <a:avLst/>
            <a:gdLst/>
            <a:ahLst/>
            <a:cxnLst/>
            <a:rect l="l" t="t" r="r" b="b"/>
            <a:pathLst>
              <a:path w="76200" h="398145">
                <a:moveTo>
                  <a:pt x="25400" y="321754"/>
                </a:moveTo>
                <a:lnTo>
                  <a:pt x="0" y="321754"/>
                </a:lnTo>
                <a:lnTo>
                  <a:pt x="38100" y="397954"/>
                </a:lnTo>
                <a:lnTo>
                  <a:pt x="69850" y="334454"/>
                </a:lnTo>
                <a:lnTo>
                  <a:pt x="25400" y="334454"/>
                </a:lnTo>
                <a:lnTo>
                  <a:pt x="25400" y="321754"/>
                </a:lnTo>
                <a:close/>
              </a:path>
              <a:path w="76200" h="398145">
                <a:moveTo>
                  <a:pt x="50800" y="0"/>
                </a:moveTo>
                <a:lnTo>
                  <a:pt x="25400" y="0"/>
                </a:lnTo>
                <a:lnTo>
                  <a:pt x="25400" y="334454"/>
                </a:lnTo>
                <a:lnTo>
                  <a:pt x="50800" y="334454"/>
                </a:lnTo>
                <a:lnTo>
                  <a:pt x="50800" y="0"/>
                </a:lnTo>
                <a:close/>
              </a:path>
              <a:path w="76200" h="398145">
                <a:moveTo>
                  <a:pt x="76200" y="321754"/>
                </a:moveTo>
                <a:lnTo>
                  <a:pt x="50800" y="321754"/>
                </a:lnTo>
                <a:lnTo>
                  <a:pt x="50800" y="334454"/>
                </a:lnTo>
                <a:lnTo>
                  <a:pt x="69850" y="334454"/>
                </a:lnTo>
                <a:lnTo>
                  <a:pt x="76200" y="321754"/>
                </a:lnTo>
                <a:close/>
              </a:path>
            </a:pathLst>
          </a:custGeom>
          <a:solidFill>
            <a:srgbClr val="717074"/>
          </a:solidFill>
        </p:spPr>
        <p:txBody>
          <a:bodyPr wrap="square" lIns="0" tIns="0" rIns="0" bIns="0" rtlCol="0"/>
          <a:lstStyle/>
          <a:p>
            <a:endParaRPr/>
          </a:p>
        </p:txBody>
      </p:sp>
      <p:sp>
        <p:nvSpPr>
          <p:cNvPr id="27" name="object 27"/>
          <p:cNvSpPr/>
          <p:nvPr/>
        </p:nvSpPr>
        <p:spPr>
          <a:xfrm>
            <a:off x="8891897" y="3899898"/>
            <a:ext cx="76200" cy="398145"/>
          </a:xfrm>
          <a:custGeom>
            <a:avLst/>
            <a:gdLst/>
            <a:ahLst/>
            <a:cxnLst/>
            <a:rect l="l" t="t" r="r" b="b"/>
            <a:pathLst>
              <a:path w="76200" h="398145">
                <a:moveTo>
                  <a:pt x="25400" y="321754"/>
                </a:moveTo>
                <a:lnTo>
                  <a:pt x="0" y="321754"/>
                </a:lnTo>
                <a:lnTo>
                  <a:pt x="38100" y="397954"/>
                </a:lnTo>
                <a:lnTo>
                  <a:pt x="69850" y="334454"/>
                </a:lnTo>
                <a:lnTo>
                  <a:pt x="25400" y="334454"/>
                </a:lnTo>
                <a:lnTo>
                  <a:pt x="25400" y="321754"/>
                </a:lnTo>
                <a:close/>
              </a:path>
              <a:path w="76200" h="398145">
                <a:moveTo>
                  <a:pt x="50800" y="0"/>
                </a:moveTo>
                <a:lnTo>
                  <a:pt x="25400" y="0"/>
                </a:lnTo>
                <a:lnTo>
                  <a:pt x="25400" y="334454"/>
                </a:lnTo>
                <a:lnTo>
                  <a:pt x="50800" y="334454"/>
                </a:lnTo>
                <a:lnTo>
                  <a:pt x="50800" y="0"/>
                </a:lnTo>
                <a:close/>
              </a:path>
              <a:path w="76200" h="398145">
                <a:moveTo>
                  <a:pt x="76200" y="321754"/>
                </a:moveTo>
                <a:lnTo>
                  <a:pt x="50800" y="321754"/>
                </a:lnTo>
                <a:lnTo>
                  <a:pt x="50800" y="334454"/>
                </a:lnTo>
                <a:lnTo>
                  <a:pt x="69850" y="334454"/>
                </a:lnTo>
                <a:lnTo>
                  <a:pt x="76200" y="321754"/>
                </a:lnTo>
                <a:close/>
              </a:path>
            </a:pathLst>
          </a:custGeom>
          <a:solidFill>
            <a:srgbClr val="717074"/>
          </a:solidFill>
        </p:spPr>
        <p:txBody>
          <a:bodyPr wrap="square" lIns="0" tIns="0" rIns="0" bIns="0" rtlCol="0"/>
          <a:lstStyle/>
          <a:p>
            <a:endParaRPr/>
          </a:p>
        </p:txBody>
      </p:sp>
      <p:sp>
        <p:nvSpPr>
          <p:cNvPr id="28" name="object 28"/>
          <p:cNvSpPr/>
          <p:nvPr/>
        </p:nvSpPr>
        <p:spPr>
          <a:xfrm>
            <a:off x="10302578" y="3899898"/>
            <a:ext cx="76200" cy="398145"/>
          </a:xfrm>
          <a:custGeom>
            <a:avLst/>
            <a:gdLst/>
            <a:ahLst/>
            <a:cxnLst/>
            <a:rect l="l" t="t" r="r" b="b"/>
            <a:pathLst>
              <a:path w="76200" h="398145">
                <a:moveTo>
                  <a:pt x="25400" y="321754"/>
                </a:moveTo>
                <a:lnTo>
                  <a:pt x="0" y="321754"/>
                </a:lnTo>
                <a:lnTo>
                  <a:pt x="38100" y="397954"/>
                </a:lnTo>
                <a:lnTo>
                  <a:pt x="69850" y="334454"/>
                </a:lnTo>
                <a:lnTo>
                  <a:pt x="25400" y="334454"/>
                </a:lnTo>
                <a:lnTo>
                  <a:pt x="25400" y="321754"/>
                </a:lnTo>
                <a:close/>
              </a:path>
              <a:path w="76200" h="398145">
                <a:moveTo>
                  <a:pt x="50800" y="0"/>
                </a:moveTo>
                <a:lnTo>
                  <a:pt x="25400" y="0"/>
                </a:lnTo>
                <a:lnTo>
                  <a:pt x="25400" y="334454"/>
                </a:lnTo>
                <a:lnTo>
                  <a:pt x="50800" y="334454"/>
                </a:lnTo>
                <a:lnTo>
                  <a:pt x="50800" y="0"/>
                </a:lnTo>
                <a:close/>
              </a:path>
              <a:path w="76200" h="398145">
                <a:moveTo>
                  <a:pt x="76200" y="321754"/>
                </a:moveTo>
                <a:lnTo>
                  <a:pt x="50800" y="321754"/>
                </a:lnTo>
                <a:lnTo>
                  <a:pt x="50800" y="334454"/>
                </a:lnTo>
                <a:lnTo>
                  <a:pt x="69850" y="334454"/>
                </a:lnTo>
                <a:lnTo>
                  <a:pt x="76200" y="321754"/>
                </a:lnTo>
                <a:close/>
              </a:path>
            </a:pathLst>
          </a:custGeom>
          <a:solidFill>
            <a:srgbClr val="717074"/>
          </a:solidFill>
        </p:spPr>
        <p:txBody>
          <a:bodyPr wrap="square" lIns="0" tIns="0" rIns="0" bIns="0" rtlCol="0"/>
          <a:lstStyle/>
          <a:p>
            <a:endParaRPr/>
          </a:p>
        </p:txBody>
      </p:sp>
      <p:sp>
        <p:nvSpPr>
          <p:cNvPr id="29" name="object 29"/>
          <p:cNvSpPr/>
          <p:nvPr/>
        </p:nvSpPr>
        <p:spPr>
          <a:xfrm>
            <a:off x="7941916" y="5674384"/>
            <a:ext cx="1976755" cy="233045"/>
          </a:xfrm>
          <a:custGeom>
            <a:avLst/>
            <a:gdLst/>
            <a:ahLst/>
            <a:cxnLst/>
            <a:rect l="l" t="t" r="r" b="b"/>
            <a:pathLst>
              <a:path w="1976754" h="233045">
                <a:moveTo>
                  <a:pt x="1937334" y="0"/>
                </a:moveTo>
                <a:lnTo>
                  <a:pt x="38823" y="0"/>
                </a:lnTo>
                <a:lnTo>
                  <a:pt x="23713" y="3051"/>
                </a:lnTo>
                <a:lnTo>
                  <a:pt x="11372" y="11372"/>
                </a:lnTo>
                <a:lnTo>
                  <a:pt x="3051" y="23713"/>
                </a:lnTo>
                <a:lnTo>
                  <a:pt x="0" y="38823"/>
                </a:lnTo>
                <a:lnTo>
                  <a:pt x="0" y="194119"/>
                </a:lnTo>
                <a:lnTo>
                  <a:pt x="3051" y="209229"/>
                </a:lnTo>
                <a:lnTo>
                  <a:pt x="11372" y="221570"/>
                </a:lnTo>
                <a:lnTo>
                  <a:pt x="23713" y="229891"/>
                </a:lnTo>
                <a:lnTo>
                  <a:pt x="38823" y="232943"/>
                </a:lnTo>
                <a:lnTo>
                  <a:pt x="1937334" y="232943"/>
                </a:lnTo>
                <a:lnTo>
                  <a:pt x="1952444" y="229891"/>
                </a:lnTo>
                <a:lnTo>
                  <a:pt x="1964785" y="221570"/>
                </a:lnTo>
                <a:lnTo>
                  <a:pt x="1973106" y="209229"/>
                </a:lnTo>
                <a:lnTo>
                  <a:pt x="1976158" y="194119"/>
                </a:lnTo>
                <a:lnTo>
                  <a:pt x="1976158" y="38823"/>
                </a:lnTo>
                <a:lnTo>
                  <a:pt x="1973106" y="23713"/>
                </a:lnTo>
                <a:lnTo>
                  <a:pt x="1964785" y="11372"/>
                </a:lnTo>
                <a:lnTo>
                  <a:pt x="1952444" y="3051"/>
                </a:lnTo>
                <a:lnTo>
                  <a:pt x="1937334" y="0"/>
                </a:lnTo>
                <a:close/>
              </a:path>
            </a:pathLst>
          </a:custGeom>
          <a:solidFill>
            <a:srgbClr val="FFFFFF"/>
          </a:solidFill>
        </p:spPr>
        <p:txBody>
          <a:bodyPr wrap="square" lIns="0" tIns="0" rIns="0" bIns="0" rtlCol="0"/>
          <a:lstStyle/>
          <a:p>
            <a:endParaRPr/>
          </a:p>
        </p:txBody>
      </p:sp>
      <p:sp>
        <p:nvSpPr>
          <p:cNvPr id="30" name="object 30"/>
          <p:cNvSpPr/>
          <p:nvPr/>
        </p:nvSpPr>
        <p:spPr>
          <a:xfrm>
            <a:off x="7941916" y="5674382"/>
            <a:ext cx="1975485" cy="233045"/>
          </a:xfrm>
          <a:custGeom>
            <a:avLst/>
            <a:gdLst/>
            <a:ahLst/>
            <a:cxnLst/>
            <a:rect l="l" t="t" r="r" b="b"/>
            <a:pathLst>
              <a:path w="1975484" h="233045">
                <a:moveTo>
                  <a:pt x="0" y="38805"/>
                </a:moveTo>
                <a:lnTo>
                  <a:pt x="3049" y="23700"/>
                </a:lnTo>
                <a:lnTo>
                  <a:pt x="11365" y="11365"/>
                </a:lnTo>
                <a:lnTo>
                  <a:pt x="23700" y="3049"/>
                </a:lnTo>
                <a:lnTo>
                  <a:pt x="38805" y="0"/>
                </a:lnTo>
                <a:lnTo>
                  <a:pt x="1936348" y="0"/>
                </a:lnTo>
                <a:lnTo>
                  <a:pt x="1951452" y="3049"/>
                </a:lnTo>
                <a:lnTo>
                  <a:pt x="1963787" y="11365"/>
                </a:lnTo>
                <a:lnTo>
                  <a:pt x="1972103" y="23700"/>
                </a:lnTo>
                <a:lnTo>
                  <a:pt x="1975153" y="38805"/>
                </a:lnTo>
                <a:lnTo>
                  <a:pt x="1975153" y="194019"/>
                </a:lnTo>
                <a:lnTo>
                  <a:pt x="1972103" y="209124"/>
                </a:lnTo>
                <a:lnTo>
                  <a:pt x="1963787" y="221459"/>
                </a:lnTo>
                <a:lnTo>
                  <a:pt x="1951452" y="229775"/>
                </a:lnTo>
                <a:lnTo>
                  <a:pt x="1936348" y="232825"/>
                </a:lnTo>
                <a:lnTo>
                  <a:pt x="38805" y="232825"/>
                </a:lnTo>
                <a:lnTo>
                  <a:pt x="23700" y="229775"/>
                </a:lnTo>
                <a:lnTo>
                  <a:pt x="11365" y="221459"/>
                </a:lnTo>
                <a:lnTo>
                  <a:pt x="3049" y="209124"/>
                </a:lnTo>
                <a:lnTo>
                  <a:pt x="0" y="194019"/>
                </a:lnTo>
                <a:lnTo>
                  <a:pt x="0" y="38805"/>
                </a:lnTo>
                <a:close/>
              </a:path>
            </a:pathLst>
          </a:custGeom>
          <a:ln w="25387">
            <a:solidFill>
              <a:srgbClr val="717074"/>
            </a:solidFill>
          </a:ln>
        </p:spPr>
        <p:txBody>
          <a:bodyPr wrap="square" lIns="0" tIns="0" rIns="0" bIns="0" rtlCol="0"/>
          <a:lstStyle/>
          <a:p>
            <a:endParaRPr/>
          </a:p>
        </p:txBody>
      </p:sp>
      <p:sp>
        <p:nvSpPr>
          <p:cNvPr id="31" name="object 31"/>
          <p:cNvSpPr txBox="1"/>
          <p:nvPr/>
        </p:nvSpPr>
        <p:spPr>
          <a:xfrm>
            <a:off x="8331668" y="5674867"/>
            <a:ext cx="1198245" cy="208279"/>
          </a:xfrm>
          <a:prstGeom prst="rect">
            <a:avLst/>
          </a:prstGeom>
        </p:spPr>
        <p:txBody>
          <a:bodyPr vert="horz" wrap="square" lIns="0" tIns="12700" rIns="0" bIns="0" rtlCol="0">
            <a:spAutoFit/>
          </a:bodyPr>
          <a:lstStyle/>
          <a:p>
            <a:pPr marL="12700">
              <a:lnSpc>
                <a:spcPct val="100000"/>
              </a:lnSpc>
              <a:spcBef>
                <a:spcPts val="100"/>
              </a:spcBef>
            </a:pPr>
            <a:r>
              <a:rPr sz="1200" spc="-10">
                <a:solidFill>
                  <a:srgbClr val="3F3F3F"/>
                </a:solidFill>
                <a:latin typeface="Calibri"/>
                <a:cs typeface="Calibri"/>
              </a:rPr>
              <a:t>Kubernetes</a:t>
            </a:r>
            <a:r>
              <a:rPr sz="1200" spc="-30">
                <a:solidFill>
                  <a:srgbClr val="3F3F3F"/>
                </a:solidFill>
                <a:latin typeface="Calibri"/>
                <a:cs typeface="Calibri"/>
              </a:rPr>
              <a:t> </a:t>
            </a:r>
            <a:r>
              <a:rPr sz="1200" spc="-10">
                <a:solidFill>
                  <a:srgbClr val="3F3F3F"/>
                </a:solidFill>
                <a:latin typeface="Calibri"/>
                <a:cs typeface="Calibri"/>
              </a:rPr>
              <a:t>Cluster</a:t>
            </a:r>
            <a:endParaRPr sz="1200">
              <a:latin typeface="Calibri"/>
              <a:cs typeface="Calibri"/>
            </a:endParaRPr>
          </a:p>
        </p:txBody>
      </p:sp>
      <p:sp>
        <p:nvSpPr>
          <p:cNvPr id="32" name="object 32"/>
          <p:cNvSpPr/>
          <p:nvPr/>
        </p:nvSpPr>
        <p:spPr>
          <a:xfrm>
            <a:off x="8891897" y="2900175"/>
            <a:ext cx="76200" cy="398145"/>
          </a:xfrm>
          <a:custGeom>
            <a:avLst/>
            <a:gdLst/>
            <a:ahLst/>
            <a:cxnLst/>
            <a:rect l="l" t="t" r="r" b="b"/>
            <a:pathLst>
              <a:path w="76200" h="398145">
                <a:moveTo>
                  <a:pt x="25400" y="321754"/>
                </a:moveTo>
                <a:lnTo>
                  <a:pt x="0" y="321754"/>
                </a:lnTo>
                <a:lnTo>
                  <a:pt x="38100" y="397954"/>
                </a:lnTo>
                <a:lnTo>
                  <a:pt x="69850" y="334454"/>
                </a:lnTo>
                <a:lnTo>
                  <a:pt x="25400" y="334454"/>
                </a:lnTo>
                <a:lnTo>
                  <a:pt x="25400" y="321754"/>
                </a:lnTo>
                <a:close/>
              </a:path>
              <a:path w="76200" h="398145">
                <a:moveTo>
                  <a:pt x="50800" y="0"/>
                </a:moveTo>
                <a:lnTo>
                  <a:pt x="25400" y="0"/>
                </a:lnTo>
                <a:lnTo>
                  <a:pt x="25400" y="334454"/>
                </a:lnTo>
                <a:lnTo>
                  <a:pt x="50800" y="334454"/>
                </a:lnTo>
                <a:lnTo>
                  <a:pt x="50800" y="0"/>
                </a:lnTo>
                <a:close/>
              </a:path>
              <a:path w="76200" h="398145">
                <a:moveTo>
                  <a:pt x="76200" y="321754"/>
                </a:moveTo>
                <a:lnTo>
                  <a:pt x="50800" y="321754"/>
                </a:lnTo>
                <a:lnTo>
                  <a:pt x="50800" y="334454"/>
                </a:lnTo>
                <a:lnTo>
                  <a:pt x="69850" y="334454"/>
                </a:lnTo>
                <a:lnTo>
                  <a:pt x="76200" y="321754"/>
                </a:lnTo>
                <a:close/>
              </a:path>
            </a:pathLst>
          </a:custGeom>
          <a:solidFill>
            <a:srgbClr val="717074"/>
          </a:solidFill>
        </p:spPr>
        <p:txBody>
          <a:bodyPr wrap="square" lIns="0" tIns="0" rIns="0" bIns="0" rtlCol="0"/>
          <a:lstStyle/>
          <a:p>
            <a:endParaRPr/>
          </a:p>
        </p:txBody>
      </p:sp>
      <p:sp>
        <p:nvSpPr>
          <p:cNvPr id="33" name="object 33"/>
          <p:cNvSpPr/>
          <p:nvPr/>
        </p:nvSpPr>
        <p:spPr>
          <a:xfrm>
            <a:off x="7898037" y="2619569"/>
            <a:ext cx="2020570" cy="262255"/>
          </a:xfrm>
          <a:custGeom>
            <a:avLst/>
            <a:gdLst/>
            <a:ahLst/>
            <a:cxnLst/>
            <a:rect l="l" t="t" r="r" b="b"/>
            <a:pathLst>
              <a:path w="2020570" h="262255">
                <a:moveTo>
                  <a:pt x="1976361" y="0"/>
                </a:moveTo>
                <a:lnTo>
                  <a:pt x="43675" y="0"/>
                </a:lnTo>
                <a:lnTo>
                  <a:pt x="26676" y="3432"/>
                </a:lnTo>
                <a:lnTo>
                  <a:pt x="12793" y="12793"/>
                </a:lnTo>
                <a:lnTo>
                  <a:pt x="3432" y="26676"/>
                </a:lnTo>
                <a:lnTo>
                  <a:pt x="0" y="43675"/>
                </a:lnTo>
                <a:lnTo>
                  <a:pt x="0" y="218376"/>
                </a:lnTo>
                <a:lnTo>
                  <a:pt x="3432" y="235380"/>
                </a:lnTo>
                <a:lnTo>
                  <a:pt x="12793" y="249262"/>
                </a:lnTo>
                <a:lnTo>
                  <a:pt x="26676" y="258620"/>
                </a:lnTo>
                <a:lnTo>
                  <a:pt x="43675" y="262051"/>
                </a:lnTo>
                <a:lnTo>
                  <a:pt x="1976361" y="262051"/>
                </a:lnTo>
                <a:lnTo>
                  <a:pt x="1993360" y="258620"/>
                </a:lnTo>
                <a:lnTo>
                  <a:pt x="2007242" y="249262"/>
                </a:lnTo>
                <a:lnTo>
                  <a:pt x="2016603" y="235380"/>
                </a:lnTo>
                <a:lnTo>
                  <a:pt x="2020036" y="218376"/>
                </a:lnTo>
                <a:lnTo>
                  <a:pt x="2020036" y="43675"/>
                </a:lnTo>
                <a:lnTo>
                  <a:pt x="2016603" y="26676"/>
                </a:lnTo>
                <a:lnTo>
                  <a:pt x="2007242" y="12793"/>
                </a:lnTo>
                <a:lnTo>
                  <a:pt x="1993360" y="3432"/>
                </a:lnTo>
                <a:lnTo>
                  <a:pt x="1976361" y="0"/>
                </a:lnTo>
                <a:close/>
              </a:path>
            </a:pathLst>
          </a:custGeom>
          <a:solidFill>
            <a:srgbClr val="00C1D5"/>
          </a:solidFill>
        </p:spPr>
        <p:txBody>
          <a:bodyPr wrap="square" lIns="0" tIns="0" rIns="0" bIns="0" rtlCol="0"/>
          <a:lstStyle/>
          <a:p>
            <a:endParaRPr/>
          </a:p>
        </p:txBody>
      </p:sp>
      <p:sp>
        <p:nvSpPr>
          <p:cNvPr id="34" name="object 34"/>
          <p:cNvSpPr/>
          <p:nvPr/>
        </p:nvSpPr>
        <p:spPr>
          <a:xfrm>
            <a:off x="7898037" y="2619566"/>
            <a:ext cx="2019300" cy="262255"/>
          </a:xfrm>
          <a:custGeom>
            <a:avLst/>
            <a:gdLst/>
            <a:ahLst/>
            <a:cxnLst/>
            <a:rect l="l" t="t" r="r" b="b"/>
            <a:pathLst>
              <a:path w="2019300" h="262255">
                <a:moveTo>
                  <a:pt x="0" y="43654"/>
                </a:moveTo>
                <a:lnTo>
                  <a:pt x="3430" y="26662"/>
                </a:lnTo>
                <a:lnTo>
                  <a:pt x="12786" y="12786"/>
                </a:lnTo>
                <a:lnTo>
                  <a:pt x="26662" y="3430"/>
                </a:lnTo>
                <a:lnTo>
                  <a:pt x="43654" y="0"/>
                </a:lnTo>
                <a:lnTo>
                  <a:pt x="1975355" y="0"/>
                </a:lnTo>
                <a:lnTo>
                  <a:pt x="1992347" y="3430"/>
                </a:lnTo>
                <a:lnTo>
                  <a:pt x="2006223" y="12786"/>
                </a:lnTo>
                <a:lnTo>
                  <a:pt x="2015579" y="26662"/>
                </a:lnTo>
                <a:lnTo>
                  <a:pt x="2019009" y="43654"/>
                </a:lnTo>
                <a:lnTo>
                  <a:pt x="2019009" y="218270"/>
                </a:lnTo>
                <a:lnTo>
                  <a:pt x="2015579" y="235262"/>
                </a:lnTo>
                <a:lnTo>
                  <a:pt x="2006223" y="249139"/>
                </a:lnTo>
                <a:lnTo>
                  <a:pt x="1992347" y="258494"/>
                </a:lnTo>
                <a:lnTo>
                  <a:pt x="1975355" y="261925"/>
                </a:lnTo>
                <a:lnTo>
                  <a:pt x="43654" y="261925"/>
                </a:lnTo>
                <a:lnTo>
                  <a:pt x="26662" y="258494"/>
                </a:lnTo>
                <a:lnTo>
                  <a:pt x="12786" y="249139"/>
                </a:lnTo>
                <a:lnTo>
                  <a:pt x="3430" y="235262"/>
                </a:lnTo>
                <a:lnTo>
                  <a:pt x="0" y="218270"/>
                </a:lnTo>
                <a:lnTo>
                  <a:pt x="0" y="43654"/>
                </a:lnTo>
                <a:close/>
              </a:path>
            </a:pathLst>
          </a:custGeom>
          <a:ln w="25387">
            <a:solidFill>
              <a:srgbClr val="008D9C"/>
            </a:solidFill>
          </a:ln>
        </p:spPr>
        <p:txBody>
          <a:bodyPr wrap="square" lIns="0" tIns="0" rIns="0" bIns="0" rtlCol="0"/>
          <a:lstStyle/>
          <a:p>
            <a:endParaRPr/>
          </a:p>
        </p:txBody>
      </p:sp>
      <p:sp>
        <p:nvSpPr>
          <p:cNvPr id="35" name="object 35"/>
          <p:cNvSpPr txBox="1"/>
          <p:nvPr/>
        </p:nvSpPr>
        <p:spPr>
          <a:xfrm>
            <a:off x="8324588" y="2632964"/>
            <a:ext cx="116713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3F3F3F"/>
                </a:solidFill>
                <a:latin typeface="Calibri"/>
                <a:cs typeface="Calibri"/>
              </a:rPr>
              <a:t>NodePort </a:t>
            </a:r>
            <a:r>
              <a:rPr sz="1200">
                <a:solidFill>
                  <a:srgbClr val="3F3F3F"/>
                </a:solidFill>
                <a:latin typeface="Calibri"/>
                <a:cs typeface="Calibri"/>
              </a:rPr>
              <a:t>-</a:t>
            </a:r>
            <a:r>
              <a:rPr sz="1200" spc="-75">
                <a:solidFill>
                  <a:srgbClr val="3F3F3F"/>
                </a:solidFill>
                <a:latin typeface="Calibri"/>
                <a:cs typeface="Calibri"/>
              </a:rPr>
              <a:t> </a:t>
            </a:r>
            <a:r>
              <a:rPr sz="1200">
                <a:solidFill>
                  <a:srgbClr val="3F3F3F"/>
                </a:solidFill>
                <a:latin typeface="Calibri"/>
                <a:cs typeface="Calibri"/>
              </a:rPr>
              <a:t>:31204</a:t>
            </a:r>
            <a:endParaRPr sz="1200">
              <a:latin typeface="Calibri"/>
              <a:cs typeface="Calibri"/>
            </a:endParaRPr>
          </a:p>
        </p:txBody>
      </p:sp>
      <p:sp>
        <p:nvSpPr>
          <p:cNvPr id="36" name="object 36"/>
          <p:cNvSpPr/>
          <p:nvPr/>
        </p:nvSpPr>
        <p:spPr>
          <a:xfrm>
            <a:off x="7883694" y="1038295"/>
            <a:ext cx="1995170" cy="1186180"/>
          </a:xfrm>
          <a:custGeom>
            <a:avLst/>
            <a:gdLst/>
            <a:ahLst/>
            <a:cxnLst/>
            <a:rect l="l" t="t" r="r" b="b"/>
            <a:pathLst>
              <a:path w="1995170" h="1186180">
                <a:moveTo>
                  <a:pt x="1279248" y="1073661"/>
                </a:moveTo>
                <a:lnTo>
                  <a:pt x="761912" y="1073661"/>
                </a:lnTo>
                <a:lnTo>
                  <a:pt x="795469" y="1107674"/>
                </a:lnTo>
                <a:lnTo>
                  <a:pt x="835404" y="1136315"/>
                </a:lnTo>
                <a:lnTo>
                  <a:pt x="880763" y="1159009"/>
                </a:lnTo>
                <a:lnTo>
                  <a:pt x="930593" y="1175185"/>
                </a:lnTo>
                <a:lnTo>
                  <a:pt x="980127" y="1183907"/>
                </a:lnTo>
                <a:lnTo>
                  <a:pt x="1029415" y="1186013"/>
                </a:lnTo>
                <a:lnTo>
                  <a:pt x="1077658" y="1181850"/>
                </a:lnTo>
                <a:lnTo>
                  <a:pt x="1124058" y="1171766"/>
                </a:lnTo>
                <a:lnTo>
                  <a:pt x="1167814" y="1156109"/>
                </a:lnTo>
                <a:lnTo>
                  <a:pt x="1208126" y="1135226"/>
                </a:lnTo>
                <a:lnTo>
                  <a:pt x="1244195" y="1109465"/>
                </a:lnTo>
                <a:lnTo>
                  <a:pt x="1275221" y="1079173"/>
                </a:lnTo>
                <a:lnTo>
                  <a:pt x="1279248" y="1073661"/>
                </a:lnTo>
                <a:close/>
              </a:path>
              <a:path w="1995170" h="1186180">
                <a:moveTo>
                  <a:pt x="500115" y="104133"/>
                </a:moveTo>
                <a:lnTo>
                  <a:pt x="448260" y="106314"/>
                </a:lnTo>
                <a:lnTo>
                  <a:pt x="398745" y="115099"/>
                </a:lnTo>
                <a:lnTo>
                  <a:pt x="352843" y="129802"/>
                </a:lnTo>
                <a:lnTo>
                  <a:pt x="311103" y="149837"/>
                </a:lnTo>
                <a:lnTo>
                  <a:pt x="274073" y="174620"/>
                </a:lnTo>
                <a:lnTo>
                  <a:pt x="242304" y="203566"/>
                </a:lnTo>
                <a:lnTo>
                  <a:pt x="216344" y="236092"/>
                </a:lnTo>
                <a:lnTo>
                  <a:pt x="196744" y="271611"/>
                </a:lnTo>
                <a:lnTo>
                  <a:pt x="184051" y="309540"/>
                </a:lnTo>
                <a:lnTo>
                  <a:pt x="178815" y="349293"/>
                </a:lnTo>
                <a:lnTo>
                  <a:pt x="181586" y="390286"/>
                </a:lnTo>
                <a:lnTo>
                  <a:pt x="179909" y="393982"/>
                </a:lnTo>
                <a:lnTo>
                  <a:pt x="133835" y="402401"/>
                </a:lnTo>
                <a:lnTo>
                  <a:pt x="91989" y="419087"/>
                </a:lnTo>
                <a:lnTo>
                  <a:pt x="56003" y="443188"/>
                </a:lnTo>
                <a:lnTo>
                  <a:pt x="27509" y="473852"/>
                </a:lnTo>
                <a:lnTo>
                  <a:pt x="6760" y="514235"/>
                </a:lnTo>
                <a:lnTo>
                  <a:pt x="0" y="556189"/>
                </a:lnTo>
                <a:lnTo>
                  <a:pt x="6545" y="597585"/>
                </a:lnTo>
                <a:lnTo>
                  <a:pt x="25711" y="636296"/>
                </a:lnTo>
                <a:lnTo>
                  <a:pt x="56816" y="670192"/>
                </a:lnTo>
                <a:lnTo>
                  <a:pt x="99175" y="697144"/>
                </a:lnTo>
                <a:lnTo>
                  <a:pt x="72867" y="725499"/>
                </a:lnTo>
                <a:lnTo>
                  <a:pt x="54957" y="757404"/>
                </a:lnTo>
                <a:lnTo>
                  <a:pt x="45929" y="791668"/>
                </a:lnTo>
                <a:lnTo>
                  <a:pt x="46267" y="827103"/>
                </a:lnTo>
                <a:lnTo>
                  <a:pt x="59632" y="869317"/>
                </a:lnTo>
                <a:lnTo>
                  <a:pt x="85366" y="905950"/>
                </a:lnTo>
                <a:lnTo>
                  <a:pt x="121343" y="935644"/>
                </a:lnTo>
                <a:lnTo>
                  <a:pt x="165435" y="957040"/>
                </a:lnTo>
                <a:lnTo>
                  <a:pt x="215516" y="968781"/>
                </a:lnTo>
                <a:lnTo>
                  <a:pt x="269457" y="969508"/>
                </a:lnTo>
                <a:lnTo>
                  <a:pt x="270689" y="971261"/>
                </a:lnTo>
                <a:lnTo>
                  <a:pt x="303648" y="1009754"/>
                </a:lnTo>
                <a:lnTo>
                  <a:pt x="339137" y="1040043"/>
                </a:lnTo>
                <a:lnTo>
                  <a:pt x="378939" y="1065431"/>
                </a:lnTo>
                <a:lnTo>
                  <a:pt x="422298" y="1085762"/>
                </a:lnTo>
                <a:lnTo>
                  <a:pt x="468458" y="1100885"/>
                </a:lnTo>
                <a:lnTo>
                  <a:pt x="516664" y="1110647"/>
                </a:lnTo>
                <a:lnTo>
                  <a:pt x="566159" y="1114892"/>
                </a:lnTo>
                <a:lnTo>
                  <a:pt x="616187" y="1113470"/>
                </a:lnTo>
                <a:lnTo>
                  <a:pt x="665993" y="1106226"/>
                </a:lnTo>
                <a:lnTo>
                  <a:pt x="714820" y="1093007"/>
                </a:lnTo>
                <a:lnTo>
                  <a:pt x="761912" y="1073661"/>
                </a:lnTo>
                <a:lnTo>
                  <a:pt x="1279248" y="1073661"/>
                </a:lnTo>
                <a:lnTo>
                  <a:pt x="1300405" y="1044699"/>
                </a:lnTo>
                <a:lnTo>
                  <a:pt x="1318947" y="1006389"/>
                </a:lnTo>
                <a:lnTo>
                  <a:pt x="1600353" y="1006389"/>
                </a:lnTo>
                <a:lnTo>
                  <a:pt x="1647440" y="977117"/>
                </a:lnTo>
                <a:lnTo>
                  <a:pt x="1680342" y="945369"/>
                </a:lnTo>
                <a:lnTo>
                  <a:pt x="1705309" y="908846"/>
                </a:lnTo>
                <a:lnTo>
                  <a:pt x="1721259" y="868409"/>
                </a:lnTo>
                <a:lnTo>
                  <a:pt x="1727112" y="824919"/>
                </a:lnTo>
                <a:lnTo>
                  <a:pt x="1766391" y="818263"/>
                </a:lnTo>
                <a:lnTo>
                  <a:pt x="1804142" y="807637"/>
                </a:lnTo>
                <a:lnTo>
                  <a:pt x="1839910" y="793197"/>
                </a:lnTo>
                <a:lnTo>
                  <a:pt x="1914725" y="744152"/>
                </a:lnTo>
                <a:lnTo>
                  <a:pt x="1947816" y="708746"/>
                </a:lnTo>
                <a:lnTo>
                  <a:pt x="1972348" y="669883"/>
                </a:lnTo>
                <a:lnTo>
                  <a:pt x="1988159" y="628563"/>
                </a:lnTo>
                <a:lnTo>
                  <a:pt x="1995087" y="585788"/>
                </a:lnTo>
                <a:lnTo>
                  <a:pt x="1992971" y="542562"/>
                </a:lnTo>
                <a:lnTo>
                  <a:pt x="1981648" y="499887"/>
                </a:lnTo>
                <a:lnTo>
                  <a:pt x="1960955" y="458763"/>
                </a:lnTo>
                <a:lnTo>
                  <a:pt x="1930731" y="420195"/>
                </a:lnTo>
                <a:lnTo>
                  <a:pt x="1933966" y="413767"/>
                </a:lnTo>
                <a:lnTo>
                  <a:pt x="1936926" y="407249"/>
                </a:lnTo>
                <a:lnTo>
                  <a:pt x="1939604" y="400648"/>
                </a:lnTo>
                <a:lnTo>
                  <a:pt x="1941996" y="393969"/>
                </a:lnTo>
                <a:lnTo>
                  <a:pt x="1950548" y="348415"/>
                </a:lnTo>
                <a:lnTo>
                  <a:pt x="1946295" y="303923"/>
                </a:lnTo>
                <a:lnTo>
                  <a:pt x="1930274" y="261965"/>
                </a:lnTo>
                <a:lnTo>
                  <a:pt x="1903524" y="224010"/>
                </a:lnTo>
                <a:lnTo>
                  <a:pt x="1867080" y="191531"/>
                </a:lnTo>
                <a:lnTo>
                  <a:pt x="1821981" y="165999"/>
                </a:lnTo>
                <a:lnTo>
                  <a:pt x="1769263" y="148885"/>
                </a:lnTo>
                <a:lnTo>
                  <a:pt x="1765817" y="138611"/>
                </a:lnTo>
                <a:lnTo>
                  <a:pt x="647726" y="138611"/>
                </a:lnTo>
                <a:lnTo>
                  <a:pt x="600901" y="120454"/>
                </a:lnTo>
                <a:lnTo>
                  <a:pt x="551346" y="108904"/>
                </a:lnTo>
                <a:lnTo>
                  <a:pt x="500115" y="104133"/>
                </a:lnTo>
                <a:close/>
              </a:path>
              <a:path w="1995170" h="1186180">
                <a:moveTo>
                  <a:pt x="1600353" y="1006389"/>
                </a:moveTo>
                <a:lnTo>
                  <a:pt x="1318947" y="1006389"/>
                </a:lnTo>
                <a:lnTo>
                  <a:pt x="1351391" y="1020361"/>
                </a:lnTo>
                <a:lnTo>
                  <a:pt x="1385736" y="1030557"/>
                </a:lnTo>
                <a:lnTo>
                  <a:pt x="1421481" y="1036857"/>
                </a:lnTo>
                <a:lnTo>
                  <a:pt x="1458126" y="1039142"/>
                </a:lnTo>
                <a:lnTo>
                  <a:pt x="1511947" y="1035103"/>
                </a:lnTo>
                <a:lnTo>
                  <a:pt x="1562161" y="1022845"/>
                </a:lnTo>
                <a:lnTo>
                  <a:pt x="1600353" y="1006389"/>
                </a:lnTo>
                <a:close/>
              </a:path>
              <a:path w="1995170" h="1186180">
                <a:moveTo>
                  <a:pt x="886754" y="33439"/>
                </a:moveTo>
                <a:lnTo>
                  <a:pt x="839210" y="33785"/>
                </a:lnTo>
                <a:lnTo>
                  <a:pt x="792965" y="41448"/>
                </a:lnTo>
                <a:lnTo>
                  <a:pt x="749357" y="56094"/>
                </a:lnTo>
                <a:lnTo>
                  <a:pt x="709722" y="77391"/>
                </a:lnTo>
                <a:lnTo>
                  <a:pt x="675400" y="105008"/>
                </a:lnTo>
                <a:lnTo>
                  <a:pt x="647726" y="138611"/>
                </a:lnTo>
                <a:lnTo>
                  <a:pt x="1765817" y="138611"/>
                </a:lnTo>
                <a:lnTo>
                  <a:pt x="1759134" y="118691"/>
                </a:lnTo>
                <a:lnTo>
                  <a:pt x="1742865" y="90557"/>
                </a:lnTo>
                <a:lnTo>
                  <a:pt x="1742413" y="90033"/>
                </a:lnTo>
                <a:lnTo>
                  <a:pt x="1037553" y="90033"/>
                </a:lnTo>
                <a:lnTo>
                  <a:pt x="1024430" y="80284"/>
                </a:lnTo>
                <a:lnTo>
                  <a:pt x="1010491" y="71347"/>
                </a:lnTo>
                <a:lnTo>
                  <a:pt x="995792" y="63249"/>
                </a:lnTo>
                <a:lnTo>
                  <a:pt x="980390" y="56022"/>
                </a:lnTo>
                <a:lnTo>
                  <a:pt x="934260" y="40740"/>
                </a:lnTo>
                <a:lnTo>
                  <a:pt x="886754" y="33439"/>
                </a:lnTo>
                <a:close/>
              </a:path>
              <a:path w="1995170" h="1186180">
                <a:moveTo>
                  <a:pt x="1204404" y="13"/>
                </a:moveTo>
                <a:lnTo>
                  <a:pt x="1153883" y="8104"/>
                </a:lnTo>
                <a:lnTo>
                  <a:pt x="1107519" y="26269"/>
                </a:lnTo>
                <a:lnTo>
                  <a:pt x="1067884" y="53811"/>
                </a:lnTo>
                <a:lnTo>
                  <a:pt x="1037553" y="90033"/>
                </a:lnTo>
                <a:lnTo>
                  <a:pt x="1742413" y="90033"/>
                </a:lnTo>
                <a:lnTo>
                  <a:pt x="1720888" y="65085"/>
                </a:lnTo>
                <a:lnTo>
                  <a:pt x="1719460" y="63922"/>
                </a:lnTo>
                <a:lnTo>
                  <a:pt x="1377849" y="63922"/>
                </a:lnTo>
                <a:lnTo>
                  <a:pt x="1362873" y="49763"/>
                </a:lnTo>
                <a:lnTo>
                  <a:pt x="1346063" y="37120"/>
                </a:lnTo>
                <a:lnTo>
                  <a:pt x="1327588" y="26108"/>
                </a:lnTo>
                <a:lnTo>
                  <a:pt x="1307618" y="16843"/>
                </a:lnTo>
                <a:lnTo>
                  <a:pt x="1256506" y="2693"/>
                </a:lnTo>
                <a:lnTo>
                  <a:pt x="1204404" y="13"/>
                </a:lnTo>
                <a:close/>
              </a:path>
              <a:path w="1995170" h="1186180">
                <a:moveTo>
                  <a:pt x="1554908" y="0"/>
                </a:moveTo>
                <a:lnTo>
                  <a:pt x="1506005" y="3259"/>
                </a:lnTo>
                <a:lnTo>
                  <a:pt x="1458931" y="15083"/>
                </a:lnTo>
                <a:lnTo>
                  <a:pt x="1415581" y="35346"/>
                </a:lnTo>
                <a:lnTo>
                  <a:pt x="1377849" y="63922"/>
                </a:lnTo>
                <a:lnTo>
                  <a:pt x="1719460" y="63922"/>
                </a:lnTo>
                <a:lnTo>
                  <a:pt x="1693635" y="42878"/>
                </a:lnTo>
                <a:lnTo>
                  <a:pt x="1650618" y="19683"/>
                </a:lnTo>
                <a:lnTo>
                  <a:pt x="1603744" y="5432"/>
                </a:lnTo>
                <a:lnTo>
                  <a:pt x="1554908" y="0"/>
                </a:lnTo>
                <a:close/>
              </a:path>
            </a:pathLst>
          </a:custGeom>
          <a:solidFill>
            <a:srgbClr val="0091DA"/>
          </a:solidFill>
        </p:spPr>
        <p:txBody>
          <a:bodyPr wrap="square" lIns="0" tIns="0" rIns="0" bIns="0" rtlCol="0"/>
          <a:lstStyle/>
          <a:p>
            <a:endParaRPr/>
          </a:p>
        </p:txBody>
      </p:sp>
      <p:sp>
        <p:nvSpPr>
          <p:cNvPr id="37" name="object 37"/>
          <p:cNvSpPr/>
          <p:nvPr/>
        </p:nvSpPr>
        <p:spPr>
          <a:xfrm>
            <a:off x="7883697" y="1038289"/>
            <a:ext cx="1994535" cy="1185545"/>
          </a:xfrm>
          <a:custGeom>
            <a:avLst/>
            <a:gdLst/>
            <a:ahLst/>
            <a:cxnLst/>
            <a:rect l="l" t="t" r="r" b="b"/>
            <a:pathLst>
              <a:path w="1994534" h="1185545">
                <a:moveTo>
                  <a:pt x="181491" y="390091"/>
                </a:moveTo>
                <a:lnTo>
                  <a:pt x="178722" y="349120"/>
                </a:lnTo>
                <a:lnTo>
                  <a:pt x="183955" y="309387"/>
                </a:lnTo>
                <a:lnTo>
                  <a:pt x="196641" y="271478"/>
                </a:lnTo>
                <a:lnTo>
                  <a:pt x="216232" y="235977"/>
                </a:lnTo>
                <a:lnTo>
                  <a:pt x="242178" y="203468"/>
                </a:lnTo>
                <a:lnTo>
                  <a:pt x="273931" y="174535"/>
                </a:lnTo>
                <a:lnTo>
                  <a:pt x="310942" y="149764"/>
                </a:lnTo>
                <a:lnTo>
                  <a:pt x="352663" y="129737"/>
                </a:lnTo>
                <a:lnTo>
                  <a:pt x="398544" y="115041"/>
                </a:lnTo>
                <a:lnTo>
                  <a:pt x="448037" y="106258"/>
                </a:lnTo>
                <a:lnTo>
                  <a:pt x="499859" y="104083"/>
                </a:lnTo>
                <a:lnTo>
                  <a:pt x="551062" y="108853"/>
                </a:lnTo>
                <a:lnTo>
                  <a:pt x="600591" y="120398"/>
                </a:lnTo>
                <a:lnTo>
                  <a:pt x="647395" y="138547"/>
                </a:lnTo>
                <a:lnTo>
                  <a:pt x="675053" y="104960"/>
                </a:lnTo>
                <a:lnTo>
                  <a:pt x="709357" y="77357"/>
                </a:lnTo>
                <a:lnTo>
                  <a:pt x="748971" y="56070"/>
                </a:lnTo>
                <a:lnTo>
                  <a:pt x="792557" y="41431"/>
                </a:lnTo>
                <a:lnTo>
                  <a:pt x="838779" y="33772"/>
                </a:lnTo>
                <a:lnTo>
                  <a:pt x="886300" y="33425"/>
                </a:lnTo>
                <a:lnTo>
                  <a:pt x="933781" y="40722"/>
                </a:lnTo>
                <a:lnTo>
                  <a:pt x="979888" y="55995"/>
                </a:lnTo>
                <a:lnTo>
                  <a:pt x="1023909" y="80245"/>
                </a:lnTo>
                <a:lnTo>
                  <a:pt x="1037027" y="89985"/>
                </a:lnTo>
                <a:lnTo>
                  <a:pt x="1067342" y="53783"/>
                </a:lnTo>
                <a:lnTo>
                  <a:pt x="1106956" y="26256"/>
                </a:lnTo>
                <a:lnTo>
                  <a:pt x="1153297" y="8100"/>
                </a:lnTo>
                <a:lnTo>
                  <a:pt x="1203791" y="12"/>
                </a:lnTo>
                <a:lnTo>
                  <a:pt x="1255867" y="2691"/>
                </a:lnTo>
                <a:lnTo>
                  <a:pt x="1306950" y="16833"/>
                </a:lnTo>
                <a:lnTo>
                  <a:pt x="1345376" y="37098"/>
                </a:lnTo>
                <a:lnTo>
                  <a:pt x="1377146" y="63886"/>
                </a:lnTo>
                <a:lnTo>
                  <a:pt x="1414857" y="35326"/>
                </a:lnTo>
                <a:lnTo>
                  <a:pt x="1458186" y="15074"/>
                </a:lnTo>
                <a:lnTo>
                  <a:pt x="1505236" y="3257"/>
                </a:lnTo>
                <a:lnTo>
                  <a:pt x="1554114" y="0"/>
                </a:lnTo>
                <a:lnTo>
                  <a:pt x="1602924" y="5429"/>
                </a:lnTo>
                <a:lnTo>
                  <a:pt x="1649773" y="19671"/>
                </a:lnTo>
                <a:lnTo>
                  <a:pt x="1692766" y="42853"/>
                </a:lnTo>
                <a:lnTo>
                  <a:pt x="1741976" y="90513"/>
                </a:lnTo>
                <a:lnTo>
                  <a:pt x="1768358" y="148808"/>
                </a:lnTo>
                <a:lnTo>
                  <a:pt x="1821050" y="165914"/>
                </a:lnTo>
                <a:lnTo>
                  <a:pt x="1866126" y="191434"/>
                </a:lnTo>
                <a:lnTo>
                  <a:pt x="1902551" y="223897"/>
                </a:lnTo>
                <a:lnTo>
                  <a:pt x="1929287" y="261833"/>
                </a:lnTo>
                <a:lnTo>
                  <a:pt x="1945299" y="303772"/>
                </a:lnTo>
                <a:lnTo>
                  <a:pt x="1949549" y="348243"/>
                </a:lnTo>
                <a:lnTo>
                  <a:pt x="1941003" y="393776"/>
                </a:lnTo>
                <a:lnTo>
                  <a:pt x="1938611" y="400446"/>
                </a:lnTo>
                <a:lnTo>
                  <a:pt x="1935935" y="407042"/>
                </a:lnTo>
                <a:lnTo>
                  <a:pt x="1932978" y="413559"/>
                </a:lnTo>
                <a:lnTo>
                  <a:pt x="1929742" y="419990"/>
                </a:lnTo>
                <a:lnTo>
                  <a:pt x="1959952" y="458535"/>
                </a:lnTo>
                <a:lnTo>
                  <a:pt x="1980635" y="499635"/>
                </a:lnTo>
                <a:lnTo>
                  <a:pt x="1991953" y="542287"/>
                </a:lnTo>
                <a:lnTo>
                  <a:pt x="1994069" y="585490"/>
                </a:lnTo>
                <a:lnTo>
                  <a:pt x="1987143" y="628243"/>
                </a:lnTo>
                <a:lnTo>
                  <a:pt x="1971340" y="669542"/>
                </a:lnTo>
                <a:lnTo>
                  <a:pt x="1946821" y="708387"/>
                </a:lnTo>
                <a:lnTo>
                  <a:pt x="1913748" y="743776"/>
                </a:lnTo>
                <a:lnTo>
                  <a:pt x="1872284" y="774707"/>
                </a:lnTo>
                <a:lnTo>
                  <a:pt x="1803222" y="807232"/>
                </a:lnTo>
                <a:lnTo>
                  <a:pt x="1765489" y="817853"/>
                </a:lnTo>
                <a:lnTo>
                  <a:pt x="1726230" y="824506"/>
                </a:lnTo>
                <a:lnTo>
                  <a:pt x="1720380" y="867971"/>
                </a:lnTo>
                <a:lnTo>
                  <a:pt x="1704437" y="908386"/>
                </a:lnTo>
                <a:lnTo>
                  <a:pt x="1679483" y="944890"/>
                </a:lnTo>
                <a:lnTo>
                  <a:pt x="1646599" y="976622"/>
                </a:lnTo>
                <a:lnTo>
                  <a:pt x="1606865" y="1002722"/>
                </a:lnTo>
                <a:lnTo>
                  <a:pt x="1561363" y="1022329"/>
                </a:lnTo>
                <a:lnTo>
                  <a:pt x="1511173" y="1034580"/>
                </a:lnTo>
                <a:lnTo>
                  <a:pt x="1457378" y="1038617"/>
                </a:lnTo>
                <a:lnTo>
                  <a:pt x="1420751" y="1036331"/>
                </a:lnTo>
                <a:lnTo>
                  <a:pt x="1385025" y="1030034"/>
                </a:lnTo>
                <a:lnTo>
                  <a:pt x="1350699" y="1019842"/>
                </a:lnTo>
                <a:lnTo>
                  <a:pt x="1318272" y="1005873"/>
                </a:lnTo>
                <a:lnTo>
                  <a:pt x="1299739" y="1044166"/>
                </a:lnTo>
                <a:lnTo>
                  <a:pt x="1274568" y="1078624"/>
                </a:lnTo>
                <a:lnTo>
                  <a:pt x="1243558" y="1108901"/>
                </a:lnTo>
                <a:lnTo>
                  <a:pt x="1207507" y="1134650"/>
                </a:lnTo>
                <a:lnTo>
                  <a:pt x="1167216" y="1155523"/>
                </a:lnTo>
                <a:lnTo>
                  <a:pt x="1123482" y="1171173"/>
                </a:lnTo>
                <a:lnTo>
                  <a:pt x="1077106" y="1181252"/>
                </a:lnTo>
                <a:lnTo>
                  <a:pt x="1028886" y="1185413"/>
                </a:lnTo>
                <a:lnTo>
                  <a:pt x="979622" y="1183308"/>
                </a:lnTo>
                <a:lnTo>
                  <a:pt x="930113" y="1174591"/>
                </a:lnTo>
                <a:lnTo>
                  <a:pt x="880308" y="1158423"/>
                </a:lnTo>
                <a:lnTo>
                  <a:pt x="834973" y="1135740"/>
                </a:lnTo>
                <a:lnTo>
                  <a:pt x="795060" y="1107114"/>
                </a:lnTo>
                <a:lnTo>
                  <a:pt x="761522" y="1073119"/>
                </a:lnTo>
                <a:lnTo>
                  <a:pt x="714454" y="1092454"/>
                </a:lnTo>
                <a:lnTo>
                  <a:pt x="665652" y="1105664"/>
                </a:lnTo>
                <a:lnTo>
                  <a:pt x="615872" y="1112904"/>
                </a:lnTo>
                <a:lnTo>
                  <a:pt x="565869" y="1114326"/>
                </a:lnTo>
                <a:lnTo>
                  <a:pt x="516400" y="1110083"/>
                </a:lnTo>
                <a:lnTo>
                  <a:pt x="468218" y="1100328"/>
                </a:lnTo>
                <a:lnTo>
                  <a:pt x="422081" y="1085214"/>
                </a:lnTo>
                <a:lnTo>
                  <a:pt x="378743" y="1064894"/>
                </a:lnTo>
                <a:lnTo>
                  <a:pt x="338960" y="1039521"/>
                </a:lnTo>
                <a:lnTo>
                  <a:pt x="303488" y="1009247"/>
                </a:lnTo>
                <a:lnTo>
                  <a:pt x="273082" y="974227"/>
                </a:lnTo>
                <a:lnTo>
                  <a:pt x="269320" y="969017"/>
                </a:lnTo>
                <a:lnTo>
                  <a:pt x="215408" y="968289"/>
                </a:lnTo>
                <a:lnTo>
                  <a:pt x="165353" y="956553"/>
                </a:lnTo>
                <a:lnTo>
                  <a:pt x="121283" y="935167"/>
                </a:lnTo>
                <a:lnTo>
                  <a:pt x="85322" y="905489"/>
                </a:lnTo>
                <a:lnTo>
                  <a:pt x="59598" y="868873"/>
                </a:lnTo>
                <a:lnTo>
                  <a:pt x="46237" y="826678"/>
                </a:lnTo>
                <a:lnTo>
                  <a:pt x="45904" y="791263"/>
                </a:lnTo>
                <a:lnTo>
                  <a:pt x="54930" y="757019"/>
                </a:lnTo>
                <a:lnTo>
                  <a:pt x="72832" y="725132"/>
                </a:lnTo>
                <a:lnTo>
                  <a:pt x="99126" y="696791"/>
                </a:lnTo>
                <a:lnTo>
                  <a:pt x="56787" y="669850"/>
                </a:lnTo>
                <a:lnTo>
                  <a:pt x="25698" y="635971"/>
                </a:lnTo>
                <a:lnTo>
                  <a:pt x="6541" y="597279"/>
                </a:lnTo>
                <a:lnTo>
                  <a:pt x="0" y="555903"/>
                </a:lnTo>
                <a:lnTo>
                  <a:pt x="6756" y="513970"/>
                </a:lnTo>
                <a:lnTo>
                  <a:pt x="27493" y="473608"/>
                </a:lnTo>
                <a:lnTo>
                  <a:pt x="55973" y="442965"/>
                </a:lnTo>
                <a:lnTo>
                  <a:pt x="91940" y="418876"/>
                </a:lnTo>
                <a:lnTo>
                  <a:pt x="133764" y="402197"/>
                </a:lnTo>
                <a:lnTo>
                  <a:pt x="179814" y="393783"/>
                </a:lnTo>
                <a:lnTo>
                  <a:pt x="181491" y="390091"/>
                </a:lnTo>
                <a:close/>
              </a:path>
            </a:pathLst>
          </a:custGeom>
          <a:ln w="25387">
            <a:solidFill>
              <a:srgbClr val="0069A0"/>
            </a:solidFill>
          </a:ln>
        </p:spPr>
        <p:txBody>
          <a:bodyPr wrap="square" lIns="0" tIns="0" rIns="0" bIns="0" rtlCol="0"/>
          <a:lstStyle/>
          <a:p>
            <a:endParaRPr/>
          </a:p>
        </p:txBody>
      </p:sp>
      <p:sp>
        <p:nvSpPr>
          <p:cNvPr id="38" name="object 38"/>
          <p:cNvSpPr/>
          <p:nvPr/>
        </p:nvSpPr>
        <p:spPr>
          <a:xfrm>
            <a:off x="7984960" y="1730464"/>
            <a:ext cx="116839" cy="22225"/>
          </a:xfrm>
          <a:custGeom>
            <a:avLst/>
            <a:gdLst/>
            <a:ahLst/>
            <a:cxnLst/>
            <a:rect l="l" t="t" r="r" b="b"/>
            <a:pathLst>
              <a:path w="116840" h="22225">
                <a:moveTo>
                  <a:pt x="116790" y="21867"/>
                </a:moveTo>
                <a:lnTo>
                  <a:pt x="86308" y="21906"/>
                </a:lnTo>
                <a:lnTo>
                  <a:pt x="56340" y="18211"/>
                </a:lnTo>
                <a:lnTo>
                  <a:pt x="27399" y="10876"/>
                </a:lnTo>
                <a:lnTo>
                  <a:pt x="0" y="0"/>
                </a:lnTo>
              </a:path>
            </a:pathLst>
          </a:custGeom>
          <a:ln w="25387">
            <a:solidFill>
              <a:srgbClr val="0069A0"/>
            </a:solidFill>
          </a:ln>
        </p:spPr>
        <p:txBody>
          <a:bodyPr wrap="square" lIns="0" tIns="0" rIns="0" bIns="0" rtlCol="0"/>
          <a:lstStyle/>
          <a:p>
            <a:endParaRPr/>
          </a:p>
        </p:txBody>
      </p:sp>
      <p:sp>
        <p:nvSpPr>
          <p:cNvPr id="39" name="object 39"/>
          <p:cNvSpPr/>
          <p:nvPr/>
        </p:nvSpPr>
        <p:spPr>
          <a:xfrm>
            <a:off x="8153699" y="1991640"/>
            <a:ext cx="51435" cy="10795"/>
          </a:xfrm>
          <a:custGeom>
            <a:avLst/>
            <a:gdLst/>
            <a:ahLst/>
            <a:cxnLst/>
            <a:rect l="l" t="t" r="r" b="b"/>
            <a:pathLst>
              <a:path w="51434" h="10794">
                <a:moveTo>
                  <a:pt x="51098" y="0"/>
                </a:moveTo>
                <a:lnTo>
                  <a:pt x="38664" y="3631"/>
                </a:lnTo>
                <a:lnTo>
                  <a:pt x="25975" y="6591"/>
                </a:lnTo>
                <a:lnTo>
                  <a:pt x="13073" y="8872"/>
                </a:lnTo>
                <a:lnTo>
                  <a:pt x="0" y="10465"/>
                </a:lnTo>
              </a:path>
            </a:pathLst>
          </a:custGeom>
          <a:ln w="25387">
            <a:solidFill>
              <a:srgbClr val="0069A0"/>
            </a:solidFill>
          </a:ln>
        </p:spPr>
        <p:txBody>
          <a:bodyPr wrap="square" lIns="0" tIns="0" rIns="0" bIns="0" rtlCol="0"/>
          <a:lstStyle/>
          <a:p>
            <a:endParaRPr/>
          </a:p>
        </p:txBody>
      </p:sp>
      <p:sp>
        <p:nvSpPr>
          <p:cNvPr id="40" name="object 40"/>
          <p:cNvSpPr/>
          <p:nvPr/>
        </p:nvSpPr>
        <p:spPr>
          <a:xfrm>
            <a:off x="8614317" y="2058888"/>
            <a:ext cx="31115" cy="48260"/>
          </a:xfrm>
          <a:custGeom>
            <a:avLst/>
            <a:gdLst/>
            <a:ahLst/>
            <a:cxnLst/>
            <a:rect l="l" t="t" r="r" b="b"/>
            <a:pathLst>
              <a:path w="31115" h="48260">
                <a:moveTo>
                  <a:pt x="30788" y="47740"/>
                </a:moveTo>
                <a:lnTo>
                  <a:pt x="21921" y="36319"/>
                </a:lnTo>
                <a:lnTo>
                  <a:pt x="13823" y="24538"/>
                </a:lnTo>
                <a:lnTo>
                  <a:pt x="6510" y="12423"/>
                </a:lnTo>
                <a:lnTo>
                  <a:pt x="0" y="0"/>
                </a:lnTo>
              </a:path>
            </a:pathLst>
          </a:custGeom>
          <a:ln w="25387">
            <a:solidFill>
              <a:srgbClr val="0069A0"/>
            </a:solidFill>
          </a:ln>
        </p:spPr>
        <p:txBody>
          <a:bodyPr wrap="square" lIns="0" tIns="0" rIns="0" bIns="0" rtlCol="0"/>
          <a:lstStyle/>
          <a:p>
            <a:endParaRPr/>
          </a:p>
        </p:txBody>
      </p:sp>
      <p:sp>
        <p:nvSpPr>
          <p:cNvPr id="41" name="object 41"/>
          <p:cNvSpPr/>
          <p:nvPr/>
        </p:nvSpPr>
        <p:spPr>
          <a:xfrm>
            <a:off x="9202170" y="1987579"/>
            <a:ext cx="12700" cy="52705"/>
          </a:xfrm>
          <a:custGeom>
            <a:avLst/>
            <a:gdLst/>
            <a:ahLst/>
            <a:cxnLst/>
            <a:rect l="l" t="t" r="r" b="b"/>
            <a:pathLst>
              <a:path w="12700" h="52705">
                <a:moveTo>
                  <a:pt x="12293" y="0"/>
                </a:moveTo>
                <a:lnTo>
                  <a:pt x="10502" y="13280"/>
                </a:lnTo>
                <a:lnTo>
                  <a:pt x="7851" y="26456"/>
                </a:lnTo>
                <a:lnTo>
                  <a:pt x="4348" y="39500"/>
                </a:lnTo>
                <a:lnTo>
                  <a:pt x="0" y="52384"/>
                </a:lnTo>
              </a:path>
            </a:pathLst>
          </a:custGeom>
          <a:ln w="25387">
            <a:solidFill>
              <a:srgbClr val="0069A0"/>
            </a:solidFill>
          </a:ln>
        </p:spPr>
        <p:txBody>
          <a:bodyPr wrap="square" lIns="0" tIns="0" rIns="0" bIns="0" rtlCol="0"/>
          <a:lstStyle/>
          <a:p>
            <a:endParaRPr/>
          </a:p>
        </p:txBody>
      </p:sp>
      <p:sp>
        <p:nvSpPr>
          <p:cNvPr id="42" name="object 42"/>
          <p:cNvSpPr/>
          <p:nvPr/>
        </p:nvSpPr>
        <p:spPr>
          <a:xfrm>
            <a:off x="9458917" y="1663902"/>
            <a:ext cx="150495" cy="196215"/>
          </a:xfrm>
          <a:custGeom>
            <a:avLst/>
            <a:gdLst/>
            <a:ahLst/>
            <a:cxnLst/>
            <a:rect l="l" t="t" r="r" b="b"/>
            <a:pathLst>
              <a:path w="150495" h="196214">
                <a:moveTo>
                  <a:pt x="0" y="0"/>
                </a:moveTo>
                <a:lnTo>
                  <a:pt x="51156" y="26364"/>
                </a:lnTo>
                <a:lnTo>
                  <a:pt x="92927" y="60695"/>
                </a:lnTo>
                <a:lnTo>
                  <a:pt x="124111" y="101422"/>
                </a:lnTo>
                <a:lnTo>
                  <a:pt x="143506" y="146974"/>
                </a:lnTo>
                <a:lnTo>
                  <a:pt x="149908" y="195782"/>
                </a:lnTo>
              </a:path>
            </a:pathLst>
          </a:custGeom>
          <a:ln w="25387">
            <a:solidFill>
              <a:srgbClr val="0069A0"/>
            </a:solidFill>
          </a:ln>
        </p:spPr>
        <p:txBody>
          <a:bodyPr wrap="square" lIns="0" tIns="0" rIns="0" bIns="0" rtlCol="0"/>
          <a:lstStyle/>
          <a:p>
            <a:endParaRPr/>
          </a:p>
        </p:txBody>
      </p:sp>
      <p:sp>
        <p:nvSpPr>
          <p:cNvPr id="43" name="object 43"/>
          <p:cNvSpPr/>
          <p:nvPr/>
        </p:nvSpPr>
        <p:spPr>
          <a:xfrm>
            <a:off x="9745749" y="1455379"/>
            <a:ext cx="67310" cy="73660"/>
          </a:xfrm>
          <a:custGeom>
            <a:avLst/>
            <a:gdLst/>
            <a:ahLst/>
            <a:cxnLst/>
            <a:rect l="l" t="t" r="r" b="b"/>
            <a:pathLst>
              <a:path w="67309" h="73659">
                <a:moveTo>
                  <a:pt x="66750" y="0"/>
                </a:moveTo>
                <a:lnTo>
                  <a:pt x="54076" y="20614"/>
                </a:lnTo>
                <a:lnTo>
                  <a:pt x="38614" y="39844"/>
                </a:lnTo>
                <a:lnTo>
                  <a:pt x="20533" y="57505"/>
                </a:lnTo>
                <a:lnTo>
                  <a:pt x="0" y="73413"/>
                </a:lnTo>
              </a:path>
            </a:pathLst>
          </a:custGeom>
          <a:ln w="25387">
            <a:solidFill>
              <a:srgbClr val="0069A0"/>
            </a:solidFill>
          </a:ln>
        </p:spPr>
        <p:txBody>
          <a:bodyPr wrap="square" lIns="0" tIns="0" rIns="0" bIns="0" rtlCol="0"/>
          <a:lstStyle/>
          <a:p>
            <a:endParaRPr/>
          </a:p>
        </p:txBody>
      </p:sp>
      <p:sp>
        <p:nvSpPr>
          <p:cNvPr id="44" name="object 44"/>
          <p:cNvSpPr/>
          <p:nvPr/>
        </p:nvSpPr>
        <p:spPr>
          <a:xfrm>
            <a:off x="9652329" y="1182982"/>
            <a:ext cx="3810" cy="34925"/>
          </a:xfrm>
          <a:custGeom>
            <a:avLst/>
            <a:gdLst/>
            <a:ahLst/>
            <a:cxnLst/>
            <a:rect l="l" t="t" r="r" b="b"/>
            <a:pathLst>
              <a:path w="3809" h="34925">
                <a:moveTo>
                  <a:pt x="0" y="0"/>
                </a:moveTo>
                <a:lnTo>
                  <a:pt x="1655" y="8608"/>
                </a:lnTo>
                <a:lnTo>
                  <a:pt x="2796" y="17267"/>
                </a:lnTo>
                <a:lnTo>
                  <a:pt x="3419" y="25959"/>
                </a:lnTo>
                <a:lnTo>
                  <a:pt x="3524" y="34671"/>
                </a:lnTo>
              </a:path>
            </a:pathLst>
          </a:custGeom>
          <a:ln w="25387">
            <a:solidFill>
              <a:srgbClr val="0069A0"/>
            </a:solidFill>
          </a:ln>
        </p:spPr>
        <p:txBody>
          <a:bodyPr wrap="square" lIns="0" tIns="0" rIns="0" bIns="0" rtlCol="0"/>
          <a:lstStyle/>
          <a:p>
            <a:endParaRPr/>
          </a:p>
        </p:txBody>
      </p:sp>
      <p:sp>
        <p:nvSpPr>
          <p:cNvPr id="45" name="object 45"/>
          <p:cNvSpPr/>
          <p:nvPr/>
        </p:nvSpPr>
        <p:spPr>
          <a:xfrm>
            <a:off x="9226036" y="1098323"/>
            <a:ext cx="34290" cy="44450"/>
          </a:xfrm>
          <a:custGeom>
            <a:avLst/>
            <a:gdLst/>
            <a:ahLst/>
            <a:cxnLst/>
            <a:rect l="l" t="t" r="r" b="b"/>
            <a:pathLst>
              <a:path w="34290" h="44450">
                <a:moveTo>
                  <a:pt x="0" y="44216"/>
                </a:moveTo>
                <a:lnTo>
                  <a:pt x="7046" y="32433"/>
                </a:lnTo>
                <a:lnTo>
                  <a:pt x="15116" y="21107"/>
                </a:lnTo>
                <a:lnTo>
                  <a:pt x="24177" y="10282"/>
                </a:lnTo>
                <a:lnTo>
                  <a:pt x="34195" y="0"/>
                </a:lnTo>
              </a:path>
            </a:pathLst>
          </a:custGeom>
          <a:ln w="25387">
            <a:solidFill>
              <a:srgbClr val="0069A0"/>
            </a:solidFill>
          </a:ln>
        </p:spPr>
        <p:txBody>
          <a:bodyPr wrap="square" lIns="0" tIns="0" rIns="0" bIns="0" rtlCol="0"/>
          <a:lstStyle/>
          <a:p>
            <a:endParaRPr/>
          </a:p>
        </p:txBody>
      </p:sp>
      <p:sp>
        <p:nvSpPr>
          <p:cNvPr id="46" name="object 46"/>
          <p:cNvSpPr/>
          <p:nvPr/>
        </p:nvSpPr>
        <p:spPr>
          <a:xfrm>
            <a:off x="8906202" y="1125477"/>
            <a:ext cx="17145" cy="38735"/>
          </a:xfrm>
          <a:custGeom>
            <a:avLst/>
            <a:gdLst/>
            <a:ahLst/>
            <a:cxnLst/>
            <a:rect l="l" t="t" r="r" b="b"/>
            <a:pathLst>
              <a:path w="17145" h="38734">
                <a:moveTo>
                  <a:pt x="0" y="38133"/>
                </a:moveTo>
                <a:lnTo>
                  <a:pt x="3037" y="28300"/>
                </a:lnTo>
                <a:lnTo>
                  <a:pt x="6818" y="18649"/>
                </a:lnTo>
                <a:lnTo>
                  <a:pt x="11330" y="9206"/>
                </a:lnTo>
                <a:lnTo>
                  <a:pt x="16562" y="0"/>
                </a:lnTo>
              </a:path>
            </a:pathLst>
          </a:custGeom>
          <a:ln w="25387">
            <a:solidFill>
              <a:srgbClr val="0069A0"/>
            </a:solidFill>
          </a:ln>
        </p:spPr>
        <p:txBody>
          <a:bodyPr wrap="square" lIns="0" tIns="0" rIns="0" bIns="0" rtlCol="0"/>
          <a:lstStyle/>
          <a:p>
            <a:endParaRPr/>
          </a:p>
        </p:txBody>
      </p:sp>
      <p:sp>
        <p:nvSpPr>
          <p:cNvPr id="47" name="object 47"/>
          <p:cNvSpPr/>
          <p:nvPr/>
        </p:nvSpPr>
        <p:spPr>
          <a:xfrm>
            <a:off x="8530856" y="1176561"/>
            <a:ext cx="60325" cy="37465"/>
          </a:xfrm>
          <a:custGeom>
            <a:avLst/>
            <a:gdLst/>
            <a:ahLst/>
            <a:cxnLst/>
            <a:rect l="l" t="t" r="r" b="b"/>
            <a:pathLst>
              <a:path w="60325" h="37465">
                <a:moveTo>
                  <a:pt x="0" y="0"/>
                </a:moveTo>
                <a:lnTo>
                  <a:pt x="16002" y="8130"/>
                </a:lnTo>
                <a:lnTo>
                  <a:pt x="31352" y="17024"/>
                </a:lnTo>
                <a:lnTo>
                  <a:pt x="46009" y="26654"/>
                </a:lnTo>
                <a:lnTo>
                  <a:pt x="59931" y="36995"/>
                </a:lnTo>
              </a:path>
            </a:pathLst>
          </a:custGeom>
          <a:ln w="25387">
            <a:solidFill>
              <a:srgbClr val="0069A0"/>
            </a:solidFill>
          </a:ln>
        </p:spPr>
        <p:txBody>
          <a:bodyPr wrap="square" lIns="0" tIns="0" rIns="0" bIns="0" rtlCol="0"/>
          <a:lstStyle/>
          <a:p>
            <a:endParaRPr/>
          </a:p>
        </p:txBody>
      </p:sp>
      <p:sp>
        <p:nvSpPr>
          <p:cNvPr id="48" name="object 48"/>
          <p:cNvSpPr/>
          <p:nvPr/>
        </p:nvSpPr>
        <p:spPr>
          <a:xfrm>
            <a:off x="8065196" y="1428390"/>
            <a:ext cx="10795" cy="39370"/>
          </a:xfrm>
          <a:custGeom>
            <a:avLst/>
            <a:gdLst/>
            <a:ahLst/>
            <a:cxnLst/>
            <a:rect l="l" t="t" r="r" b="b"/>
            <a:pathLst>
              <a:path w="10795" h="39369">
                <a:moveTo>
                  <a:pt x="10458" y="38924"/>
                </a:moveTo>
                <a:lnTo>
                  <a:pt x="7132" y="29324"/>
                </a:lnTo>
                <a:lnTo>
                  <a:pt x="4278" y="19629"/>
                </a:lnTo>
                <a:lnTo>
                  <a:pt x="1900" y="9850"/>
                </a:lnTo>
                <a:lnTo>
                  <a:pt x="0" y="0"/>
                </a:lnTo>
              </a:path>
            </a:pathLst>
          </a:custGeom>
          <a:ln w="25387">
            <a:solidFill>
              <a:srgbClr val="0069A0"/>
            </a:solidFill>
          </a:ln>
        </p:spPr>
        <p:txBody>
          <a:bodyPr wrap="square" lIns="0" tIns="0" rIns="0" bIns="0" rtlCol="0"/>
          <a:lstStyle/>
          <a:p>
            <a:endParaRPr/>
          </a:p>
        </p:txBody>
      </p:sp>
      <p:sp>
        <p:nvSpPr>
          <p:cNvPr id="49" name="object 49"/>
          <p:cNvSpPr/>
          <p:nvPr/>
        </p:nvSpPr>
        <p:spPr>
          <a:xfrm>
            <a:off x="8891897" y="2221618"/>
            <a:ext cx="76200" cy="398145"/>
          </a:xfrm>
          <a:custGeom>
            <a:avLst/>
            <a:gdLst/>
            <a:ahLst/>
            <a:cxnLst/>
            <a:rect l="l" t="t" r="r" b="b"/>
            <a:pathLst>
              <a:path w="76200" h="398144">
                <a:moveTo>
                  <a:pt x="25400" y="321754"/>
                </a:moveTo>
                <a:lnTo>
                  <a:pt x="0" y="321754"/>
                </a:lnTo>
                <a:lnTo>
                  <a:pt x="38100" y="397954"/>
                </a:lnTo>
                <a:lnTo>
                  <a:pt x="69850" y="334454"/>
                </a:lnTo>
                <a:lnTo>
                  <a:pt x="25400" y="334454"/>
                </a:lnTo>
                <a:lnTo>
                  <a:pt x="25400" y="321754"/>
                </a:lnTo>
                <a:close/>
              </a:path>
              <a:path w="76200" h="398144">
                <a:moveTo>
                  <a:pt x="50800" y="0"/>
                </a:moveTo>
                <a:lnTo>
                  <a:pt x="25400" y="0"/>
                </a:lnTo>
                <a:lnTo>
                  <a:pt x="25400" y="334454"/>
                </a:lnTo>
                <a:lnTo>
                  <a:pt x="50800" y="334454"/>
                </a:lnTo>
                <a:lnTo>
                  <a:pt x="50800" y="0"/>
                </a:lnTo>
                <a:close/>
              </a:path>
              <a:path w="76200" h="398144">
                <a:moveTo>
                  <a:pt x="76200" y="321754"/>
                </a:moveTo>
                <a:lnTo>
                  <a:pt x="50800" y="321754"/>
                </a:lnTo>
                <a:lnTo>
                  <a:pt x="50800" y="334454"/>
                </a:lnTo>
                <a:lnTo>
                  <a:pt x="69850" y="334454"/>
                </a:lnTo>
                <a:lnTo>
                  <a:pt x="76200" y="321754"/>
                </a:lnTo>
                <a:close/>
              </a:path>
            </a:pathLst>
          </a:custGeom>
          <a:solidFill>
            <a:srgbClr val="717074"/>
          </a:solidFill>
        </p:spPr>
        <p:txBody>
          <a:bodyPr wrap="square" lIns="0" tIns="0" rIns="0" bIns="0" rtlCol="0"/>
          <a:lstStyle/>
          <a:p>
            <a:endParaRPr/>
          </a:p>
        </p:txBody>
      </p:sp>
    </p:spTree>
    <p:extLst>
      <p:ext uri="{BB962C8B-B14F-4D97-AF65-F5344CB8AC3E}">
        <p14:creationId xmlns:p14="http://schemas.microsoft.com/office/powerpoint/2010/main" val="39892272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24589"/>
            <a:ext cx="10972800" cy="566822"/>
          </a:xfrm>
          <a:prstGeom prst="rect">
            <a:avLst/>
          </a:prstGeom>
        </p:spPr>
        <p:txBody>
          <a:bodyPr vert="horz" wrap="square" lIns="0" tIns="12700" rIns="0" bIns="0" rtlCol="0">
            <a:spAutoFit/>
          </a:bodyPr>
          <a:lstStyle/>
          <a:p>
            <a:pPr marL="12700">
              <a:lnSpc>
                <a:spcPct val="100000"/>
              </a:lnSpc>
              <a:spcBef>
                <a:spcPts val="100"/>
              </a:spcBef>
            </a:pPr>
            <a:r>
              <a:rPr lang="en-US"/>
              <a:t>Service </a:t>
            </a:r>
            <a:r>
              <a:rPr lang="en-US" spc="-40"/>
              <a:t>Type: </a:t>
            </a:r>
            <a:r>
              <a:rPr lang="en-US" spc="-5"/>
              <a:t>LoadBalancer</a:t>
            </a:r>
            <a:endParaRPr lang="en-US"/>
          </a:p>
        </p:txBody>
      </p:sp>
      <p:sp>
        <p:nvSpPr>
          <p:cNvPr id="7" name="Content Placeholder 6">
            <a:extLst>
              <a:ext uri="{FF2B5EF4-FFF2-40B4-BE49-F238E27FC236}">
                <a16:creationId xmlns:a16="http://schemas.microsoft.com/office/drawing/2014/main" id="{FF18A32D-7797-4E75-8E3D-D3C13156B4BA}"/>
              </a:ext>
            </a:extLst>
          </p:cNvPr>
          <p:cNvSpPr>
            <a:spLocks noGrp="1"/>
          </p:cNvSpPr>
          <p:nvPr>
            <p:ph sz="quarter" idx="11"/>
          </p:nvPr>
        </p:nvSpPr>
        <p:spPr/>
        <p:txBody>
          <a:bodyPr/>
          <a:lstStyle/>
          <a:p>
            <a:r>
              <a:rPr lang="en-IE"/>
              <a:t>The LoadBalancer service type creates and manages an external load balancer.</a:t>
            </a:r>
          </a:p>
          <a:p>
            <a:r>
              <a:rPr lang="en-IE"/>
              <a:t>Implementation varies based on the selected CNI or LoadBalancer:</a:t>
            </a:r>
          </a:p>
          <a:p>
            <a:pPr>
              <a:buFont typeface="Arial" panose="020B0604020202020204" pitchFamily="34" charset="0"/>
              <a:buChar char="•"/>
            </a:pPr>
            <a:r>
              <a:rPr lang="en-IE"/>
              <a:t>You can use NodePort for traffic  ingress, which uses ClusterIP for load balancing to pods.</a:t>
            </a:r>
          </a:p>
          <a:p>
            <a:pPr>
              <a:buFont typeface="Arial" panose="020B0604020202020204" pitchFamily="34" charset="0"/>
              <a:buChar char="•"/>
            </a:pPr>
            <a:r>
              <a:rPr lang="en-IE"/>
              <a:t>Plug-ins are available for different implementations.</a:t>
            </a:r>
          </a:p>
          <a:p>
            <a:pPr>
              <a:buFont typeface="Arial" panose="020B0604020202020204" pitchFamily="34" charset="0"/>
              <a:buChar char="•"/>
            </a:pPr>
            <a:r>
              <a:rPr lang="en-IE"/>
              <a:t>The NSX-T Data Center load balancer connects directly to the pod.</a:t>
            </a:r>
          </a:p>
          <a:p>
            <a:endParaRPr lang="en-US"/>
          </a:p>
        </p:txBody>
      </p:sp>
      <p:sp>
        <p:nvSpPr>
          <p:cNvPr id="4" name="object 4"/>
          <p:cNvSpPr txBox="1"/>
          <p:nvPr/>
        </p:nvSpPr>
        <p:spPr>
          <a:xfrm>
            <a:off x="8252945" y="5872988"/>
            <a:ext cx="1198245" cy="208279"/>
          </a:xfrm>
          <a:prstGeom prst="rect">
            <a:avLst/>
          </a:prstGeom>
        </p:spPr>
        <p:txBody>
          <a:bodyPr vert="horz" wrap="square" lIns="0" tIns="12700" rIns="0" bIns="0" rtlCol="0">
            <a:spAutoFit/>
          </a:bodyPr>
          <a:lstStyle/>
          <a:p>
            <a:pPr marL="12700">
              <a:lnSpc>
                <a:spcPct val="100000"/>
              </a:lnSpc>
              <a:spcBef>
                <a:spcPts val="100"/>
              </a:spcBef>
            </a:pPr>
            <a:r>
              <a:rPr sz="1200" spc="-10">
                <a:solidFill>
                  <a:srgbClr val="3F3F3F"/>
                </a:solidFill>
                <a:latin typeface="Calibri"/>
                <a:cs typeface="Calibri"/>
              </a:rPr>
              <a:t>Kubernetes</a:t>
            </a:r>
            <a:r>
              <a:rPr sz="1200" spc="-30">
                <a:solidFill>
                  <a:srgbClr val="3F3F3F"/>
                </a:solidFill>
                <a:latin typeface="Calibri"/>
                <a:cs typeface="Calibri"/>
              </a:rPr>
              <a:t> </a:t>
            </a:r>
            <a:r>
              <a:rPr sz="1200" spc="-10">
                <a:solidFill>
                  <a:srgbClr val="3F3F3F"/>
                </a:solidFill>
                <a:latin typeface="Calibri"/>
                <a:cs typeface="Calibri"/>
              </a:rPr>
              <a:t>Cluster</a:t>
            </a:r>
            <a:endParaRPr sz="1200">
              <a:latin typeface="Calibri"/>
              <a:cs typeface="Calibri"/>
            </a:endParaRPr>
          </a:p>
        </p:txBody>
      </p:sp>
      <p:sp>
        <p:nvSpPr>
          <p:cNvPr id="5" name="object 5"/>
          <p:cNvSpPr/>
          <p:nvPr/>
        </p:nvSpPr>
        <p:spPr>
          <a:xfrm>
            <a:off x="6468705" y="597403"/>
            <a:ext cx="4896417" cy="5520774"/>
          </a:xfrm>
          <a:prstGeom prst="rect">
            <a:avLst/>
          </a:prstGeom>
          <a:blipFill>
            <a:blip r:embed="rId3" cstate="print"/>
            <a:stretch>
              <a:fillRect/>
            </a:stretch>
          </a:blipFill>
        </p:spPr>
        <p:txBody>
          <a:bodyPr wrap="square" lIns="0" tIns="0" rIns="0" bIns="0" rtlCol="0"/>
          <a:lstStyle/>
          <a:p>
            <a:endParaRPr/>
          </a:p>
        </p:txBody>
      </p:sp>
      <p:graphicFrame>
        <p:nvGraphicFramePr>
          <p:cNvPr id="6" name="object 6"/>
          <p:cNvGraphicFramePr>
            <a:graphicFrameLocks noGrp="1"/>
          </p:cNvGraphicFramePr>
          <p:nvPr>
            <p:extLst/>
          </p:nvPr>
        </p:nvGraphicFramePr>
        <p:xfrm>
          <a:off x="6956977" y="2281100"/>
          <a:ext cx="3914140" cy="3259888"/>
        </p:xfrm>
        <a:graphic>
          <a:graphicData uri="http://schemas.openxmlformats.org/drawingml/2006/table">
            <a:tbl>
              <a:tblPr firstRow="1" bandRow="1">
                <a:tableStyleId>{2D5ABB26-0587-4C30-8999-92F81FD0307C}</a:tableStyleId>
              </a:tblPr>
              <a:tblGrid>
                <a:gridCol w="984885">
                  <a:extLst>
                    <a:ext uri="{9D8B030D-6E8A-4147-A177-3AD203B41FA5}">
                      <a16:colId xmlns:a16="http://schemas.microsoft.com/office/drawing/2014/main" val="20000"/>
                    </a:ext>
                  </a:extLst>
                </a:gridCol>
                <a:gridCol w="1950085">
                  <a:extLst>
                    <a:ext uri="{9D8B030D-6E8A-4147-A177-3AD203B41FA5}">
                      <a16:colId xmlns:a16="http://schemas.microsoft.com/office/drawing/2014/main" val="20001"/>
                    </a:ext>
                  </a:extLst>
                </a:gridCol>
                <a:gridCol w="979170">
                  <a:extLst>
                    <a:ext uri="{9D8B030D-6E8A-4147-A177-3AD203B41FA5}">
                      <a16:colId xmlns:a16="http://schemas.microsoft.com/office/drawing/2014/main" val="20002"/>
                    </a:ext>
                  </a:extLst>
                </a:gridCol>
              </a:tblGrid>
              <a:tr h="855017">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700">
                        <a:latin typeface="Times New Roman"/>
                        <a:cs typeface="Times New Roman"/>
                      </a:endParaRPr>
                    </a:p>
                    <a:p>
                      <a:pPr marL="87630">
                        <a:lnSpc>
                          <a:spcPct val="100000"/>
                        </a:lnSpc>
                      </a:pPr>
                      <a:r>
                        <a:rPr sz="1200" spc="-5">
                          <a:solidFill>
                            <a:srgbClr val="3F3F3F"/>
                          </a:solidFill>
                          <a:latin typeface="Calibri"/>
                          <a:cs typeface="Calibri"/>
                        </a:rPr>
                        <a:t>NodePort</a:t>
                      </a:r>
                      <a:endParaRPr sz="1200">
                        <a:latin typeface="Calibri"/>
                        <a:cs typeface="Calibri"/>
                      </a:endParaRPr>
                    </a:p>
                  </a:txBody>
                  <a:tcPr marL="0" marR="0" marT="0" marB="0"/>
                </a:tc>
                <a:tc>
                  <a:txBody>
                    <a:bodyPr/>
                    <a:lstStyle/>
                    <a:p>
                      <a:pPr marL="5080" algn="ctr">
                        <a:lnSpc>
                          <a:spcPts val="1385"/>
                        </a:lnSpc>
                      </a:pPr>
                      <a:r>
                        <a:rPr sz="1200" spc="-5">
                          <a:solidFill>
                            <a:srgbClr val="3F3F3F"/>
                          </a:solidFill>
                          <a:latin typeface="Calibri"/>
                          <a:cs typeface="Calibri"/>
                        </a:rPr>
                        <a:t>External </a:t>
                      </a:r>
                      <a:r>
                        <a:rPr sz="1200">
                          <a:solidFill>
                            <a:srgbClr val="3F3F3F"/>
                          </a:solidFill>
                          <a:latin typeface="Calibri"/>
                          <a:cs typeface="Calibri"/>
                        </a:rPr>
                        <a:t>Load</a:t>
                      </a:r>
                      <a:r>
                        <a:rPr sz="1200" spc="-15">
                          <a:solidFill>
                            <a:srgbClr val="3F3F3F"/>
                          </a:solidFill>
                          <a:latin typeface="Calibri"/>
                          <a:cs typeface="Calibri"/>
                        </a:rPr>
                        <a:t> </a:t>
                      </a:r>
                      <a:r>
                        <a:rPr sz="1200" spc="-5">
                          <a:solidFill>
                            <a:srgbClr val="3F3F3F"/>
                          </a:solidFill>
                          <a:latin typeface="Calibri"/>
                          <a:cs typeface="Calibri"/>
                        </a:rPr>
                        <a:t>Balancer</a:t>
                      </a:r>
                      <a:endParaRPr sz="1200">
                        <a:latin typeface="Calibri"/>
                        <a:cs typeface="Calibri"/>
                      </a:endParaRPr>
                    </a:p>
                    <a:p>
                      <a:pPr>
                        <a:lnSpc>
                          <a:spcPct val="100000"/>
                        </a:lnSpc>
                      </a:pPr>
                      <a:endParaRPr sz="1400">
                        <a:latin typeface="Times New Roman"/>
                        <a:cs typeface="Times New Roman"/>
                      </a:endParaRPr>
                    </a:p>
                    <a:p>
                      <a:pPr>
                        <a:lnSpc>
                          <a:spcPct val="100000"/>
                        </a:lnSpc>
                        <a:spcBef>
                          <a:spcPts val="45"/>
                        </a:spcBef>
                      </a:pPr>
                      <a:endParaRPr sz="1900">
                        <a:latin typeface="Times New Roman"/>
                        <a:cs typeface="Times New Roman"/>
                      </a:endParaRPr>
                    </a:p>
                    <a:p>
                      <a:pPr marR="8890" algn="ctr">
                        <a:lnSpc>
                          <a:spcPts val="1410"/>
                        </a:lnSpc>
                      </a:pPr>
                      <a:r>
                        <a:rPr sz="1200" spc="-5">
                          <a:solidFill>
                            <a:srgbClr val="3F3F3F"/>
                          </a:solidFill>
                          <a:latin typeface="Calibri"/>
                          <a:cs typeface="Calibri"/>
                        </a:rPr>
                        <a:t>NodePort</a:t>
                      </a:r>
                      <a:endParaRPr sz="1200">
                        <a:latin typeface="Calibri"/>
                        <a:cs typeface="Calibri"/>
                      </a:endParaRPr>
                    </a:p>
                  </a:txBody>
                  <a:tcPr marL="0" marR="0" marT="0" marB="0"/>
                </a:tc>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700">
                        <a:latin typeface="Times New Roman"/>
                        <a:cs typeface="Times New Roman"/>
                      </a:endParaRPr>
                    </a:p>
                    <a:p>
                      <a:pPr marR="69850" algn="r">
                        <a:lnSpc>
                          <a:spcPts val="1410"/>
                        </a:lnSpc>
                      </a:pPr>
                      <a:r>
                        <a:rPr sz="1200">
                          <a:solidFill>
                            <a:srgbClr val="3F3F3F"/>
                          </a:solidFill>
                          <a:latin typeface="Calibri"/>
                          <a:cs typeface="Calibri"/>
                        </a:rPr>
                        <a:t>N</a:t>
                      </a:r>
                      <a:r>
                        <a:rPr sz="1200" spc="5">
                          <a:solidFill>
                            <a:srgbClr val="3F3F3F"/>
                          </a:solidFill>
                          <a:latin typeface="Calibri"/>
                          <a:cs typeface="Calibri"/>
                        </a:rPr>
                        <a:t>o</a:t>
                      </a:r>
                      <a:r>
                        <a:rPr sz="1200" spc="-10">
                          <a:solidFill>
                            <a:srgbClr val="3F3F3F"/>
                          </a:solidFill>
                          <a:latin typeface="Calibri"/>
                          <a:cs typeface="Calibri"/>
                        </a:rPr>
                        <a:t>d</a:t>
                      </a:r>
                      <a:r>
                        <a:rPr sz="1200">
                          <a:solidFill>
                            <a:srgbClr val="3F3F3F"/>
                          </a:solidFill>
                          <a:latin typeface="Calibri"/>
                          <a:cs typeface="Calibri"/>
                        </a:rPr>
                        <a:t>e</a:t>
                      </a:r>
                      <a:r>
                        <a:rPr sz="1200" spc="-20">
                          <a:solidFill>
                            <a:srgbClr val="3F3F3F"/>
                          </a:solidFill>
                          <a:latin typeface="Calibri"/>
                          <a:cs typeface="Calibri"/>
                        </a:rPr>
                        <a:t>P</a:t>
                      </a:r>
                      <a:r>
                        <a:rPr sz="1200" spc="5">
                          <a:solidFill>
                            <a:srgbClr val="3F3F3F"/>
                          </a:solidFill>
                          <a:latin typeface="Calibri"/>
                          <a:cs typeface="Calibri"/>
                        </a:rPr>
                        <a:t>o</a:t>
                      </a:r>
                      <a:r>
                        <a:rPr sz="1200" spc="-10">
                          <a:solidFill>
                            <a:srgbClr val="3F3F3F"/>
                          </a:solidFill>
                          <a:latin typeface="Calibri"/>
                          <a:cs typeface="Calibri"/>
                        </a:rPr>
                        <a:t>r</a:t>
                      </a:r>
                      <a:r>
                        <a:rPr sz="1200">
                          <a:solidFill>
                            <a:srgbClr val="3F3F3F"/>
                          </a:solidFill>
                          <a:latin typeface="Calibri"/>
                          <a:cs typeface="Calibri"/>
                        </a:rPr>
                        <a:t>t</a:t>
                      </a:r>
                      <a:endParaRPr sz="1200">
                        <a:latin typeface="Calibri"/>
                        <a:cs typeface="Calibri"/>
                      </a:endParaRPr>
                    </a:p>
                  </a:txBody>
                  <a:tcPr marL="0" marR="0" marT="0" marB="0"/>
                </a:tc>
                <a:extLst>
                  <a:ext uri="{0D108BD9-81ED-4DB2-BD59-A6C34878D82A}">
                    <a16:rowId xmlns:a16="http://schemas.microsoft.com/office/drawing/2014/main" val="10000"/>
                  </a:ext>
                </a:extLst>
              </a:tr>
              <a:tr h="428243">
                <a:tc>
                  <a:txBody>
                    <a:bodyPr/>
                    <a:lstStyle/>
                    <a:p>
                      <a:pPr marL="170180">
                        <a:lnSpc>
                          <a:spcPts val="1370"/>
                        </a:lnSpc>
                      </a:pPr>
                      <a:r>
                        <a:rPr sz="1200">
                          <a:solidFill>
                            <a:srgbClr val="3F3F3F"/>
                          </a:solidFill>
                          <a:latin typeface="Calibri"/>
                          <a:cs typeface="Calibri"/>
                        </a:rPr>
                        <a:t>:31204</a:t>
                      </a:r>
                      <a:endParaRPr sz="1200">
                        <a:latin typeface="Calibri"/>
                        <a:cs typeface="Calibri"/>
                      </a:endParaRPr>
                    </a:p>
                  </a:txBody>
                  <a:tcPr marL="0" marR="0" marT="0" marB="0"/>
                </a:tc>
                <a:tc>
                  <a:txBody>
                    <a:bodyPr/>
                    <a:lstStyle/>
                    <a:p>
                      <a:pPr marR="9525" algn="ctr">
                        <a:lnSpc>
                          <a:spcPct val="100000"/>
                        </a:lnSpc>
                      </a:pPr>
                      <a:r>
                        <a:rPr sz="1200">
                          <a:solidFill>
                            <a:srgbClr val="3F3F3F"/>
                          </a:solidFill>
                          <a:latin typeface="Calibri"/>
                          <a:cs typeface="Calibri"/>
                        </a:rPr>
                        <a:t>:31204</a:t>
                      </a:r>
                      <a:endParaRPr sz="1200">
                        <a:latin typeface="Calibri"/>
                        <a:cs typeface="Calibri"/>
                      </a:endParaRPr>
                    </a:p>
                  </a:txBody>
                  <a:tcPr marL="0" marR="0" marT="0" marB="0"/>
                </a:tc>
                <a:tc>
                  <a:txBody>
                    <a:bodyPr/>
                    <a:lstStyle/>
                    <a:p>
                      <a:pPr marR="153035" algn="r">
                        <a:lnSpc>
                          <a:spcPct val="100000"/>
                        </a:lnSpc>
                      </a:pPr>
                      <a:r>
                        <a:rPr sz="1200">
                          <a:solidFill>
                            <a:srgbClr val="3F3F3F"/>
                          </a:solidFill>
                          <a:latin typeface="Calibri"/>
                          <a:cs typeface="Calibri"/>
                        </a:rPr>
                        <a:t>:</a:t>
                      </a:r>
                      <a:r>
                        <a:rPr sz="1200" spc="5">
                          <a:solidFill>
                            <a:srgbClr val="3F3F3F"/>
                          </a:solidFill>
                          <a:latin typeface="Calibri"/>
                          <a:cs typeface="Calibri"/>
                        </a:rPr>
                        <a:t>3</a:t>
                      </a:r>
                      <a:r>
                        <a:rPr sz="1200">
                          <a:solidFill>
                            <a:srgbClr val="3F3F3F"/>
                          </a:solidFill>
                          <a:latin typeface="Calibri"/>
                          <a:cs typeface="Calibri"/>
                        </a:rPr>
                        <a:t>1204</a:t>
                      </a:r>
                      <a:endParaRPr sz="1200">
                        <a:latin typeface="Calibri"/>
                        <a:cs typeface="Calibri"/>
                      </a:endParaRPr>
                    </a:p>
                  </a:txBody>
                  <a:tcPr marL="0" marR="0" marT="0" marB="0"/>
                </a:tc>
                <a:extLst>
                  <a:ext uri="{0D108BD9-81ED-4DB2-BD59-A6C34878D82A}">
                    <a16:rowId xmlns:a16="http://schemas.microsoft.com/office/drawing/2014/main" val="10001"/>
                  </a:ext>
                </a:extLst>
              </a:tr>
              <a:tr h="771144">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spcBef>
                          <a:spcPts val="5"/>
                        </a:spcBef>
                      </a:pPr>
                      <a:endParaRPr sz="1550">
                        <a:latin typeface="Times New Roman"/>
                        <a:cs typeface="Times New Roman"/>
                      </a:endParaRPr>
                    </a:p>
                    <a:p>
                      <a:pPr algn="ctr">
                        <a:lnSpc>
                          <a:spcPct val="100000"/>
                        </a:lnSpc>
                      </a:pPr>
                      <a:r>
                        <a:rPr sz="1200" spc="-10">
                          <a:solidFill>
                            <a:srgbClr val="3F3F3F"/>
                          </a:solidFill>
                          <a:latin typeface="Calibri"/>
                          <a:cs typeface="Calibri"/>
                        </a:rPr>
                        <a:t>ClusterIP </a:t>
                      </a:r>
                      <a:r>
                        <a:rPr sz="1200">
                          <a:solidFill>
                            <a:srgbClr val="3F3F3F"/>
                          </a:solidFill>
                          <a:latin typeface="Calibri"/>
                          <a:cs typeface="Calibri"/>
                        </a:rPr>
                        <a:t>- </a:t>
                      </a:r>
                      <a:r>
                        <a:rPr sz="1200" spc="-5">
                          <a:solidFill>
                            <a:srgbClr val="3F3F3F"/>
                          </a:solidFill>
                          <a:latin typeface="Calibri"/>
                          <a:cs typeface="Calibri"/>
                        </a:rPr>
                        <a:t>10.96.0.4</a:t>
                      </a:r>
                      <a:endParaRPr sz="1200">
                        <a:latin typeface="Calibri"/>
                        <a:cs typeface="Calibri"/>
                      </a:endParaRPr>
                    </a:p>
                  </a:txBody>
                  <a:tcPr marL="0" marR="0" marT="635"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2"/>
                  </a:ext>
                </a:extLst>
              </a:tr>
              <a:tr h="845457">
                <a:tc>
                  <a:txBody>
                    <a:bodyPr/>
                    <a:lstStyle/>
                    <a:p>
                      <a:pPr>
                        <a:lnSpc>
                          <a:spcPct val="100000"/>
                        </a:lnSpc>
                      </a:pPr>
                      <a:endParaRPr sz="1400">
                        <a:latin typeface="Times New Roman"/>
                        <a:cs typeface="Times New Roman"/>
                      </a:endParaRPr>
                    </a:p>
                    <a:p>
                      <a:pPr marR="231775" algn="ctr">
                        <a:lnSpc>
                          <a:spcPct val="100000"/>
                        </a:lnSpc>
                        <a:spcBef>
                          <a:spcPts val="1090"/>
                        </a:spcBef>
                      </a:pPr>
                      <a:r>
                        <a:rPr sz="1200" spc="-5">
                          <a:solidFill>
                            <a:srgbClr val="FFFFFF"/>
                          </a:solidFill>
                          <a:latin typeface="Calibri"/>
                          <a:cs typeface="Calibri"/>
                        </a:rPr>
                        <a:t>Pod</a:t>
                      </a:r>
                      <a:endParaRPr sz="1200">
                        <a:latin typeface="Calibri"/>
                        <a:cs typeface="Calibri"/>
                      </a:endParaRPr>
                    </a:p>
                    <a:p>
                      <a:pPr marR="232410" algn="ctr">
                        <a:lnSpc>
                          <a:spcPct val="100000"/>
                        </a:lnSpc>
                        <a:spcBef>
                          <a:spcPts val="55"/>
                        </a:spcBef>
                      </a:pPr>
                      <a:r>
                        <a:rPr sz="1000">
                          <a:solidFill>
                            <a:srgbClr val="FFFFFF"/>
                          </a:solidFill>
                          <a:latin typeface="Calibri"/>
                          <a:cs typeface="Calibri"/>
                        </a:rPr>
                        <a:t>192.168.1.10</a:t>
                      </a:r>
                      <a:endParaRPr sz="1000">
                        <a:latin typeface="Calibri"/>
                        <a:cs typeface="Calibri"/>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p>
                      <a:pPr marL="235585" algn="ctr">
                        <a:lnSpc>
                          <a:spcPct val="100000"/>
                        </a:lnSpc>
                        <a:spcBef>
                          <a:spcPts val="1090"/>
                        </a:spcBef>
                      </a:pPr>
                      <a:r>
                        <a:rPr sz="1200" spc="-5">
                          <a:solidFill>
                            <a:srgbClr val="FFFFFF"/>
                          </a:solidFill>
                          <a:latin typeface="Calibri"/>
                          <a:cs typeface="Calibri"/>
                        </a:rPr>
                        <a:t>Pod</a:t>
                      </a:r>
                      <a:endParaRPr sz="1200">
                        <a:latin typeface="Calibri"/>
                        <a:cs typeface="Calibri"/>
                      </a:endParaRPr>
                    </a:p>
                    <a:p>
                      <a:pPr marL="234950" algn="ctr">
                        <a:lnSpc>
                          <a:spcPct val="100000"/>
                        </a:lnSpc>
                        <a:spcBef>
                          <a:spcPts val="55"/>
                        </a:spcBef>
                      </a:pPr>
                      <a:r>
                        <a:rPr sz="1000">
                          <a:solidFill>
                            <a:srgbClr val="FFFFFF"/>
                          </a:solidFill>
                          <a:latin typeface="Calibri"/>
                          <a:cs typeface="Calibri"/>
                        </a:rPr>
                        <a:t>192.168.1.11</a:t>
                      </a:r>
                      <a:endParaRPr sz="1000">
                        <a:latin typeface="Calibri"/>
                        <a:cs typeface="Calibri"/>
                      </a:endParaRPr>
                    </a:p>
                  </a:txBody>
                  <a:tcPr marL="0" marR="0" marT="0" marB="0"/>
                </a:tc>
                <a:extLst>
                  <a:ext uri="{0D108BD9-81ED-4DB2-BD59-A6C34878D82A}">
                    <a16:rowId xmlns:a16="http://schemas.microsoft.com/office/drawing/2014/main" val="10003"/>
                  </a:ext>
                </a:extLst>
              </a:tr>
              <a:tr h="346364">
                <a:tc>
                  <a:txBody>
                    <a:bodyPr/>
                    <a:lstStyle/>
                    <a:p>
                      <a:pPr marL="100965">
                        <a:lnSpc>
                          <a:spcPct val="100000"/>
                        </a:lnSpc>
                        <a:spcBef>
                          <a:spcPts val="1130"/>
                        </a:spcBef>
                      </a:pPr>
                      <a:r>
                        <a:rPr sz="1200" spc="-20">
                          <a:solidFill>
                            <a:srgbClr val="3F3F3F"/>
                          </a:solidFill>
                          <a:latin typeface="Calibri"/>
                          <a:cs typeface="Calibri"/>
                        </a:rPr>
                        <a:t>Worker</a:t>
                      </a:r>
                      <a:r>
                        <a:rPr sz="1200" spc="-15">
                          <a:solidFill>
                            <a:srgbClr val="3F3F3F"/>
                          </a:solidFill>
                          <a:latin typeface="Calibri"/>
                          <a:cs typeface="Calibri"/>
                        </a:rPr>
                        <a:t> </a:t>
                      </a:r>
                      <a:r>
                        <a:rPr sz="1200">
                          <a:solidFill>
                            <a:srgbClr val="3F3F3F"/>
                          </a:solidFill>
                          <a:latin typeface="Calibri"/>
                          <a:cs typeface="Calibri"/>
                        </a:rPr>
                        <a:t>1</a:t>
                      </a:r>
                      <a:endParaRPr sz="1200">
                        <a:latin typeface="Calibri"/>
                        <a:cs typeface="Calibri"/>
                      </a:endParaRPr>
                    </a:p>
                  </a:txBody>
                  <a:tcPr marL="0" marR="0" marT="143510" marB="0"/>
                </a:tc>
                <a:tc>
                  <a:txBody>
                    <a:bodyPr/>
                    <a:lstStyle/>
                    <a:p>
                      <a:pPr marR="10160" algn="ctr">
                        <a:lnSpc>
                          <a:spcPts val="1420"/>
                        </a:lnSpc>
                        <a:spcBef>
                          <a:spcPts val="1205"/>
                        </a:spcBef>
                      </a:pPr>
                      <a:r>
                        <a:rPr sz="1200" spc="-20">
                          <a:solidFill>
                            <a:srgbClr val="3F3F3F"/>
                          </a:solidFill>
                          <a:latin typeface="Calibri"/>
                          <a:cs typeface="Calibri"/>
                        </a:rPr>
                        <a:t>Worker</a:t>
                      </a:r>
                      <a:r>
                        <a:rPr sz="1200" spc="-10">
                          <a:solidFill>
                            <a:srgbClr val="3F3F3F"/>
                          </a:solidFill>
                          <a:latin typeface="Calibri"/>
                          <a:cs typeface="Calibri"/>
                        </a:rPr>
                        <a:t> </a:t>
                      </a:r>
                      <a:r>
                        <a:rPr sz="1200">
                          <a:solidFill>
                            <a:srgbClr val="3F3F3F"/>
                          </a:solidFill>
                          <a:latin typeface="Calibri"/>
                          <a:cs typeface="Calibri"/>
                        </a:rPr>
                        <a:t>2</a:t>
                      </a:r>
                      <a:endParaRPr sz="1200">
                        <a:latin typeface="Calibri"/>
                        <a:cs typeface="Calibri"/>
                      </a:endParaRPr>
                    </a:p>
                  </a:txBody>
                  <a:tcPr marL="0" marR="0" marT="153035" marB="0"/>
                </a:tc>
                <a:tc>
                  <a:txBody>
                    <a:bodyPr/>
                    <a:lstStyle/>
                    <a:p>
                      <a:pPr marR="84455" algn="r">
                        <a:lnSpc>
                          <a:spcPct val="100000"/>
                        </a:lnSpc>
                        <a:spcBef>
                          <a:spcPts val="1180"/>
                        </a:spcBef>
                      </a:pPr>
                      <a:r>
                        <a:rPr sz="1200" spc="-20">
                          <a:solidFill>
                            <a:srgbClr val="3F3F3F"/>
                          </a:solidFill>
                          <a:latin typeface="Calibri"/>
                          <a:cs typeface="Calibri"/>
                        </a:rPr>
                        <a:t>Worker</a:t>
                      </a:r>
                      <a:r>
                        <a:rPr sz="1200" spc="-85">
                          <a:solidFill>
                            <a:srgbClr val="3F3F3F"/>
                          </a:solidFill>
                          <a:latin typeface="Calibri"/>
                          <a:cs typeface="Calibri"/>
                        </a:rPr>
                        <a:t> </a:t>
                      </a:r>
                      <a:r>
                        <a:rPr sz="1200">
                          <a:solidFill>
                            <a:srgbClr val="3F3F3F"/>
                          </a:solidFill>
                          <a:latin typeface="Calibri"/>
                          <a:cs typeface="Calibri"/>
                        </a:rPr>
                        <a:t>3</a:t>
                      </a:r>
                      <a:endParaRPr sz="1200">
                        <a:latin typeface="Calibri"/>
                        <a:cs typeface="Calibri"/>
                      </a:endParaRPr>
                    </a:p>
                  </a:txBody>
                  <a:tcPr marL="0" marR="0" marT="149860" marB="0"/>
                </a:tc>
                <a:extLst>
                  <a:ext uri="{0D108BD9-81ED-4DB2-BD59-A6C34878D82A}">
                    <a16:rowId xmlns:a16="http://schemas.microsoft.com/office/drawing/2014/main" val="10004"/>
                  </a:ext>
                </a:extLst>
              </a:tr>
            </a:tbl>
          </a:graphicData>
        </a:graphic>
      </p:graphicFrame>
      <p:sp>
        <p:nvSpPr>
          <p:cNvPr id="11" name="Content Placeholder 10">
            <a:extLst>
              <a:ext uri="{FF2B5EF4-FFF2-40B4-BE49-F238E27FC236}">
                <a16:creationId xmlns:a16="http://schemas.microsoft.com/office/drawing/2014/main" id="{63B8FC4B-C01E-4B72-B0A9-22789E5D1788}"/>
              </a:ext>
            </a:extLst>
          </p:cNvPr>
          <p:cNvSpPr>
            <a:spLocks noGrp="1"/>
          </p:cNvSpPr>
          <p:nvPr>
            <p:ph sz="quarter" idx="12"/>
          </p:nvPr>
        </p:nvSpPr>
        <p:spPr/>
        <p:txBody>
          <a:bodyPr/>
          <a:lstStyle/>
          <a:p>
            <a:r>
              <a:rPr lang="en-US"/>
              <a:t/>
            </a:r>
            <a:br>
              <a:rPr lang="en-US"/>
            </a:br>
            <a:endParaRPr lang="en-US"/>
          </a:p>
        </p:txBody>
      </p:sp>
    </p:spTree>
    <p:extLst>
      <p:ext uri="{BB962C8B-B14F-4D97-AF65-F5344CB8AC3E}">
        <p14:creationId xmlns:p14="http://schemas.microsoft.com/office/powerpoint/2010/main" val="23634821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t>Kubernetes Services (1)</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marL="0" indent="0">
              <a:buNone/>
            </a:pPr>
            <a:r>
              <a:t>Typically, pods run on a network that is not routable. To provide external access into pods, </a:t>
            </a:r>
            <a:r>
              <a:rPr lang="en-IE"/>
              <a:t>you </a:t>
            </a:r>
            <a:r>
              <a:t>use services.</a:t>
            </a:r>
          </a:p>
        </p:txBody>
      </p:sp>
      <p:pic>
        <p:nvPicPr>
          <p:cNvPr id="8" name="Content Placeholder 7|278|150">
            <a:extLst>
              <a:ext uri="{FF2B5EF4-FFF2-40B4-BE49-F238E27FC236}">
                <a16:creationId xmlns:a16="http://schemas.microsoft.com/office/drawing/2014/main" id="{7BED48D6-5E08-4BBE-A22B-926F5CAE8633}"/>
              </a:ext>
            </a:extLst>
          </p:cNvPr>
          <p:cNvPicPr>
            <a:picLocks noGrp="1" noChangeAspect="1"/>
          </p:cNvPicPr>
          <p:nvPr>
            <p:ph sz="quarter" idx="12"/>
          </p:nvPr>
        </p:nvPicPr>
        <p:blipFill>
          <a:blip r:embed="rId4"/>
          <a:stretch>
            <a:fillRect/>
          </a:stretch>
        </p:blipFill>
        <p:spPr>
          <a:xfrm>
            <a:off x="1644477" y="1582738"/>
            <a:ext cx="8903045" cy="4799012"/>
          </a:xfrm>
          <a:prstGeom prst="rect">
            <a:avLst/>
          </a:prstGeom>
        </p:spPr>
      </p:pic>
    </p:spTree>
    <p:custDataLst>
      <p:tags r:id="rId1"/>
    </p:custDataLst>
    <p:extLst>
      <p:ext uri="{BB962C8B-B14F-4D97-AF65-F5344CB8AC3E}">
        <p14:creationId xmlns:p14="http://schemas.microsoft.com/office/powerpoint/2010/main" val="4214901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5"/>
              <a:t>Multiple Containers </a:t>
            </a:r>
            <a:r>
              <a:rPr lang="en-US" spc="-5"/>
              <a:t>in </a:t>
            </a:r>
            <a:r>
              <a:rPr lang="en-US"/>
              <a:t>a</a:t>
            </a:r>
            <a:r>
              <a:rPr lang="en-US" spc="-40"/>
              <a:t> </a:t>
            </a:r>
            <a:r>
              <a:rPr lang="en-US" spc="-20"/>
              <a:t>Pod</a:t>
            </a:r>
            <a:endParaRPr lang="en-US"/>
          </a:p>
        </p:txBody>
      </p:sp>
      <p:sp>
        <p:nvSpPr>
          <p:cNvPr id="5" name="Content Placeholder 4">
            <a:extLst>
              <a:ext uri="{FF2B5EF4-FFF2-40B4-BE49-F238E27FC236}">
                <a16:creationId xmlns:a16="http://schemas.microsoft.com/office/drawing/2014/main" id="{B887703D-C64B-4C75-A557-80013F25569D}"/>
              </a:ext>
            </a:extLst>
          </p:cNvPr>
          <p:cNvSpPr>
            <a:spLocks noGrp="1"/>
          </p:cNvSpPr>
          <p:nvPr>
            <p:ph sz="half" idx="1"/>
          </p:nvPr>
        </p:nvSpPr>
        <p:spPr/>
        <p:txBody>
          <a:bodyPr/>
          <a:lstStyle/>
          <a:p>
            <a:r>
              <a:rPr lang="en-US"/>
              <a:t/>
            </a:r>
            <a:br>
              <a:rPr lang="en-US"/>
            </a:br>
            <a:endParaRPr lang="en-US"/>
          </a:p>
        </p:txBody>
      </p:sp>
      <p:sp>
        <p:nvSpPr>
          <p:cNvPr id="42" name="Content Placeholder 41">
            <a:extLst>
              <a:ext uri="{FF2B5EF4-FFF2-40B4-BE49-F238E27FC236}">
                <a16:creationId xmlns:a16="http://schemas.microsoft.com/office/drawing/2014/main" id="{7524843C-6A5A-40BD-BC91-2AF086D2C1AF}"/>
              </a:ext>
            </a:extLst>
          </p:cNvPr>
          <p:cNvSpPr>
            <a:spLocks noGrp="1"/>
          </p:cNvSpPr>
          <p:nvPr>
            <p:ph sz="half" idx="2"/>
          </p:nvPr>
        </p:nvSpPr>
        <p:spPr/>
        <p:txBody>
          <a:bodyPr/>
          <a:lstStyle/>
          <a:p>
            <a:r>
              <a:rPr lang="en-IE"/>
              <a:t>A pod typically exists for one container (1:1 relationship)</a:t>
            </a:r>
          </a:p>
          <a:p>
            <a:r>
              <a:rPr lang="en-IE"/>
              <a:t>One or more containers can be included in a pod. </a:t>
            </a:r>
          </a:p>
          <a:p>
            <a:r>
              <a:rPr lang="en-IE"/>
              <a:t>All containers in a pod run on the same node.</a:t>
            </a:r>
          </a:p>
          <a:p>
            <a:r>
              <a:rPr lang="en-IE"/>
              <a:t>Containers in a pod can talk to each other over the  localhost.</a:t>
            </a:r>
          </a:p>
          <a:p>
            <a:r>
              <a:rPr lang="en-IE"/>
              <a:t>Containers can share volume resources.</a:t>
            </a:r>
          </a:p>
          <a:p>
            <a:endParaRPr lang="en-US"/>
          </a:p>
        </p:txBody>
      </p:sp>
      <p:sp>
        <p:nvSpPr>
          <p:cNvPr id="3" name="object 3"/>
          <p:cNvSpPr/>
          <p:nvPr/>
        </p:nvSpPr>
        <p:spPr>
          <a:xfrm>
            <a:off x="4860099" y="1486775"/>
            <a:ext cx="4958031" cy="4195829"/>
          </a:xfrm>
          <a:custGeom>
            <a:avLst/>
            <a:gdLst/>
            <a:ahLst/>
            <a:cxnLst/>
            <a:rect l="l" t="t" r="r" b="b"/>
            <a:pathLst>
              <a:path w="4616450" h="3978910">
                <a:moveTo>
                  <a:pt x="3952694" y="0"/>
                </a:moveTo>
                <a:lnTo>
                  <a:pt x="663143" y="0"/>
                </a:lnTo>
                <a:lnTo>
                  <a:pt x="615784" y="1665"/>
                </a:lnTo>
                <a:lnTo>
                  <a:pt x="569323" y="6585"/>
                </a:lnTo>
                <a:lnTo>
                  <a:pt x="523874" y="14648"/>
                </a:lnTo>
                <a:lnTo>
                  <a:pt x="479548" y="25742"/>
                </a:lnTo>
                <a:lnTo>
                  <a:pt x="436457" y="39755"/>
                </a:lnTo>
                <a:lnTo>
                  <a:pt x="394714" y="56574"/>
                </a:lnTo>
                <a:lnTo>
                  <a:pt x="354431" y="76088"/>
                </a:lnTo>
                <a:lnTo>
                  <a:pt x="315719" y="98183"/>
                </a:lnTo>
                <a:lnTo>
                  <a:pt x="278692" y="122748"/>
                </a:lnTo>
                <a:lnTo>
                  <a:pt x="243462" y="149671"/>
                </a:lnTo>
                <a:lnTo>
                  <a:pt x="210140" y="178839"/>
                </a:lnTo>
                <a:lnTo>
                  <a:pt x="178839" y="210140"/>
                </a:lnTo>
                <a:lnTo>
                  <a:pt x="149671" y="243462"/>
                </a:lnTo>
                <a:lnTo>
                  <a:pt x="122748" y="278692"/>
                </a:lnTo>
                <a:lnTo>
                  <a:pt x="98183" y="315719"/>
                </a:lnTo>
                <a:lnTo>
                  <a:pt x="76088" y="354431"/>
                </a:lnTo>
                <a:lnTo>
                  <a:pt x="56574" y="394714"/>
                </a:lnTo>
                <a:lnTo>
                  <a:pt x="39755" y="436457"/>
                </a:lnTo>
                <a:lnTo>
                  <a:pt x="25742" y="479548"/>
                </a:lnTo>
                <a:lnTo>
                  <a:pt x="14648" y="523874"/>
                </a:lnTo>
                <a:lnTo>
                  <a:pt x="6585" y="569323"/>
                </a:lnTo>
                <a:lnTo>
                  <a:pt x="1665" y="615784"/>
                </a:lnTo>
                <a:lnTo>
                  <a:pt x="0" y="663143"/>
                </a:lnTo>
                <a:lnTo>
                  <a:pt x="0" y="3315647"/>
                </a:lnTo>
                <a:lnTo>
                  <a:pt x="1665" y="3363006"/>
                </a:lnTo>
                <a:lnTo>
                  <a:pt x="6585" y="3409466"/>
                </a:lnTo>
                <a:lnTo>
                  <a:pt x="14648" y="3454916"/>
                </a:lnTo>
                <a:lnTo>
                  <a:pt x="25742" y="3499242"/>
                </a:lnTo>
                <a:lnTo>
                  <a:pt x="39755" y="3542333"/>
                </a:lnTo>
                <a:lnTo>
                  <a:pt x="56574" y="3584076"/>
                </a:lnTo>
                <a:lnTo>
                  <a:pt x="76088" y="3624360"/>
                </a:lnTo>
                <a:lnTo>
                  <a:pt x="98183" y="3663071"/>
                </a:lnTo>
                <a:lnTo>
                  <a:pt x="122748" y="3700098"/>
                </a:lnTo>
                <a:lnTo>
                  <a:pt x="149671" y="3735329"/>
                </a:lnTo>
                <a:lnTo>
                  <a:pt x="178839" y="3768651"/>
                </a:lnTo>
                <a:lnTo>
                  <a:pt x="210140" y="3799952"/>
                </a:lnTo>
                <a:lnTo>
                  <a:pt x="243462" y="3829120"/>
                </a:lnTo>
                <a:lnTo>
                  <a:pt x="278692" y="3856043"/>
                </a:lnTo>
                <a:lnTo>
                  <a:pt x="315719" y="3880608"/>
                </a:lnTo>
                <a:lnTo>
                  <a:pt x="354431" y="3902703"/>
                </a:lnTo>
                <a:lnTo>
                  <a:pt x="394714" y="3922217"/>
                </a:lnTo>
                <a:lnTo>
                  <a:pt x="436457" y="3939036"/>
                </a:lnTo>
                <a:lnTo>
                  <a:pt x="479548" y="3953049"/>
                </a:lnTo>
                <a:lnTo>
                  <a:pt x="523874" y="3964143"/>
                </a:lnTo>
                <a:lnTo>
                  <a:pt x="569323" y="3972206"/>
                </a:lnTo>
                <a:lnTo>
                  <a:pt x="615784" y="3977126"/>
                </a:lnTo>
                <a:lnTo>
                  <a:pt x="663143" y="3978791"/>
                </a:lnTo>
                <a:lnTo>
                  <a:pt x="3952694" y="3978791"/>
                </a:lnTo>
                <a:lnTo>
                  <a:pt x="4000053" y="3977126"/>
                </a:lnTo>
                <a:lnTo>
                  <a:pt x="4046513" y="3972206"/>
                </a:lnTo>
                <a:lnTo>
                  <a:pt x="4091963" y="3964143"/>
                </a:lnTo>
                <a:lnTo>
                  <a:pt x="4136289" y="3953049"/>
                </a:lnTo>
                <a:lnTo>
                  <a:pt x="4179380" y="3939036"/>
                </a:lnTo>
                <a:lnTo>
                  <a:pt x="4221123" y="3922217"/>
                </a:lnTo>
                <a:lnTo>
                  <a:pt x="4261406" y="3902703"/>
                </a:lnTo>
                <a:lnTo>
                  <a:pt x="4300117" y="3880608"/>
                </a:lnTo>
                <a:lnTo>
                  <a:pt x="4337144" y="3856043"/>
                </a:lnTo>
                <a:lnTo>
                  <a:pt x="4372375" y="3829120"/>
                </a:lnTo>
                <a:lnTo>
                  <a:pt x="4405697" y="3799952"/>
                </a:lnTo>
                <a:lnTo>
                  <a:pt x="4436998" y="3768651"/>
                </a:lnTo>
                <a:lnTo>
                  <a:pt x="4466166" y="3735329"/>
                </a:lnTo>
                <a:lnTo>
                  <a:pt x="4493089" y="3700098"/>
                </a:lnTo>
                <a:lnTo>
                  <a:pt x="4517654" y="3663071"/>
                </a:lnTo>
                <a:lnTo>
                  <a:pt x="4539749" y="3624360"/>
                </a:lnTo>
                <a:lnTo>
                  <a:pt x="4559263" y="3584076"/>
                </a:lnTo>
                <a:lnTo>
                  <a:pt x="4576082" y="3542333"/>
                </a:lnTo>
                <a:lnTo>
                  <a:pt x="4590095" y="3499242"/>
                </a:lnTo>
                <a:lnTo>
                  <a:pt x="4601189" y="3454916"/>
                </a:lnTo>
                <a:lnTo>
                  <a:pt x="4609252" y="3409466"/>
                </a:lnTo>
                <a:lnTo>
                  <a:pt x="4614172" y="3363006"/>
                </a:lnTo>
                <a:lnTo>
                  <a:pt x="4615837" y="3315647"/>
                </a:lnTo>
                <a:lnTo>
                  <a:pt x="4615837" y="663143"/>
                </a:lnTo>
                <a:lnTo>
                  <a:pt x="4614172" y="615784"/>
                </a:lnTo>
                <a:lnTo>
                  <a:pt x="4609252" y="569323"/>
                </a:lnTo>
                <a:lnTo>
                  <a:pt x="4601189" y="523874"/>
                </a:lnTo>
                <a:lnTo>
                  <a:pt x="4590095" y="479548"/>
                </a:lnTo>
                <a:lnTo>
                  <a:pt x="4576082" y="436457"/>
                </a:lnTo>
                <a:lnTo>
                  <a:pt x="4559263" y="394714"/>
                </a:lnTo>
                <a:lnTo>
                  <a:pt x="4539749" y="354431"/>
                </a:lnTo>
                <a:lnTo>
                  <a:pt x="4517654" y="315719"/>
                </a:lnTo>
                <a:lnTo>
                  <a:pt x="4493089" y="278692"/>
                </a:lnTo>
                <a:lnTo>
                  <a:pt x="4466166" y="243462"/>
                </a:lnTo>
                <a:lnTo>
                  <a:pt x="4436998" y="210140"/>
                </a:lnTo>
                <a:lnTo>
                  <a:pt x="4405697" y="178839"/>
                </a:lnTo>
                <a:lnTo>
                  <a:pt x="4372375" y="149671"/>
                </a:lnTo>
                <a:lnTo>
                  <a:pt x="4337144" y="122748"/>
                </a:lnTo>
                <a:lnTo>
                  <a:pt x="4300117" y="98183"/>
                </a:lnTo>
                <a:lnTo>
                  <a:pt x="4261406" y="76088"/>
                </a:lnTo>
                <a:lnTo>
                  <a:pt x="4221123" y="56574"/>
                </a:lnTo>
                <a:lnTo>
                  <a:pt x="4179380" y="39755"/>
                </a:lnTo>
                <a:lnTo>
                  <a:pt x="4136289" y="25742"/>
                </a:lnTo>
                <a:lnTo>
                  <a:pt x="4091963" y="14648"/>
                </a:lnTo>
                <a:lnTo>
                  <a:pt x="4046513" y="6585"/>
                </a:lnTo>
                <a:lnTo>
                  <a:pt x="4000053" y="1665"/>
                </a:lnTo>
                <a:lnTo>
                  <a:pt x="3952694" y="0"/>
                </a:lnTo>
                <a:close/>
              </a:path>
            </a:pathLst>
          </a:custGeom>
          <a:solidFill>
            <a:srgbClr val="E3E2E3"/>
          </a:solidFill>
        </p:spPr>
        <p:txBody>
          <a:bodyPr wrap="square" lIns="0" tIns="0" rIns="0" bIns="0" rtlCol="0"/>
          <a:lstStyle/>
          <a:p>
            <a:endParaRPr/>
          </a:p>
        </p:txBody>
      </p:sp>
      <p:sp>
        <p:nvSpPr>
          <p:cNvPr id="4" name="object 4"/>
          <p:cNvSpPr/>
          <p:nvPr/>
        </p:nvSpPr>
        <p:spPr>
          <a:xfrm>
            <a:off x="4871430" y="1454739"/>
            <a:ext cx="4958031" cy="4195829"/>
          </a:xfrm>
          <a:custGeom>
            <a:avLst/>
            <a:gdLst/>
            <a:ahLst/>
            <a:cxnLst/>
            <a:rect l="l" t="t" r="r" b="b"/>
            <a:pathLst>
              <a:path w="4616450" h="3978910">
                <a:moveTo>
                  <a:pt x="0" y="663143"/>
                </a:moveTo>
                <a:lnTo>
                  <a:pt x="1665" y="615784"/>
                </a:lnTo>
                <a:lnTo>
                  <a:pt x="6585" y="569324"/>
                </a:lnTo>
                <a:lnTo>
                  <a:pt x="14648" y="523875"/>
                </a:lnTo>
                <a:lnTo>
                  <a:pt x="25742" y="479548"/>
                </a:lnTo>
                <a:lnTo>
                  <a:pt x="39755" y="436458"/>
                </a:lnTo>
                <a:lnTo>
                  <a:pt x="56574" y="394714"/>
                </a:lnTo>
                <a:lnTo>
                  <a:pt x="76088" y="354431"/>
                </a:lnTo>
                <a:lnTo>
                  <a:pt x="98183" y="315720"/>
                </a:lnTo>
                <a:lnTo>
                  <a:pt x="122748" y="278693"/>
                </a:lnTo>
                <a:lnTo>
                  <a:pt x="149671" y="243462"/>
                </a:lnTo>
                <a:lnTo>
                  <a:pt x="178839" y="210140"/>
                </a:lnTo>
                <a:lnTo>
                  <a:pt x="210140" y="178839"/>
                </a:lnTo>
                <a:lnTo>
                  <a:pt x="243462" y="149671"/>
                </a:lnTo>
                <a:lnTo>
                  <a:pt x="278692" y="122748"/>
                </a:lnTo>
                <a:lnTo>
                  <a:pt x="315719" y="98183"/>
                </a:lnTo>
                <a:lnTo>
                  <a:pt x="354431" y="76088"/>
                </a:lnTo>
                <a:lnTo>
                  <a:pt x="394714" y="56574"/>
                </a:lnTo>
                <a:lnTo>
                  <a:pt x="436457" y="39755"/>
                </a:lnTo>
                <a:lnTo>
                  <a:pt x="479548" y="25742"/>
                </a:lnTo>
                <a:lnTo>
                  <a:pt x="523874" y="14648"/>
                </a:lnTo>
                <a:lnTo>
                  <a:pt x="569323" y="6585"/>
                </a:lnTo>
                <a:lnTo>
                  <a:pt x="615784" y="1665"/>
                </a:lnTo>
                <a:lnTo>
                  <a:pt x="663143" y="0"/>
                </a:lnTo>
                <a:lnTo>
                  <a:pt x="3952695" y="0"/>
                </a:lnTo>
                <a:lnTo>
                  <a:pt x="4000054" y="1665"/>
                </a:lnTo>
                <a:lnTo>
                  <a:pt x="4046514" y="6585"/>
                </a:lnTo>
                <a:lnTo>
                  <a:pt x="4091963" y="14648"/>
                </a:lnTo>
                <a:lnTo>
                  <a:pt x="4136289" y="25742"/>
                </a:lnTo>
                <a:lnTo>
                  <a:pt x="4179380" y="39755"/>
                </a:lnTo>
                <a:lnTo>
                  <a:pt x="4221123" y="56574"/>
                </a:lnTo>
                <a:lnTo>
                  <a:pt x="4261406" y="76088"/>
                </a:lnTo>
                <a:lnTo>
                  <a:pt x="4300118" y="98183"/>
                </a:lnTo>
                <a:lnTo>
                  <a:pt x="4337145" y="122748"/>
                </a:lnTo>
                <a:lnTo>
                  <a:pt x="4372375" y="149671"/>
                </a:lnTo>
                <a:lnTo>
                  <a:pt x="4405697" y="178839"/>
                </a:lnTo>
                <a:lnTo>
                  <a:pt x="4436998" y="210140"/>
                </a:lnTo>
                <a:lnTo>
                  <a:pt x="4466166" y="243462"/>
                </a:lnTo>
                <a:lnTo>
                  <a:pt x="4493089" y="278693"/>
                </a:lnTo>
                <a:lnTo>
                  <a:pt x="4517654" y="315720"/>
                </a:lnTo>
                <a:lnTo>
                  <a:pt x="4539749" y="354431"/>
                </a:lnTo>
                <a:lnTo>
                  <a:pt x="4559263" y="394714"/>
                </a:lnTo>
                <a:lnTo>
                  <a:pt x="4576082" y="436458"/>
                </a:lnTo>
                <a:lnTo>
                  <a:pt x="4590095" y="479548"/>
                </a:lnTo>
                <a:lnTo>
                  <a:pt x="4601189" y="523875"/>
                </a:lnTo>
                <a:lnTo>
                  <a:pt x="4609252" y="569324"/>
                </a:lnTo>
                <a:lnTo>
                  <a:pt x="4614173" y="615784"/>
                </a:lnTo>
                <a:lnTo>
                  <a:pt x="4615838" y="663143"/>
                </a:lnTo>
                <a:lnTo>
                  <a:pt x="4615838" y="3315648"/>
                </a:lnTo>
                <a:lnTo>
                  <a:pt x="4614173" y="3363007"/>
                </a:lnTo>
                <a:lnTo>
                  <a:pt x="4609252" y="3409467"/>
                </a:lnTo>
                <a:lnTo>
                  <a:pt x="4601189" y="3454916"/>
                </a:lnTo>
                <a:lnTo>
                  <a:pt x="4590095" y="3499243"/>
                </a:lnTo>
                <a:lnTo>
                  <a:pt x="4576082" y="3542334"/>
                </a:lnTo>
                <a:lnTo>
                  <a:pt x="4559263" y="3584077"/>
                </a:lnTo>
                <a:lnTo>
                  <a:pt x="4539749" y="3624360"/>
                </a:lnTo>
                <a:lnTo>
                  <a:pt x="4517654" y="3663072"/>
                </a:lnTo>
                <a:lnTo>
                  <a:pt x="4493089" y="3700099"/>
                </a:lnTo>
                <a:lnTo>
                  <a:pt x="4466166" y="3735329"/>
                </a:lnTo>
                <a:lnTo>
                  <a:pt x="4436998" y="3768651"/>
                </a:lnTo>
                <a:lnTo>
                  <a:pt x="4405697" y="3799952"/>
                </a:lnTo>
                <a:lnTo>
                  <a:pt x="4372375" y="3829120"/>
                </a:lnTo>
                <a:lnTo>
                  <a:pt x="4337145" y="3856043"/>
                </a:lnTo>
                <a:lnTo>
                  <a:pt x="4300118" y="3880608"/>
                </a:lnTo>
                <a:lnTo>
                  <a:pt x="4261406" y="3902703"/>
                </a:lnTo>
                <a:lnTo>
                  <a:pt x="4221123" y="3922217"/>
                </a:lnTo>
                <a:lnTo>
                  <a:pt x="4179380" y="3939036"/>
                </a:lnTo>
                <a:lnTo>
                  <a:pt x="4136289" y="3953049"/>
                </a:lnTo>
                <a:lnTo>
                  <a:pt x="4091963" y="3964143"/>
                </a:lnTo>
                <a:lnTo>
                  <a:pt x="4046514" y="3972206"/>
                </a:lnTo>
                <a:lnTo>
                  <a:pt x="4000054" y="3977127"/>
                </a:lnTo>
                <a:lnTo>
                  <a:pt x="3952695" y="3978792"/>
                </a:lnTo>
                <a:lnTo>
                  <a:pt x="663143" y="3978792"/>
                </a:lnTo>
                <a:lnTo>
                  <a:pt x="615784" y="3977127"/>
                </a:lnTo>
                <a:lnTo>
                  <a:pt x="569323" y="3972206"/>
                </a:lnTo>
                <a:lnTo>
                  <a:pt x="523874" y="3964143"/>
                </a:lnTo>
                <a:lnTo>
                  <a:pt x="479548" y="3953049"/>
                </a:lnTo>
                <a:lnTo>
                  <a:pt x="436457" y="3939036"/>
                </a:lnTo>
                <a:lnTo>
                  <a:pt x="394714" y="3922217"/>
                </a:lnTo>
                <a:lnTo>
                  <a:pt x="354431" y="3902703"/>
                </a:lnTo>
                <a:lnTo>
                  <a:pt x="315719" y="3880608"/>
                </a:lnTo>
                <a:lnTo>
                  <a:pt x="278692" y="3856043"/>
                </a:lnTo>
                <a:lnTo>
                  <a:pt x="243462" y="3829120"/>
                </a:lnTo>
                <a:lnTo>
                  <a:pt x="210140" y="3799952"/>
                </a:lnTo>
                <a:lnTo>
                  <a:pt x="178839" y="3768651"/>
                </a:lnTo>
                <a:lnTo>
                  <a:pt x="149671" y="3735329"/>
                </a:lnTo>
                <a:lnTo>
                  <a:pt x="122748" y="3700099"/>
                </a:lnTo>
                <a:lnTo>
                  <a:pt x="98183" y="3663072"/>
                </a:lnTo>
                <a:lnTo>
                  <a:pt x="76088" y="3624360"/>
                </a:lnTo>
                <a:lnTo>
                  <a:pt x="56574" y="3584077"/>
                </a:lnTo>
                <a:lnTo>
                  <a:pt x="39755" y="3542334"/>
                </a:lnTo>
                <a:lnTo>
                  <a:pt x="25742" y="3499243"/>
                </a:lnTo>
                <a:lnTo>
                  <a:pt x="14648" y="3454916"/>
                </a:lnTo>
                <a:lnTo>
                  <a:pt x="6585" y="3409467"/>
                </a:lnTo>
                <a:lnTo>
                  <a:pt x="1665" y="3363007"/>
                </a:lnTo>
                <a:lnTo>
                  <a:pt x="0" y="3315648"/>
                </a:lnTo>
                <a:lnTo>
                  <a:pt x="0" y="663143"/>
                </a:lnTo>
                <a:close/>
              </a:path>
            </a:pathLst>
          </a:custGeom>
          <a:ln w="9525">
            <a:solidFill>
              <a:srgbClr val="0091DA"/>
            </a:solidFill>
          </a:ln>
        </p:spPr>
        <p:txBody>
          <a:bodyPr wrap="square" lIns="0" tIns="0" rIns="0" bIns="0" rtlCol="0"/>
          <a:lstStyle/>
          <a:p>
            <a:endParaRPr/>
          </a:p>
        </p:txBody>
      </p:sp>
      <p:sp>
        <p:nvSpPr>
          <p:cNvPr id="6" name="object 6"/>
          <p:cNvSpPr/>
          <p:nvPr/>
        </p:nvSpPr>
        <p:spPr>
          <a:xfrm>
            <a:off x="5650506" y="1203436"/>
            <a:ext cx="3465335" cy="338952"/>
          </a:xfrm>
          <a:custGeom>
            <a:avLst/>
            <a:gdLst/>
            <a:ahLst/>
            <a:cxnLst/>
            <a:rect l="l" t="t" r="r" b="b"/>
            <a:pathLst>
              <a:path w="1783714" h="197484">
                <a:moveTo>
                  <a:pt x="0" y="32913"/>
                </a:moveTo>
                <a:lnTo>
                  <a:pt x="2586" y="20101"/>
                </a:lnTo>
                <a:lnTo>
                  <a:pt x="9639" y="9640"/>
                </a:lnTo>
                <a:lnTo>
                  <a:pt x="20101" y="2586"/>
                </a:lnTo>
                <a:lnTo>
                  <a:pt x="32912" y="0"/>
                </a:lnTo>
                <a:lnTo>
                  <a:pt x="1750528" y="0"/>
                </a:lnTo>
                <a:lnTo>
                  <a:pt x="1763339" y="2586"/>
                </a:lnTo>
                <a:lnTo>
                  <a:pt x="1773800" y="9640"/>
                </a:lnTo>
                <a:lnTo>
                  <a:pt x="1780854" y="20101"/>
                </a:lnTo>
                <a:lnTo>
                  <a:pt x="1783441" y="32913"/>
                </a:lnTo>
                <a:lnTo>
                  <a:pt x="1783441" y="164557"/>
                </a:lnTo>
                <a:lnTo>
                  <a:pt x="1780854" y="177369"/>
                </a:lnTo>
                <a:lnTo>
                  <a:pt x="1773800" y="187830"/>
                </a:lnTo>
                <a:lnTo>
                  <a:pt x="1763339" y="194884"/>
                </a:lnTo>
                <a:lnTo>
                  <a:pt x="1750528" y="197471"/>
                </a:lnTo>
                <a:lnTo>
                  <a:pt x="32912" y="197471"/>
                </a:lnTo>
                <a:lnTo>
                  <a:pt x="20101" y="194884"/>
                </a:lnTo>
                <a:lnTo>
                  <a:pt x="9639" y="187830"/>
                </a:lnTo>
                <a:lnTo>
                  <a:pt x="2586" y="177369"/>
                </a:lnTo>
                <a:lnTo>
                  <a:pt x="0" y="164557"/>
                </a:lnTo>
                <a:lnTo>
                  <a:pt x="0" y="32913"/>
                </a:lnTo>
                <a:close/>
              </a:path>
            </a:pathLst>
          </a:custGeom>
          <a:ln w="25400">
            <a:solidFill>
              <a:srgbClr val="717074"/>
            </a:solidFill>
          </a:ln>
        </p:spPr>
        <p:txBody>
          <a:bodyPr wrap="square" lIns="0" tIns="0" rIns="0" bIns="0" rtlCol="0"/>
          <a:lstStyle/>
          <a:p>
            <a:pPr algn="ctr"/>
            <a:r>
              <a:rPr lang="en-US" b="1">
                <a:solidFill>
                  <a:schemeClr val="tx2"/>
                </a:solidFill>
              </a:rPr>
              <a:t>POD</a:t>
            </a:r>
            <a:endParaRPr b="1">
              <a:solidFill>
                <a:schemeClr val="tx2"/>
              </a:solidFill>
            </a:endParaRPr>
          </a:p>
        </p:txBody>
      </p:sp>
      <p:sp>
        <p:nvSpPr>
          <p:cNvPr id="8" name="object 8"/>
          <p:cNvSpPr/>
          <p:nvPr/>
        </p:nvSpPr>
        <p:spPr>
          <a:xfrm>
            <a:off x="5317555" y="1769934"/>
            <a:ext cx="1705645" cy="1299061"/>
          </a:xfrm>
          <a:custGeom>
            <a:avLst/>
            <a:gdLst/>
            <a:ahLst/>
            <a:cxnLst/>
            <a:rect l="l" t="t" r="r" b="b"/>
            <a:pathLst>
              <a:path w="1588135" h="1231900">
                <a:moveTo>
                  <a:pt x="1382561" y="0"/>
                </a:moveTo>
                <a:lnTo>
                  <a:pt x="205230" y="0"/>
                </a:lnTo>
                <a:lnTo>
                  <a:pt x="158173" y="5420"/>
                </a:lnTo>
                <a:lnTo>
                  <a:pt x="114975" y="20859"/>
                </a:lnTo>
                <a:lnTo>
                  <a:pt x="76869" y="45086"/>
                </a:lnTo>
                <a:lnTo>
                  <a:pt x="45086" y="76869"/>
                </a:lnTo>
                <a:lnTo>
                  <a:pt x="20859" y="114975"/>
                </a:lnTo>
                <a:lnTo>
                  <a:pt x="5420" y="158173"/>
                </a:lnTo>
                <a:lnTo>
                  <a:pt x="0" y="205230"/>
                </a:lnTo>
                <a:lnTo>
                  <a:pt x="0" y="1026124"/>
                </a:lnTo>
                <a:lnTo>
                  <a:pt x="5420" y="1073182"/>
                </a:lnTo>
                <a:lnTo>
                  <a:pt x="20859" y="1116379"/>
                </a:lnTo>
                <a:lnTo>
                  <a:pt x="45086" y="1154485"/>
                </a:lnTo>
                <a:lnTo>
                  <a:pt x="76869" y="1186268"/>
                </a:lnTo>
                <a:lnTo>
                  <a:pt x="114975" y="1210495"/>
                </a:lnTo>
                <a:lnTo>
                  <a:pt x="158173" y="1225934"/>
                </a:lnTo>
                <a:lnTo>
                  <a:pt x="205230" y="1231355"/>
                </a:lnTo>
                <a:lnTo>
                  <a:pt x="1382561" y="1231355"/>
                </a:lnTo>
                <a:lnTo>
                  <a:pt x="1429618" y="1225934"/>
                </a:lnTo>
                <a:lnTo>
                  <a:pt x="1472816" y="1210495"/>
                </a:lnTo>
                <a:lnTo>
                  <a:pt x="1510922" y="1186268"/>
                </a:lnTo>
                <a:lnTo>
                  <a:pt x="1542704" y="1154485"/>
                </a:lnTo>
                <a:lnTo>
                  <a:pt x="1566932" y="1116379"/>
                </a:lnTo>
                <a:lnTo>
                  <a:pt x="1582371" y="1073182"/>
                </a:lnTo>
                <a:lnTo>
                  <a:pt x="1587792" y="1026124"/>
                </a:lnTo>
                <a:lnTo>
                  <a:pt x="1587792" y="205230"/>
                </a:lnTo>
                <a:lnTo>
                  <a:pt x="1582371" y="158173"/>
                </a:lnTo>
                <a:lnTo>
                  <a:pt x="1566932" y="114975"/>
                </a:lnTo>
                <a:lnTo>
                  <a:pt x="1542704" y="76869"/>
                </a:lnTo>
                <a:lnTo>
                  <a:pt x="1510922" y="45086"/>
                </a:lnTo>
                <a:lnTo>
                  <a:pt x="1472816" y="20859"/>
                </a:lnTo>
                <a:lnTo>
                  <a:pt x="1429618" y="5420"/>
                </a:lnTo>
                <a:lnTo>
                  <a:pt x="1382561" y="0"/>
                </a:lnTo>
                <a:close/>
              </a:path>
            </a:pathLst>
          </a:custGeom>
          <a:solidFill>
            <a:srgbClr val="0091DA"/>
          </a:solidFill>
        </p:spPr>
        <p:txBody>
          <a:bodyPr wrap="square" lIns="0" tIns="0" rIns="0" bIns="0" rtlCol="0"/>
          <a:lstStyle/>
          <a:p>
            <a:endParaRPr/>
          </a:p>
        </p:txBody>
      </p:sp>
      <p:sp>
        <p:nvSpPr>
          <p:cNvPr id="9" name="object 9"/>
          <p:cNvSpPr/>
          <p:nvPr/>
        </p:nvSpPr>
        <p:spPr>
          <a:xfrm>
            <a:off x="5317555" y="1769934"/>
            <a:ext cx="1705645" cy="1299061"/>
          </a:xfrm>
          <a:custGeom>
            <a:avLst/>
            <a:gdLst/>
            <a:ahLst/>
            <a:cxnLst/>
            <a:rect l="l" t="t" r="r" b="b"/>
            <a:pathLst>
              <a:path w="1588135" h="1231900">
                <a:moveTo>
                  <a:pt x="0" y="205230"/>
                </a:moveTo>
                <a:lnTo>
                  <a:pt x="5420" y="158173"/>
                </a:lnTo>
                <a:lnTo>
                  <a:pt x="20859" y="114975"/>
                </a:lnTo>
                <a:lnTo>
                  <a:pt x="45086" y="76869"/>
                </a:lnTo>
                <a:lnTo>
                  <a:pt x="76869" y="45086"/>
                </a:lnTo>
                <a:lnTo>
                  <a:pt x="114975" y="20859"/>
                </a:lnTo>
                <a:lnTo>
                  <a:pt x="158172" y="5420"/>
                </a:lnTo>
                <a:lnTo>
                  <a:pt x="205230" y="0"/>
                </a:lnTo>
                <a:lnTo>
                  <a:pt x="1382562" y="0"/>
                </a:lnTo>
                <a:lnTo>
                  <a:pt x="1429619" y="5420"/>
                </a:lnTo>
                <a:lnTo>
                  <a:pt x="1472816" y="20859"/>
                </a:lnTo>
                <a:lnTo>
                  <a:pt x="1510922" y="45086"/>
                </a:lnTo>
                <a:lnTo>
                  <a:pt x="1542705" y="76869"/>
                </a:lnTo>
                <a:lnTo>
                  <a:pt x="1566932" y="114975"/>
                </a:lnTo>
                <a:lnTo>
                  <a:pt x="1582371" y="158173"/>
                </a:lnTo>
                <a:lnTo>
                  <a:pt x="1587792" y="205230"/>
                </a:lnTo>
                <a:lnTo>
                  <a:pt x="1587792" y="1026125"/>
                </a:lnTo>
                <a:lnTo>
                  <a:pt x="1582371" y="1073182"/>
                </a:lnTo>
                <a:lnTo>
                  <a:pt x="1566932" y="1116379"/>
                </a:lnTo>
                <a:lnTo>
                  <a:pt x="1542705" y="1154485"/>
                </a:lnTo>
                <a:lnTo>
                  <a:pt x="1510922" y="1186268"/>
                </a:lnTo>
                <a:lnTo>
                  <a:pt x="1472816" y="1210495"/>
                </a:lnTo>
                <a:lnTo>
                  <a:pt x="1429619" y="1225934"/>
                </a:lnTo>
                <a:lnTo>
                  <a:pt x="1382562" y="1231355"/>
                </a:lnTo>
                <a:lnTo>
                  <a:pt x="205230" y="1231355"/>
                </a:lnTo>
                <a:lnTo>
                  <a:pt x="158172" y="1225934"/>
                </a:lnTo>
                <a:lnTo>
                  <a:pt x="114975" y="1210495"/>
                </a:lnTo>
                <a:lnTo>
                  <a:pt x="76869" y="1186268"/>
                </a:lnTo>
                <a:lnTo>
                  <a:pt x="45086" y="1154485"/>
                </a:lnTo>
                <a:lnTo>
                  <a:pt x="20859" y="1116379"/>
                </a:lnTo>
                <a:lnTo>
                  <a:pt x="5420" y="1073182"/>
                </a:lnTo>
                <a:lnTo>
                  <a:pt x="0" y="1026125"/>
                </a:lnTo>
                <a:lnTo>
                  <a:pt x="0" y="205230"/>
                </a:lnTo>
                <a:close/>
              </a:path>
            </a:pathLst>
          </a:custGeom>
          <a:ln w="25400">
            <a:solidFill>
              <a:srgbClr val="0069A0"/>
            </a:solidFill>
          </a:ln>
        </p:spPr>
        <p:txBody>
          <a:bodyPr wrap="square" lIns="0" tIns="0" rIns="0" bIns="0" rtlCol="0"/>
          <a:lstStyle/>
          <a:p>
            <a:endParaRPr/>
          </a:p>
        </p:txBody>
      </p:sp>
      <p:sp>
        <p:nvSpPr>
          <p:cNvPr id="10" name="object 10"/>
          <p:cNvSpPr txBox="1"/>
          <p:nvPr/>
        </p:nvSpPr>
        <p:spPr>
          <a:xfrm>
            <a:off x="5513609" y="2067955"/>
            <a:ext cx="1324891" cy="368686"/>
          </a:xfrm>
          <a:prstGeom prst="rect">
            <a:avLst/>
          </a:prstGeom>
        </p:spPr>
        <p:txBody>
          <a:bodyPr vert="horz" wrap="square" lIns="0" tIns="6350" rIns="0" bIns="0" rtlCol="0">
            <a:spAutoFit/>
          </a:bodyPr>
          <a:lstStyle/>
          <a:p>
            <a:pPr marL="256540" marR="5080" indent="-244475">
              <a:lnSpc>
                <a:spcPct val="103299"/>
              </a:lnSpc>
              <a:spcBef>
                <a:spcPts val="50"/>
              </a:spcBef>
            </a:pPr>
            <a:r>
              <a:rPr sz="1200" spc="-5">
                <a:solidFill>
                  <a:srgbClr val="FFFFFF"/>
                </a:solidFill>
                <a:latin typeface="Calibri"/>
                <a:cs typeface="Calibri"/>
              </a:rPr>
              <a:t>Monitoring</a:t>
            </a:r>
            <a:r>
              <a:rPr sz="1200" spc="-65">
                <a:solidFill>
                  <a:srgbClr val="FFFFFF"/>
                </a:solidFill>
                <a:latin typeface="Calibri"/>
                <a:cs typeface="Calibri"/>
              </a:rPr>
              <a:t> </a:t>
            </a:r>
            <a:r>
              <a:rPr sz="1200" spc="-10">
                <a:solidFill>
                  <a:srgbClr val="FFFFFF"/>
                </a:solidFill>
                <a:latin typeface="Calibri"/>
                <a:cs typeface="Calibri"/>
              </a:rPr>
              <a:t>Agent  Container</a:t>
            </a:r>
            <a:endParaRPr sz="1200">
              <a:latin typeface="Calibri"/>
              <a:cs typeface="Calibri"/>
            </a:endParaRPr>
          </a:p>
        </p:txBody>
      </p:sp>
      <p:sp>
        <p:nvSpPr>
          <p:cNvPr id="11" name="object 11"/>
          <p:cNvSpPr/>
          <p:nvPr/>
        </p:nvSpPr>
        <p:spPr>
          <a:xfrm>
            <a:off x="5317553" y="3883988"/>
            <a:ext cx="1660635" cy="1299061"/>
          </a:xfrm>
          <a:custGeom>
            <a:avLst/>
            <a:gdLst/>
            <a:ahLst/>
            <a:cxnLst/>
            <a:rect l="l" t="t" r="r" b="b"/>
            <a:pathLst>
              <a:path w="1546225" h="1231900">
                <a:moveTo>
                  <a:pt x="1340789" y="0"/>
                </a:moveTo>
                <a:lnTo>
                  <a:pt x="205229" y="0"/>
                </a:lnTo>
                <a:lnTo>
                  <a:pt x="158172" y="5420"/>
                </a:lnTo>
                <a:lnTo>
                  <a:pt x="114974" y="20859"/>
                </a:lnTo>
                <a:lnTo>
                  <a:pt x="76868" y="45086"/>
                </a:lnTo>
                <a:lnTo>
                  <a:pt x="45086" y="76868"/>
                </a:lnTo>
                <a:lnTo>
                  <a:pt x="20859" y="114974"/>
                </a:lnTo>
                <a:lnTo>
                  <a:pt x="5420" y="158172"/>
                </a:lnTo>
                <a:lnTo>
                  <a:pt x="0" y="205229"/>
                </a:lnTo>
                <a:lnTo>
                  <a:pt x="0" y="1026124"/>
                </a:lnTo>
                <a:lnTo>
                  <a:pt x="5420" y="1073181"/>
                </a:lnTo>
                <a:lnTo>
                  <a:pt x="20859" y="1116379"/>
                </a:lnTo>
                <a:lnTo>
                  <a:pt x="45086" y="1154484"/>
                </a:lnTo>
                <a:lnTo>
                  <a:pt x="76868" y="1186267"/>
                </a:lnTo>
                <a:lnTo>
                  <a:pt x="114974" y="1210494"/>
                </a:lnTo>
                <a:lnTo>
                  <a:pt x="158172" y="1225933"/>
                </a:lnTo>
                <a:lnTo>
                  <a:pt x="205229" y="1231353"/>
                </a:lnTo>
                <a:lnTo>
                  <a:pt x="1340789" y="1231353"/>
                </a:lnTo>
                <a:lnTo>
                  <a:pt x="1387846" y="1225933"/>
                </a:lnTo>
                <a:lnTo>
                  <a:pt x="1431044" y="1210494"/>
                </a:lnTo>
                <a:lnTo>
                  <a:pt x="1469150" y="1186267"/>
                </a:lnTo>
                <a:lnTo>
                  <a:pt x="1500932" y="1154484"/>
                </a:lnTo>
                <a:lnTo>
                  <a:pt x="1525159" y="1116379"/>
                </a:lnTo>
                <a:lnTo>
                  <a:pt x="1540598" y="1073181"/>
                </a:lnTo>
                <a:lnTo>
                  <a:pt x="1546019" y="1026124"/>
                </a:lnTo>
                <a:lnTo>
                  <a:pt x="1546019" y="205229"/>
                </a:lnTo>
                <a:lnTo>
                  <a:pt x="1540598" y="158172"/>
                </a:lnTo>
                <a:lnTo>
                  <a:pt x="1525159" y="114974"/>
                </a:lnTo>
                <a:lnTo>
                  <a:pt x="1500932" y="76868"/>
                </a:lnTo>
                <a:lnTo>
                  <a:pt x="1469150" y="45086"/>
                </a:lnTo>
                <a:lnTo>
                  <a:pt x="1431044" y="20859"/>
                </a:lnTo>
                <a:lnTo>
                  <a:pt x="1387846" y="5420"/>
                </a:lnTo>
                <a:lnTo>
                  <a:pt x="1340789" y="0"/>
                </a:lnTo>
                <a:close/>
              </a:path>
            </a:pathLst>
          </a:custGeom>
          <a:solidFill>
            <a:srgbClr val="0091DA"/>
          </a:solidFill>
        </p:spPr>
        <p:txBody>
          <a:bodyPr wrap="square" lIns="0" tIns="0" rIns="0" bIns="0" rtlCol="0"/>
          <a:lstStyle/>
          <a:p>
            <a:endParaRPr/>
          </a:p>
        </p:txBody>
      </p:sp>
      <p:sp>
        <p:nvSpPr>
          <p:cNvPr id="12" name="object 12"/>
          <p:cNvSpPr/>
          <p:nvPr/>
        </p:nvSpPr>
        <p:spPr>
          <a:xfrm>
            <a:off x="5317553" y="3883988"/>
            <a:ext cx="1660635" cy="1299061"/>
          </a:xfrm>
          <a:custGeom>
            <a:avLst/>
            <a:gdLst/>
            <a:ahLst/>
            <a:cxnLst/>
            <a:rect l="l" t="t" r="r" b="b"/>
            <a:pathLst>
              <a:path w="1546225" h="1231900">
                <a:moveTo>
                  <a:pt x="0" y="205229"/>
                </a:moveTo>
                <a:lnTo>
                  <a:pt x="5420" y="158172"/>
                </a:lnTo>
                <a:lnTo>
                  <a:pt x="20859" y="114974"/>
                </a:lnTo>
                <a:lnTo>
                  <a:pt x="45086" y="76869"/>
                </a:lnTo>
                <a:lnTo>
                  <a:pt x="76869" y="45086"/>
                </a:lnTo>
                <a:lnTo>
                  <a:pt x="114974" y="20859"/>
                </a:lnTo>
                <a:lnTo>
                  <a:pt x="158172" y="5420"/>
                </a:lnTo>
                <a:lnTo>
                  <a:pt x="205229" y="0"/>
                </a:lnTo>
                <a:lnTo>
                  <a:pt x="1340790" y="0"/>
                </a:lnTo>
                <a:lnTo>
                  <a:pt x="1387847" y="5420"/>
                </a:lnTo>
                <a:lnTo>
                  <a:pt x="1431045" y="20859"/>
                </a:lnTo>
                <a:lnTo>
                  <a:pt x="1469151" y="45086"/>
                </a:lnTo>
                <a:lnTo>
                  <a:pt x="1500933" y="76869"/>
                </a:lnTo>
                <a:lnTo>
                  <a:pt x="1525160" y="114974"/>
                </a:lnTo>
                <a:lnTo>
                  <a:pt x="1540599" y="158172"/>
                </a:lnTo>
                <a:lnTo>
                  <a:pt x="1546020" y="205229"/>
                </a:lnTo>
                <a:lnTo>
                  <a:pt x="1546020" y="1026125"/>
                </a:lnTo>
                <a:lnTo>
                  <a:pt x="1540599" y="1073182"/>
                </a:lnTo>
                <a:lnTo>
                  <a:pt x="1525160" y="1116380"/>
                </a:lnTo>
                <a:lnTo>
                  <a:pt x="1500933" y="1154486"/>
                </a:lnTo>
                <a:lnTo>
                  <a:pt x="1469151" y="1186268"/>
                </a:lnTo>
                <a:lnTo>
                  <a:pt x="1431045" y="1210495"/>
                </a:lnTo>
                <a:lnTo>
                  <a:pt x="1387847" y="1225934"/>
                </a:lnTo>
                <a:lnTo>
                  <a:pt x="1340790" y="1231355"/>
                </a:lnTo>
                <a:lnTo>
                  <a:pt x="205229" y="1231355"/>
                </a:lnTo>
                <a:lnTo>
                  <a:pt x="158172" y="1225934"/>
                </a:lnTo>
                <a:lnTo>
                  <a:pt x="114974" y="1210495"/>
                </a:lnTo>
                <a:lnTo>
                  <a:pt x="76869" y="1186268"/>
                </a:lnTo>
                <a:lnTo>
                  <a:pt x="45086" y="1154486"/>
                </a:lnTo>
                <a:lnTo>
                  <a:pt x="20859" y="1116380"/>
                </a:lnTo>
                <a:lnTo>
                  <a:pt x="5420" y="1073182"/>
                </a:lnTo>
                <a:lnTo>
                  <a:pt x="0" y="1026125"/>
                </a:lnTo>
                <a:lnTo>
                  <a:pt x="0" y="205229"/>
                </a:lnTo>
                <a:close/>
              </a:path>
            </a:pathLst>
          </a:custGeom>
          <a:ln w="25400">
            <a:solidFill>
              <a:srgbClr val="0069A0"/>
            </a:solidFill>
          </a:ln>
        </p:spPr>
        <p:txBody>
          <a:bodyPr wrap="square" lIns="0" tIns="0" rIns="0" bIns="0" rtlCol="0"/>
          <a:lstStyle/>
          <a:p>
            <a:endParaRPr/>
          </a:p>
        </p:txBody>
      </p:sp>
      <p:sp>
        <p:nvSpPr>
          <p:cNvPr id="13" name="object 13"/>
          <p:cNvSpPr txBox="1"/>
          <p:nvPr/>
        </p:nvSpPr>
        <p:spPr>
          <a:xfrm>
            <a:off x="5809359" y="4287122"/>
            <a:ext cx="677893" cy="432000"/>
          </a:xfrm>
          <a:prstGeom prst="rect">
            <a:avLst/>
          </a:prstGeom>
        </p:spPr>
        <p:txBody>
          <a:bodyPr vert="horz" wrap="square" lIns="0" tIns="12700" rIns="0" bIns="0" rtlCol="0">
            <a:spAutoFit/>
          </a:bodyPr>
          <a:lstStyle/>
          <a:p>
            <a:pPr marL="97155">
              <a:lnSpc>
                <a:spcPct val="100000"/>
              </a:lnSpc>
              <a:spcBef>
                <a:spcPts val="100"/>
              </a:spcBef>
            </a:pPr>
            <a:r>
              <a:rPr sz="1200" spc="-5">
                <a:solidFill>
                  <a:srgbClr val="FFFFFF"/>
                </a:solidFill>
                <a:latin typeface="Calibri"/>
                <a:cs typeface="Calibri"/>
              </a:rPr>
              <a:t>MySQL</a:t>
            </a:r>
            <a:endParaRPr sz="1200">
              <a:latin typeface="Calibri"/>
              <a:cs typeface="Calibri"/>
            </a:endParaRPr>
          </a:p>
          <a:p>
            <a:pPr marL="12700">
              <a:lnSpc>
                <a:spcPct val="100000"/>
              </a:lnSpc>
              <a:spcBef>
                <a:spcPts val="45"/>
              </a:spcBef>
            </a:pPr>
            <a:r>
              <a:rPr sz="1200" spc="-10">
                <a:solidFill>
                  <a:srgbClr val="FFFFFF"/>
                </a:solidFill>
                <a:latin typeface="Calibri"/>
                <a:cs typeface="Calibri"/>
              </a:rPr>
              <a:t>Container</a:t>
            </a:r>
            <a:endParaRPr sz="1200">
              <a:latin typeface="Calibri"/>
              <a:cs typeface="Calibri"/>
            </a:endParaRPr>
          </a:p>
        </p:txBody>
      </p:sp>
      <p:sp>
        <p:nvSpPr>
          <p:cNvPr id="14" name="object 14"/>
          <p:cNvSpPr/>
          <p:nvPr/>
        </p:nvSpPr>
        <p:spPr>
          <a:xfrm>
            <a:off x="7722270" y="3883988"/>
            <a:ext cx="1660635" cy="1299061"/>
          </a:xfrm>
          <a:custGeom>
            <a:avLst/>
            <a:gdLst/>
            <a:ahLst/>
            <a:cxnLst/>
            <a:rect l="l" t="t" r="r" b="b"/>
            <a:pathLst>
              <a:path w="1546225" h="1231900">
                <a:moveTo>
                  <a:pt x="1340789" y="0"/>
                </a:moveTo>
                <a:lnTo>
                  <a:pt x="205229" y="0"/>
                </a:lnTo>
                <a:lnTo>
                  <a:pt x="158172" y="5420"/>
                </a:lnTo>
                <a:lnTo>
                  <a:pt x="114974" y="20859"/>
                </a:lnTo>
                <a:lnTo>
                  <a:pt x="76868" y="45086"/>
                </a:lnTo>
                <a:lnTo>
                  <a:pt x="45086" y="76868"/>
                </a:lnTo>
                <a:lnTo>
                  <a:pt x="20859" y="114974"/>
                </a:lnTo>
                <a:lnTo>
                  <a:pt x="5420" y="158172"/>
                </a:lnTo>
                <a:lnTo>
                  <a:pt x="0" y="205229"/>
                </a:lnTo>
                <a:lnTo>
                  <a:pt x="0" y="1026124"/>
                </a:lnTo>
                <a:lnTo>
                  <a:pt x="5420" y="1073181"/>
                </a:lnTo>
                <a:lnTo>
                  <a:pt x="20859" y="1116379"/>
                </a:lnTo>
                <a:lnTo>
                  <a:pt x="45086" y="1154484"/>
                </a:lnTo>
                <a:lnTo>
                  <a:pt x="76868" y="1186267"/>
                </a:lnTo>
                <a:lnTo>
                  <a:pt x="114974" y="1210494"/>
                </a:lnTo>
                <a:lnTo>
                  <a:pt x="158172" y="1225933"/>
                </a:lnTo>
                <a:lnTo>
                  <a:pt x="205229" y="1231353"/>
                </a:lnTo>
                <a:lnTo>
                  <a:pt x="1340789" y="1231353"/>
                </a:lnTo>
                <a:lnTo>
                  <a:pt x="1387846" y="1225933"/>
                </a:lnTo>
                <a:lnTo>
                  <a:pt x="1431044" y="1210494"/>
                </a:lnTo>
                <a:lnTo>
                  <a:pt x="1469150" y="1186267"/>
                </a:lnTo>
                <a:lnTo>
                  <a:pt x="1500932" y="1154484"/>
                </a:lnTo>
                <a:lnTo>
                  <a:pt x="1525159" y="1116379"/>
                </a:lnTo>
                <a:lnTo>
                  <a:pt x="1540598" y="1073181"/>
                </a:lnTo>
                <a:lnTo>
                  <a:pt x="1546019" y="1026124"/>
                </a:lnTo>
                <a:lnTo>
                  <a:pt x="1546019" y="205229"/>
                </a:lnTo>
                <a:lnTo>
                  <a:pt x="1540598" y="158172"/>
                </a:lnTo>
                <a:lnTo>
                  <a:pt x="1525159" y="114974"/>
                </a:lnTo>
                <a:lnTo>
                  <a:pt x="1500932" y="76868"/>
                </a:lnTo>
                <a:lnTo>
                  <a:pt x="1469150" y="45086"/>
                </a:lnTo>
                <a:lnTo>
                  <a:pt x="1431044" y="20859"/>
                </a:lnTo>
                <a:lnTo>
                  <a:pt x="1387846" y="5420"/>
                </a:lnTo>
                <a:lnTo>
                  <a:pt x="1340789" y="0"/>
                </a:lnTo>
                <a:close/>
              </a:path>
            </a:pathLst>
          </a:custGeom>
          <a:solidFill>
            <a:srgbClr val="0091DA"/>
          </a:solidFill>
        </p:spPr>
        <p:txBody>
          <a:bodyPr wrap="square" lIns="0" tIns="0" rIns="0" bIns="0" rtlCol="0"/>
          <a:lstStyle/>
          <a:p>
            <a:endParaRPr/>
          </a:p>
        </p:txBody>
      </p:sp>
      <p:sp>
        <p:nvSpPr>
          <p:cNvPr id="15" name="object 15"/>
          <p:cNvSpPr/>
          <p:nvPr/>
        </p:nvSpPr>
        <p:spPr>
          <a:xfrm>
            <a:off x="7722270" y="3883988"/>
            <a:ext cx="1660635" cy="1299061"/>
          </a:xfrm>
          <a:custGeom>
            <a:avLst/>
            <a:gdLst/>
            <a:ahLst/>
            <a:cxnLst/>
            <a:rect l="l" t="t" r="r" b="b"/>
            <a:pathLst>
              <a:path w="1546225" h="1231900">
                <a:moveTo>
                  <a:pt x="0" y="205229"/>
                </a:moveTo>
                <a:lnTo>
                  <a:pt x="5420" y="158172"/>
                </a:lnTo>
                <a:lnTo>
                  <a:pt x="20859" y="114974"/>
                </a:lnTo>
                <a:lnTo>
                  <a:pt x="45086" y="76869"/>
                </a:lnTo>
                <a:lnTo>
                  <a:pt x="76869" y="45086"/>
                </a:lnTo>
                <a:lnTo>
                  <a:pt x="114974" y="20859"/>
                </a:lnTo>
                <a:lnTo>
                  <a:pt x="158172" y="5420"/>
                </a:lnTo>
                <a:lnTo>
                  <a:pt x="205229" y="0"/>
                </a:lnTo>
                <a:lnTo>
                  <a:pt x="1340790" y="0"/>
                </a:lnTo>
                <a:lnTo>
                  <a:pt x="1387847" y="5420"/>
                </a:lnTo>
                <a:lnTo>
                  <a:pt x="1431045" y="20859"/>
                </a:lnTo>
                <a:lnTo>
                  <a:pt x="1469151" y="45086"/>
                </a:lnTo>
                <a:lnTo>
                  <a:pt x="1500933" y="76869"/>
                </a:lnTo>
                <a:lnTo>
                  <a:pt x="1525160" y="114974"/>
                </a:lnTo>
                <a:lnTo>
                  <a:pt x="1540599" y="158172"/>
                </a:lnTo>
                <a:lnTo>
                  <a:pt x="1546020" y="205229"/>
                </a:lnTo>
                <a:lnTo>
                  <a:pt x="1546020" y="1026125"/>
                </a:lnTo>
                <a:lnTo>
                  <a:pt x="1540599" y="1073182"/>
                </a:lnTo>
                <a:lnTo>
                  <a:pt x="1525160" y="1116380"/>
                </a:lnTo>
                <a:lnTo>
                  <a:pt x="1500933" y="1154486"/>
                </a:lnTo>
                <a:lnTo>
                  <a:pt x="1469151" y="1186268"/>
                </a:lnTo>
                <a:lnTo>
                  <a:pt x="1431045" y="1210495"/>
                </a:lnTo>
                <a:lnTo>
                  <a:pt x="1387847" y="1225934"/>
                </a:lnTo>
                <a:lnTo>
                  <a:pt x="1340790" y="1231355"/>
                </a:lnTo>
                <a:lnTo>
                  <a:pt x="205229" y="1231355"/>
                </a:lnTo>
                <a:lnTo>
                  <a:pt x="158172" y="1225934"/>
                </a:lnTo>
                <a:lnTo>
                  <a:pt x="114974" y="1210495"/>
                </a:lnTo>
                <a:lnTo>
                  <a:pt x="76869" y="1186268"/>
                </a:lnTo>
                <a:lnTo>
                  <a:pt x="45086" y="1154486"/>
                </a:lnTo>
                <a:lnTo>
                  <a:pt x="20859" y="1116380"/>
                </a:lnTo>
                <a:lnTo>
                  <a:pt x="5420" y="1073182"/>
                </a:lnTo>
                <a:lnTo>
                  <a:pt x="0" y="1026125"/>
                </a:lnTo>
                <a:lnTo>
                  <a:pt x="0" y="205229"/>
                </a:lnTo>
                <a:close/>
              </a:path>
            </a:pathLst>
          </a:custGeom>
          <a:ln w="25400">
            <a:solidFill>
              <a:srgbClr val="0069A0"/>
            </a:solidFill>
          </a:ln>
        </p:spPr>
        <p:txBody>
          <a:bodyPr wrap="square" lIns="0" tIns="0" rIns="0" bIns="0" rtlCol="0"/>
          <a:lstStyle/>
          <a:p>
            <a:endParaRPr/>
          </a:p>
        </p:txBody>
      </p:sp>
      <p:sp>
        <p:nvSpPr>
          <p:cNvPr id="16" name="object 16"/>
          <p:cNvSpPr txBox="1"/>
          <p:nvPr/>
        </p:nvSpPr>
        <p:spPr>
          <a:xfrm>
            <a:off x="8208653" y="4287122"/>
            <a:ext cx="688123" cy="432000"/>
          </a:xfrm>
          <a:prstGeom prst="rect">
            <a:avLst/>
          </a:prstGeom>
        </p:spPr>
        <p:txBody>
          <a:bodyPr vert="horz" wrap="square" lIns="0" tIns="6350" rIns="0" bIns="0" rtlCol="0">
            <a:spAutoFit/>
          </a:bodyPr>
          <a:lstStyle/>
          <a:p>
            <a:pPr marL="17145" marR="5080" indent="-5080">
              <a:lnSpc>
                <a:spcPct val="103299"/>
              </a:lnSpc>
              <a:spcBef>
                <a:spcPts val="50"/>
              </a:spcBef>
            </a:pPr>
            <a:r>
              <a:rPr sz="1200">
                <a:solidFill>
                  <a:srgbClr val="FFFFFF"/>
                </a:solidFill>
                <a:latin typeface="Calibri"/>
                <a:cs typeface="Calibri"/>
              </a:rPr>
              <a:t>Log</a:t>
            </a:r>
            <a:r>
              <a:rPr sz="1200" spc="-75">
                <a:solidFill>
                  <a:srgbClr val="FFFFFF"/>
                </a:solidFill>
                <a:latin typeface="Calibri"/>
                <a:cs typeface="Calibri"/>
              </a:rPr>
              <a:t> </a:t>
            </a:r>
            <a:r>
              <a:rPr sz="1200" spc="-10">
                <a:solidFill>
                  <a:srgbClr val="FFFFFF"/>
                </a:solidFill>
                <a:latin typeface="Calibri"/>
                <a:cs typeface="Calibri"/>
              </a:rPr>
              <a:t>Agent  </a:t>
            </a:r>
            <a:r>
              <a:rPr sz="1200" spc="-5">
                <a:solidFill>
                  <a:srgbClr val="FFFFFF"/>
                </a:solidFill>
                <a:latin typeface="Calibri"/>
                <a:cs typeface="Calibri"/>
              </a:rPr>
              <a:t>C</a:t>
            </a:r>
            <a:r>
              <a:rPr sz="1200">
                <a:solidFill>
                  <a:srgbClr val="FFFFFF"/>
                </a:solidFill>
                <a:latin typeface="Calibri"/>
                <a:cs typeface="Calibri"/>
              </a:rPr>
              <a:t>o</a:t>
            </a:r>
            <a:r>
              <a:rPr sz="1200" spc="-20">
                <a:solidFill>
                  <a:srgbClr val="FFFFFF"/>
                </a:solidFill>
                <a:latin typeface="Calibri"/>
                <a:cs typeface="Calibri"/>
              </a:rPr>
              <a:t>nt</a:t>
            </a:r>
            <a:r>
              <a:rPr sz="1200">
                <a:solidFill>
                  <a:srgbClr val="FFFFFF"/>
                </a:solidFill>
                <a:latin typeface="Calibri"/>
                <a:cs typeface="Calibri"/>
              </a:rPr>
              <a:t>a</a:t>
            </a:r>
            <a:r>
              <a:rPr sz="1200" spc="-5">
                <a:solidFill>
                  <a:srgbClr val="FFFFFF"/>
                </a:solidFill>
                <a:latin typeface="Calibri"/>
                <a:cs typeface="Calibri"/>
              </a:rPr>
              <a:t>in</a:t>
            </a:r>
            <a:r>
              <a:rPr sz="1200">
                <a:solidFill>
                  <a:srgbClr val="FFFFFF"/>
                </a:solidFill>
                <a:latin typeface="Calibri"/>
                <a:cs typeface="Calibri"/>
              </a:rPr>
              <a:t>er</a:t>
            </a:r>
            <a:endParaRPr sz="1200">
              <a:latin typeface="Calibri"/>
              <a:cs typeface="Calibri"/>
            </a:endParaRPr>
          </a:p>
        </p:txBody>
      </p:sp>
      <p:sp>
        <p:nvSpPr>
          <p:cNvPr id="17" name="object 17"/>
          <p:cNvSpPr/>
          <p:nvPr/>
        </p:nvSpPr>
        <p:spPr>
          <a:xfrm>
            <a:off x="7854012" y="2276360"/>
            <a:ext cx="1397388" cy="859700"/>
          </a:xfrm>
          <a:custGeom>
            <a:avLst/>
            <a:gdLst/>
            <a:ahLst/>
            <a:cxnLst/>
            <a:rect l="l" t="t" r="r" b="b"/>
            <a:pathLst>
              <a:path w="1301115" h="1193164">
                <a:moveTo>
                  <a:pt x="0" y="0"/>
                </a:moveTo>
                <a:lnTo>
                  <a:pt x="0" y="1030466"/>
                </a:lnTo>
                <a:lnTo>
                  <a:pt x="3816" y="1048182"/>
                </a:lnTo>
                <a:lnTo>
                  <a:pt x="33154" y="1081856"/>
                </a:lnTo>
                <a:lnTo>
                  <a:pt x="88791" y="1112526"/>
                </a:lnTo>
                <a:lnTo>
                  <a:pt x="125478" y="1126487"/>
                </a:lnTo>
                <a:lnTo>
                  <a:pt x="167550" y="1139400"/>
                </a:lnTo>
                <a:lnTo>
                  <a:pt x="214609" y="1151164"/>
                </a:lnTo>
                <a:lnTo>
                  <a:pt x="266259" y="1161682"/>
                </a:lnTo>
                <a:lnTo>
                  <a:pt x="322102" y="1170854"/>
                </a:lnTo>
                <a:lnTo>
                  <a:pt x="381743" y="1178581"/>
                </a:lnTo>
                <a:lnTo>
                  <a:pt x="444784" y="1184763"/>
                </a:lnTo>
                <a:lnTo>
                  <a:pt x="510829" y="1189302"/>
                </a:lnTo>
                <a:lnTo>
                  <a:pt x="579480" y="1192097"/>
                </a:lnTo>
                <a:lnTo>
                  <a:pt x="650342" y="1193051"/>
                </a:lnTo>
                <a:lnTo>
                  <a:pt x="721205" y="1192097"/>
                </a:lnTo>
                <a:lnTo>
                  <a:pt x="789856" y="1189302"/>
                </a:lnTo>
                <a:lnTo>
                  <a:pt x="855901" y="1184763"/>
                </a:lnTo>
                <a:lnTo>
                  <a:pt x="918943" y="1178581"/>
                </a:lnTo>
                <a:lnTo>
                  <a:pt x="978583" y="1170854"/>
                </a:lnTo>
                <a:lnTo>
                  <a:pt x="1034427" y="1161682"/>
                </a:lnTo>
                <a:lnTo>
                  <a:pt x="1086077" y="1151164"/>
                </a:lnTo>
                <a:lnTo>
                  <a:pt x="1133136" y="1139400"/>
                </a:lnTo>
                <a:lnTo>
                  <a:pt x="1175208" y="1126487"/>
                </a:lnTo>
                <a:lnTo>
                  <a:pt x="1211895" y="1112526"/>
                </a:lnTo>
                <a:lnTo>
                  <a:pt x="1267532" y="1081856"/>
                </a:lnTo>
                <a:lnTo>
                  <a:pt x="1296870" y="1048182"/>
                </a:lnTo>
                <a:lnTo>
                  <a:pt x="1300687" y="1030466"/>
                </a:lnTo>
                <a:lnTo>
                  <a:pt x="1300687" y="162585"/>
                </a:lnTo>
                <a:lnTo>
                  <a:pt x="650342" y="162585"/>
                </a:lnTo>
                <a:lnTo>
                  <a:pt x="579480" y="161631"/>
                </a:lnTo>
                <a:lnTo>
                  <a:pt x="510829" y="158835"/>
                </a:lnTo>
                <a:lnTo>
                  <a:pt x="444784" y="154296"/>
                </a:lnTo>
                <a:lnTo>
                  <a:pt x="381743" y="148114"/>
                </a:lnTo>
                <a:lnTo>
                  <a:pt x="322102" y="140387"/>
                </a:lnTo>
                <a:lnTo>
                  <a:pt x="266259" y="131216"/>
                </a:lnTo>
                <a:lnTo>
                  <a:pt x="214609" y="120698"/>
                </a:lnTo>
                <a:lnTo>
                  <a:pt x="167550" y="108933"/>
                </a:lnTo>
                <a:lnTo>
                  <a:pt x="125478" y="96021"/>
                </a:lnTo>
                <a:lnTo>
                  <a:pt x="88791" y="82060"/>
                </a:lnTo>
                <a:lnTo>
                  <a:pt x="33154" y="51389"/>
                </a:lnTo>
                <a:lnTo>
                  <a:pt x="3816" y="17715"/>
                </a:lnTo>
                <a:lnTo>
                  <a:pt x="0" y="0"/>
                </a:lnTo>
                <a:close/>
              </a:path>
              <a:path w="1301115" h="1193164">
                <a:moveTo>
                  <a:pt x="1300687" y="0"/>
                </a:moveTo>
                <a:lnTo>
                  <a:pt x="1267532" y="51389"/>
                </a:lnTo>
                <a:lnTo>
                  <a:pt x="1211895" y="82060"/>
                </a:lnTo>
                <a:lnTo>
                  <a:pt x="1175208" y="96021"/>
                </a:lnTo>
                <a:lnTo>
                  <a:pt x="1133136" y="108933"/>
                </a:lnTo>
                <a:lnTo>
                  <a:pt x="1086077" y="120698"/>
                </a:lnTo>
                <a:lnTo>
                  <a:pt x="1034427" y="131216"/>
                </a:lnTo>
                <a:lnTo>
                  <a:pt x="978583" y="140387"/>
                </a:lnTo>
                <a:lnTo>
                  <a:pt x="918943" y="148114"/>
                </a:lnTo>
                <a:lnTo>
                  <a:pt x="855901" y="154296"/>
                </a:lnTo>
                <a:lnTo>
                  <a:pt x="789856" y="158835"/>
                </a:lnTo>
                <a:lnTo>
                  <a:pt x="721205" y="161631"/>
                </a:lnTo>
                <a:lnTo>
                  <a:pt x="650342" y="162585"/>
                </a:lnTo>
                <a:lnTo>
                  <a:pt x="1300687" y="162585"/>
                </a:lnTo>
                <a:lnTo>
                  <a:pt x="1300687" y="0"/>
                </a:lnTo>
                <a:close/>
              </a:path>
            </a:pathLst>
          </a:custGeom>
          <a:solidFill>
            <a:srgbClr val="0091DA"/>
          </a:solidFill>
        </p:spPr>
        <p:txBody>
          <a:bodyPr wrap="square" lIns="0" tIns="0" rIns="0" bIns="0" rtlCol="0"/>
          <a:lstStyle/>
          <a:p>
            <a:endParaRPr/>
          </a:p>
        </p:txBody>
      </p:sp>
      <p:sp>
        <p:nvSpPr>
          <p:cNvPr id="18" name="object 18"/>
          <p:cNvSpPr/>
          <p:nvPr/>
        </p:nvSpPr>
        <p:spPr>
          <a:xfrm>
            <a:off x="7854012" y="2134852"/>
            <a:ext cx="1397388" cy="343514"/>
          </a:xfrm>
          <a:custGeom>
            <a:avLst/>
            <a:gdLst/>
            <a:ahLst/>
            <a:cxnLst/>
            <a:rect l="l" t="t" r="r" b="b"/>
            <a:pathLst>
              <a:path w="1301115" h="325755">
                <a:moveTo>
                  <a:pt x="650342" y="0"/>
                </a:moveTo>
                <a:lnTo>
                  <a:pt x="579480" y="954"/>
                </a:lnTo>
                <a:lnTo>
                  <a:pt x="510829" y="3750"/>
                </a:lnTo>
                <a:lnTo>
                  <a:pt x="444784" y="8288"/>
                </a:lnTo>
                <a:lnTo>
                  <a:pt x="381743" y="14471"/>
                </a:lnTo>
                <a:lnTo>
                  <a:pt x="322102" y="22197"/>
                </a:lnTo>
                <a:lnTo>
                  <a:pt x="266259" y="31369"/>
                </a:lnTo>
                <a:lnTo>
                  <a:pt x="214609" y="41887"/>
                </a:lnTo>
                <a:lnTo>
                  <a:pt x="167550" y="53652"/>
                </a:lnTo>
                <a:lnTo>
                  <a:pt x="125478" y="66565"/>
                </a:lnTo>
                <a:lnTo>
                  <a:pt x="88791" y="80526"/>
                </a:lnTo>
                <a:lnTo>
                  <a:pt x="33154" y="111196"/>
                </a:lnTo>
                <a:lnTo>
                  <a:pt x="3816" y="144871"/>
                </a:lnTo>
                <a:lnTo>
                  <a:pt x="0" y="162586"/>
                </a:lnTo>
                <a:lnTo>
                  <a:pt x="3816" y="180302"/>
                </a:lnTo>
                <a:lnTo>
                  <a:pt x="33154" y="213976"/>
                </a:lnTo>
                <a:lnTo>
                  <a:pt x="88791" y="244646"/>
                </a:lnTo>
                <a:lnTo>
                  <a:pt x="125478" y="258607"/>
                </a:lnTo>
                <a:lnTo>
                  <a:pt x="167550" y="271520"/>
                </a:lnTo>
                <a:lnTo>
                  <a:pt x="214609" y="283284"/>
                </a:lnTo>
                <a:lnTo>
                  <a:pt x="266259" y="293802"/>
                </a:lnTo>
                <a:lnTo>
                  <a:pt x="322102" y="302974"/>
                </a:lnTo>
                <a:lnTo>
                  <a:pt x="381743" y="310701"/>
                </a:lnTo>
                <a:lnTo>
                  <a:pt x="444784" y="316883"/>
                </a:lnTo>
                <a:lnTo>
                  <a:pt x="510829" y="321422"/>
                </a:lnTo>
                <a:lnTo>
                  <a:pt x="579480" y="324218"/>
                </a:lnTo>
                <a:lnTo>
                  <a:pt x="650342" y="325172"/>
                </a:lnTo>
                <a:lnTo>
                  <a:pt x="721205" y="324218"/>
                </a:lnTo>
                <a:lnTo>
                  <a:pt x="789856" y="321422"/>
                </a:lnTo>
                <a:lnTo>
                  <a:pt x="855901" y="316883"/>
                </a:lnTo>
                <a:lnTo>
                  <a:pt x="918943" y="310701"/>
                </a:lnTo>
                <a:lnTo>
                  <a:pt x="978583" y="302974"/>
                </a:lnTo>
                <a:lnTo>
                  <a:pt x="1034427" y="293802"/>
                </a:lnTo>
                <a:lnTo>
                  <a:pt x="1086077" y="283284"/>
                </a:lnTo>
                <a:lnTo>
                  <a:pt x="1133136" y="271520"/>
                </a:lnTo>
                <a:lnTo>
                  <a:pt x="1175208" y="258607"/>
                </a:lnTo>
                <a:lnTo>
                  <a:pt x="1211895" y="244646"/>
                </a:lnTo>
                <a:lnTo>
                  <a:pt x="1267532" y="213976"/>
                </a:lnTo>
                <a:lnTo>
                  <a:pt x="1296870" y="180302"/>
                </a:lnTo>
                <a:lnTo>
                  <a:pt x="1300687" y="162586"/>
                </a:lnTo>
                <a:lnTo>
                  <a:pt x="1296870" y="144871"/>
                </a:lnTo>
                <a:lnTo>
                  <a:pt x="1267532" y="111196"/>
                </a:lnTo>
                <a:lnTo>
                  <a:pt x="1211895" y="80526"/>
                </a:lnTo>
                <a:lnTo>
                  <a:pt x="1175208" y="66565"/>
                </a:lnTo>
                <a:lnTo>
                  <a:pt x="1133136" y="53652"/>
                </a:lnTo>
                <a:lnTo>
                  <a:pt x="1086077" y="41887"/>
                </a:lnTo>
                <a:lnTo>
                  <a:pt x="1034427" y="31369"/>
                </a:lnTo>
                <a:lnTo>
                  <a:pt x="978583" y="22197"/>
                </a:lnTo>
                <a:lnTo>
                  <a:pt x="918943" y="14471"/>
                </a:lnTo>
                <a:lnTo>
                  <a:pt x="855901" y="8288"/>
                </a:lnTo>
                <a:lnTo>
                  <a:pt x="789856" y="3750"/>
                </a:lnTo>
                <a:lnTo>
                  <a:pt x="721205" y="954"/>
                </a:lnTo>
                <a:lnTo>
                  <a:pt x="650342" y="0"/>
                </a:lnTo>
                <a:close/>
              </a:path>
            </a:pathLst>
          </a:custGeom>
          <a:solidFill>
            <a:srgbClr val="66BDE9"/>
          </a:solidFill>
        </p:spPr>
        <p:txBody>
          <a:bodyPr wrap="square" lIns="0" tIns="0" rIns="0" bIns="0" rtlCol="0"/>
          <a:lstStyle/>
          <a:p>
            <a:endParaRPr/>
          </a:p>
        </p:txBody>
      </p:sp>
      <p:sp>
        <p:nvSpPr>
          <p:cNvPr id="19" name="object 19"/>
          <p:cNvSpPr txBox="1"/>
          <p:nvPr/>
        </p:nvSpPr>
        <p:spPr>
          <a:xfrm>
            <a:off x="7947018" y="2664319"/>
            <a:ext cx="1091218" cy="183690"/>
          </a:xfrm>
          <a:prstGeom prst="rect">
            <a:avLst/>
          </a:prstGeom>
        </p:spPr>
        <p:txBody>
          <a:bodyPr vert="horz" wrap="square" lIns="0" tIns="3175" rIns="0" bIns="0" rtlCol="0">
            <a:spAutoFit/>
          </a:bodyPr>
          <a:lstStyle/>
          <a:p>
            <a:pPr marL="12700" marR="5080" indent="22225">
              <a:lnSpc>
                <a:spcPct val="105000"/>
              </a:lnSpc>
              <a:spcBef>
                <a:spcPts val="25"/>
              </a:spcBef>
            </a:pPr>
            <a:r>
              <a:rPr sz="1200" spc="-10">
                <a:solidFill>
                  <a:srgbClr val="FFFFFF"/>
                </a:solidFill>
                <a:latin typeface="Calibri"/>
                <a:cs typeface="Calibri"/>
              </a:rPr>
              <a:t>Shared  </a:t>
            </a:r>
            <a:r>
              <a:rPr sz="1200" spc="-60">
                <a:solidFill>
                  <a:srgbClr val="FFFFFF"/>
                </a:solidFill>
                <a:latin typeface="Calibri"/>
                <a:cs typeface="Calibri"/>
              </a:rPr>
              <a:t>V</a:t>
            </a:r>
            <a:r>
              <a:rPr sz="1200">
                <a:solidFill>
                  <a:srgbClr val="FFFFFF"/>
                </a:solidFill>
                <a:latin typeface="Calibri"/>
                <a:cs typeface="Calibri"/>
              </a:rPr>
              <a:t>o</a:t>
            </a:r>
            <a:r>
              <a:rPr sz="1200" spc="-5">
                <a:solidFill>
                  <a:srgbClr val="FFFFFF"/>
                </a:solidFill>
                <a:latin typeface="Calibri"/>
                <a:cs typeface="Calibri"/>
              </a:rPr>
              <a:t>l</a:t>
            </a:r>
            <a:r>
              <a:rPr sz="1200" spc="-10">
                <a:solidFill>
                  <a:srgbClr val="FFFFFF"/>
                </a:solidFill>
                <a:latin typeface="Calibri"/>
                <a:cs typeface="Calibri"/>
              </a:rPr>
              <a:t>u</a:t>
            </a:r>
            <a:r>
              <a:rPr sz="1200">
                <a:solidFill>
                  <a:srgbClr val="FFFFFF"/>
                </a:solidFill>
                <a:latin typeface="Calibri"/>
                <a:cs typeface="Calibri"/>
              </a:rPr>
              <a:t>me</a:t>
            </a:r>
            <a:endParaRPr sz="1200">
              <a:latin typeface="Calibri"/>
              <a:cs typeface="Calibri"/>
            </a:endParaRPr>
          </a:p>
        </p:txBody>
      </p:sp>
      <p:sp>
        <p:nvSpPr>
          <p:cNvPr id="20" name="object 20"/>
          <p:cNvSpPr/>
          <p:nvPr/>
        </p:nvSpPr>
        <p:spPr>
          <a:xfrm>
            <a:off x="6109253" y="3091035"/>
            <a:ext cx="81838" cy="753320"/>
          </a:xfrm>
          <a:custGeom>
            <a:avLst/>
            <a:gdLst/>
            <a:ahLst/>
            <a:cxnLst/>
            <a:rect l="l" t="t" r="r" b="b"/>
            <a:pathLst>
              <a:path w="76200" h="714375">
                <a:moveTo>
                  <a:pt x="0" y="637006"/>
                </a:moveTo>
                <a:lnTo>
                  <a:pt x="35854" y="714287"/>
                </a:lnTo>
                <a:lnTo>
                  <a:pt x="69746" y="651187"/>
                </a:lnTo>
                <a:lnTo>
                  <a:pt x="50406" y="651187"/>
                </a:lnTo>
                <a:lnTo>
                  <a:pt x="25017" y="650444"/>
                </a:lnTo>
                <a:lnTo>
                  <a:pt x="25389" y="637749"/>
                </a:lnTo>
                <a:lnTo>
                  <a:pt x="0" y="637006"/>
                </a:lnTo>
                <a:close/>
              </a:path>
              <a:path w="76200" h="714375">
                <a:moveTo>
                  <a:pt x="25389" y="637749"/>
                </a:moveTo>
                <a:lnTo>
                  <a:pt x="25017" y="650444"/>
                </a:lnTo>
                <a:lnTo>
                  <a:pt x="50406" y="651187"/>
                </a:lnTo>
                <a:lnTo>
                  <a:pt x="50777" y="638491"/>
                </a:lnTo>
                <a:lnTo>
                  <a:pt x="25389" y="637749"/>
                </a:lnTo>
                <a:close/>
              </a:path>
              <a:path w="76200" h="714375">
                <a:moveTo>
                  <a:pt x="50777" y="638491"/>
                </a:moveTo>
                <a:lnTo>
                  <a:pt x="50406" y="651187"/>
                </a:lnTo>
                <a:lnTo>
                  <a:pt x="69746" y="651187"/>
                </a:lnTo>
                <a:lnTo>
                  <a:pt x="76166" y="639234"/>
                </a:lnTo>
                <a:lnTo>
                  <a:pt x="50777" y="638491"/>
                </a:lnTo>
                <a:close/>
              </a:path>
              <a:path w="76200" h="714375">
                <a:moveTo>
                  <a:pt x="44047" y="0"/>
                </a:moveTo>
                <a:lnTo>
                  <a:pt x="25389" y="637749"/>
                </a:lnTo>
                <a:lnTo>
                  <a:pt x="50777" y="638491"/>
                </a:lnTo>
                <a:lnTo>
                  <a:pt x="69437" y="742"/>
                </a:lnTo>
                <a:lnTo>
                  <a:pt x="44047" y="0"/>
                </a:lnTo>
                <a:close/>
              </a:path>
            </a:pathLst>
          </a:custGeom>
          <a:solidFill>
            <a:srgbClr val="717074"/>
          </a:solidFill>
        </p:spPr>
        <p:txBody>
          <a:bodyPr wrap="square" lIns="0" tIns="0" rIns="0" bIns="0" rtlCol="0"/>
          <a:lstStyle/>
          <a:p>
            <a:endParaRPr/>
          </a:p>
        </p:txBody>
      </p:sp>
      <p:sp>
        <p:nvSpPr>
          <p:cNvPr id="21" name="object 21"/>
          <p:cNvSpPr/>
          <p:nvPr/>
        </p:nvSpPr>
        <p:spPr>
          <a:xfrm>
            <a:off x="6977968" y="2422281"/>
            <a:ext cx="876351" cy="2105280"/>
          </a:xfrm>
          <a:custGeom>
            <a:avLst/>
            <a:gdLst/>
            <a:ahLst/>
            <a:cxnLst/>
            <a:rect l="l" t="t" r="r" b="b"/>
            <a:pathLst>
              <a:path w="815975" h="1996439">
                <a:moveTo>
                  <a:pt x="395145" y="1970669"/>
                </a:moveTo>
                <a:lnTo>
                  <a:pt x="0" y="1970669"/>
                </a:lnTo>
                <a:lnTo>
                  <a:pt x="0" y="1996069"/>
                </a:lnTo>
                <a:lnTo>
                  <a:pt x="420545" y="1996069"/>
                </a:lnTo>
                <a:lnTo>
                  <a:pt x="420545" y="1983369"/>
                </a:lnTo>
                <a:lnTo>
                  <a:pt x="395145" y="1983369"/>
                </a:lnTo>
                <a:lnTo>
                  <a:pt x="395145" y="1970669"/>
                </a:lnTo>
                <a:close/>
              </a:path>
              <a:path w="815975" h="1996439">
                <a:moveTo>
                  <a:pt x="739489" y="25400"/>
                </a:moveTo>
                <a:lnTo>
                  <a:pt x="395145" y="25400"/>
                </a:lnTo>
                <a:lnTo>
                  <a:pt x="395145" y="1983369"/>
                </a:lnTo>
                <a:lnTo>
                  <a:pt x="407845" y="1970669"/>
                </a:lnTo>
                <a:lnTo>
                  <a:pt x="420545" y="1970669"/>
                </a:lnTo>
                <a:lnTo>
                  <a:pt x="420545" y="50800"/>
                </a:lnTo>
                <a:lnTo>
                  <a:pt x="407845" y="50800"/>
                </a:lnTo>
                <a:lnTo>
                  <a:pt x="420545" y="38100"/>
                </a:lnTo>
                <a:lnTo>
                  <a:pt x="739489" y="38100"/>
                </a:lnTo>
                <a:lnTo>
                  <a:pt x="739489" y="25400"/>
                </a:lnTo>
                <a:close/>
              </a:path>
              <a:path w="815975" h="1996439">
                <a:moveTo>
                  <a:pt x="420545" y="1970669"/>
                </a:moveTo>
                <a:lnTo>
                  <a:pt x="407845" y="1970669"/>
                </a:lnTo>
                <a:lnTo>
                  <a:pt x="395145" y="1983369"/>
                </a:lnTo>
                <a:lnTo>
                  <a:pt x="420545" y="1983369"/>
                </a:lnTo>
                <a:lnTo>
                  <a:pt x="420545" y="1970669"/>
                </a:lnTo>
                <a:close/>
              </a:path>
              <a:path w="815975" h="1996439">
                <a:moveTo>
                  <a:pt x="739489" y="0"/>
                </a:moveTo>
                <a:lnTo>
                  <a:pt x="739489" y="76200"/>
                </a:lnTo>
                <a:lnTo>
                  <a:pt x="790289" y="50800"/>
                </a:lnTo>
                <a:lnTo>
                  <a:pt x="752189" y="50800"/>
                </a:lnTo>
                <a:lnTo>
                  <a:pt x="752189" y="25400"/>
                </a:lnTo>
                <a:lnTo>
                  <a:pt x="790289" y="25400"/>
                </a:lnTo>
                <a:lnTo>
                  <a:pt x="739489" y="0"/>
                </a:lnTo>
                <a:close/>
              </a:path>
              <a:path w="815975" h="1996439">
                <a:moveTo>
                  <a:pt x="420545" y="38100"/>
                </a:moveTo>
                <a:lnTo>
                  <a:pt x="407845" y="50800"/>
                </a:lnTo>
                <a:lnTo>
                  <a:pt x="420545" y="50800"/>
                </a:lnTo>
                <a:lnTo>
                  <a:pt x="420545" y="38100"/>
                </a:lnTo>
                <a:close/>
              </a:path>
              <a:path w="815975" h="1996439">
                <a:moveTo>
                  <a:pt x="739489" y="38100"/>
                </a:moveTo>
                <a:lnTo>
                  <a:pt x="420545" y="38100"/>
                </a:lnTo>
                <a:lnTo>
                  <a:pt x="420545" y="50800"/>
                </a:lnTo>
                <a:lnTo>
                  <a:pt x="739489" y="50800"/>
                </a:lnTo>
                <a:lnTo>
                  <a:pt x="739489" y="38100"/>
                </a:lnTo>
                <a:close/>
              </a:path>
              <a:path w="815975" h="1996439">
                <a:moveTo>
                  <a:pt x="790289" y="25400"/>
                </a:moveTo>
                <a:lnTo>
                  <a:pt x="752189" y="25400"/>
                </a:lnTo>
                <a:lnTo>
                  <a:pt x="752189" y="50800"/>
                </a:lnTo>
                <a:lnTo>
                  <a:pt x="790289" y="50800"/>
                </a:lnTo>
                <a:lnTo>
                  <a:pt x="815689" y="38100"/>
                </a:lnTo>
                <a:lnTo>
                  <a:pt x="790289" y="25400"/>
                </a:lnTo>
                <a:close/>
              </a:path>
            </a:pathLst>
          </a:custGeom>
          <a:solidFill>
            <a:srgbClr val="717074"/>
          </a:solidFill>
        </p:spPr>
        <p:txBody>
          <a:bodyPr wrap="square" lIns="0" tIns="0" rIns="0" bIns="0" rtlCol="0"/>
          <a:lstStyle/>
          <a:p>
            <a:endParaRPr/>
          </a:p>
        </p:txBody>
      </p:sp>
      <p:sp>
        <p:nvSpPr>
          <p:cNvPr id="22" name="object 22"/>
          <p:cNvSpPr/>
          <p:nvPr/>
        </p:nvSpPr>
        <p:spPr>
          <a:xfrm>
            <a:off x="8511557" y="3156967"/>
            <a:ext cx="81838" cy="687698"/>
          </a:xfrm>
          <a:custGeom>
            <a:avLst/>
            <a:gdLst/>
            <a:ahLst/>
            <a:cxnLst/>
            <a:rect l="l" t="t" r="r" b="b"/>
            <a:pathLst>
              <a:path w="76200" h="652145">
                <a:moveTo>
                  <a:pt x="50800" y="63498"/>
                </a:moveTo>
                <a:lnTo>
                  <a:pt x="25400" y="63500"/>
                </a:lnTo>
                <a:lnTo>
                  <a:pt x="25401" y="651772"/>
                </a:lnTo>
                <a:lnTo>
                  <a:pt x="50801" y="651772"/>
                </a:lnTo>
                <a:lnTo>
                  <a:pt x="50800" y="63498"/>
                </a:lnTo>
                <a:close/>
              </a:path>
              <a:path w="76200" h="652145">
                <a:moveTo>
                  <a:pt x="38100" y="0"/>
                </a:moveTo>
                <a:lnTo>
                  <a:pt x="0" y="76200"/>
                </a:lnTo>
                <a:lnTo>
                  <a:pt x="25400" y="76200"/>
                </a:lnTo>
                <a:lnTo>
                  <a:pt x="25400" y="63500"/>
                </a:lnTo>
                <a:lnTo>
                  <a:pt x="69849" y="63498"/>
                </a:lnTo>
                <a:lnTo>
                  <a:pt x="38100" y="0"/>
                </a:lnTo>
                <a:close/>
              </a:path>
              <a:path w="76200" h="652145">
                <a:moveTo>
                  <a:pt x="69849" y="63498"/>
                </a:moveTo>
                <a:lnTo>
                  <a:pt x="50800" y="63498"/>
                </a:lnTo>
                <a:lnTo>
                  <a:pt x="50800" y="76200"/>
                </a:lnTo>
                <a:lnTo>
                  <a:pt x="76200" y="76200"/>
                </a:lnTo>
                <a:lnTo>
                  <a:pt x="69849" y="63498"/>
                </a:lnTo>
                <a:close/>
              </a:path>
            </a:pathLst>
          </a:custGeom>
          <a:solidFill>
            <a:srgbClr val="717074"/>
          </a:solidFill>
        </p:spPr>
        <p:txBody>
          <a:bodyPr wrap="square" lIns="0" tIns="0" rIns="0" bIns="0" rtlCol="0"/>
          <a:lstStyle/>
          <a:p>
            <a:endParaRPr/>
          </a:p>
        </p:txBody>
      </p:sp>
      <p:sp>
        <p:nvSpPr>
          <p:cNvPr id="23" name="object 23"/>
          <p:cNvSpPr/>
          <p:nvPr/>
        </p:nvSpPr>
        <p:spPr>
          <a:xfrm>
            <a:off x="6445126" y="5538788"/>
            <a:ext cx="1957979" cy="249768"/>
          </a:xfrm>
          <a:custGeom>
            <a:avLst/>
            <a:gdLst/>
            <a:ahLst/>
            <a:cxnLst/>
            <a:rect l="l" t="t" r="r" b="b"/>
            <a:pathLst>
              <a:path w="1823084" h="236854">
                <a:moveTo>
                  <a:pt x="1783623" y="0"/>
                </a:moveTo>
                <a:lnTo>
                  <a:pt x="39418" y="0"/>
                </a:lnTo>
                <a:lnTo>
                  <a:pt x="24074" y="3097"/>
                </a:lnTo>
                <a:lnTo>
                  <a:pt x="11545" y="11545"/>
                </a:lnTo>
                <a:lnTo>
                  <a:pt x="3097" y="24074"/>
                </a:lnTo>
                <a:lnTo>
                  <a:pt x="0" y="39416"/>
                </a:lnTo>
                <a:lnTo>
                  <a:pt x="0" y="197083"/>
                </a:lnTo>
                <a:lnTo>
                  <a:pt x="3097" y="212427"/>
                </a:lnTo>
                <a:lnTo>
                  <a:pt x="11545" y="224956"/>
                </a:lnTo>
                <a:lnTo>
                  <a:pt x="24074" y="233404"/>
                </a:lnTo>
                <a:lnTo>
                  <a:pt x="39418" y="236501"/>
                </a:lnTo>
                <a:lnTo>
                  <a:pt x="1783623" y="236501"/>
                </a:lnTo>
                <a:lnTo>
                  <a:pt x="1798966" y="233404"/>
                </a:lnTo>
                <a:lnTo>
                  <a:pt x="1811495" y="224956"/>
                </a:lnTo>
                <a:lnTo>
                  <a:pt x="1819943" y="212427"/>
                </a:lnTo>
                <a:lnTo>
                  <a:pt x="1823040" y="197083"/>
                </a:lnTo>
                <a:lnTo>
                  <a:pt x="1823040" y="39416"/>
                </a:lnTo>
                <a:lnTo>
                  <a:pt x="1819943" y="24074"/>
                </a:lnTo>
                <a:lnTo>
                  <a:pt x="1811495" y="11545"/>
                </a:lnTo>
                <a:lnTo>
                  <a:pt x="1798966" y="3097"/>
                </a:lnTo>
                <a:lnTo>
                  <a:pt x="1783623" y="0"/>
                </a:lnTo>
                <a:close/>
              </a:path>
            </a:pathLst>
          </a:custGeom>
          <a:solidFill>
            <a:srgbClr val="00C1D5"/>
          </a:solidFill>
        </p:spPr>
        <p:txBody>
          <a:bodyPr wrap="square" lIns="0" tIns="0" rIns="0" bIns="0" rtlCol="0"/>
          <a:lstStyle/>
          <a:p>
            <a:endParaRPr/>
          </a:p>
        </p:txBody>
      </p:sp>
      <p:sp>
        <p:nvSpPr>
          <p:cNvPr id="24" name="object 24"/>
          <p:cNvSpPr/>
          <p:nvPr/>
        </p:nvSpPr>
        <p:spPr>
          <a:xfrm>
            <a:off x="6445126" y="5538788"/>
            <a:ext cx="1957979" cy="249768"/>
          </a:xfrm>
          <a:custGeom>
            <a:avLst/>
            <a:gdLst/>
            <a:ahLst/>
            <a:cxnLst/>
            <a:rect l="l" t="t" r="r" b="b"/>
            <a:pathLst>
              <a:path w="1823084" h="236854">
                <a:moveTo>
                  <a:pt x="0" y="39417"/>
                </a:moveTo>
                <a:lnTo>
                  <a:pt x="3097" y="24074"/>
                </a:lnTo>
                <a:lnTo>
                  <a:pt x="11545" y="11545"/>
                </a:lnTo>
                <a:lnTo>
                  <a:pt x="24074" y="3097"/>
                </a:lnTo>
                <a:lnTo>
                  <a:pt x="39417" y="0"/>
                </a:lnTo>
                <a:lnTo>
                  <a:pt x="1783624" y="0"/>
                </a:lnTo>
                <a:lnTo>
                  <a:pt x="1798966" y="3097"/>
                </a:lnTo>
                <a:lnTo>
                  <a:pt x="1811495" y="11545"/>
                </a:lnTo>
                <a:lnTo>
                  <a:pt x="1819943" y="24074"/>
                </a:lnTo>
                <a:lnTo>
                  <a:pt x="1823041" y="39417"/>
                </a:lnTo>
                <a:lnTo>
                  <a:pt x="1823041" y="197084"/>
                </a:lnTo>
                <a:lnTo>
                  <a:pt x="1819943" y="212427"/>
                </a:lnTo>
                <a:lnTo>
                  <a:pt x="1811495" y="224956"/>
                </a:lnTo>
                <a:lnTo>
                  <a:pt x="1798966" y="233404"/>
                </a:lnTo>
                <a:lnTo>
                  <a:pt x="1783624" y="236502"/>
                </a:lnTo>
                <a:lnTo>
                  <a:pt x="39417" y="236502"/>
                </a:lnTo>
                <a:lnTo>
                  <a:pt x="24074" y="233404"/>
                </a:lnTo>
                <a:lnTo>
                  <a:pt x="11545" y="224956"/>
                </a:lnTo>
                <a:lnTo>
                  <a:pt x="3097" y="212427"/>
                </a:lnTo>
                <a:lnTo>
                  <a:pt x="0" y="197084"/>
                </a:lnTo>
                <a:lnTo>
                  <a:pt x="0" y="39417"/>
                </a:lnTo>
                <a:close/>
              </a:path>
            </a:pathLst>
          </a:custGeom>
          <a:ln w="25400">
            <a:solidFill>
              <a:srgbClr val="008D9C"/>
            </a:solidFill>
          </a:ln>
        </p:spPr>
        <p:txBody>
          <a:bodyPr wrap="square" lIns="0" tIns="0" rIns="0" bIns="0" rtlCol="0"/>
          <a:lstStyle/>
          <a:p>
            <a:endParaRPr/>
          </a:p>
        </p:txBody>
      </p:sp>
      <p:sp>
        <p:nvSpPr>
          <p:cNvPr id="25" name="object 25"/>
          <p:cNvSpPr txBox="1"/>
          <p:nvPr/>
        </p:nvSpPr>
        <p:spPr>
          <a:xfrm>
            <a:off x="6723283" y="5532606"/>
            <a:ext cx="1401480" cy="226350"/>
          </a:xfrm>
          <a:prstGeom prst="rect">
            <a:avLst/>
          </a:prstGeom>
        </p:spPr>
        <p:txBody>
          <a:bodyPr vert="horz" wrap="square" lIns="0" tIns="12700" rIns="0" bIns="0" rtlCol="0">
            <a:spAutoFit/>
          </a:bodyPr>
          <a:lstStyle/>
          <a:p>
            <a:pPr marL="12700">
              <a:lnSpc>
                <a:spcPct val="100000"/>
              </a:lnSpc>
              <a:spcBef>
                <a:spcPts val="100"/>
              </a:spcBef>
            </a:pPr>
            <a:r>
              <a:rPr sz="1200" spc="-5">
                <a:solidFill>
                  <a:srgbClr val="3F3F3F"/>
                </a:solidFill>
                <a:latin typeface="Calibri"/>
                <a:cs typeface="Calibri"/>
              </a:rPr>
              <a:t>Pod </a:t>
            </a:r>
            <a:r>
              <a:rPr sz="1200">
                <a:solidFill>
                  <a:srgbClr val="3F3F3F"/>
                </a:solidFill>
                <a:latin typeface="Calibri"/>
                <a:cs typeface="Calibri"/>
              </a:rPr>
              <a:t>IP:</a:t>
            </a:r>
            <a:r>
              <a:rPr sz="1200" spc="-40">
                <a:solidFill>
                  <a:srgbClr val="3F3F3F"/>
                </a:solidFill>
                <a:latin typeface="Calibri"/>
                <a:cs typeface="Calibri"/>
              </a:rPr>
              <a:t> </a:t>
            </a:r>
            <a:r>
              <a:rPr sz="1200" spc="-5">
                <a:solidFill>
                  <a:srgbClr val="3F3F3F"/>
                </a:solidFill>
                <a:latin typeface="Calibri"/>
                <a:cs typeface="Calibri"/>
              </a:rPr>
              <a:t>192.168.1.10</a:t>
            </a:r>
            <a:endParaRPr sz="1200">
              <a:latin typeface="Calibri"/>
              <a:cs typeface="Calibri"/>
            </a:endParaRPr>
          </a:p>
        </p:txBody>
      </p:sp>
      <p:sp>
        <p:nvSpPr>
          <p:cNvPr id="26" name="object 26"/>
          <p:cNvSpPr txBox="1"/>
          <p:nvPr/>
        </p:nvSpPr>
        <p:spPr>
          <a:xfrm>
            <a:off x="5490215" y="3336776"/>
            <a:ext cx="1348285" cy="239463"/>
          </a:xfrm>
          <a:prstGeom prst="rect">
            <a:avLst/>
          </a:prstGeom>
          <a:solidFill>
            <a:srgbClr val="FFFFFF"/>
          </a:solidFill>
          <a:ln w="25400">
            <a:solidFill>
              <a:srgbClr val="717074"/>
            </a:solidFill>
          </a:ln>
        </p:spPr>
        <p:txBody>
          <a:bodyPr vert="horz" wrap="square" lIns="0" tIns="6350" rIns="0" bIns="0" rtlCol="0">
            <a:spAutoFit/>
          </a:bodyPr>
          <a:lstStyle/>
          <a:p>
            <a:pPr marL="172085">
              <a:lnSpc>
                <a:spcPct val="100000"/>
              </a:lnSpc>
              <a:spcBef>
                <a:spcPts val="50"/>
              </a:spcBef>
            </a:pPr>
            <a:r>
              <a:rPr sz="1200" spc="-5">
                <a:solidFill>
                  <a:srgbClr val="3F3F3F"/>
                </a:solidFill>
                <a:latin typeface="Calibri"/>
                <a:cs typeface="Calibri"/>
              </a:rPr>
              <a:t>localhost:3306</a:t>
            </a:r>
            <a:endParaRPr sz="1200">
              <a:latin typeface="Calibri"/>
              <a:cs typeface="Calibri"/>
            </a:endParaRPr>
          </a:p>
        </p:txBody>
      </p:sp>
      <p:sp>
        <p:nvSpPr>
          <p:cNvPr id="27" name="object 27"/>
          <p:cNvSpPr txBox="1"/>
          <p:nvPr/>
        </p:nvSpPr>
        <p:spPr>
          <a:xfrm>
            <a:off x="6924667" y="3336776"/>
            <a:ext cx="971146" cy="239463"/>
          </a:xfrm>
          <a:prstGeom prst="rect">
            <a:avLst/>
          </a:prstGeom>
          <a:solidFill>
            <a:srgbClr val="FFFFFF"/>
          </a:solidFill>
          <a:ln w="25400">
            <a:solidFill>
              <a:srgbClr val="717074"/>
            </a:solidFill>
          </a:ln>
        </p:spPr>
        <p:txBody>
          <a:bodyPr vert="horz" wrap="square" lIns="0" tIns="6350" rIns="0" bIns="0" rtlCol="0">
            <a:spAutoFit/>
          </a:bodyPr>
          <a:lstStyle/>
          <a:p>
            <a:pPr marL="149225">
              <a:lnSpc>
                <a:spcPct val="100000"/>
              </a:lnSpc>
              <a:spcBef>
                <a:spcPts val="50"/>
              </a:spcBef>
            </a:pPr>
            <a:r>
              <a:rPr sz="1200" spc="-10">
                <a:solidFill>
                  <a:srgbClr val="3F3F3F"/>
                </a:solidFill>
                <a:latin typeface="Calibri"/>
                <a:cs typeface="Calibri"/>
              </a:rPr>
              <a:t>write </a:t>
            </a:r>
            <a:r>
              <a:rPr sz="1200" spc="-5">
                <a:solidFill>
                  <a:srgbClr val="3F3F3F"/>
                </a:solidFill>
                <a:latin typeface="Calibri"/>
                <a:cs typeface="Calibri"/>
              </a:rPr>
              <a:t>logs</a:t>
            </a:r>
            <a:endParaRPr sz="1200">
              <a:latin typeface="Calibri"/>
              <a:cs typeface="Calibri"/>
            </a:endParaRPr>
          </a:p>
        </p:txBody>
      </p:sp>
      <p:sp>
        <p:nvSpPr>
          <p:cNvPr id="29" name="object 29"/>
          <p:cNvSpPr/>
          <p:nvPr/>
        </p:nvSpPr>
        <p:spPr>
          <a:xfrm>
            <a:off x="10169803" y="1781002"/>
            <a:ext cx="1649041" cy="1114914"/>
          </a:xfrm>
          <a:custGeom>
            <a:avLst/>
            <a:gdLst/>
            <a:ahLst/>
            <a:cxnLst/>
            <a:rect l="l" t="t" r="r" b="b"/>
            <a:pathLst>
              <a:path w="1535429" h="1057275">
                <a:moveTo>
                  <a:pt x="983265" y="957563"/>
                </a:moveTo>
                <a:lnTo>
                  <a:pt x="585843" y="957563"/>
                </a:lnTo>
                <a:lnTo>
                  <a:pt x="611680" y="987912"/>
                </a:lnTo>
                <a:lnTo>
                  <a:pt x="642429" y="1013469"/>
                </a:lnTo>
                <a:lnTo>
                  <a:pt x="677354" y="1033720"/>
                </a:lnTo>
                <a:lnTo>
                  <a:pt x="715722" y="1048154"/>
                </a:lnTo>
                <a:lnTo>
                  <a:pt x="763393" y="1056948"/>
                </a:lnTo>
                <a:lnTo>
                  <a:pt x="810528" y="1056638"/>
                </a:lnTo>
                <a:lnTo>
                  <a:pt x="855925" y="1047830"/>
                </a:lnTo>
                <a:lnTo>
                  <a:pt x="898381" y="1031131"/>
                </a:lnTo>
                <a:lnTo>
                  <a:pt x="936695" y="1007145"/>
                </a:lnTo>
                <a:lnTo>
                  <a:pt x="969663" y="976479"/>
                </a:lnTo>
                <a:lnTo>
                  <a:pt x="983265" y="957563"/>
                </a:lnTo>
                <a:close/>
              </a:path>
              <a:path w="1535429" h="1057275">
                <a:moveTo>
                  <a:pt x="384264" y="92431"/>
                </a:moveTo>
                <a:lnTo>
                  <a:pt x="344341" y="94373"/>
                </a:lnTo>
                <a:lnTo>
                  <a:pt x="297099" y="105019"/>
                </a:lnTo>
                <a:lnTo>
                  <a:pt x="254370" y="123712"/>
                </a:lnTo>
                <a:lnTo>
                  <a:pt x="216979" y="149432"/>
                </a:lnTo>
                <a:lnTo>
                  <a:pt x="185753" y="181160"/>
                </a:lnTo>
                <a:lnTo>
                  <a:pt x="161516" y="217877"/>
                </a:lnTo>
                <a:lnTo>
                  <a:pt x="145094" y="258564"/>
                </a:lnTo>
                <a:lnTo>
                  <a:pt x="137314" y="302202"/>
                </a:lnTo>
                <a:lnTo>
                  <a:pt x="139001" y="347772"/>
                </a:lnTo>
                <a:lnTo>
                  <a:pt x="137708" y="351068"/>
                </a:lnTo>
                <a:lnTo>
                  <a:pt x="70012" y="373470"/>
                </a:lnTo>
                <a:lnTo>
                  <a:pt x="20364" y="422334"/>
                </a:lnTo>
                <a:lnTo>
                  <a:pt x="2503" y="465804"/>
                </a:lnTo>
                <a:lnTo>
                  <a:pt x="0" y="510747"/>
                </a:lnTo>
                <a:lnTo>
                  <a:pt x="11945" y="553879"/>
                </a:lnTo>
                <a:lnTo>
                  <a:pt x="37431" y="591920"/>
                </a:lnTo>
                <a:lnTo>
                  <a:pt x="75548" y="621587"/>
                </a:lnTo>
                <a:lnTo>
                  <a:pt x="55292" y="646889"/>
                </a:lnTo>
                <a:lnTo>
                  <a:pt x="41501" y="675356"/>
                </a:lnTo>
                <a:lnTo>
                  <a:pt x="34547" y="705929"/>
                </a:lnTo>
                <a:lnTo>
                  <a:pt x="34804" y="737546"/>
                </a:lnTo>
                <a:lnTo>
                  <a:pt x="48351" y="782192"/>
                </a:lnTo>
                <a:lnTo>
                  <a:pt x="75141" y="819316"/>
                </a:lnTo>
                <a:lnTo>
                  <a:pt x="112343" y="846824"/>
                </a:lnTo>
                <a:lnTo>
                  <a:pt x="157127" y="862624"/>
                </a:lnTo>
                <a:lnTo>
                  <a:pt x="206662" y="864623"/>
                </a:lnTo>
                <a:lnTo>
                  <a:pt x="207610" y="866182"/>
                </a:lnTo>
                <a:lnTo>
                  <a:pt x="238740" y="906916"/>
                </a:lnTo>
                <a:lnTo>
                  <a:pt x="273557" y="938183"/>
                </a:lnTo>
                <a:lnTo>
                  <a:pt x="312949" y="962823"/>
                </a:lnTo>
                <a:lnTo>
                  <a:pt x="355851" y="980589"/>
                </a:lnTo>
                <a:lnTo>
                  <a:pt x="401203" y="991230"/>
                </a:lnTo>
                <a:lnTo>
                  <a:pt x="447941" y="994497"/>
                </a:lnTo>
                <a:lnTo>
                  <a:pt x="495002" y="990141"/>
                </a:lnTo>
                <a:lnTo>
                  <a:pt x="541323" y="977913"/>
                </a:lnTo>
                <a:lnTo>
                  <a:pt x="585843" y="957563"/>
                </a:lnTo>
                <a:lnTo>
                  <a:pt x="983265" y="957563"/>
                </a:lnTo>
                <a:lnTo>
                  <a:pt x="996083" y="939738"/>
                </a:lnTo>
                <a:lnTo>
                  <a:pt x="1014753" y="897527"/>
                </a:lnTo>
                <a:lnTo>
                  <a:pt x="1230073" y="897527"/>
                </a:lnTo>
                <a:lnTo>
                  <a:pt x="1282864" y="855791"/>
                </a:lnTo>
                <a:lnTo>
                  <a:pt x="1307425" y="820194"/>
                </a:lnTo>
                <a:lnTo>
                  <a:pt x="1323230" y="779750"/>
                </a:lnTo>
                <a:lnTo>
                  <a:pt x="1329034" y="735607"/>
                </a:lnTo>
                <a:lnTo>
                  <a:pt x="1359278" y="729667"/>
                </a:lnTo>
                <a:lnTo>
                  <a:pt x="1415888" y="707299"/>
                </a:lnTo>
                <a:lnTo>
                  <a:pt x="1477035" y="659783"/>
                </a:lnTo>
                <a:lnTo>
                  <a:pt x="1504317" y="623523"/>
                </a:lnTo>
                <a:lnTo>
                  <a:pt x="1523220" y="583641"/>
                </a:lnTo>
                <a:lnTo>
                  <a:pt x="1533566" y="541410"/>
                </a:lnTo>
                <a:lnTo>
                  <a:pt x="1535177" y="498103"/>
                </a:lnTo>
                <a:lnTo>
                  <a:pt x="1527874" y="454995"/>
                </a:lnTo>
                <a:lnTo>
                  <a:pt x="1511479" y="413357"/>
                </a:lnTo>
                <a:lnTo>
                  <a:pt x="1485816" y="374465"/>
                </a:lnTo>
                <a:lnTo>
                  <a:pt x="1489282" y="366863"/>
                </a:lnTo>
                <a:lnTo>
                  <a:pt x="1492180" y="359042"/>
                </a:lnTo>
                <a:lnTo>
                  <a:pt x="1494491" y="351061"/>
                </a:lnTo>
                <a:lnTo>
                  <a:pt x="1501192" y="303693"/>
                </a:lnTo>
                <a:lnTo>
                  <a:pt x="1494655" y="257912"/>
                </a:lnTo>
                <a:lnTo>
                  <a:pt x="1476149" y="215804"/>
                </a:lnTo>
                <a:lnTo>
                  <a:pt x="1446941" y="179453"/>
                </a:lnTo>
                <a:lnTo>
                  <a:pt x="1408298" y="150943"/>
                </a:lnTo>
                <a:lnTo>
                  <a:pt x="1361489" y="132360"/>
                </a:lnTo>
                <a:lnTo>
                  <a:pt x="1358838" y="123200"/>
                </a:lnTo>
                <a:lnTo>
                  <a:pt x="497922" y="123200"/>
                </a:lnTo>
                <a:lnTo>
                  <a:pt x="461866" y="106997"/>
                </a:lnTo>
                <a:lnTo>
                  <a:pt x="423710" y="96690"/>
                </a:lnTo>
                <a:lnTo>
                  <a:pt x="384264" y="92431"/>
                </a:lnTo>
                <a:close/>
              </a:path>
              <a:path w="1535429" h="1057275">
                <a:moveTo>
                  <a:pt x="1230073" y="897527"/>
                </a:moveTo>
                <a:lnTo>
                  <a:pt x="1014753" y="897527"/>
                </a:lnTo>
                <a:lnTo>
                  <a:pt x="1039733" y="909999"/>
                </a:lnTo>
                <a:lnTo>
                  <a:pt x="1066178" y="919098"/>
                </a:lnTo>
                <a:lnTo>
                  <a:pt x="1093700" y="924720"/>
                </a:lnTo>
                <a:lnTo>
                  <a:pt x="1121916" y="926760"/>
                </a:lnTo>
                <a:lnTo>
                  <a:pt x="1169072" y="922025"/>
                </a:lnTo>
                <a:lnTo>
                  <a:pt x="1212444" y="907854"/>
                </a:lnTo>
                <a:lnTo>
                  <a:pt x="1230073" y="897527"/>
                </a:lnTo>
                <a:close/>
              </a:path>
              <a:path w="1535429" h="1057275">
                <a:moveTo>
                  <a:pt x="657504" y="28816"/>
                </a:moveTo>
                <a:lnTo>
                  <a:pt x="609753" y="36497"/>
                </a:lnTo>
                <a:lnTo>
                  <a:pt x="565611" y="55257"/>
                </a:lnTo>
                <a:lnTo>
                  <a:pt x="527521" y="84392"/>
                </a:lnTo>
                <a:lnTo>
                  <a:pt x="497922" y="123200"/>
                </a:lnTo>
                <a:lnTo>
                  <a:pt x="1358838" y="123200"/>
                </a:lnTo>
                <a:lnTo>
                  <a:pt x="1353691" y="105420"/>
                </a:lnTo>
                <a:lnTo>
                  <a:pt x="1341164" y="80317"/>
                </a:lnTo>
                <a:lnTo>
                  <a:pt x="1340812" y="79844"/>
                </a:lnTo>
                <a:lnTo>
                  <a:pt x="798087" y="79844"/>
                </a:lnTo>
                <a:lnTo>
                  <a:pt x="787981" y="71149"/>
                </a:lnTo>
                <a:lnTo>
                  <a:pt x="777247" y="63174"/>
                </a:lnTo>
                <a:lnTo>
                  <a:pt x="765928" y="55948"/>
                </a:lnTo>
                <a:lnTo>
                  <a:pt x="754067" y="49500"/>
                </a:lnTo>
                <a:lnTo>
                  <a:pt x="706422" y="32916"/>
                </a:lnTo>
                <a:lnTo>
                  <a:pt x="657504" y="28816"/>
                </a:lnTo>
                <a:close/>
              </a:path>
              <a:path w="1535429" h="1057275">
                <a:moveTo>
                  <a:pt x="958650" y="634"/>
                </a:moveTo>
                <a:lnTo>
                  <a:pt x="910741" y="1289"/>
                </a:lnTo>
                <a:lnTo>
                  <a:pt x="865727" y="15426"/>
                </a:lnTo>
                <a:lnTo>
                  <a:pt x="827034" y="41970"/>
                </a:lnTo>
                <a:lnTo>
                  <a:pt x="798087" y="79844"/>
                </a:lnTo>
                <a:lnTo>
                  <a:pt x="1340812" y="79844"/>
                </a:lnTo>
                <a:lnTo>
                  <a:pt x="1324241" y="57586"/>
                </a:lnTo>
                <a:lnTo>
                  <a:pt x="1323139" y="56545"/>
                </a:lnTo>
                <a:lnTo>
                  <a:pt x="1060107" y="56545"/>
                </a:lnTo>
                <a:lnTo>
                  <a:pt x="1048577" y="43910"/>
                </a:lnTo>
                <a:lnTo>
                  <a:pt x="1035632" y="32629"/>
                </a:lnTo>
                <a:lnTo>
                  <a:pt x="1021405" y="22803"/>
                </a:lnTo>
                <a:lnTo>
                  <a:pt x="1006030" y="14537"/>
                </a:lnTo>
                <a:lnTo>
                  <a:pt x="958650" y="634"/>
                </a:lnTo>
                <a:close/>
              </a:path>
              <a:path w="1535429" h="1057275">
                <a:moveTo>
                  <a:pt x="1177528" y="0"/>
                </a:moveTo>
                <a:lnTo>
                  <a:pt x="1134374" y="8607"/>
                </a:lnTo>
                <a:lnTo>
                  <a:pt x="1094462" y="27515"/>
                </a:lnTo>
                <a:lnTo>
                  <a:pt x="1060107" y="56545"/>
                </a:lnTo>
                <a:lnTo>
                  <a:pt x="1323139" y="56545"/>
                </a:lnTo>
                <a:lnTo>
                  <a:pt x="1303253" y="37766"/>
                </a:lnTo>
                <a:lnTo>
                  <a:pt x="1264285" y="14400"/>
                </a:lnTo>
                <a:lnTo>
                  <a:pt x="1221604" y="1871"/>
                </a:lnTo>
                <a:lnTo>
                  <a:pt x="1177528" y="0"/>
                </a:lnTo>
                <a:close/>
              </a:path>
            </a:pathLst>
          </a:custGeom>
          <a:solidFill>
            <a:srgbClr val="0091DA"/>
          </a:solidFill>
        </p:spPr>
        <p:txBody>
          <a:bodyPr wrap="square" lIns="0" tIns="0" rIns="0" bIns="0" rtlCol="0"/>
          <a:lstStyle/>
          <a:p>
            <a:endParaRPr/>
          </a:p>
        </p:txBody>
      </p:sp>
      <p:sp>
        <p:nvSpPr>
          <p:cNvPr id="28" name="object 28"/>
          <p:cNvSpPr txBox="1"/>
          <p:nvPr/>
        </p:nvSpPr>
        <p:spPr>
          <a:xfrm>
            <a:off x="8067089" y="3342302"/>
            <a:ext cx="971146" cy="239463"/>
          </a:xfrm>
          <a:prstGeom prst="rect">
            <a:avLst/>
          </a:prstGeom>
          <a:solidFill>
            <a:srgbClr val="FFFFFF"/>
          </a:solidFill>
          <a:ln w="25400">
            <a:solidFill>
              <a:srgbClr val="717074"/>
            </a:solidFill>
          </a:ln>
        </p:spPr>
        <p:txBody>
          <a:bodyPr vert="horz" wrap="square" lIns="0" tIns="6985" rIns="0" bIns="0" rtlCol="0">
            <a:spAutoFit/>
          </a:bodyPr>
          <a:lstStyle/>
          <a:p>
            <a:pPr marL="170815">
              <a:lnSpc>
                <a:spcPct val="100000"/>
              </a:lnSpc>
              <a:spcBef>
                <a:spcPts val="55"/>
              </a:spcBef>
            </a:pPr>
            <a:r>
              <a:rPr sz="1200" spc="-10">
                <a:solidFill>
                  <a:srgbClr val="3F3F3F"/>
                </a:solidFill>
                <a:latin typeface="Calibri"/>
                <a:cs typeface="Calibri"/>
              </a:rPr>
              <a:t>read</a:t>
            </a:r>
            <a:r>
              <a:rPr sz="1200" spc="-20">
                <a:solidFill>
                  <a:srgbClr val="3F3F3F"/>
                </a:solidFill>
                <a:latin typeface="Calibri"/>
                <a:cs typeface="Calibri"/>
              </a:rPr>
              <a:t> </a:t>
            </a:r>
            <a:r>
              <a:rPr sz="1200" spc="-5">
                <a:solidFill>
                  <a:srgbClr val="3F3F3F"/>
                </a:solidFill>
                <a:latin typeface="Calibri"/>
                <a:cs typeface="Calibri"/>
              </a:rPr>
              <a:t>logs</a:t>
            </a:r>
            <a:endParaRPr sz="1200">
              <a:latin typeface="Calibri"/>
              <a:cs typeface="Calibri"/>
            </a:endParaRPr>
          </a:p>
        </p:txBody>
      </p:sp>
      <p:sp>
        <p:nvSpPr>
          <p:cNvPr id="30" name="object 30"/>
          <p:cNvSpPr txBox="1"/>
          <p:nvPr/>
        </p:nvSpPr>
        <p:spPr>
          <a:xfrm>
            <a:off x="10604102" y="2135871"/>
            <a:ext cx="955057" cy="368686"/>
          </a:xfrm>
          <a:prstGeom prst="rect">
            <a:avLst/>
          </a:prstGeom>
        </p:spPr>
        <p:txBody>
          <a:bodyPr vert="horz" wrap="square" lIns="0" tIns="6350" rIns="0" bIns="0" rtlCol="0">
            <a:spAutoFit/>
          </a:bodyPr>
          <a:lstStyle/>
          <a:p>
            <a:pPr marL="12700" marR="5080" indent="1270">
              <a:lnSpc>
                <a:spcPct val="103299"/>
              </a:lnSpc>
              <a:spcBef>
                <a:spcPts val="50"/>
              </a:spcBef>
            </a:pPr>
            <a:r>
              <a:rPr sz="1200" spc="-5">
                <a:solidFill>
                  <a:srgbClr val="FFFFFF"/>
                </a:solidFill>
                <a:latin typeface="Calibri"/>
                <a:cs typeface="Calibri"/>
              </a:rPr>
              <a:t>C</a:t>
            </a:r>
            <a:r>
              <a:rPr sz="1200">
                <a:solidFill>
                  <a:srgbClr val="FFFFFF"/>
                </a:solidFill>
                <a:latin typeface="Calibri"/>
                <a:cs typeface="Calibri"/>
              </a:rPr>
              <a:t>e</a:t>
            </a:r>
            <a:r>
              <a:rPr sz="1200" spc="-20">
                <a:solidFill>
                  <a:srgbClr val="FFFFFF"/>
                </a:solidFill>
                <a:latin typeface="Calibri"/>
                <a:cs typeface="Calibri"/>
              </a:rPr>
              <a:t>n</a:t>
            </a:r>
            <a:r>
              <a:rPr sz="1200" spc="-5">
                <a:solidFill>
                  <a:srgbClr val="FFFFFF"/>
                </a:solidFill>
                <a:latin typeface="Calibri"/>
                <a:cs typeface="Calibri"/>
              </a:rPr>
              <a:t>t</a:t>
            </a:r>
            <a:r>
              <a:rPr sz="1200" spc="-35">
                <a:solidFill>
                  <a:srgbClr val="FFFFFF"/>
                </a:solidFill>
                <a:latin typeface="Calibri"/>
                <a:cs typeface="Calibri"/>
              </a:rPr>
              <a:t>r</a:t>
            </a:r>
            <a:r>
              <a:rPr sz="1200">
                <a:solidFill>
                  <a:srgbClr val="FFFFFF"/>
                </a:solidFill>
                <a:latin typeface="Calibri"/>
                <a:cs typeface="Calibri"/>
              </a:rPr>
              <a:t>a</a:t>
            </a:r>
            <a:r>
              <a:rPr sz="1200" spc="-5">
                <a:solidFill>
                  <a:srgbClr val="FFFFFF"/>
                </a:solidFill>
                <a:latin typeface="Calibri"/>
                <a:cs typeface="Calibri"/>
              </a:rPr>
              <a:t>li</a:t>
            </a:r>
            <a:r>
              <a:rPr sz="1200" spc="-30">
                <a:solidFill>
                  <a:srgbClr val="FFFFFF"/>
                </a:solidFill>
                <a:latin typeface="Calibri"/>
                <a:cs typeface="Calibri"/>
              </a:rPr>
              <a:t>z</a:t>
            </a:r>
            <a:r>
              <a:rPr sz="1200">
                <a:solidFill>
                  <a:srgbClr val="FFFFFF"/>
                </a:solidFill>
                <a:latin typeface="Calibri"/>
                <a:cs typeface="Calibri"/>
              </a:rPr>
              <a:t>ed  </a:t>
            </a:r>
            <a:r>
              <a:rPr sz="1200" spc="-5">
                <a:solidFill>
                  <a:srgbClr val="FFFFFF"/>
                </a:solidFill>
                <a:latin typeface="Calibri"/>
                <a:cs typeface="Calibri"/>
              </a:rPr>
              <a:t>M</a:t>
            </a:r>
            <a:r>
              <a:rPr sz="1200" spc="5">
                <a:solidFill>
                  <a:srgbClr val="FFFFFF"/>
                </a:solidFill>
                <a:latin typeface="Calibri"/>
                <a:cs typeface="Calibri"/>
              </a:rPr>
              <a:t>o</a:t>
            </a:r>
            <a:r>
              <a:rPr sz="1200" spc="-5">
                <a:solidFill>
                  <a:srgbClr val="FFFFFF"/>
                </a:solidFill>
                <a:latin typeface="Calibri"/>
                <a:cs typeface="Calibri"/>
              </a:rPr>
              <a:t>ni</a:t>
            </a:r>
            <a:r>
              <a:rPr sz="1200" spc="-15">
                <a:solidFill>
                  <a:srgbClr val="FFFFFF"/>
                </a:solidFill>
                <a:latin typeface="Calibri"/>
                <a:cs typeface="Calibri"/>
              </a:rPr>
              <a:t>t</a:t>
            </a:r>
            <a:r>
              <a:rPr sz="1200">
                <a:solidFill>
                  <a:srgbClr val="FFFFFF"/>
                </a:solidFill>
                <a:latin typeface="Calibri"/>
                <a:cs typeface="Calibri"/>
              </a:rPr>
              <a:t>o</a:t>
            </a:r>
            <a:r>
              <a:rPr sz="1200" spc="-10">
                <a:solidFill>
                  <a:srgbClr val="FFFFFF"/>
                </a:solidFill>
                <a:latin typeface="Calibri"/>
                <a:cs typeface="Calibri"/>
              </a:rPr>
              <a:t>r</a:t>
            </a:r>
            <a:r>
              <a:rPr sz="1200" spc="-5">
                <a:solidFill>
                  <a:srgbClr val="FFFFFF"/>
                </a:solidFill>
                <a:latin typeface="Calibri"/>
                <a:cs typeface="Calibri"/>
              </a:rPr>
              <a:t>in</a:t>
            </a:r>
            <a:r>
              <a:rPr sz="1200">
                <a:solidFill>
                  <a:srgbClr val="FFFFFF"/>
                </a:solidFill>
                <a:latin typeface="Calibri"/>
                <a:cs typeface="Calibri"/>
              </a:rPr>
              <a:t>g</a:t>
            </a:r>
            <a:endParaRPr sz="1200">
              <a:latin typeface="Calibri"/>
              <a:cs typeface="Calibri"/>
            </a:endParaRPr>
          </a:p>
        </p:txBody>
      </p:sp>
      <p:sp>
        <p:nvSpPr>
          <p:cNvPr id="31" name="object 31"/>
          <p:cNvSpPr/>
          <p:nvPr/>
        </p:nvSpPr>
        <p:spPr>
          <a:xfrm>
            <a:off x="10274408" y="3977037"/>
            <a:ext cx="1656542" cy="1114914"/>
          </a:xfrm>
          <a:custGeom>
            <a:avLst/>
            <a:gdLst/>
            <a:ahLst/>
            <a:cxnLst/>
            <a:rect l="l" t="t" r="r" b="b"/>
            <a:pathLst>
              <a:path w="1542415" h="1057275">
                <a:moveTo>
                  <a:pt x="987877" y="957562"/>
                </a:moveTo>
                <a:lnTo>
                  <a:pt x="588592" y="957562"/>
                </a:lnTo>
                <a:lnTo>
                  <a:pt x="614550" y="987912"/>
                </a:lnTo>
                <a:lnTo>
                  <a:pt x="645443" y="1013469"/>
                </a:lnTo>
                <a:lnTo>
                  <a:pt x="680532" y="1033720"/>
                </a:lnTo>
                <a:lnTo>
                  <a:pt x="719080" y="1048154"/>
                </a:lnTo>
                <a:lnTo>
                  <a:pt x="766975" y="1056947"/>
                </a:lnTo>
                <a:lnTo>
                  <a:pt x="814331" y="1056638"/>
                </a:lnTo>
                <a:lnTo>
                  <a:pt x="859940" y="1047830"/>
                </a:lnTo>
                <a:lnTo>
                  <a:pt x="902596" y="1031131"/>
                </a:lnTo>
                <a:lnTo>
                  <a:pt x="941089" y="1007145"/>
                </a:lnTo>
                <a:lnTo>
                  <a:pt x="974211" y="976478"/>
                </a:lnTo>
                <a:lnTo>
                  <a:pt x="987877" y="957562"/>
                </a:lnTo>
                <a:close/>
              </a:path>
              <a:path w="1542415" h="1057275">
                <a:moveTo>
                  <a:pt x="386067" y="92432"/>
                </a:moveTo>
                <a:lnTo>
                  <a:pt x="345957" y="94373"/>
                </a:lnTo>
                <a:lnTo>
                  <a:pt x="298493" y="105020"/>
                </a:lnTo>
                <a:lnTo>
                  <a:pt x="255564" y="123712"/>
                </a:lnTo>
                <a:lnTo>
                  <a:pt x="217997" y="149432"/>
                </a:lnTo>
                <a:lnTo>
                  <a:pt x="186624" y="181159"/>
                </a:lnTo>
                <a:lnTo>
                  <a:pt x="162273" y="217876"/>
                </a:lnTo>
                <a:lnTo>
                  <a:pt x="145775" y="258563"/>
                </a:lnTo>
                <a:lnTo>
                  <a:pt x="137958" y="302201"/>
                </a:lnTo>
                <a:lnTo>
                  <a:pt x="139653" y="347771"/>
                </a:lnTo>
                <a:lnTo>
                  <a:pt x="138355" y="351068"/>
                </a:lnTo>
                <a:lnTo>
                  <a:pt x="70341" y="373471"/>
                </a:lnTo>
                <a:lnTo>
                  <a:pt x="20460" y="422334"/>
                </a:lnTo>
                <a:lnTo>
                  <a:pt x="2515" y="465805"/>
                </a:lnTo>
                <a:lnTo>
                  <a:pt x="0" y="510747"/>
                </a:lnTo>
                <a:lnTo>
                  <a:pt x="12001" y="553879"/>
                </a:lnTo>
                <a:lnTo>
                  <a:pt x="37607" y="591919"/>
                </a:lnTo>
                <a:lnTo>
                  <a:pt x="75903" y="621586"/>
                </a:lnTo>
                <a:lnTo>
                  <a:pt x="55551" y="646888"/>
                </a:lnTo>
                <a:lnTo>
                  <a:pt x="41695" y="675356"/>
                </a:lnTo>
                <a:lnTo>
                  <a:pt x="34709" y="705929"/>
                </a:lnTo>
                <a:lnTo>
                  <a:pt x="34967" y="737547"/>
                </a:lnTo>
                <a:lnTo>
                  <a:pt x="48577" y="782193"/>
                </a:lnTo>
                <a:lnTo>
                  <a:pt x="75493" y="819316"/>
                </a:lnTo>
                <a:lnTo>
                  <a:pt x="112870" y="846824"/>
                </a:lnTo>
                <a:lnTo>
                  <a:pt x="157864" y="862624"/>
                </a:lnTo>
                <a:lnTo>
                  <a:pt x="207631" y="864623"/>
                </a:lnTo>
                <a:lnTo>
                  <a:pt x="208585" y="866183"/>
                </a:lnTo>
                <a:lnTo>
                  <a:pt x="239860" y="906917"/>
                </a:lnTo>
                <a:lnTo>
                  <a:pt x="274840" y="938183"/>
                </a:lnTo>
                <a:lnTo>
                  <a:pt x="314417" y="962823"/>
                </a:lnTo>
                <a:lnTo>
                  <a:pt x="357521" y="980589"/>
                </a:lnTo>
                <a:lnTo>
                  <a:pt x="403085" y="991230"/>
                </a:lnTo>
                <a:lnTo>
                  <a:pt x="450042" y="994497"/>
                </a:lnTo>
                <a:lnTo>
                  <a:pt x="497324" y="990141"/>
                </a:lnTo>
                <a:lnTo>
                  <a:pt x="543863" y="977912"/>
                </a:lnTo>
                <a:lnTo>
                  <a:pt x="588592" y="957562"/>
                </a:lnTo>
                <a:lnTo>
                  <a:pt x="987877" y="957562"/>
                </a:lnTo>
                <a:lnTo>
                  <a:pt x="1000755" y="939737"/>
                </a:lnTo>
                <a:lnTo>
                  <a:pt x="1019511" y="897526"/>
                </a:lnTo>
                <a:lnTo>
                  <a:pt x="1235844" y="897526"/>
                </a:lnTo>
                <a:lnTo>
                  <a:pt x="1288881" y="855791"/>
                </a:lnTo>
                <a:lnTo>
                  <a:pt x="1313558" y="820194"/>
                </a:lnTo>
                <a:lnTo>
                  <a:pt x="1329436" y="779751"/>
                </a:lnTo>
                <a:lnTo>
                  <a:pt x="1335268" y="735608"/>
                </a:lnTo>
                <a:lnTo>
                  <a:pt x="1365654" y="729668"/>
                </a:lnTo>
                <a:lnTo>
                  <a:pt x="1422529" y="707299"/>
                </a:lnTo>
                <a:lnTo>
                  <a:pt x="1483963" y="659784"/>
                </a:lnTo>
                <a:lnTo>
                  <a:pt x="1511374" y="623524"/>
                </a:lnTo>
                <a:lnTo>
                  <a:pt x="1530365" y="583641"/>
                </a:lnTo>
                <a:lnTo>
                  <a:pt x="1540759" y="541410"/>
                </a:lnTo>
                <a:lnTo>
                  <a:pt x="1542377" y="498103"/>
                </a:lnTo>
                <a:lnTo>
                  <a:pt x="1535040" y="454995"/>
                </a:lnTo>
                <a:lnTo>
                  <a:pt x="1518569" y="413358"/>
                </a:lnTo>
                <a:lnTo>
                  <a:pt x="1492785" y="374466"/>
                </a:lnTo>
                <a:lnTo>
                  <a:pt x="1496267" y="366863"/>
                </a:lnTo>
                <a:lnTo>
                  <a:pt x="1499179" y="359043"/>
                </a:lnTo>
                <a:lnTo>
                  <a:pt x="1501501" y="351062"/>
                </a:lnTo>
                <a:lnTo>
                  <a:pt x="1508233" y="303693"/>
                </a:lnTo>
                <a:lnTo>
                  <a:pt x="1501666" y="257912"/>
                </a:lnTo>
                <a:lnTo>
                  <a:pt x="1483073" y="215804"/>
                </a:lnTo>
                <a:lnTo>
                  <a:pt x="1453728" y="179452"/>
                </a:lnTo>
                <a:lnTo>
                  <a:pt x="1414904" y="150943"/>
                </a:lnTo>
                <a:lnTo>
                  <a:pt x="1367875" y="132360"/>
                </a:lnTo>
                <a:lnTo>
                  <a:pt x="1365211" y="123200"/>
                </a:lnTo>
                <a:lnTo>
                  <a:pt x="500258" y="123200"/>
                </a:lnTo>
                <a:lnTo>
                  <a:pt x="464033" y="106997"/>
                </a:lnTo>
                <a:lnTo>
                  <a:pt x="425697" y="96690"/>
                </a:lnTo>
                <a:lnTo>
                  <a:pt x="386067" y="92432"/>
                </a:lnTo>
                <a:close/>
              </a:path>
              <a:path w="1542415" h="1057275">
                <a:moveTo>
                  <a:pt x="1235844" y="897526"/>
                </a:moveTo>
                <a:lnTo>
                  <a:pt x="1019511" y="897526"/>
                </a:lnTo>
                <a:lnTo>
                  <a:pt x="1044610" y="909998"/>
                </a:lnTo>
                <a:lnTo>
                  <a:pt x="1071178" y="919098"/>
                </a:lnTo>
                <a:lnTo>
                  <a:pt x="1098830" y="924720"/>
                </a:lnTo>
                <a:lnTo>
                  <a:pt x="1127178" y="926759"/>
                </a:lnTo>
                <a:lnTo>
                  <a:pt x="1174555" y="922025"/>
                </a:lnTo>
                <a:lnTo>
                  <a:pt x="1218131" y="907854"/>
                </a:lnTo>
                <a:lnTo>
                  <a:pt x="1235844" y="897526"/>
                </a:lnTo>
                <a:close/>
              </a:path>
              <a:path w="1542415" h="1057275">
                <a:moveTo>
                  <a:pt x="660588" y="28816"/>
                </a:moveTo>
                <a:lnTo>
                  <a:pt x="612613" y="36497"/>
                </a:lnTo>
                <a:lnTo>
                  <a:pt x="568264" y="55256"/>
                </a:lnTo>
                <a:lnTo>
                  <a:pt x="529995" y="84391"/>
                </a:lnTo>
                <a:lnTo>
                  <a:pt x="500258" y="123200"/>
                </a:lnTo>
                <a:lnTo>
                  <a:pt x="1365211" y="123200"/>
                </a:lnTo>
                <a:lnTo>
                  <a:pt x="1360040" y="105420"/>
                </a:lnTo>
                <a:lnTo>
                  <a:pt x="1347456" y="80316"/>
                </a:lnTo>
                <a:lnTo>
                  <a:pt x="1347103" y="79845"/>
                </a:lnTo>
                <a:lnTo>
                  <a:pt x="801831" y="79845"/>
                </a:lnTo>
                <a:lnTo>
                  <a:pt x="791678" y="71149"/>
                </a:lnTo>
                <a:lnTo>
                  <a:pt x="780893" y="63174"/>
                </a:lnTo>
                <a:lnTo>
                  <a:pt x="769521" y="55947"/>
                </a:lnTo>
                <a:lnTo>
                  <a:pt x="757604" y="49499"/>
                </a:lnTo>
                <a:lnTo>
                  <a:pt x="709736" y="32916"/>
                </a:lnTo>
                <a:lnTo>
                  <a:pt x="660588" y="28816"/>
                </a:lnTo>
                <a:close/>
              </a:path>
              <a:path w="1542415" h="1057275">
                <a:moveTo>
                  <a:pt x="963147" y="634"/>
                </a:moveTo>
                <a:lnTo>
                  <a:pt x="915013" y="1289"/>
                </a:lnTo>
                <a:lnTo>
                  <a:pt x="869789" y="15426"/>
                </a:lnTo>
                <a:lnTo>
                  <a:pt x="830914" y="41970"/>
                </a:lnTo>
                <a:lnTo>
                  <a:pt x="801831" y="79845"/>
                </a:lnTo>
                <a:lnTo>
                  <a:pt x="1347103" y="79845"/>
                </a:lnTo>
                <a:lnTo>
                  <a:pt x="1330454" y="57586"/>
                </a:lnTo>
                <a:lnTo>
                  <a:pt x="1329345" y="56544"/>
                </a:lnTo>
                <a:lnTo>
                  <a:pt x="1065079" y="56544"/>
                </a:lnTo>
                <a:lnTo>
                  <a:pt x="1053495" y="43910"/>
                </a:lnTo>
                <a:lnTo>
                  <a:pt x="1040490" y="32629"/>
                </a:lnTo>
                <a:lnTo>
                  <a:pt x="1026196" y="22803"/>
                </a:lnTo>
                <a:lnTo>
                  <a:pt x="1010748" y="14537"/>
                </a:lnTo>
                <a:lnTo>
                  <a:pt x="963147" y="634"/>
                </a:lnTo>
                <a:close/>
              </a:path>
              <a:path w="1542415" h="1057275">
                <a:moveTo>
                  <a:pt x="1183051" y="0"/>
                </a:moveTo>
                <a:lnTo>
                  <a:pt x="1139695" y="8607"/>
                </a:lnTo>
                <a:lnTo>
                  <a:pt x="1099595" y="27515"/>
                </a:lnTo>
                <a:lnTo>
                  <a:pt x="1065079" y="56544"/>
                </a:lnTo>
                <a:lnTo>
                  <a:pt x="1329345" y="56544"/>
                </a:lnTo>
                <a:lnTo>
                  <a:pt x="1309367" y="37767"/>
                </a:lnTo>
                <a:lnTo>
                  <a:pt x="1270216" y="14400"/>
                </a:lnTo>
                <a:lnTo>
                  <a:pt x="1227334" y="1871"/>
                </a:lnTo>
                <a:lnTo>
                  <a:pt x="1183051" y="0"/>
                </a:lnTo>
                <a:close/>
              </a:path>
            </a:pathLst>
          </a:custGeom>
          <a:solidFill>
            <a:srgbClr val="0091DA"/>
          </a:solidFill>
        </p:spPr>
        <p:txBody>
          <a:bodyPr wrap="square" lIns="0" tIns="0" rIns="0" bIns="0" rtlCol="0"/>
          <a:lstStyle/>
          <a:p>
            <a:endParaRPr/>
          </a:p>
        </p:txBody>
      </p:sp>
      <p:sp>
        <p:nvSpPr>
          <p:cNvPr id="33" name="object 33"/>
          <p:cNvSpPr/>
          <p:nvPr/>
        </p:nvSpPr>
        <p:spPr>
          <a:xfrm rot="10800000">
            <a:off x="7024095" y="1929240"/>
            <a:ext cx="3274462" cy="97627"/>
          </a:xfrm>
          <a:custGeom>
            <a:avLst/>
            <a:gdLst/>
            <a:ahLst/>
            <a:cxnLst/>
            <a:rect l="l" t="t" r="r" b="b"/>
            <a:pathLst>
              <a:path w="775335" h="76200">
                <a:moveTo>
                  <a:pt x="76200" y="0"/>
                </a:moveTo>
                <a:lnTo>
                  <a:pt x="0" y="38100"/>
                </a:lnTo>
                <a:lnTo>
                  <a:pt x="76200" y="76200"/>
                </a:lnTo>
                <a:lnTo>
                  <a:pt x="76200" y="50800"/>
                </a:lnTo>
                <a:lnTo>
                  <a:pt x="63500" y="50800"/>
                </a:lnTo>
                <a:lnTo>
                  <a:pt x="63500" y="25400"/>
                </a:lnTo>
                <a:lnTo>
                  <a:pt x="76200" y="25399"/>
                </a:lnTo>
                <a:lnTo>
                  <a:pt x="76200" y="0"/>
                </a:lnTo>
                <a:close/>
              </a:path>
              <a:path w="775335" h="76200">
                <a:moveTo>
                  <a:pt x="76200" y="25399"/>
                </a:moveTo>
                <a:lnTo>
                  <a:pt x="63500" y="25400"/>
                </a:lnTo>
                <a:lnTo>
                  <a:pt x="63500" y="50800"/>
                </a:lnTo>
                <a:lnTo>
                  <a:pt x="76200" y="50799"/>
                </a:lnTo>
                <a:lnTo>
                  <a:pt x="76200" y="25399"/>
                </a:lnTo>
                <a:close/>
              </a:path>
              <a:path w="775335" h="76200">
                <a:moveTo>
                  <a:pt x="76200" y="50799"/>
                </a:moveTo>
                <a:lnTo>
                  <a:pt x="63500" y="50800"/>
                </a:lnTo>
                <a:lnTo>
                  <a:pt x="76200" y="50800"/>
                </a:lnTo>
                <a:close/>
              </a:path>
              <a:path w="775335" h="76200">
                <a:moveTo>
                  <a:pt x="775195" y="25398"/>
                </a:moveTo>
                <a:lnTo>
                  <a:pt x="76200" y="25399"/>
                </a:lnTo>
                <a:lnTo>
                  <a:pt x="76200" y="50799"/>
                </a:lnTo>
                <a:lnTo>
                  <a:pt x="775195" y="50798"/>
                </a:lnTo>
                <a:lnTo>
                  <a:pt x="775195" y="25398"/>
                </a:lnTo>
                <a:close/>
              </a:path>
            </a:pathLst>
          </a:custGeom>
          <a:solidFill>
            <a:srgbClr val="717074"/>
          </a:solidFill>
        </p:spPr>
        <p:txBody>
          <a:bodyPr wrap="square" lIns="0" tIns="0" rIns="0" bIns="0" rtlCol="0"/>
          <a:lstStyle/>
          <a:p>
            <a:endParaRPr/>
          </a:p>
        </p:txBody>
      </p:sp>
      <p:sp>
        <p:nvSpPr>
          <p:cNvPr id="32" name="object 32"/>
          <p:cNvSpPr txBox="1"/>
          <p:nvPr/>
        </p:nvSpPr>
        <p:spPr>
          <a:xfrm>
            <a:off x="10659426" y="4260622"/>
            <a:ext cx="769961" cy="432000"/>
          </a:xfrm>
          <a:prstGeom prst="rect">
            <a:avLst/>
          </a:prstGeom>
        </p:spPr>
        <p:txBody>
          <a:bodyPr vert="horz" wrap="square" lIns="0" tIns="6350" rIns="0" bIns="0" rtlCol="0">
            <a:spAutoFit/>
          </a:bodyPr>
          <a:lstStyle/>
          <a:p>
            <a:pPr marL="120650" marR="5080" indent="-108585">
              <a:lnSpc>
                <a:spcPct val="103299"/>
              </a:lnSpc>
              <a:spcBef>
                <a:spcPts val="50"/>
              </a:spcBef>
            </a:pPr>
            <a:r>
              <a:rPr sz="1200" spc="-5">
                <a:solidFill>
                  <a:srgbClr val="FFFFFF"/>
                </a:solidFill>
                <a:latin typeface="Calibri"/>
                <a:cs typeface="Calibri"/>
              </a:rPr>
              <a:t>C</a:t>
            </a:r>
            <a:r>
              <a:rPr sz="1200">
                <a:solidFill>
                  <a:srgbClr val="FFFFFF"/>
                </a:solidFill>
                <a:latin typeface="Calibri"/>
                <a:cs typeface="Calibri"/>
              </a:rPr>
              <a:t>e</a:t>
            </a:r>
            <a:r>
              <a:rPr sz="1200" spc="-20">
                <a:solidFill>
                  <a:srgbClr val="FFFFFF"/>
                </a:solidFill>
                <a:latin typeface="Calibri"/>
                <a:cs typeface="Calibri"/>
              </a:rPr>
              <a:t>n</a:t>
            </a:r>
            <a:r>
              <a:rPr sz="1200" spc="-5">
                <a:solidFill>
                  <a:srgbClr val="FFFFFF"/>
                </a:solidFill>
                <a:latin typeface="Calibri"/>
                <a:cs typeface="Calibri"/>
              </a:rPr>
              <a:t>t</a:t>
            </a:r>
            <a:r>
              <a:rPr sz="1200" spc="-35">
                <a:solidFill>
                  <a:srgbClr val="FFFFFF"/>
                </a:solidFill>
                <a:latin typeface="Calibri"/>
                <a:cs typeface="Calibri"/>
              </a:rPr>
              <a:t>r</a:t>
            </a:r>
            <a:r>
              <a:rPr sz="1200">
                <a:solidFill>
                  <a:srgbClr val="FFFFFF"/>
                </a:solidFill>
                <a:latin typeface="Calibri"/>
                <a:cs typeface="Calibri"/>
              </a:rPr>
              <a:t>a</a:t>
            </a:r>
            <a:r>
              <a:rPr sz="1200" spc="-5">
                <a:solidFill>
                  <a:srgbClr val="FFFFFF"/>
                </a:solidFill>
                <a:latin typeface="Calibri"/>
                <a:cs typeface="Calibri"/>
              </a:rPr>
              <a:t>li</a:t>
            </a:r>
            <a:r>
              <a:rPr sz="1200" spc="-30">
                <a:solidFill>
                  <a:srgbClr val="FFFFFF"/>
                </a:solidFill>
                <a:latin typeface="Calibri"/>
                <a:cs typeface="Calibri"/>
              </a:rPr>
              <a:t>z</a:t>
            </a:r>
            <a:r>
              <a:rPr sz="1200">
                <a:solidFill>
                  <a:srgbClr val="FFFFFF"/>
                </a:solidFill>
                <a:latin typeface="Calibri"/>
                <a:cs typeface="Calibri"/>
              </a:rPr>
              <a:t>ed  </a:t>
            </a:r>
            <a:r>
              <a:rPr sz="1200" spc="-5">
                <a:solidFill>
                  <a:srgbClr val="FFFFFF"/>
                </a:solidFill>
                <a:latin typeface="Calibri"/>
                <a:cs typeface="Calibri"/>
              </a:rPr>
              <a:t>Logging</a:t>
            </a:r>
            <a:endParaRPr sz="1200">
              <a:latin typeface="Calibri"/>
              <a:cs typeface="Calibri"/>
            </a:endParaRPr>
          </a:p>
        </p:txBody>
      </p:sp>
      <p:sp>
        <p:nvSpPr>
          <p:cNvPr id="34" name="object 34"/>
          <p:cNvSpPr/>
          <p:nvPr/>
        </p:nvSpPr>
        <p:spPr>
          <a:xfrm>
            <a:off x="9382682" y="4474406"/>
            <a:ext cx="897492" cy="80354"/>
          </a:xfrm>
          <a:custGeom>
            <a:avLst/>
            <a:gdLst/>
            <a:ahLst/>
            <a:cxnLst/>
            <a:rect l="l" t="t" r="r" b="b"/>
            <a:pathLst>
              <a:path w="835659" h="76200">
                <a:moveTo>
                  <a:pt x="810155" y="25400"/>
                </a:moveTo>
                <a:lnTo>
                  <a:pt x="772055" y="25400"/>
                </a:lnTo>
                <a:lnTo>
                  <a:pt x="772055" y="50800"/>
                </a:lnTo>
                <a:lnTo>
                  <a:pt x="759355" y="50800"/>
                </a:lnTo>
                <a:lnTo>
                  <a:pt x="759355" y="76200"/>
                </a:lnTo>
                <a:lnTo>
                  <a:pt x="835555" y="38100"/>
                </a:lnTo>
                <a:lnTo>
                  <a:pt x="810155" y="25400"/>
                </a:lnTo>
                <a:close/>
              </a:path>
              <a:path w="835659" h="76200">
                <a:moveTo>
                  <a:pt x="759355" y="25400"/>
                </a:moveTo>
                <a:lnTo>
                  <a:pt x="0" y="25401"/>
                </a:lnTo>
                <a:lnTo>
                  <a:pt x="0" y="50801"/>
                </a:lnTo>
                <a:lnTo>
                  <a:pt x="759355" y="50800"/>
                </a:lnTo>
                <a:lnTo>
                  <a:pt x="759355" y="25400"/>
                </a:lnTo>
                <a:close/>
              </a:path>
              <a:path w="835659" h="76200">
                <a:moveTo>
                  <a:pt x="772055" y="25400"/>
                </a:moveTo>
                <a:lnTo>
                  <a:pt x="759355" y="25400"/>
                </a:lnTo>
                <a:lnTo>
                  <a:pt x="759355" y="50800"/>
                </a:lnTo>
                <a:lnTo>
                  <a:pt x="772055" y="50800"/>
                </a:lnTo>
                <a:lnTo>
                  <a:pt x="772055" y="25400"/>
                </a:lnTo>
                <a:close/>
              </a:path>
              <a:path w="835659" h="76200">
                <a:moveTo>
                  <a:pt x="759355" y="0"/>
                </a:moveTo>
                <a:lnTo>
                  <a:pt x="759355" y="25400"/>
                </a:lnTo>
                <a:lnTo>
                  <a:pt x="810155" y="25400"/>
                </a:lnTo>
                <a:lnTo>
                  <a:pt x="759355" y="0"/>
                </a:lnTo>
                <a:close/>
              </a:path>
            </a:pathLst>
          </a:custGeom>
          <a:solidFill>
            <a:srgbClr val="717074"/>
          </a:solidFill>
        </p:spPr>
        <p:txBody>
          <a:bodyPr wrap="square" lIns="0" tIns="0" rIns="0" bIns="0" rtlCol="0"/>
          <a:lstStyle/>
          <a:p>
            <a:endParaRPr/>
          </a:p>
        </p:txBody>
      </p:sp>
      <p:sp>
        <p:nvSpPr>
          <p:cNvPr id="35" name="object 35"/>
          <p:cNvSpPr/>
          <p:nvPr/>
        </p:nvSpPr>
        <p:spPr>
          <a:xfrm>
            <a:off x="6106843" y="5192816"/>
            <a:ext cx="1331236" cy="338827"/>
          </a:xfrm>
          <a:custGeom>
            <a:avLst/>
            <a:gdLst/>
            <a:ahLst/>
            <a:cxnLst/>
            <a:rect l="l" t="t" r="r" b="b"/>
            <a:pathLst>
              <a:path w="1239520" h="321310">
                <a:moveTo>
                  <a:pt x="1213798" y="160427"/>
                </a:moveTo>
                <a:lnTo>
                  <a:pt x="1213798" y="320857"/>
                </a:lnTo>
                <a:lnTo>
                  <a:pt x="1239198" y="320857"/>
                </a:lnTo>
                <a:lnTo>
                  <a:pt x="1239198" y="173127"/>
                </a:lnTo>
                <a:lnTo>
                  <a:pt x="1226498" y="173127"/>
                </a:lnTo>
                <a:lnTo>
                  <a:pt x="1213798" y="160427"/>
                </a:lnTo>
                <a:close/>
              </a:path>
              <a:path w="1239520" h="321310">
                <a:moveTo>
                  <a:pt x="50800" y="63500"/>
                </a:moveTo>
                <a:lnTo>
                  <a:pt x="25400" y="63500"/>
                </a:lnTo>
                <a:lnTo>
                  <a:pt x="25400" y="173127"/>
                </a:lnTo>
                <a:lnTo>
                  <a:pt x="1213798" y="173127"/>
                </a:lnTo>
                <a:lnTo>
                  <a:pt x="1213798" y="160427"/>
                </a:lnTo>
                <a:lnTo>
                  <a:pt x="50800" y="160427"/>
                </a:lnTo>
                <a:lnTo>
                  <a:pt x="38100" y="147727"/>
                </a:lnTo>
                <a:lnTo>
                  <a:pt x="50800" y="147727"/>
                </a:lnTo>
                <a:lnTo>
                  <a:pt x="50800" y="63500"/>
                </a:lnTo>
                <a:close/>
              </a:path>
              <a:path w="1239520" h="321310">
                <a:moveTo>
                  <a:pt x="1239198" y="147727"/>
                </a:moveTo>
                <a:lnTo>
                  <a:pt x="50800" y="147727"/>
                </a:lnTo>
                <a:lnTo>
                  <a:pt x="50800" y="160427"/>
                </a:lnTo>
                <a:lnTo>
                  <a:pt x="1213798" y="160427"/>
                </a:lnTo>
                <a:lnTo>
                  <a:pt x="1226498" y="173127"/>
                </a:lnTo>
                <a:lnTo>
                  <a:pt x="1239198" y="173127"/>
                </a:lnTo>
                <a:lnTo>
                  <a:pt x="1239198" y="147727"/>
                </a:lnTo>
                <a:close/>
              </a:path>
              <a:path w="1239520" h="321310">
                <a:moveTo>
                  <a:pt x="50800" y="147727"/>
                </a:moveTo>
                <a:lnTo>
                  <a:pt x="38100" y="147727"/>
                </a:lnTo>
                <a:lnTo>
                  <a:pt x="50800" y="160427"/>
                </a:lnTo>
                <a:lnTo>
                  <a:pt x="50800" y="147727"/>
                </a:lnTo>
                <a:close/>
              </a:path>
              <a:path w="1239520" h="321310">
                <a:moveTo>
                  <a:pt x="38100" y="0"/>
                </a:moveTo>
                <a:lnTo>
                  <a:pt x="0" y="76200"/>
                </a:lnTo>
                <a:lnTo>
                  <a:pt x="25400" y="76200"/>
                </a:lnTo>
                <a:lnTo>
                  <a:pt x="25400" y="63500"/>
                </a:lnTo>
                <a:lnTo>
                  <a:pt x="69850" y="63500"/>
                </a:lnTo>
                <a:lnTo>
                  <a:pt x="38100" y="0"/>
                </a:lnTo>
                <a:close/>
              </a:path>
              <a:path w="1239520" h="321310">
                <a:moveTo>
                  <a:pt x="69850" y="63500"/>
                </a:moveTo>
                <a:lnTo>
                  <a:pt x="50800" y="63500"/>
                </a:lnTo>
                <a:lnTo>
                  <a:pt x="50800" y="76200"/>
                </a:lnTo>
                <a:lnTo>
                  <a:pt x="76200" y="76200"/>
                </a:lnTo>
                <a:lnTo>
                  <a:pt x="69850" y="63500"/>
                </a:lnTo>
                <a:close/>
              </a:path>
            </a:pathLst>
          </a:custGeom>
          <a:solidFill>
            <a:srgbClr val="717074"/>
          </a:solidFill>
        </p:spPr>
        <p:txBody>
          <a:bodyPr wrap="square" lIns="0" tIns="0" rIns="0" bIns="0" rtlCol="0"/>
          <a:lstStyle/>
          <a:p>
            <a:endParaRPr/>
          </a:p>
        </p:txBody>
      </p:sp>
      <p:sp>
        <p:nvSpPr>
          <p:cNvPr id="36" name="object 36"/>
          <p:cNvSpPr/>
          <p:nvPr/>
        </p:nvSpPr>
        <p:spPr>
          <a:xfrm>
            <a:off x="10387358" y="5803960"/>
            <a:ext cx="1431486" cy="516275"/>
          </a:xfrm>
          <a:custGeom>
            <a:avLst/>
            <a:gdLst/>
            <a:ahLst/>
            <a:cxnLst/>
            <a:rect l="l" t="t" r="r" b="b"/>
            <a:pathLst>
              <a:path w="1332865" h="489585">
                <a:moveTo>
                  <a:pt x="1250697" y="0"/>
                </a:moveTo>
                <a:lnTo>
                  <a:pt x="81540" y="0"/>
                </a:lnTo>
                <a:lnTo>
                  <a:pt x="49801" y="6407"/>
                </a:lnTo>
                <a:lnTo>
                  <a:pt x="23882" y="23882"/>
                </a:lnTo>
                <a:lnTo>
                  <a:pt x="6407" y="49801"/>
                </a:lnTo>
                <a:lnTo>
                  <a:pt x="0" y="81541"/>
                </a:lnTo>
                <a:lnTo>
                  <a:pt x="0" y="407698"/>
                </a:lnTo>
                <a:lnTo>
                  <a:pt x="6407" y="439437"/>
                </a:lnTo>
                <a:lnTo>
                  <a:pt x="23882" y="465356"/>
                </a:lnTo>
                <a:lnTo>
                  <a:pt x="49801" y="482831"/>
                </a:lnTo>
                <a:lnTo>
                  <a:pt x="81540" y="489239"/>
                </a:lnTo>
                <a:lnTo>
                  <a:pt x="1250697" y="489239"/>
                </a:lnTo>
                <a:lnTo>
                  <a:pt x="1282436" y="482831"/>
                </a:lnTo>
                <a:lnTo>
                  <a:pt x="1308355" y="465356"/>
                </a:lnTo>
                <a:lnTo>
                  <a:pt x="1325830" y="439437"/>
                </a:lnTo>
                <a:lnTo>
                  <a:pt x="1332238" y="407698"/>
                </a:lnTo>
                <a:lnTo>
                  <a:pt x="1332238" y="81541"/>
                </a:lnTo>
                <a:lnTo>
                  <a:pt x="1325830" y="49801"/>
                </a:lnTo>
                <a:lnTo>
                  <a:pt x="1308355" y="23882"/>
                </a:lnTo>
                <a:lnTo>
                  <a:pt x="1282436" y="6407"/>
                </a:lnTo>
                <a:lnTo>
                  <a:pt x="1250697" y="0"/>
                </a:lnTo>
                <a:close/>
              </a:path>
            </a:pathLst>
          </a:custGeom>
          <a:solidFill>
            <a:srgbClr val="717074"/>
          </a:solidFill>
        </p:spPr>
        <p:txBody>
          <a:bodyPr wrap="square" lIns="0" tIns="0" rIns="0" bIns="0" rtlCol="0"/>
          <a:lstStyle/>
          <a:p>
            <a:endParaRPr/>
          </a:p>
        </p:txBody>
      </p:sp>
      <p:sp>
        <p:nvSpPr>
          <p:cNvPr id="37" name="object 37"/>
          <p:cNvSpPr/>
          <p:nvPr/>
        </p:nvSpPr>
        <p:spPr>
          <a:xfrm>
            <a:off x="10387358" y="5803964"/>
            <a:ext cx="1431486" cy="516277"/>
          </a:xfrm>
          <a:custGeom>
            <a:avLst/>
            <a:gdLst/>
            <a:ahLst/>
            <a:cxnLst/>
            <a:rect l="l" t="t" r="r" b="b"/>
            <a:pathLst>
              <a:path w="1332865" h="489585">
                <a:moveTo>
                  <a:pt x="0" y="81541"/>
                </a:moveTo>
                <a:lnTo>
                  <a:pt x="6407" y="49801"/>
                </a:lnTo>
                <a:lnTo>
                  <a:pt x="23882" y="23882"/>
                </a:lnTo>
                <a:lnTo>
                  <a:pt x="49801" y="6407"/>
                </a:lnTo>
                <a:lnTo>
                  <a:pt x="81541" y="0"/>
                </a:lnTo>
                <a:lnTo>
                  <a:pt x="1250698" y="0"/>
                </a:lnTo>
                <a:lnTo>
                  <a:pt x="1282437" y="6407"/>
                </a:lnTo>
                <a:lnTo>
                  <a:pt x="1308356" y="23882"/>
                </a:lnTo>
                <a:lnTo>
                  <a:pt x="1325831" y="49801"/>
                </a:lnTo>
                <a:lnTo>
                  <a:pt x="1332239" y="81541"/>
                </a:lnTo>
                <a:lnTo>
                  <a:pt x="1332239" y="407698"/>
                </a:lnTo>
                <a:lnTo>
                  <a:pt x="1325831" y="439438"/>
                </a:lnTo>
                <a:lnTo>
                  <a:pt x="1308356" y="465357"/>
                </a:lnTo>
                <a:lnTo>
                  <a:pt x="1282437" y="482832"/>
                </a:lnTo>
                <a:lnTo>
                  <a:pt x="1250698" y="489240"/>
                </a:lnTo>
                <a:lnTo>
                  <a:pt x="81541" y="489240"/>
                </a:lnTo>
                <a:lnTo>
                  <a:pt x="49801" y="482832"/>
                </a:lnTo>
                <a:lnTo>
                  <a:pt x="23882" y="465357"/>
                </a:lnTo>
                <a:lnTo>
                  <a:pt x="6407" y="439438"/>
                </a:lnTo>
                <a:lnTo>
                  <a:pt x="0" y="407698"/>
                </a:lnTo>
                <a:lnTo>
                  <a:pt x="0" y="81541"/>
                </a:lnTo>
                <a:close/>
              </a:path>
            </a:pathLst>
          </a:custGeom>
          <a:ln w="25400">
            <a:solidFill>
              <a:srgbClr val="515053"/>
            </a:solidFill>
          </a:ln>
        </p:spPr>
        <p:txBody>
          <a:bodyPr wrap="square" lIns="0" tIns="0" rIns="0" bIns="0" rtlCol="0"/>
          <a:lstStyle/>
          <a:p>
            <a:endParaRPr/>
          </a:p>
        </p:txBody>
      </p:sp>
      <p:sp>
        <p:nvSpPr>
          <p:cNvPr id="38" name="object 38"/>
          <p:cNvSpPr txBox="1"/>
          <p:nvPr/>
        </p:nvSpPr>
        <p:spPr>
          <a:xfrm>
            <a:off x="10865671" y="5926794"/>
            <a:ext cx="473298" cy="226351"/>
          </a:xfrm>
          <a:prstGeom prst="rect">
            <a:avLst/>
          </a:prstGeom>
        </p:spPr>
        <p:txBody>
          <a:bodyPr vert="horz" wrap="square" lIns="0" tIns="12700" rIns="0" bIns="0" rtlCol="0">
            <a:spAutoFit/>
          </a:bodyPr>
          <a:lstStyle/>
          <a:p>
            <a:pPr marL="12700">
              <a:lnSpc>
                <a:spcPct val="100000"/>
              </a:lnSpc>
              <a:spcBef>
                <a:spcPts val="100"/>
              </a:spcBef>
            </a:pPr>
            <a:r>
              <a:rPr sz="1200" spc="-10">
                <a:solidFill>
                  <a:srgbClr val="FFFFFF"/>
                </a:solidFill>
                <a:latin typeface="Calibri"/>
                <a:cs typeface="Calibri"/>
              </a:rPr>
              <a:t>Clients</a:t>
            </a:r>
            <a:endParaRPr sz="1200">
              <a:latin typeface="Calibri"/>
              <a:cs typeface="Calibri"/>
            </a:endParaRPr>
          </a:p>
        </p:txBody>
      </p:sp>
      <p:sp>
        <p:nvSpPr>
          <p:cNvPr id="39" name="object 39"/>
          <p:cNvSpPr/>
          <p:nvPr/>
        </p:nvSpPr>
        <p:spPr>
          <a:xfrm>
            <a:off x="7383174" y="5796489"/>
            <a:ext cx="3004826" cy="271865"/>
          </a:xfrm>
          <a:custGeom>
            <a:avLst/>
            <a:gdLst/>
            <a:ahLst/>
            <a:cxnLst/>
            <a:rect l="l" t="t" r="r" b="b"/>
            <a:pathLst>
              <a:path w="2797809" h="257810">
                <a:moveTo>
                  <a:pt x="50800" y="63499"/>
                </a:moveTo>
                <a:lnTo>
                  <a:pt x="25400" y="63499"/>
                </a:lnTo>
                <a:lnTo>
                  <a:pt x="25400" y="257319"/>
                </a:lnTo>
                <a:lnTo>
                  <a:pt x="2797210" y="257319"/>
                </a:lnTo>
                <a:lnTo>
                  <a:pt x="2797210" y="244619"/>
                </a:lnTo>
                <a:lnTo>
                  <a:pt x="50800" y="244619"/>
                </a:lnTo>
                <a:lnTo>
                  <a:pt x="38100" y="231919"/>
                </a:lnTo>
                <a:lnTo>
                  <a:pt x="50800" y="231919"/>
                </a:lnTo>
                <a:lnTo>
                  <a:pt x="50800" y="63499"/>
                </a:lnTo>
                <a:close/>
              </a:path>
              <a:path w="2797809" h="257810">
                <a:moveTo>
                  <a:pt x="50800" y="231919"/>
                </a:moveTo>
                <a:lnTo>
                  <a:pt x="38100" y="231919"/>
                </a:lnTo>
                <a:lnTo>
                  <a:pt x="50800" y="244619"/>
                </a:lnTo>
                <a:lnTo>
                  <a:pt x="50800" y="231919"/>
                </a:lnTo>
                <a:close/>
              </a:path>
              <a:path w="2797809" h="257810">
                <a:moveTo>
                  <a:pt x="2797210" y="231919"/>
                </a:moveTo>
                <a:lnTo>
                  <a:pt x="50800" y="231919"/>
                </a:lnTo>
                <a:lnTo>
                  <a:pt x="50800" y="244619"/>
                </a:lnTo>
                <a:lnTo>
                  <a:pt x="2797210" y="244619"/>
                </a:lnTo>
                <a:lnTo>
                  <a:pt x="2797210" y="231919"/>
                </a:lnTo>
                <a:close/>
              </a:path>
              <a:path w="2797809" h="257810">
                <a:moveTo>
                  <a:pt x="38100" y="0"/>
                </a:moveTo>
                <a:lnTo>
                  <a:pt x="0" y="76199"/>
                </a:lnTo>
                <a:lnTo>
                  <a:pt x="25400" y="76199"/>
                </a:lnTo>
                <a:lnTo>
                  <a:pt x="25400" y="63499"/>
                </a:lnTo>
                <a:lnTo>
                  <a:pt x="69850" y="63499"/>
                </a:lnTo>
                <a:lnTo>
                  <a:pt x="38100" y="0"/>
                </a:lnTo>
                <a:close/>
              </a:path>
              <a:path w="2797809" h="257810">
                <a:moveTo>
                  <a:pt x="69850" y="63499"/>
                </a:moveTo>
                <a:lnTo>
                  <a:pt x="50800" y="63499"/>
                </a:lnTo>
                <a:lnTo>
                  <a:pt x="50800" y="76199"/>
                </a:lnTo>
                <a:lnTo>
                  <a:pt x="76200" y="76199"/>
                </a:lnTo>
                <a:lnTo>
                  <a:pt x="69850" y="63499"/>
                </a:lnTo>
                <a:close/>
              </a:path>
            </a:pathLst>
          </a:custGeom>
          <a:solidFill>
            <a:srgbClr val="717074"/>
          </a:solidFill>
        </p:spPr>
        <p:txBody>
          <a:bodyPr wrap="square" lIns="0" tIns="0" rIns="0" bIns="0" rtlCol="0"/>
          <a:lstStyle/>
          <a:p>
            <a:endParaRPr/>
          </a:p>
        </p:txBody>
      </p:sp>
      <p:sp>
        <p:nvSpPr>
          <p:cNvPr id="40" name="object 40"/>
          <p:cNvSpPr/>
          <p:nvPr/>
        </p:nvSpPr>
        <p:spPr>
          <a:xfrm>
            <a:off x="8138944" y="5941576"/>
            <a:ext cx="1573339" cy="232359"/>
          </a:xfrm>
          <a:custGeom>
            <a:avLst/>
            <a:gdLst/>
            <a:ahLst/>
            <a:cxnLst/>
            <a:rect l="l" t="t" r="r" b="b"/>
            <a:pathLst>
              <a:path w="1464945" h="220345">
                <a:moveTo>
                  <a:pt x="0" y="0"/>
                </a:moveTo>
                <a:lnTo>
                  <a:pt x="1464509" y="0"/>
                </a:lnTo>
                <a:lnTo>
                  <a:pt x="1464509" y="220023"/>
                </a:lnTo>
                <a:lnTo>
                  <a:pt x="0" y="220023"/>
                </a:lnTo>
                <a:lnTo>
                  <a:pt x="0" y="0"/>
                </a:lnTo>
                <a:close/>
              </a:path>
            </a:pathLst>
          </a:custGeom>
          <a:solidFill>
            <a:srgbClr val="FFFFFF"/>
          </a:solidFill>
        </p:spPr>
        <p:txBody>
          <a:bodyPr wrap="square" lIns="0" tIns="0" rIns="0" bIns="0" rtlCol="0"/>
          <a:lstStyle/>
          <a:p>
            <a:endParaRPr/>
          </a:p>
        </p:txBody>
      </p:sp>
      <p:sp>
        <p:nvSpPr>
          <p:cNvPr id="41" name="object 41"/>
          <p:cNvSpPr txBox="1"/>
          <p:nvPr/>
        </p:nvSpPr>
        <p:spPr>
          <a:xfrm>
            <a:off x="8138943" y="5934458"/>
            <a:ext cx="1573339" cy="239463"/>
          </a:xfrm>
          <a:prstGeom prst="rect">
            <a:avLst/>
          </a:prstGeom>
          <a:ln w="25400">
            <a:solidFill>
              <a:srgbClr val="717074"/>
            </a:solidFill>
          </a:ln>
        </p:spPr>
        <p:txBody>
          <a:bodyPr vert="horz" wrap="square" lIns="0" tIns="5715" rIns="0" bIns="0" rtlCol="0">
            <a:spAutoFit/>
          </a:bodyPr>
          <a:lstStyle/>
          <a:p>
            <a:pPr marL="148590">
              <a:lnSpc>
                <a:spcPct val="100000"/>
              </a:lnSpc>
              <a:spcBef>
                <a:spcPts val="45"/>
              </a:spcBef>
            </a:pPr>
            <a:r>
              <a:rPr sz="1200" spc="-5">
                <a:solidFill>
                  <a:srgbClr val="3F3F3F"/>
                </a:solidFill>
                <a:latin typeface="Calibri"/>
                <a:cs typeface="Calibri"/>
              </a:rPr>
              <a:t>192.168.1.10:3306</a:t>
            </a:r>
            <a:endParaRPr sz="1200">
              <a:latin typeface="Calibri"/>
              <a:cs typeface="Calibri"/>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nchor="ctr">
            <a:normAutofit/>
          </a:bodyPr>
          <a:lstStyle>
            <a:lvl1pPr>
              <a:lnSpc>
                <a:spcPts val="2200"/>
              </a:lnSpc>
              <a:defRPr/>
            </a:lvl1pPr>
          </a:lstStyle>
          <a:p>
            <a:r>
              <a:t>Kubernetes Services (2)</a:t>
            </a:r>
          </a:p>
        </p:txBody>
      </p:sp>
      <p:pic>
        <p:nvPicPr>
          <p:cNvPr id="13" name="Content Placeholder 12|179|150">
            <a:extLst>
              <a:ext uri="{FF2B5EF4-FFF2-40B4-BE49-F238E27FC236}">
                <a16:creationId xmlns:a16="http://schemas.microsoft.com/office/drawing/2014/main" id="{4E9B68EA-4A98-4398-BBF4-205E456744B4}"/>
              </a:ext>
            </a:extLst>
          </p:cNvPr>
          <p:cNvPicPr>
            <a:picLocks noGrp="1" noChangeAspect="1"/>
          </p:cNvPicPr>
          <p:nvPr>
            <p:ph sz="half" idx="1"/>
          </p:nvPr>
        </p:nvPicPr>
        <p:blipFill>
          <a:blip r:embed="rId4"/>
          <a:stretch>
            <a:fillRect/>
          </a:stretch>
        </p:blipFill>
        <p:spPr>
          <a:xfrm>
            <a:off x="4725743" y="914400"/>
            <a:ext cx="6508751" cy="5467350"/>
          </a:xfrm>
          <a:prstGeom prst="rect">
            <a:avLst/>
          </a:prstGeom>
          <a:noFill/>
        </p:spPr>
      </p:pic>
      <p:sp>
        <p:nvSpPr>
          <p:cNvPr id="11" name="Content Placeholder 10">
            <a:extLst>
              <a:ext uri="{FF2B5EF4-FFF2-40B4-BE49-F238E27FC236}">
                <a16:creationId xmlns:a16="http://schemas.microsoft.com/office/drawing/2014/main" id="{03C94062-1286-4C6A-8575-A88C141666A3}"/>
              </a:ext>
            </a:extLst>
          </p:cNvPr>
          <p:cNvSpPr>
            <a:spLocks noGrp="1"/>
          </p:cNvSpPr>
          <p:nvPr>
            <p:ph sz="half" idx="2"/>
          </p:nvPr>
        </p:nvSpPr>
        <p:spPr>
          <a:xfrm>
            <a:off x="609600" y="914400"/>
            <a:ext cx="3592800" cy="5467350"/>
          </a:xfrm>
        </p:spPr>
        <p:txBody>
          <a:bodyPr>
            <a:normAutofit/>
          </a:bodyPr>
          <a:lstStyle/>
          <a:p>
            <a:pPr marL="0" indent="0">
              <a:buNone/>
            </a:pPr>
            <a:r>
              <a:t>A service describes how pods discover and communicate with each other and external networks.</a:t>
            </a:r>
          </a:p>
          <a:p>
            <a:pPr marL="0" indent="0">
              <a:buNone/>
            </a:pPr>
            <a:r>
              <a:t>A service exposes pods as a single IP address.</a:t>
            </a:r>
          </a:p>
          <a:p>
            <a:pPr marL="0" lvl="0" indent="0">
              <a:spcBef>
                <a:spcPts val="1200"/>
              </a:spcBef>
              <a:spcAft>
                <a:spcPts val="0"/>
              </a:spcAft>
              <a:buNone/>
            </a:pPr>
            <a:r>
              <a:rPr lang="en-US"/>
              <a:t>Deploy a Service example:</a:t>
            </a:r>
          </a:p>
          <a:p>
            <a:pPr>
              <a:buFont typeface="Arial" pitchFamily="34" charset="0"/>
              <a:buChar char="•"/>
            </a:pPr>
            <a:r>
              <a:t>Service name is cars-service.</a:t>
            </a:r>
            <a:endParaRPr lang="en-IE"/>
          </a:p>
          <a:p>
            <a:pPr>
              <a:buFont typeface="Arial" pitchFamily="34" charset="0"/>
              <a:buChar char="•"/>
            </a:pPr>
            <a:r>
              <a:t>It is a LoadBalancer service.</a:t>
            </a:r>
          </a:p>
          <a:p>
            <a:pPr>
              <a:buFont typeface="Arial" pitchFamily="34" charset="0"/>
              <a:buChar char="•"/>
            </a:pPr>
            <a:r>
              <a:t>It should listen on port 80.</a:t>
            </a:r>
          </a:p>
        </p:txBody>
      </p:sp>
    </p:spTree>
    <p:custDataLst>
      <p:tags r:id="rId1"/>
    </p:custDataLst>
    <p:extLst>
      <p:ext uri="{BB962C8B-B14F-4D97-AF65-F5344CB8AC3E}">
        <p14:creationId xmlns:p14="http://schemas.microsoft.com/office/powerpoint/2010/main" val="33580453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C866F9-C46F-4FAC-BD0F-64A8B64BA1F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t>Kubernetes Services (3)</a:t>
            </a:r>
          </a:p>
        </p:txBody>
      </p:sp>
      <p:sp>
        <p:nvSpPr>
          <p:cNvPr id="13" name="Content Placeholder 12">
            <a:extLst>
              <a:ext uri="{FF2B5EF4-FFF2-40B4-BE49-F238E27FC236}">
                <a16:creationId xmlns:a16="http://schemas.microsoft.com/office/drawing/2014/main" id="{E03BDCEB-7DE3-41AD-8CB7-3DE4D8A0E3F1}"/>
              </a:ext>
            </a:extLst>
          </p:cNvPr>
          <p:cNvSpPr>
            <a:spLocks noGrp="1"/>
          </p:cNvSpPr>
          <p:nvPr>
            <p:ph sz="quarter" idx="11"/>
          </p:nvPr>
        </p:nvSpPr>
        <p:spPr>
          <a:xfrm>
            <a:off x="609600" y="914400"/>
            <a:ext cx="10972800" cy="595313"/>
          </a:xfrm>
        </p:spPr>
        <p:txBody>
          <a:bodyPr/>
          <a:lstStyle/>
          <a:p>
            <a:pPr marL="0" indent="0">
              <a:buNone/>
            </a:pPr>
            <a:r>
              <a:t>A developer can create a Kubernetes service of the type LoadBalancer.</a:t>
            </a:r>
            <a:endParaRPr lang="en-US"/>
          </a:p>
          <a:p>
            <a:pPr marL="0" indent="0">
              <a:buNone/>
            </a:pPr>
            <a:r>
              <a:rPr lang="en-US"/>
              <a:t>The implementation of LoadBalancer depends on the chosen CNI provider.</a:t>
            </a:r>
            <a:endParaRPr/>
          </a:p>
        </p:txBody>
      </p:sp>
      <p:pic>
        <p:nvPicPr>
          <p:cNvPr id="21" name="Content Placeholder 20|300|65">
            <a:extLst>
              <a:ext uri="{FF2B5EF4-FFF2-40B4-BE49-F238E27FC236}">
                <a16:creationId xmlns:a16="http://schemas.microsoft.com/office/drawing/2014/main" id="{C62B7808-8002-4C0D-83F6-9268D0875CA4}"/>
              </a:ext>
            </a:extLst>
          </p:cNvPr>
          <p:cNvPicPr>
            <a:picLocks noGrp="1" noChangeAspect="1"/>
          </p:cNvPicPr>
          <p:nvPr>
            <p:ph sz="quarter" idx="12"/>
          </p:nvPr>
        </p:nvPicPr>
        <p:blipFill>
          <a:blip r:embed="rId4"/>
          <a:stretch>
            <a:fillRect/>
          </a:stretch>
        </p:blipFill>
        <p:spPr>
          <a:xfrm>
            <a:off x="869660" y="2210764"/>
            <a:ext cx="8850458" cy="1905257"/>
          </a:xfrm>
          <a:prstGeom prst="rect">
            <a:avLst/>
          </a:prstGeom>
        </p:spPr>
      </p:pic>
    </p:spTree>
    <p:custDataLst>
      <p:tags r:id="rId1"/>
    </p:custDataLst>
    <p:extLst>
      <p:ext uri="{BB962C8B-B14F-4D97-AF65-F5344CB8AC3E}">
        <p14:creationId xmlns:p14="http://schemas.microsoft.com/office/powerpoint/2010/main" val="7978079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t>Kubernetes Services (4)</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marL="0" indent="0">
              <a:buNone/>
            </a:pPr>
            <a:r>
              <a:t>A LoadBalancer service creates</a:t>
            </a:r>
            <a:r>
              <a:rPr lang="en-IE"/>
              <a:t> an</a:t>
            </a:r>
            <a:r>
              <a:t> </a:t>
            </a:r>
            <a:r>
              <a:rPr lang="en-US"/>
              <a:t>externally accessible IP address and depends on the chosen CNI.</a:t>
            </a:r>
            <a:endParaRPr/>
          </a:p>
        </p:txBody>
      </p:sp>
      <p:grpSp>
        <p:nvGrpSpPr>
          <p:cNvPr id="46" name="Group 45">
            <a:extLst>
              <a:ext uri="{FF2B5EF4-FFF2-40B4-BE49-F238E27FC236}">
                <a16:creationId xmlns:a16="http://schemas.microsoft.com/office/drawing/2014/main" id="{625F2917-1E9D-4ED6-ADCE-F3F4A7A1376A}"/>
              </a:ext>
            </a:extLst>
          </p:cNvPr>
          <p:cNvGrpSpPr/>
          <p:nvPr/>
        </p:nvGrpSpPr>
        <p:grpSpPr>
          <a:xfrm>
            <a:off x="2785241" y="1671272"/>
            <a:ext cx="6621518" cy="4376473"/>
            <a:chOff x="2785241" y="1671272"/>
            <a:chExt cx="6621518" cy="4376473"/>
          </a:xfrm>
        </p:grpSpPr>
        <p:sp>
          <p:nvSpPr>
            <p:cNvPr id="4" name="Graphic 8">
              <a:extLst>
                <a:ext uri="{FF2B5EF4-FFF2-40B4-BE49-F238E27FC236}">
                  <a16:creationId xmlns:a16="http://schemas.microsoft.com/office/drawing/2014/main" id="{B845DF8F-63A3-7C49-8CD7-BC3B390451D3}"/>
                </a:ext>
              </a:extLst>
            </p:cNvPr>
            <p:cNvSpPr/>
            <p:nvPr/>
          </p:nvSpPr>
          <p:spPr>
            <a:xfrm>
              <a:off x="2785241" y="1671272"/>
              <a:ext cx="6621518" cy="4376473"/>
            </a:xfrm>
            <a:custGeom>
              <a:avLst/>
              <a:gdLst>
                <a:gd name="connsiteX0" fmla="*/ 0 w 6621518"/>
                <a:gd name="connsiteY0" fmla="*/ 0 h 4376473"/>
                <a:gd name="connsiteX1" fmla="*/ 6621518 w 6621518"/>
                <a:gd name="connsiteY1" fmla="*/ 0 h 4376473"/>
                <a:gd name="connsiteX2" fmla="*/ 6621518 w 6621518"/>
                <a:gd name="connsiteY2" fmla="*/ 4376474 h 4376473"/>
                <a:gd name="connsiteX3" fmla="*/ 0 w 6621518"/>
                <a:gd name="connsiteY3" fmla="*/ 4376474 h 4376473"/>
              </a:gdLst>
              <a:ahLst/>
              <a:cxnLst>
                <a:cxn ang="0">
                  <a:pos x="connsiteX0" y="connsiteY0"/>
                </a:cxn>
                <a:cxn ang="0">
                  <a:pos x="connsiteX1" y="connsiteY1"/>
                </a:cxn>
                <a:cxn ang="0">
                  <a:pos x="connsiteX2" y="connsiteY2"/>
                </a:cxn>
                <a:cxn ang="0">
                  <a:pos x="connsiteX3" y="connsiteY3"/>
                </a:cxn>
              </a:cxnLst>
              <a:rect l="l" t="t" r="r" b="b"/>
              <a:pathLst>
                <a:path w="6621518" h="4376473">
                  <a:moveTo>
                    <a:pt x="0" y="0"/>
                  </a:moveTo>
                  <a:lnTo>
                    <a:pt x="6621518" y="0"/>
                  </a:lnTo>
                  <a:lnTo>
                    <a:pt x="6621518" y="4376474"/>
                  </a:lnTo>
                  <a:lnTo>
                    <a:pt x="0" y="4376474"/>
                  </a:lnTo>
                  <a:close/>
                </a:path>
              </a:pathLst>
            </a:custGeom>
            <a:solidFill>
              <a:srgbClr val="FFFFFF"/>
            </a:solidFill>
            <a:ln w="11614" cap="flat">
              <a:noFill/>
              <a:prstDash val="solid"/>
              <a:miter/>
            </a:ln>
          </p:spPr>
          <p:txBody>
            <a:bodyPr rtlCol="0" anchor="ctr"/>
            <a:lstStyle/>
            <a:p>
              <a:endParaRPr lang="en-US"/>
            </a:p>
          </p:txBody>
        </p:sp>
        <p:sp>
          <p:nvSpPr>
            <p:cNvPr id="5" name="Graphic 8">
              <a:extLst>
                <a:ext uri="{FF2B5EF4-FFF2-40B4-BE49-F238E27FC236}">
                  <a16:creationId xmlns:a16="http://schemas.microsoft.com/office/drawing/2014/main" id="{B845DF8F-63A3-7C49-8CD7-BC3B390451D3}"/>
                </a:ext>
              </a:extLst>
            </p:cNvPr>
            <p:cNvSpPr/>
            <p:nvPr/>
          </p:nvSpPr>
          <p:spPr>
            <a:xfrm>
              <a:off x="5734720" y="1782626"/>
              <a:ext cx="722558" cy="721486"/>
            </a:xfrm>
            <a:custGeom>
              <a:avLst/>
              <a:gdLst>
                <a:gd name="connsiteX0" fmla="*/ 722559 w 722558"/>
                <a:gd name="connsiteY0" fmla="*/ 360743 h 721486"/>
                <a:gd name="connsiteX1" fmla="*/ 361279 w 722558"/>
                <a:gd name="connsiteY1" fmla="*/ 721486 h 721486"/>
                <a:gd name="connsiteX2" fmla="*/ 0 w 722558"/>
                <a:gd name="connsiteY2" fmla="*/ 360743 h 721486"/>
                <a:gd name="connsiteX3" fmla="*/ 361279 w 722558"/>
                <a:gd name="connsiteY3" fmla="*/ 0 h 721486"/>
                <a:gd name="connsiteX4" fmla="*/ 722559 w 722558"/>
                <a:gd name="connsiteY4" fmla="*/ 360743 h 72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558" h="721486">
                  <a:moveTo>
                    <a:pt x="722559" y="360743"/>
                  </a:moveTo>
                  <a:cubicBezTo>
                    <a:pt x="722559" y="559976"/>
                    <a:pt x="560808" y="721486"/>
                    <a:pt x="361279" y="721486"/>
                  </a:cubicBezTo>
                  <a:cubicBezTo>
                    <a:pt x="161750" y="721486"/>
                    <a:pt x="0" y="559976"/>
                    <a:pt x="0" y="360743"/>
                  </a:cubicBezTo>
                  <a:cubicBezTo>
                    <a:pt x="0" y="161510"/>
                    <a:pt x="161750" y="0"/>
                    <a:pt x="361279" y="0"/>
                  </a:cubicBezTo>
                  <a:cubicBezTo>
                    <a:pt x="560808" y="0"/>
                    <a:pt x="722559" y="161510"/>
                    <a:pt x="722559" y="360743"/>
                  </a:cubicBezTo>
                  <a:close/>
                </a:path>
              </a:pathLst>
            </a:custGeom>
            <a:solidFill>
              <a:srgbClr val="686B70"/>
            </a:solidFill>
            <a:ln w="11614" cap="flat">
              <a:noFill/>
              <a:prstDash val="solid"/>
              <a:miter/>
            </a:ln>
          </p:spPr>
          <p:txBody>
            <a:bodyPr rtlCol="0" anchor="ctr"/>
            <a:lstStyle/>
            <a:p>
              <a:endParaRPr lang="en-US"/>
            </a:p>
          </p:txBody>
        </p:sp>
        <p:grpSp>
          <p:nvGrpSpPr>
            <p:cNvPr id="6" name="Graphic 8">
              <a:extLst>
                <a:ext uri="{FF2B5EF4-FFF2-40B4-BE49-F238E27FC236}">
                  <a16:creationId xmlns:a16="http://schemas.microsoft.com/office/drawing/2014/main" id="{23464857-713A-4D01-A4C5-F1921A9FB8D8}"/>
                </a:ext>
              </a:extLst>
            </p:cNvPr>
            <p:cNvGrpSpPr/>
            <p:nvPr/>
          </p:nvGrpSpPr>
          <p:grpSpPr>
            <a:xfrm>
              <a:off x="5849725" y="1918340"/>
              <a:ext cx="493710" cy="451218"/>
              <a:chOff x="5849725" y="1918340"/>
              <a:chExt cx="493710" cy="451218"/>
            </a:xfrm>
            <a:solidFill>
              <a:srgbClr val="FFFFFF"/>
            </a:solidFill>
          </p:grpSpPr>
          <p:sp>
            <p:nvSpPr>
              <p:cNvPr id="7" name="Graphic 8">
                <a:extLst>
                  <a:ext uri="{FF2B5EF4-FFF2-40B4-BE49-F238E27FC236}">
                    <a16:creationId xmlns:a16="http://schemas.microsoft.com/office/drawing/2014/main" id="{E8AC67C7-F577-45B6-8F5D-195D9AA5CDEA}"/>
                  </a:ext>
                </a:extLst>
              </p:cNvPr>
              <p:cNvSpPr/>
              <p:nvPr/>
            </p:nvSpPr>
            <p:spPr>
              <a:xfrm>
                <a:off x="6155245" y="1918340"/>
                <a:ext cx="145208" cy="147313"/>
              </a:xfrm>
              <a:custGeom>
                <a:avLst/>
                <a:gdLst>
                  <a:gd name="connsiteX0" fmla="*/ 69700 w 145208"/>
                  <a:gd name="connsiteY0" fmla="*/ 0 h 147313"/>
                  <a:gd name="connsiteX1" fmla="*/ 0 w 145208"/>
                  <a:gd name="connsiteY1" fmla="*/ 47558 h 147313"/>
                  <a:gd name="connsiteX2" fmla="*/ 10455 w 145208"/>
                  <a:gd name="connsiteY2" fmla="*/ 55677 h 147313"/>
                  <a:gd name="connsiteX3" fmla="*/ 69700 w 145208"/>
                  <a:gd name="connsiteY3" fmla="*/ 11599 h 147313"/>
                  <a:gd name="connsiteX4" fmla="*/ 131269 w 145208"/>
                  <a:gd name="connsiteY4" fmla="*/ 73077 h 147313"/>
                  <a:gd name="connsiteX5" fmla="*/ 69700 w 145208"/>
                  <a:gd name="connsiteY5" fmla="*/ 134554 h 147313"/>
                  <a:gd name="connsiteX6" fmla="*/ 46467 w 145208"/>
                  <a:gd name="connsiteY6" fmla="*/ 129914 h 147313"/>
                  <a:gd name="connsiteX7" fmla="*/ 46467 w 145208"/>
                  <a:gd name="connsiteY7" fmla="*/ 134554 h 147313"/>
                  <a:gd name="connsiteX8" fmla="*/ 46467 w 145208"/>
                  <a:gd name="connsiteY8" fmla="*/ 143833 h 147313"/>
                  <a:gd name="connsiteX9" fmla="*/ 69700 w 145208"/>
                  <a:gd name="connsiteY9" fmla="*/ 147313 h 147313"/>
                  <a:gd name="connsiteX10" fmla="*/ 145209 w 145208"/>
                  <a:gd name="connsiteY10" fmla="*/ 71917 h 147313"/>
                  <a:gd name="connsiteX11" fmla="*/ 69700 w 145208"/>
                  <a:gd name="connsiteY11" fmla="*/ 0 h 14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208" h="147313">
                    <a:moveTo>
                      <a:pt x="69700" y="0"/>
                    </a:moveTo>
                    <a:cubicBezTo>
                      <a:pt x="38335" y="0"/>
                      <a:pt x="10455" y="19719"/>
                      <a:pt x="0" y="47558"/>
                    </a:cubicBezTo>
                    <a:cubicBezTo>
                      <a:pt x="3485" y="49878"/>
                      <a:pt x="6970" y="52198"/>
                      <a:pt x="10455" y="55677"/>
                    </a:cubicBezTo>
                    <a:cubicBezTo>
                      <a:pt x="18587" y="30159"/>
                      <a:pt x="41820" y="11599"/>
                      <a:pt x="69700" y="11599"/>
                    </a:cubicBezTo>
                    <a:cubicBezTo>
                      <a:pt x="103389" y="11599"/>
                      <a:pt x="131269" y="39438"/>
                      <a:pt x="131269" y="73077"/>
                    </a:cubicBezTo>
                    <a:cubicBezTo>
                      <a:pt x="131269" y="106715"/>
                      <a:pt x="103389" y="134554"/>
                      <a:pt x="69700" y="134554"/>
                    </a:cubicBezTo>
                    <a:cubicBezTo>
                      <a:pt x="61568" y="134554"/>
                      <a:pt x="54598" y="133394"/>
                      <a:pt x="46467" y="129914"/>
                    </a:cubicBezTo>
                    <a:cubicBezTo>
                      <a:pt x="46467" y="131074"/>
                      <a:pt x="46467" y="133394"/>
                      <a:pt x="46467" y="134554"/>
                    </a:cubicBezTo>
                    <a:cubicBezTo>
                      <a:pt x="46467" y="138034"/>
                      <a:pt x="46467" y="140353"/>
                      <a:pt x="46467" y="143833"/>
                    </a:cubicBezTo>
                    <a:cubicBezTo>
                      <a:pt x="53437" y="146153"/>
                      <a:pt x="61568" y="147313"/>
                      <a:pt x="69700" y="147313"/>
                    </a:cubicBezTo>
                    <a:cubicBezTo>
                      <a:pt x="110359" y="147313"/>
                      <a:pt x="145209" y="113675"/>
                      <a:pt x="145209" y="71917"/>
                    </a:cubicBezTo>
                    <a:cubicBezTo>
                      <a:pt x="144047" y="32478"/>
                      <a:pt x="110359" y="0"/>
                      <a:pt x="69700" y="0"/>
                    </a:cubicBezTo>
                    <a:close/>
                  </a:path>
                </a:pathLst>
              </a:custGeom>
              <a:solidFill>
                <a:srgbClr val="FFFFFF"/>
              </a:solidFill>
              <a:ln w="11614" cap="flat">
                <a:noFill/>
                <a:prstDash val="solid"/>
                <a:miter/>
              </a:ln>
            </p:spPr>
            <p:txBody>
              <a:bodyPr rtlCol="0" anchor="ctr"/>
              <a:lstStyle/>
              <a:p>
                <a:endParaRPr lang="en-US"/>
              </a:p>
            </p:txBody>
          </p:sp>
          <p:sp>
            <p:nvSpPr>
              <p:cNvPr id="8" name="Graphic 8">
                <a:extLst>
                  <a:ext uri="{FF2B5EF4-FFF2-40B4-BE49-F238E27FC236}">
                    <a16:creationId xmlns:a16="http://schemas.microsoft.com/office/drawing/2014/main" id="{E1A4E7AE-D68D-42BB-AB9F-E1FDEFF8EE7C}"/>
                  </a:ext>
                </a:extLst>
              </p:cNvPr>
              <p:cNvSpPr/>
              <p:nvPr/>
            </p:nvSpPr>
            <p:spPr>
              <a:xfrm>
                <a:off x="5895031" y="1918340"/>
                <a:ext cx="144046" cy="150792"/>
              </a:xfrm>
              <a:custGeom>
                <a:avLst/>
                <a:gdLst>
                  <a:gd name="connsiteX0" fmla="*/ 94095 w 144046"/>
                  <a:gd name="connsiteY0" fmla="*/ 135714 h 150792"/>
                  <a:gd name="connsiteX1" fmla="*/ 94095 w 144046"/>
                  <a:gd name="connsiteY1" fmla="*/ 132234 h 150792"/>
                  <a:gd name="connsiteX2" fmla="*/ 75509 w 144046"/>
                  <a:gd name="connsiteY2" fmla="*/ 135714 h 150792"/>
                  <a:gd name="connsiteX3" fmla="*/ 13940 w 144046"/>
                  <a:gd name="connsiteY3" fmla="*/ 74237 h 150792"/>
                  <a:gd name="connsiteX4" fmla="*/ 75509 w 144046"/>
                  <a:gd name="connsiteY4" fmla="*/ 12759 h 150792"/>
                  <a:gd name="connsiteX5" fmla="*/ 133592 w 144046"/>
                  <a:gd name="connsiteY5" fmla="*/ 53357 h 150792"/>
                  <a:gd name="connsiteX6" fmla="*/ 144047 w 144046"/>
                  <a:gd name="connsiteY6" fmla="*/ 45238 h 150792"/>
                  <a:gd name="connsiteX7" fmla="*/ 75509 w 144046"/>
                  <a:gd name="connsiteY7" fmla="*/ 0 h 150792"/>
                  <a:gd name="connsiteX8" fmla="*/ 0 w 144046"/>
                  <a:gd name="connsiteY8" fmla="*/ 75396 h 150792"/>
                  <a:gd name="connsiteX9" fmla="*/ 75509 w 144046"/>
                  <a:gd name="connsiteY9" fmla="*/ 150793 h 150792"/>
                  <a:gd name="connsiteX10" fmla="*/ 95257 w 144046"/>
                  <a:gd name="connsiteY10" fmla="*/ 148473 h 150792"/>
                  <a:gd name="connsiteX11" fmla="*/ 94095 w 144046"/>
                  <a:gd name="connsiteY11" fmla="*/ 135714 h 15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46" h="150792">
                    <a:moveTo>
                      <a:pt x="94095" y="135714"/>
                    </a:moveTo>
                    <a:cubicBezTo>
                      <a:pt x="94095" y="134554"/>
                      <a:pt x="94095" y="133394"/>
                      <a:pt x="94095" y="132234"/>
                    </a:cubicBezTo>
                    <a:cubicBezTo>
                      <a:pt x="88287" y="134554"/>
                      <a:pt x="82478" y="135714"/>
                      <a:pt x="75509" y="135714"/>
                    </a:cubicBezTo>
                    <a:cubicBezTo>
                      <a:pt x="41820" y="135714"/>
                      <a:pt x="13940" y="107875"/>
                      <a:pt x="13940" y="74237"/>
                    </a:cubicBezTo>
                    <a:cubicBezTo>
                      <a:pt x="13940" y="40598"/>
                      <a:pt x="41820" y="12759"/>
                      <a:pt x="75509" y="12759"/>
                    </a:cubicBezTo>
                    <a:cubicBezTo>
                      <a:pt x="102227" y="12759"/>
                      <a:pt x="125460" y="30159"/>
                      <a:pt x="133592" y="53357"/>
                    </a:cubicBezTo>
                    <a:cubicBezTo>
                      <a:pt x="137077" y="51038"/>
                      <a:pt x="140562" y="48718"/>
                      <a:pt x="144047" y="45238"/>
                    </a:cubicBezTo>
                    <a:cubicBezTo>
                      <a:pt x="132430" y="18559"/>
                      <a:pt x="105712" y="0"/>
                      <a:pt x="75509" y="0"/>
                    </a:cubicBezTo>
                    <a:cubicBezTo>
                      <a:pt x="34850" y="0"/>
                      <a:pt x="0" y="33638"/>
                      <a:pt x="0" y="75396"/>
                    </a:cubicBezTo>
                    <a:cubicBezTo>
                      <a:pt x="0" y="115995"/>
                      <a:pt x="33688" y="150793"/>
                      <a:pt x="75509" y="150793"/>
                    </a:cubicBezTo>
                    <a:cubicBezTo>
                      <a:pt x="82478" y="150793"/>
                      <a:pt x="88287" y="149633"/>
                      <a:pt x="95257" y="148473"/>
                    </a:cubicBezTo>
                    <a:cubicBezTo>
                      <a:pt x="94095" y="142673"/>
                      <a:pt x="94095" y="139193"/>
                      <a:pt x="94095" y="135714"/>
                    </a:cubicBezTo>
                    <a:close/>
                  </a:path>
                </a:pathLst>
              </a:custGeom>
              <a:solidFill>
                <a:srgbClr val="FFFFFF"/>
              </a:solidFill>
              <a:ln w="11614" cap="flat">
                <a:noFill/>
                <a:prstDash val="solid"/>
                <a:miter/>
              </a:ln>
            </p:spPr>
            <p:txBody>
              <a:bodyPr rtlCol="0" anchor="ctr"/>
              <a:lstStyle/>
              <a:p>
                <a:endParaRPr lang="en-US"/>
              </a:p>
            </p:txBody>
          </p:sp>
          <p:sp>
            <p:nvSpPr>
              <p:cNvPr id="10" name="Graphic 8">
                <a:extLst>
                  <a:ext uri="{FF2B5EF4-FFF2-40B4-BE49-F238E27FC236}">
                    <a16:creationId xmlns:a16="http://schemas.microsoft.com/office/drawing/2014/main" id="{854E462D-349D-4651-97EA-61B39EA0F506}"/>
                  </a:ext>
                </a:extLst>
              </p:cNvPr>
              <p:cNvSpPr/>
              <p:nvPr/>
            </p:nvSpPr>
            <p:spPr>
              <a:xfrm>
                <a:off x="6190095" y="2084212"/>
                <a:ext cx="153340" cy="185591"/>
              </a:xfrm>
              <a:custGeom>
                <a:avLst/>
                <a:gdLst>
                  <a:gd name="connsiteX0" fmla="*/ 151017 w 153340"/>
                  <a:gd name="connsiteY0" fmla="*/ 49878 h 185591"/>
                  <a:gd name="connsiteX1" fmla="*/ 33688 w 153340"/>
                  <a:gd name="connsiteY1" fmla="*/ 0 h 185591"/>
                  <a:gd name="connsiteX2" fmla="*/ 33688 w 153340"/>
                  <a:gd name="connsiteY2" fmla="*/ 0 h 185591"/>
                  <a:gd name="connsiteX3" fmla="*/ 5808 w 153340"/>
                  <a:gd name="connsiteY3" fmla="*/ 2320 h 185591"/>
                  <a:gd name="connsiteX4" fmla="*/ 0 w 153340"/>
                  <a:gd name="connsiteY4" fmla="*/ 16239 h 185591"/>
                  <a:gd name="connsiteX5" fmla="*/ 33688 w 153340"/>
                  <a:gd name="connsiteY5" fmla="*/ 12759 h 185591"/>
                  <a:gd name="connsiteX6" fmla="*/ 33688 w 153340"/>
                  <a:gd name="connsiteY6" fmla="*/ 12759 h 185591"/>
                  <a:gd name="connsiteX7" fmla="*/ 140562 w 153340"/>
                  <a:gd name="connsiteY7" fmla="*/ 56837 h 185591"/>
                  <a:gd name="connsiteX8" fmla="*/ 140562 w 153340"/>
                  <a:gd name="connsiteY8" fmla="*/ 185591 h 185591"/>
                  <a:gd name="connsiteX9" fmla="*/ 153340 w 153340"/>
                  <a:gd name="connsiteY9" fmla="*/ 185591 h 185591"/>
                  <a:gd name="connsiteX10" fmla="*/ 153340 w 153340"/>
                  <a:gd name="connsiteY10" fmla="*/ 52198 h 185591"/>
                  <a:gd name="connsiteX11" fmla="*/ 151017 w 153340"/>
                  <a:gd name="connsiteY11" fmla="*/ 49878 h 18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3340" h="185591">
                    <a:moveTo>
                      <a:pt x="151017" y="49878"/>
                    </a:moveTo>
                    <a:cubicBezTo>
                      <a:pt x="116167" y="15079"/>
                      <a:pt x="82479" y="0"/>
                      <a:pt x="33688" y="0"/>
                    </a:cubicBezTo>
                    <a:lnTo>
                      <a:pt x="33688" y="0"/>
                    </a:lnTo>
                    <a:cubicBezTo>
                      <a:pt x="24395" y="0"/>
                      <a:pt x="15102" y="0"/>
                      <a:pt x="5808" y="2320"/>
                    </a:cubicBezTo>
                    <a:cubicBezTo>
                      <a:pt x="4647" y="6960"/>
                      <a:pt x="2323" y="11599"/>
                      <a:pt x="0" y="16239"/>
                    </a:cubicBezTo>
                    <a:cubicBezTo>
                      <a:pt x="10455" y="13919"/>
                      <a:pt x="22072" y="12759"/>
                      <a:pt x="33688" y="12759"/>
                    </a:cubicBezTo>
                    <a:lnTo>
                      <a:pt x="33688" y="12759"/>
                    </a:lnTo>
                    <a:cubicBezTo>
                      <a:pt x="70862" y="12759"/>
                      <a:pt x="103389" y="20879"/>
                      <a:pt x="140562" y="56837"/>
                    </a:cubicBezTo>
                    <a:lnTo>
                      <a:pt x="140562" y="185591"/>
                    </a:lnTo>
                    <a:lnTo>
                      <a:pt x="153340" y="185591"/>
                    </a:lnTo>
                    <a:lnTo>
                      <a:pt x="153340" y="52198"/>
                    </a:lnTo>
                    <a:lnTo>
                      <a:pt x="151017" y="49878"/>
                    </a:lnTo>
                    <a:close/>
                  </a:path>
                </a:pathLst>
              </a:custGeom>
              <a:solidFill>
                <a:srgbClr val="FFFFFF"/>
              </a:solidFill>
              <a:ln w="11614" cap="flat">
                <a:noFill/>
                <a:prstDash val="solid"/>
                <a:miter/>
              </a:ln>
            </p:spPr>
            <p:txBody>
              <a:bodyPr rtlCol="0" anchor="ctr"/>
              <a:lstStyle/>
              <a:p>
                <a:endParaRPr lang="en-US"/>
              </a:p>
            </p:txBody>
          </p:sp>
          <p:sp>
            <p:nvSpPr>
              <p:cNvPr id="11" name="Graphic 8">
                <a:extLst>
                  <a:ext uri="{FF2B5EF4-FFF2-40B4-BE49-F238E27FC236}">
                    <a16:creationId xmlns:a16="http://schemas.microsoft.com/office/drawing/2014/main" id="{5E65F2A0-F930-41D2-B833-294996731456}"/>
                  </a:ext>
                </a:extLst>
              </p:cNvPr>
              <p:cNvSpPr/>
              <p:nvPr/>
            </p:nvSpPr>
            <p:spPr>
              <a:xfrm>
                <a:off x="5849725" y="2084212"/>
                <a:ext cx="147532" cy="185591"/>
              </a:xfrm>
              <a:custGeom>
                <a:avLst/>
                <a:gdLst>
                  <a:gd name="connsiteX0" fmla="*/ 142886 w 147532"/>
                  <a:gd name="connsiteY0" fmla="*/ 1160 h 185591"/>
                  <a:gd name="connsiteX1" fmla="*/ 121975 w 147532"/>
                  <a:gd name="connsiteY1" fmla="*/ 0 h 185591"/>
                  <a:gd name="connsiteX2" fmla="*/ 121975 w 147532"/>
                  <a:gd name="connsiteY2" fmla="*/ 0 h 185591"/>
                  <a:gd name="connsiteX3" fmla="*/ 2323 w 147532"/>
                  <a:gd name="connsiteY3" fmla="*/ 49878 h 185591"/>
                  <a:gd name="connsiteX4" fmla="*/ 0 w 147532"/>
                  <a:gd name="connsiteY4" fmla="*/ 52198 h 185591"/>
                  <a:gd name="connsiteX5" fmla="*/ 0 w 147532"/>
                  <a:gd name="connsiteY5" fmla="*/ 185591 h 185591"/>
                  <a:gd name="connsiteX6" fmla="*/ 12778 w 147532"/>
                  <a:gd name="connsiteY6" fmla="*/ 185591 h 185591"/>
                  <a:gd name="connsiteX7" fmla="*/ 12778 w 147532"/>
                  <a:gd name="connsiteY7" fmla="*/ 56837 h 185591"/>
                  <a:gd name="connsiteX8" fmla="*/ 121975 w 147532"/>
                  <a:gd name="connsiteY8" fmla="*/ 12759 h 185591"/>
                  <a:gd name="connsiteX9" fmla="*/ 121975 w 147532"/>
                  <a:gd name="connsiteY9" fmla="*/ 12759 h 185591"/>
                  <a:gd name="connsiteX10" fmla="*/ 147532 w 147532"/>
                  <a:gd name="connsiteY10" fmla="*/ 15079 h 185591"/>
                  <a:gd name="connsiteX11" fmla="*/ 142886 w 147532"/>
                  <a:gd name="connsiteY11" fmla="*/ 1160 h 18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32" h="185591">
                    <a:moveTo>
                      <a:pt x="142886" y="1160"/>
                    </a:moveTo>
                    <a:cubicBezTo>
                      <a:pt x="135916" y="1160"/>
                      <a:pt x="128945" y="0"/>
                      <a:pt x="121975" y="0"/>
                    </a:cubicBezTo>
                    <a:lnTo>
                      <a:pt x="121975" y="0"/>
                    </a:lnTo>
                    <a:cubicBezTo>
                      <a:pt x="72024" y="0"/>
                      <a:pt x="36012" y="15079"/>
                      <a:pt x="2323" y="49878"/>
                    </a:cubicBezTo>
                    <a:lnTo>
                      <a:pt x="0" y="52198"/>
                    </a:lnTo>
                    <a:lnTo>
                      <a:pt x="0" y="185591"/>
                    </a:lnTo>
                    <a:lnTo>
                      <a:pt x="12778" y="185591"/>
                    </a:lnTo>
                    <a:lnTo>
                      <a:pt x="12778" y="56837"/>
                    </a:lnTo>
                    <a:cubicBezTo>
                      <a:pt x="44144" y="25519"/>
                      <a:pt x="75509" y="12759"/>
                      <a:pt x="121975" y="12759"/>
                    </a:cubicBezTo>
                    <a:lnTo>
                      <a:pt x="121975" y="12759"/>
                    </a:lnTo>
                    <a:cubicBezTo>
                      <a:pt x="131269" y="12759"/>
                      <a:pt x="139400" y="12759"/>
                      <a:pt x="147532" y="15079"/>
                    </a:cubicBezTo>
                    <a:cubicBezTo>
                      <a:pt x="146370" y="10440"/>
                      <a:pt x="144047" y="5800"/>
                      <a:pt x="142886" y="1160"/>
                    </a:cubicBezTo>
                    <a:close/>
                  </a:path>
                </a:pathLst>
              </a:custGeom>
              <a:solidFill>
                <a:srgbClr val="FFFFFF"/>
              </a:solidFill>
              <a:ln w="11614" cap="flat">
                <a:noFill/>
                <a:prstDash val="solid"/>
                <a:miter/>
              </a:ln>
            </p:spPr>
            <p:txBody>
              <a:bodyPr rtlCol="0" anchor="ctr"/>
              <a:lstStyle/>
              <a:p>
                <a:endParaRPr lang="en-US"/>
              </a:p>
            </p:txBody>
          </p:sp>
          <p:sp>
            <p:nvSpPr>
              <p:cNvPr id="12" name="Graphic 8">
                <a:extLst>
                  <a:ext uri="{FF2B5EF4-FFF2-40B4-BE49-F238E27FC236}">
                    <a16:creationId xmlns:a16="http://schemas.microsoft.com/office/drawing/2014/main" id="{D185C15D-5103-4858-8A52-966E50EC5BF9}"/>
                  </a:ext>
                </a:extLst>
              </p:cNvPr>
              <p:cNvSpPr/>
              <p:nvPr/>
            </p:nvSpPr>
            <p:spPr>
              <a:xfrm>
                <a:off x="6015844" y="1974017"/>
                <a:ext cx="160310" cy="160072"/>
              </a:xfrm>
              <a:custGeom>
                <a:avLst/>
                <a:gdLst>
                  <a:gd name="connsiteX0" fmla="*/ 80155 w 160310"/>
                  <a:gd name="connsiteY0" fmla="*/ 12759 h 160072"/>
                  <a:gd name="connsiteX1" fmla="*/ 147532 w 160310"/>
                  <a:gd name="connsiteY1" fmla="*/ 80036 h 160072"/>
                  <a:gd name="connsiteX2" fmla="*/ 80155 w 160310"/>
                  <a:gd name="connsiteY2" fmla="*/ 147313 h 160072"/>
                  <a:gd name="connsiteX3" fmla="*/ 12778 w 160310"/>
                  <a:gd name="connsiteY3" fmla="*/ 80036 h 160072"/>
                  <a:gd name="connsiteX4" fmla="*/ 80155 w 160310"/>
                  <a:gd name="connsiteY4" fmla="*/ 12759 h 160072"/>
                  <a:gd name="connsiteX5" fmla="*/ 80155 w 160310"/>
                  <a:gd name="connsiteY5" fmla="*/ 0 h 160072"/>
                  <a:gd name="connsiteX6" fmla="*/ 0 w 160310"/>
                  <a:gd name="connsiteY6" fmla="*/ 80036 h 160072"/>
                  <a:gd name="connsiteX7" fmla="*/ 80155 w 160310"/>
                  <a:gd name="connsiteY7" fmla="*/ 160072 h 160072"/>
                  <a:gd name="connsiteX8" fmla="*/ 160310 w 160310"/>
                  <a:gd name="connsiteY8" fmla="*/ 80036 h 160072"/>
                  <a:gd name="connsiteX9" fmla="*/ 80155 w 160310"/>
                  <a:gd name="connsiteY9" fmla="*/ 0 h 160072"/>
                  <a:gd name="connsiteX10" fmla="*/ 80155 w 160310"/>
                  <a:gd name="connsiteY10" fmla="*/ 0 h 16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310" h="160072">
                    <a:moveTo>
                      <a:pt x="80155" y="12759"/>
                    </a:moveTo>
                    <a:cubicBezTo>
                      <a:pt x="117329" y="12759"/>
                      <a:pt x="147532" y="42918"/>
                      <a:pt x="147532" y="80036"/>
                    </a:cubicBezTo>
                    <a:cubicBezTo>
                      <a:pt x="147532" y="117154"/>
                      <a:pt x="117329" y="147313"/>
                      <a:pt x="80155" y="147313"/>
                    </a:cubicBezTo>
                    <a:cubicBezTo>
                      <a:pt x="42982" y="147313"/>
                      <a:pt x="12778" y="117154"/>
                      <a:pt x="12778" y="80036"/>
                    </a:cubicBezTo>
                    <a:cubicBezTo>
                      <a:pt x="12778" y="42918"/>
                      <a:pt x="41820" y="12759"/>
                      <a:pt x="80155" y="12759"/>
                    </a:cubicBezTo>
                    <a:moveTo>
                      <a:pt x="80155" y="0"/>
                    </a:moveTo>
                    <a:cubicBezTo>
                      <a:pt x="36012" y="0"/>
                      <a:pt x="0" y="35958"/>
                      <a:pt x="0" y="80036"/>
                    </a:cubicBezTo>
                    <a:cubicBezTo>
                      <a:pt x="0" y="124114"/>
                      <a:pt x="36012" y="160072"/>
                      <a:pt x="80155" y="160072"/>
                    </a:cubicBezTo>
                    <a:cubicBezTo>
                      <a:pt x="124298" y="160072"/>
                      <a:pt x="160310" y="124114"/>
                      <a:pt x="160310" y="80036"/>
                    </a:cubicBezTo>
                    <a:cubicBezTo>
                      <a:pt x="160310" y="35958"/>
                      <a:pt x="124298" y="0"/>
                      <a:pt x="80155" y="0"/>
                    </a:cubicBezTo>
                    <a:lnTo>
                      <a:pt x="80155" y="0"/>
                    </a:lnTo>
                    <a:close/>
                  </a:path>
                </a:pathLst>
              </a:custGeom>
              <a:solidFill>
                <a:srgbClr val="FFFFFF"/>
              </a:solidFill>
              <a:ln w="11614" cap="flat">
                <a:noFill/>
                <a:prstDash val="solid"/>
                <a:miter/>
              </a:ln>
            </p:spPr>
            <p:txBody>
              <a:bodyPr rtlCol="0" anchor="ctr"/>
              <a:lstStyle/>
              <a:p>
                <a:endParaRPr lang="en-US"/>
              </a:p>
            </p:txBody>
          </p:sp>
          <p:sp>
            <p:nvSpPr>
              <p:cNvPr id="13" name="Graphic 8">
                <a:extLst>
                  <a:ext uri="{FF2B5EF4-FFF2-40B4-BE49-F238E27FC236}">
                    <a16:creationId xmlns:a16="http://schemas.microsoft.com/office/drawing/2014/main" id="{F565DC50-A441-4875-8F04-3A1DFEBB9206}"/>
                  </a:ext>
                </a:extLst>
              </p:cNvPr>
              <p:cNvSpPr/>
              <p:nvPr/>
            </p:nvSpPr>
            <p:spPr>
              <a:xfrm>
                <a:off x="5964731" y="2153809"/>
                <a:ext cx="267184" cy="215749"/>
              </a:xfrm>
              <a:custGeom>
                <a:avLst/>
                <a:gdLst>
                  <a:gd name="connsiteX0" fmla="*/ 134753 w 267184"/>
                  <a:gd name="connsiteY0" fmla="*/ 0 h 215749"/>
                  <a:gd name="connsiteX1" fmla="*/ 267184 w 267184"/>
                  <a:gd name="connsiteY1" fmla="*/ 61477 h 215749"/>
                  <a:gd name="connsiteX2" fmla="*/ 267184 w 267184"/>
                  <a:gd name="connsiteY2" fmla="*/ 186751 h 215749"/>
                  <a:gd name="connsiteX3" fmla="*/ 240465 w 267184"/>
                  <a:gd name="connsiteY3" fmla="*/ 215750 h 215749"/>
                  <a:gd name="connsiteX4" fmla="*/ 26718 w 267184"/>
                  <a:gd name="connsiteY4" fmla="*/ 215750 h 215749"/>
                  <a:gd name="connsiteX5" fmla="*/ 0 w 267184"/>
                  <a:gd name="connsiteY5" fmla="*/ 186751 h 215749"/>
                  <a:gd name="connsiteX6" fmla="*/ 0 w 267184"/>
                  <a:gd name="connsiteY6" fmla="*/ 62637 h 215749"/>
                  <a:gd name="connsiteX7" fmla="*/ 134753 w 267184"/>
                  <a:gd name="connsiteY7" fmla="*/ 0 h 215749"/>
                  <a:gd name="connsiteX8" fmla="*/ 134753 w 267184"/>
                  <a:gd name="connsiteY8" fmla="*/ 0 h 215749"/>
                  <a:gd name="connsiteX9" fmla="*/ 134753 w 267184"/>
                  <a:gd name="connsiteY9" fmla="*/ 13919 h 215749"/>
                  <a:gd name="connsiteX10" fmla="*/ 12778 w 267184"/>
                  <a:gd name="connsiteY10" fmla="*/ 67277 h 215749"/>
                  <a:gd name="connsiteX11" fmla="*/ 12778 w 267184"/>
                  <a:gd name="connsiteY11" fmla="*/ 187911 h 215749"/>
                  <a:gd name="connsiteX12" fmla="*/ 27880 w 267184"/>
                  <a:gd name="connsiteY12" fmla="*/ 202990 h 215749"/>
                  <a:gd name="connsiteX13" fmla="*/ 241627 w 267184"/>
                  <a:gd name="connsiteY13" fmla="*/ 202990 h 215749"/>
                  <a:gd name="connsiteX14" fmla="*/ 255567 w 267184"/>
                  <a:gd name="connsiteY14" fmla="*/ 187911 h 215749"/>
                  <a:gd name="connsiteX15" fmla="*/ 255567 w 267184"/>
                  <a:gd name="connsiteY15" fmla="*/ 67277 h 215749"/>
                  <a:gd name="connsiteX16" fmla="*/ 134753 w 267184"/>
                  <a:gd name="connsiteY16" fmla="*/ 13919 h 21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7184" h="215749">
                    <a:moveTo>
                      <a:pt x="134753" y="0"/>
                    </a:moveTo>
                    <a:cubicBezTo>
                      <a:pt x="180059" y="0"/>
                      <a:pt x="228849" y="17399"/>
                      <a:pt x="267184" y="61477"/>
                    </a:cubicBezTo>
                    <a:lnTo>
                      <a:pt x="267184" y="186751"/>
                    </a:lnTo>
                    <a:cubicBezTo>
                      <a:pt x="267184" y="200671"/>
                      <a:pt x="255567" y="215750"/>
                      <a:pt x="240465" y="215750"/>
                    </a:cubicBezTo>
                    <a:lnTo>
                      <a:pt x="26718" y="215750"/>
                    </a:lnTo>
                    <a:cubicBezTo>
                      <a:pt x="10455" y="215750"/>
                      <a:pt x="0" y="200671"/>
                      <a:pt x="0" y="186751"/>
                    </a:cubicBezTo>
                    <a:lnTo>
                      <a:pt x="0" y="62637"/>
                    </a:lnTo>
                    <a:cubicBezTo>
                      <a:pt x="33688" y="18559"/>
                      <a:pt x="88287" y="0"/>
                      <a:pt x="134753" y="0"/>
                    </a:cubicBezTo>
                    <a:lnTo>
                      <a:pt x="134753" y="0"/>
                    </a:lnTo>
                    <a:moveTo>
                      <a:pt x="134753" y="13919"/>
                    </a:moveTo>
                    <a:cubicBezTo>
                      <a:pt x="84802" y="13919"/>
                      <a:pt x="39497" y="33638"/>
                      <a:pt x="12778" y="67277"/>
                    </a:cubicBezTo>
                    <a:lnTo>
                      <a:pt x="12778" y="187911"/>
                    </a:lnTo>
                    <a:cubicBezTo>
                      <a:pt x="12778" y="193711"/>
                      <a:pt x="17425" y="202990"/>
                      <a:pt x="27880" y="202990"/>
                    </a:cubicBezTo>
                    <a:lnTo>
                      <a:pt x="241627" y="202990"/>
                    </a:lnTo>
                    <a:cubicBezTo>
                      <a:pt x="249759" y="202990"/>
                      <a:pt x="255567" y="193711"/>
                      <a:pt x="255567" y="187911"/>
                    </a:cubicBezTo>
                    <a:lnTo>
                      <a:pt x="255567" y="67277"/>
                    </a:lnTo>
                    <a:cubicBezTo>
                      <a:pt x="213747" y="23199"/>
                      <a:pt x="167280" y="13919"/>
                      <a:pt x="134753" y="13919"/>
                    </a:cubicBezTo>
                  </a:path>
                </a:pathLst>
              </a:custGeom>
              <a:solidFill>
                <a:srgbClr val="FFFFFF"/>
              </a:solidFill>
              <a:ln w="11614" cap="flat">
                <a:noFill/>
                <a:prstDash val="solid"/>
                <a:miter/>
              </a:ln>
            </p:spPr>
            <p:txBody>
              <a:bodyPr rtlCol="0" anchor="ctr"/>
              <a:lstStyle/>
              <a:p>
                <a:endParaRPr lang="en-US"/>
              </a:p>
            </p:txBody>
          </p:sp>
        </p:grpSp>
        <p:sp>
          <p:nvSpPr>
            <p:cNvPr id="14" name="Graphic 8">
              <a:extLst>
                <a:ext uri="{FF2B5EF4-FFF2-40B4-BE49-F238E27FC236}">
                  <a16:creationId xmlns:a16="http://schemas.microsoft.com/office/drawing/2014/main" id="{0550C6DE-EE80-4107-8DDA-B12194D89487}"/>
                </a:ext>
              </a:extLst>
            </p:cNvPr>
            <p:cNvSpPr/>
            <p:nvPr/>
          </p:nvSpPr>
          <p:spPr>
            <a:xfrm>
              <a:off x="3618158" y="5219544"/>
              <a:ext cx="1320818" cy="727285"/>
            </a:xfrm>
            <a:custGeom>
              <a:avLst/>
              <a:gdLst>
                <a:gd name="connsiteX0" fmla="*/ 0 w 1320818"/>
                <a:gd name="connsiteY0" fmla="*/ 0 h 727285"/>
                <a:gd name="connsiteX1" fmla="*/ 1320819 w 1320818"/>
                <a:gd name="connsiteY1" fmla="*/ 0 h 727285"/>
                <a:gd name="connsiteX2" fmla="*/ 1320819 w 1320818"/>
                <a:gd name="connsiteY2" fmla="*/ 727286 h 727285"/>
                <a:gd name="connsiteX3" fmla="*/ 0 w 1320818"/>
                <a:gd name="connsiteY3" fmla="*/ 727286 h 727285"/>
              </a:gdLst>
              <a:ahLst/>
              <a:cxnLst>
                <a:cxn ang="0">
                  <a:pos x="connsiteX0" y="connsiteY0"/>
                </a:cxn>
                <a:cxn ang="0">
                  <a:pos x="connsiteX1" y="connsiteY1"/>
                </a:cxn>
                <a:cxn ang="0">
                  <a:pos x="connsiteX2" y="connsiteY2"/>
                </a:cxn>
                <a:cxn ang="0">
                  <a:pos x="connsiteX3" y="connsiteY3"/>
                </a:cxn>
              </a:cxnLst>
              <a:rect l="l" t="t" r="r" b="b"/>
              <a:pathLst>
                <a:path w="1320818" h="727285">
                  <a:moveTo>
                    <a:pt x="0" y="0"/>
                  </a:moveTo>
                  <a:lnTo>
                    <a:pt x="1320819" y="0"/>
                  </a:lnTo>
                  <a:lnTo>
                    <a:pt x="1320819" y="727286"/>
                  </a:lnTo>
                  <a:lnTo>
                    <a:pt x="0" y="727286"/>
                  </a:lnTo>
                  <a:close/>
                </a:path>
              </a:pathLst>
            </a:custGeom>
            <a:solidFill>
              <a:srgbClr val="FFFFFF"/>
            </a:solidFill>
            <a:ln w="11614" cap="flat">
              <a:solidFill>
                <a:srgbClr val="006EA4"/>
              </a:solidFill>
              <a:prstDash val="solid"/>
              <a:miter/>
            </a:ln>
          </p:spPr>
          <p:txBody>
            <a:bodyPr rtlCol="0" anchor="ctr"/>
            <a:lstStyle/>
            <a:p>
              <a:endParaRPr lang="en-US"/>
            </a:p>
          </p:txBody>
        </p:sp>
        <p:sp>
          <p:nvSpPr>
            <p:cNvPr id="15" name="Graphic 8">
              <a:extLst>
                <a:ext uri="{FF2B5EF4-FFF2-40B4-BE49-F238E27FC236}">
                  <a16:creationId xmlns:a16="http://schemas.microsoft.com/office/drawing/2014/main" id="{3E136DAE-B0A2-42D0-B908-39CF8C2F7604}"/>
                </a:ext>
              </a:extLst>
            </p:cNvPr>
            <p:cNvSpPr txBox="1"/>
            <p:nvPr/>
          </p:nvSpPr>
          <p:spPr>
            <a:xfrm>
              <a:off x="3893829" y="5643683"/>
              <a:ext cx="786948" cy="230633"/>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cars-app</a:t>
              </a:r>
            </a:p>
          </p:txBody>
        </p:sp>
        <p:sp>
          <p:nvSpPr>
            <p:cNvPr id="16" name="Graphic 8">
              <a:extLst>
                <a:ext uri="{FF2B5EF4-FFF2-40B4-BE49-F238E27FC236}">
                  <a16:creationId xmlns:a16="http://schemas.microsoft.com/office/drawing/2014/main" id="{1497A3B7-657B-4686-AECE-61862EEA64A8}"/>
                </a:ext>
              </a:extLst>
            </p:cNvPr>
            <p:cNvSpPr txBox="1"/>
            <p:nvPr/>
          </p:nvSpPr>
          <p:spPr>
            <a:xfrm>
              <a:off x="3764516" y="5261679"/>
              <a:ext cx="984432" cy="230633"/>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10.244.0.210</a:t>
              </a:r>
            </a:p>
          </p:txBody>
        </p:sp>
        <p:sp>
          <p:nvSpPr>
            <p:cNvPr id="17" name="Graphic 8">
              <a:extLst>
                <a:ext uri="{FF2B5EF4-FFF2-40B4-BE49-F238E27FC236}">
                  <a16:creationId xmlns:a16="http://schemas.microsoft.com/office/drawing/2014/main" id="{2F4F1ED6-2B92-4E60-9848-19C9CB1354C1}"/>
                </a:ext>
              </a:extLst>
            </p:cNvPr>
            <p:cNvSpPr/>
            <p:nvPr/>
          </p:nvSpPr>
          <p:spPr>
            <a:xfrm>
              <a:off x="3748265" y="5219544"/>
              <a:ext cx="1060604" cy="328264"/>
            </a:xfrm>
            <a:custGeom>
              <a:avLst/>
              <a:gdLst>
                <a:gd name="connsiteX0" fmla="*/ 0 w 1060604"/>
                <a:gd name="connsiteY0" fmla="*/ 0 h 328264"/>
                <a:gd name="connsiteX1" fmla="*/ 1060605 w 1060604"/>
                <a:gd name="connsiteY1" fmla="*/ 0 h 328264"/>
                <a:gd name="connsiteX2" fmla="*/ 1060605 w 1060604"/>
                <a:gd name="connsiteY2" fmla="*/ 328264 h 328264"/>
                <a:gd name="connsiteX3" fmla="*/ 0 w 1060604"/>
                <a:gd name="connsiteY3" fmla="*/ 328264 h 328264"/>
              </a:gdLst>
              <a:ahLst/>
              <a:cxnLst>
                <a:cxn ang="0">
                  <a:pos x="connsiteX0" y="connsiteY0"/>
                </a:cxn>
                <a:cxn ang="0">
                  <a:pos x="connsiteX1" y="connsiteY1"/>
                </a:cxn>
                <a:cxn ang="0">
                  <a:pos x="connsiteX2" y="connsiteY2"/>
                </a:cxn>
                <a:cxn ang="0">
                  <a:pos x="connsiteX3" y="connsiteY3"/>
                </a:cxn>
              </a:cxnLst>
              <a:rect l="l" t="t" r="r" b="b"/>
              <a:pathLst>
                <a:path w="1060604" h="328264">
                  <a:moveTo>
                    <a:pt x="0" y="0"/>
                  </a:moveTo>
                  <a:lnTo>
                    <a:pt x="1060605" y="0"/>
                  </a:lnTo>
                  <a:lnTo>
                    <a:pt x="1060605" y="328264"/>
                  </a:lnTo>
                  <a:lnTo>
                    <a:pt x="0" y="328264"/>
                  </a:lnTo>
                  <a:close/>
                </a:path>
              </a:pathLst>
            </a:custGeom>
            <a:noFill/>
            <a:ln w="11614" cap="flat">
              <a:solidFill>
                <a:srgbClr val="006EA4"/>
              </a:solidFill>
              <a:prstDash val="solid"/>
              <a:miter/>
            </a:ln>
          </p:spPr>
          <p:txBody>
            <a:bodyPr rtlCol="0" anchor="ctr"/>
            <a:lstStyle/>
            <a:p>
              <a:endParaRPr lang="en-US"/>
            </a:p>
          </p:txBody>
        </p:sp>
        <p:sp>
          <p:nvSpPr>
            <p:cNvPr id="18" name="Graphic 8">
              <a:extLst>
                <a:ext uri="{FF2B5EF4-FFF2-40B4-BE49-F238E27FC236}">
                  <a16:creationId xmlns:a16="http://schemas.microsoft.com/office/drawing/2014/main" id="{3DD6F29D-34A8-4510-AC69-B143D83660AC}"/>
                </a:ext>
              </a:extLst>
            </p:cNvPr>
            <p:cNvSpPr/>
            <p:nvPr/>
          </p:nvSpPr>
          <p:spPr>
            <a:xfrm>
              <a:off x="5435009" y="5219544"/>
              <a:ext cx="1320818" cy="727285"/>
            </a:xfrm>
            <a:custGeom>
              <a:avLst/>
              <a:gdLst>
                <a:gd name="connsiteX0" fmla="*/ 0 w 1320818"/>
                <a:gd name="connsiteY0" fmla="*/ 0 h 727285"/>
                <a:gd name="connsiteX1" fmla="*/ 1320819 w 1320818"/>
                <a:gd name="connsiteY1" fmla="*/ 0 h 727285"/>
                <a:gd name="connsiteX2" fmla="*/ 1320819 w 1320818"/>
                <a:gd name="connsiteY2" fmla="*/ 727286 h 727285"/>
                <a:gd name="connsiteX3" fmla="*/ 0 w 1320818"/>
                <a:gd name="connsiteY3" fmla="*/ 727286 h 727285"/>
              </a:gdLst>
              <a:ahLst/>
              <a:cxnLst>
                <a:cxn ang="0">
                  <a:pos x="connsiteX0" y="connsiteY0"/>
                </a:cxn>
                <a:cxn ang="0">
                  <a:pos x="connsiteX1" y="connsiteY1"/>
                </a:cxn>
                <a:cxn ang="0">
                  <a:pos x="connsiteX2" y="connsiteY2"/>
                </a:cxn>
                <a:cxn ang="0">
                  <a:pos x="connsiteX3" y="connsiteY3"/>
                </a:cxn>
              </a:cxnLst>
              <a:rect l="l" t="t" r="r" b="b"/>
              <a:pathLst>
                <a:path w="1320818" h="727285">
                  <a:moveTo>
                    <a:pt x="0" y="0"/>
                  </a:moveTo>
                  <a:lnTo>
                    <a:pt x="1320819" y="0"/>
                  </a:lnTo>
                  <a:lnTo>
                    <a:pt x="1320819" y="727286"/>
                  </a:lnTo>
                  <a:lnTo>
                    <a:pt x="0" y="727286"/>
                  </a:lnTo>
                  <a:close/>
                </a:path>
              </a:pathLst>
            </a:custGeom>
            <a:solidFill>
              <a:srgbClr val="FFFFFF"/>
            </a:solidFill>
            <a:ln w="11614" cap="flat">
              <a:solidFill>
                <a:srgbClr val="006EA4"/>
              </a:solidFill>
              <a:prstDash val="solid"/>
              <a:miter/>
            </a:ln>
          </p:spPr>
          <p:txBody>
            <a:bodyPr rtlCol="0" anchor="ctr"/>
            <a:lstStyle/>
            <a:p>
              <a:endParaRPr lang="en-US"/>
            </a:p>
          </p:txBody>
        </p:sp>
        <p:sp>
          <p:nvSpPr>
            <p:cNvPr id="19" name="Graphic 8">
              <a:extLst>
                <a:ext uri="{FF2B5EF4-FFF2-40B4-BE49-F238E27FC236}">
                  <a16:creationId xmlns:a16="http://schemas.microsoft.com/office/drawing/2014/main" id="{F0C653CF-9F74-40B9-B787-DCBC71322557}"/>
                </a:ext>
              </a:extLst>
            </p:cNvPr>
            <p:cNvSpPr txBox="1"/>
            <p:nvPr/>
          </p:nvSpPr>
          <p:spPr>
            <a:xfrm>
              <a:off x="5710680" y="5643683"/>
              <a:ext cx="786948" cy="230633"/>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cars-app</a:t>
              </a:r>
            </a:p>
          </p:txBody>
        </p:sp>
        <p:sp>
          <p:nvSpPr>
            <p:cNvPr id="20" name="Graphic 8">
              <a:extLst>
                <a:ext uri="{FF2B5EF4-FFF2-40B4-BE49-F238E27FC236}">
                  <a16:creationId xmlns:a16="http://schemas.microsoft.com/office/drawing/2014/main" id="{FF20D5BD-4415-4537-8FD6-A072EF57715F}"/>
                </a:ext>
              </a:extLst>
            </p:cNvPr>
            <p:cNvSpPr txBox="1"/>
            <p:nvPr/>
          </p:nvSpPr>
          <p:spPr>
            <a:xfrm>
              <a:off x="5604318" y="5261679"/>
              <a:ext cx="937965" cy="230633"/>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10.244.0.211</a:t>
              </a:r>
            </a:p>
          </p:txBody>
        </p:sp>
        <p:sp>
          <p:nvSpPr>
            <p:cNvPr id="21" name="Graphic 8">
              <a:extLst>
                <a:ext uri="{FF2B5EF4-FFF2-40B4-BE49-F238E27FC236}">
                  <a16:creationId xmlns:a16="http://schemas.microsoft.com/office/drawing/2014/main" id="{38624807-AAF6-4001-B2F6-E87CA20668E9}"/>
                </a:ext>
              </a:extLst>
            </p:cNvPr>
            <p:cNvSpPr/>
            <p:nvPr/>
          </p:nvSpPr>
          <p:spPr>
            <a:xfrm>
              <a:off x="5565116" y="5219544"/>
              <a:ext cx="1060604" cy="328264"/>
            </a:xfrm>
            <a:custGeom>
              <a:avLst/>
              <a:gdLst>
                <a:gd name="connsiteX0" fmla="*/ 0 w 1060604"/>
                <a:gd name="connsiteY0" fmla="*/ 0 h 328264"/>
                <a:gd name="connsiteX1" fmla="*/ 1060605 w 1060604"/>
                <a:gd name="connsiteY1" fmla="*/ 0 h 328264"/>
                <a:gd name="connsiteX2" fmla="*/ 1060605 w 1060604"/>
                <a:gd name="connsiteY2" fmla="*/ 328264 h 328264"/>
                <a:gd name="connsiteX3" fmla="*/ 0 w 1060604"/>
                <a:gd name="connsiteY3" fmla="*/ 328264 h 328264"/>
              </a:gdLst>
              <a:ahLst/>
              <a:cxnLst>
                <a:cxn ang="0">
                  <a:pos x="connsiteX0" y="connsiteY0"/>
                </a:cxn>
                <a:cxn ang="0">
                  <a:pos x="connsiteX1" y="connsiteY1"/>
                </a:cxn>
                <a:cxn ang="0">
                  <a:pos x="connsiteX2" y="connsiteY2"/>
                </a:cxn>
                <a:cxn ang="0">
                  <a:pos x="connsiteX3" y="connsiteY3"/>
                </a:cxn>
              </a:cxnLst>
              <a:rect l="l" t="t" r="r" b="b"/>
              <a:pathLst>
                <a:path w="1060604" h="328264">
                  <a:moveTo>
                    <a:pt x="0" y="0"/>
                  </a:moveTo>
                  <a:lnTo>
                    <a:pt x="1060605" y="0"/>
                  </a:lnTo>
                  <a:lnTo>
                    <a:pt x="1060605" y="328264"/>
                  </a:lnTo>
                  <a:lnTo>
                    <a:pt x="0" y="328264"/>
                  </a:lnTo>
                  <a:close/>
                </a:path>
              </a:pathLst>
            </a:custGeom>
            <a:noFill/>
            <a:ln w="11614" cap="flat">
              <a:solidFill>
                <a:srgbClr val="006EA4"/>
              </a:solidFill>
              <a:prstDash val="solid"/>
              <a:miter/>
            </a:ln>
          </p:spPr>
          <p:txBody>
            <a:bodyPr rtlCol="0" anchor="ctr"/>
            <a:lstStyle/>
            <a:p>
              <a:endParaRPr lang="en-US"/>
            </a:p>
          </p:txBody>
        </p:sp>
        <p:sp>
          <p:nvSpPr>
            <p:cNvPr id="22" name="Graphic 8">
              <a:extLst>
                <a:ext uri="{FF2B5EF4-FFF2-40B4-BE49-F238E27FC236}">
                  <a16:creationId xmlns:a16="http://schemas.microsoft.com/office/drawing/2014/main" id="{43B6E911-E1C5-44BA-A075-7BBE83168141}"/>
                </a:ext>
              </a:extLst>
            </p:cNvPr>
            <p:cNvSpPr/>
            <p:nvPr/>
          </p:nvSpPr>
          <p:spPr>
            <a:xfrm>
              <a:off x="5435009" y="3616500"/>
              <a:ext cx="1320818" cy="727285"/>
            </a:xfrm>
            <a:custGeom>
              <a:avLst/>
              <a:gdLst>
                <a:gd name="connsiteX0" fmla="*/ 0 w 1320818"/>
                <a:gd name="connsiteY0" fmla="*/ 0 h 727285"/>
                <a:gd name="connsiteX1" fmla="*/ 1320819 w 1320818"/>
                <a:gd name="connsiteY1" fmla="*/ 0 h 727285"/>
                <a:gd name="connsiteX2" fmla="*/ 1320819 w 1320818"/>
                <a:gd name="connsiteY2" fmla="*/ 727286 h 727285"/>
                <a:gd name="connsiteX3" fmla="*/ 0 w 1320818"/>
                <a:gd name="connsiteY3" fmla="*/ 727286 h 727285"/>
              </a:gdLst>
              <a:ahLst/>
              <a:cxnLst>
                <a:cxn ang="0">
                  <a:pos x="connsiteX0" y="connsiteY0"/>
                </a:cxn>
                <a:cxn ang="0">
                  <a:pos x="connsiteX1" y="connsiteY1"/>
                </a:cxn>
                <a:cxn ang="0">
                  <a:pos x="connsiteX2" y="connsiteY2"/>
                </a:cxn>
                <a:cxn ang="0">
                  <a:pos x="connsiteX3" y="connsiteY3"/>
                </a:cxn>
              </a:cxnLst>
              <a:rect l="l" t="t" r="r" b="b"/>
              <a:pathLst>
                <a:path w="1320818" h="727285">
                  <a:moveTo>
                    <a:pt x="0" y="0"/>
                  </a:moveTo>
                  <a:lnTo>
                    <a:pt x="1320819" y="0"/>
                  </a:lnTo>
                  <a:lnTo>
                    <a:pt x="1320819" y="727286"/>
                  </a:lnTo>
                  <a:lnTo>
                    <a:pt x="0" y="727286"/>
                  </a:lnTo>
                  <a:close/>
                </a:path>
              </a:pathLst>
            </a:custGeom>
            <a:noFill/>
            <a:ln w="11614" cap="flat">
              <a:solidFill>
                <a:srgbClr val="397D3C"/>
              </a:solidFill>
              <a:prstDash val="solid"/>
              <a:miter/>
            </a:ln>
          </p:spPr>
          <p:txBody>
            <a:bodyPr rtlCol="0" anchor="ctr"/>
            <a:lstStyle/>
            <a:p>
              <a:endParaRPr lang="en-US"/>
            </a:p>
          </p:txBody>
        </p:sp>
        <p:sp>
          <p:nvSpPr>
            <p:cNvPr id="23" name="Graphic 8">
              <a:extLst>
                <a:ext uri="{FF2B5EF4-FFF2-40B4-BE49-F238E27FC236}">
                  <a16:creationId xmlns:a16="http://schemas.microsoft.com/office/drawing/2014/main" id="{48F493DA-3F01-4F9D-93E8-27F3352A3CAB}"/>
                </a:ext>
              </a:extLst>
            </p:cNvPr>
            <p:cNvSpPr txBox="1"/>
            <p:nvPr/>
          </p:nvSpPr>
          <p:spPr>
            <a:xfrm>
              <a:off x="5605235" y="4040071"/>
              <a:ext cx="1007665" cy="230633"/>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cars-service</a:t>
              </a:r>
            </a:p>
          </p:txBody>
        </p:sp>
        <p:sp>
          <p:nvSpPr>
            <p:cNvPr id="24" name="Graphic 8">
              <a:extLst>
                <a:ext uri="{FF2B5EF4-FFF2-40B4-BE49-F238E27FC236}">
                  <a16:creationId xmlns:a16="http://schemas.microsoft.com/office/drawing/2014/main" id="{B36C4EE5-94F2-4FF9-ACAD-78A22EB34899}"/>
                </a:ext>
              </a:extLst>
            </p:cNvPr>
            <p:cNvSpPr txBox="1"/>
            <p:nvPr/>
          </p:nvSpPr>
          <p:spPr>
            <a:xfrm>
              <a:off x="5614021" y="3659594"/>
              <a:ext cx="1042515" cy="230633"/>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192.168.30.34</a:t>
              </a:r>
            </a:p>
          </p:txBody>
        </p:sp>
        <p:sp>
          <p:nvSpPr>
            <p:cNvPr id="25" name="Graphic 8">
              <a:extLst>
                <a:ext uri="{FF2B5EF4-FFF2-40B4-BE49-F238E27FC236}">
                  <a16:creationId xmlns:a16="http://schemas.microsoft.com/office/drawing/2014/main" id="{A35DFEE1-73EF-43DF-BF66-6FBA048C2EC4}"/>
                </a:ext>
              </a:extLst>
            </p:cNvPr>
            <p:cNvSpPr/>
            <p:nvPr/>
          </p:nvSpPr>
          <p:spPr>
            <a:xfrm>
              <a:off x="5565116" y="3616500"/>
              <a:ext cx="1060604" cy="328264"/>
            </a:xfrm>
            <a:custGeom>
              <a:avLst/>
              <a:gdLst>
                <a:gd name="connsiteX0" fmla="*/ 0 w 1060604"/>
                <a:gd name="connsiteY0" fmla="*/ 0 h 328264"/>
                <a:gd name="connsiteX1" fmla="*/ 1060605 w 1060604"/>
                <a:gd name="connsiteY1" fmla="*/ 0 h 328264"/>
                <a:gd name="connsiteX2" fmla="*/ 1060605 w 1060604"/>
                <a:gd name="connsiteY2" fmla="*/ 328265 h 328264"/>
                <a:gd name="connsiteX3" fmla="*/ 0 w 1060604"/>
                <a:gd name="connsiteY3" fmla="*/ 328265 h 328264"/>
              </a:gdLst>
              <a:ahLst/>
              <a:cxnLst>
                <a:cxn ang="0">
                  <a:pos x="connsiteX0" y="connsiteY0"/>
                </a:cxn>
                <a:cxn ang="0">
                  <a:pos x="connsiteX1" y="connsiteY1"/>
                </a:cxn>
                <a:cxn ang="0">
                  <a:pos x="connsiteX2" y="connsiteY2"/>
                </a:cxn>
                <a:cxn ang="0">
                  <a:pos x="connsiteX3" y="connsiteY3"/>
                </a:cxn>
              </a:cxnLst>
              <a:rect l="l" t="t" r="r" b="b"/>
              <a:pathLst>
                <a:path w="1060604" h="328264">
                  <a:moveTo>
                    <a:pt x="0" y="0"/>
                  </a:moveTo>
                  <a:lnTo>
                    <a:pt x="1060605" y="0"/>
                  </a:lnTo>
                  <a:lnTo>
                    <a:pt x="1060605" y="328265"/>
                  </a:lnTo>
                  <a:lnTo>
                    <a:pt x="0" y="328265"/>
                  </a:lnTo>
                  <a:close/>
                </a:path>
              </a:pathLst>
            </a:custGeom>
            <a:noFill/>
            <a:ln w="11614" cap="flat">
              <a:solidFill>
                <a:srgbClr val="397D3C"/>
              </a:solidFill>
              <a:prstDash val="solid"/>
              <a:miter/>
            </a:ln>
          </p:spPr>
          <p:txBody>
            <a:bodyPr rtlCol="0" anchor="ctr"/>
            <a:lstStyle/>
            <a:p>
              <a:endParaRPr lang="en-US"/>
            </a:p>
          </p:txBody>
        </p:sp>
        <p:sp>
          <p:nvSpPr>
            <p:cNvPr id="26" name="Graphic 8">
              <a:extLst>
                <a:ext uri="{FF2B5EF4-FFF2-40B4-BE49-F238E27FC236}">
                  <a16:creationId xmlns:a16="http://schemas.microsoft.com/office/drawing/2014/main" id="{3B86FE01-8134-4224-A11A-D299E91F2FE4}"/>
                </a:ext>
              </a:extLst>
            </p:cNvPr>
            <p:cNvSpPr/>
            <p:nvPr/>
          </p:nvSpPr>
          <p:spPr>
            <a:xfrm>
              <a:off x="7251861" y="5219544"/>
              <a:ext cx="1320818" cy="727285"/>
            </a:xfrm>
            <a:custGeom>
              <a:avLst/>
              <a:gdLst>
                <a:gd name="connsiteX0" fmla="*/ 0 w 1320818"/>
                <a:gd name="connsiteY0" fmla="*/ 0 h 727285"/>
                <a:gd name="connsiteX1" fmla="*/ 1320819 w 1320818"/>
                <a:gd name="connsiteY1" fmla="*/ 0 h 727285"/>
                <a:gd name="connsiteX2" fmla="*/ 1320819 w 1320818"/>
                <a:gd name="connsiteY2" fmla="*/ 727286 h 727285"/>
                <a:gd name="connsiteX3" fmla="*/ 0 w 1320818"/>
                <a:gd name="connsiteY3" fmla="*/ 727286 h 727285"/>
              </a:gdLst>
              <a:ahLst/>
              <a:cxnLst>
                <a:cxn ang="0">
                  <a:pos x="connsiteX0" y="connsiteY0"/>
                </a:cxn>
                <a:cxn ang="0">
                  <a:pos x="connsiteX1" y="connsiteY1"/>
                </a:cxn>
                <a:cxn ang="0">
                  <a:pos x="connsiteX2" y="connsiteY2"/>
                </a:cxn>
                <a:cxn ang="0">
                  <a:pos x="connsiteX3" y="connsiteY3"/>
                </a:cxn>
              </a:cxnLst>
              <a:rect l="l" t="t" r="r" b="b"/>
              <a:pathLst>
                <a:path w="1320818" h="727285">
                  <a:moveTo>
                    <a:pt x="0" y="0"/>
                  </a:moveTo>
                  <a:lnTo>
                    <a:pt x="1320819" y="0"/>
                  </a:lnTo>
                  <a:lnTo>
                    <a:pt x="1320819" y="727286"/>
                  </a:lnTo>
                  <a:lnTo>
                    <a:pt x="0" y="727286"/>
                  </a:lnTo>
                  <a:close/>
                </a:path>
              </a:pathLst>
            </a:custGeom>
            <a:solidFill>
              <a:srgbClr val="FFFFFF"/>
            </a:solidFill>
            <a:ln w="11614" cap="flat">
              <a:solidFill>
                <a:srgbClr val="006EA4"/>
              </a:solidFill>
              <a:prstDash val="solid"/>
              <a:miter/>
            </a:ln>
          </p:spPr>
          <p:txBody>
            <a:bodyPr rtlCol="0" anchor="ctr"/>
            <a:lstStyle/>
            <a:p>
              <a:endParaRPr lang="en-US"/>
            </a:p>
          </p:txBody>
        </p:sp>
        <p:sp>
          <p:nvSpPr>
            <p:cNvPr id="27" name="Graphic 8">
              <a:extLst>
                <a:ext uri="{FF2B5EF4-FFF2-40B4-BE49-F238E27FC236}">
                  <a16:creationId xmlns:a16="http://schemas.microsoft.com/office/drawing/2014/main" id="{989F6AD1-1594-43ED-887E-06B94F2F9DA2}"/>
                </a:ext>
              </a:extLst>
            </p:cNvPr>
            <p:cNvSpPr txBox="1"/>
            <p:nvPr/>
          </p:nvSpPr>
          <p:spPr>
            <a:xfrm>
              <a:off x="7527532" y="5643683"/>
              <a:ext cx="786948" cy="230633"/>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cars-app</a:t>
              </a:r>
            </a:p>
          </p:txBody>
        </p:sp>
        <p:sp>
          <p:nvSpPr>
            <p:cNvPr id="28" name="Graphic 8">
              <a:extLst>
                <a:ext uri="{FF2B5EF4-FFF2-40B4-BE49-F238E27FC236}">
                  <a16:creationId xmlns:a16="http://schemas.microsoft.com/office/drawing/2014/main" id="{A6181CB4-8F4E-4CF6-8A8F-96E85D85B075}"/>
                </a:ext>
              </a:extLst>
            </p:cNvPr>
            <p:cNvSpPr txBox="1"/>
            <p:nvPr/>
          </p:nvSpPr>
          <p:spPr>
            <a:xfrm>
              <a:off x="8325913" y="4764155"/>
              <a:ext cx="1077365" cy="230633"/>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Pod Network</a:t>
              </a:r>
            </a:p>
          </p:txBody>
        </p:sp>
        <p:sp>
          <p:nvSpPr>
            <p:cNvPr id="29" name="Graphic 8">
              <a:extLst>
                <a:ext uri="{FF2B5EF4-FFF2-40B4-BE49-F238E27FC236}">
                  <a16:creationId xmlns:a16="http://schemas.microsoft.com/office/drawing/2014/main" id="{2C2D4E40-2A25-45D9-B2F1-FFD0597CCE03}"/>
                </a:ext>
              </a:extLst>
            </p:cNvPr>
            <p:cNvSpPr txBox="1"/>
            <p:nvPr/>
          </p:nvSpPr>
          <p:spPr>
            <a:xfrm>
              <a:off x="7406346" y="5261679"/>
              <a:ext cx="972815" cy="230633"/>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10.244.0.212</a:t>
              </a:r>
            </a:p>
          </p:txBody>
        </p:sp>
        <p:sp>
          <p:nvSpPr>
            <p:cNvPr id="30" name="Graphic 8">
              <a:extLst>
                <a:ext uri="{FF2B5EF4-FFF2-40B4-BE49-F238E27FC236}">
                  <a16:creationId xmlns:a16="http://schemas.microsoft.com/office/drawing/2014/main" id="{F223B9E9-0FA5-4607-BA9C-D207F305A7A0}"/>
                </a:ext>
              </a:extLst>
            </p:cNvPr>
            <p:cNvSpPr/>
            <p:nvPr/>
          </p:nvSpPr>
          <p:spPr>
            <a:xfrm>
              <a:off x="7381968" y="5219544"/>
              <a:ext cx="1060604" cy="328264"/>
            </a:xfrm>
            <a:custGeom>
              <a:avLst/>
              <a:gdLst>
                <a:gd name="connsiteX0" fmla="*/ 0 w 1060604"/>
                <a:gd name="connsiteY0" fmla="*/ 0 h 328264"/>
                <a:gd name="connsiteX1" fmla="*/ 1060605 w 1060604"/>
                <a:gd name="connsiteY1" fmla="*/ 0 h 328264"/>
                <a:gd name="connsiteX2" fmla="*/ 1060605 w 1060604"/>
                <a:gd name="connsiteY2" fmla="*/ 328264 h 328264"/>
                <a:gd name="connsiteX3" fmla="*/ 0 w 1060604"/>
                <a:gd name="connsiteY3" fmla="*/ 328264 h 328264"/>
              </a:gdLst>
              <a:ahLst/>
              <a:cxnLst>
                <a:cxn ang="0">
                  <a:pos x="connsiteX0" y="connsiteY0"/>
                </a:cxn>
                <a:cxn ang="0">
                  <a:pos x="connsiteX1" y="connsiteY1"/>
                </a:cxn>
                <a:cxn ang="0">
                  <a:pos x="connsiteX2" y="connsiteY2"/>
                </a:cxn>
                <a:cxn ang="0">
                  <a:pos x="connsiteX3" y="connsiteY3"/>
                </a:cxn>
              </a:cxnLst>
              <a:rect l="l" t="t" r="r" b="b"/>
              <a:pathLst>
                <a:path w="1060604" h="328264">
                  <a:moveTo>
                    <a:pt x="0" y="0"/>
                  </a:moveTo>
                  <a:lnTo>
                    <a:pt x="1060605" y="0"/>
                  </a:lnTo>
                  <a:lnTo>
                    <a:pt x="1060605" y="328264"/>
                  </a:lnTo>
                  <a:lnTo>
                    <a:pt x="0" y="328264"/>
                  </a:lnTo>
                  <a:close/>
                </a:path>
              </a:pathLst>
            </a:custGeom>
            <a:noFill/>
            <a:ln w="11614" cap="flat">
              <a:solidFill>
                <a:srgbClr val="006EA4"/>
              </a:solidFill>
              <a:prstDash val="solid"/>
              <a:miter/>
            </a:ln>
          </p:spPr>
          <p:txBody>
            <a:bodyPr rtlCol="0" anchor="ctr"/>
            <a:lstStyle/>
            <a:p>
              <a:endParaRPr lang="en-US"/>
            </a:p>
          </p:txBody>
        </p:sp>
        <p:sp>
          <p:nvSpPr>
            <p:cNvPr id="31" name="Graphic 8">
              <a:extLst>
                <a:ext uri="{FF2B5EF4-FFF2-40B4-BE49-F238E27FC236}">
                  <a16:creationId xmlns:a16="http://schemas.microsoft.com/office/drawing/2014/main" id="{28A4AD1F-DB21-4020-9278-940400012D71}"/>
                </a:ext>
              </a:extLst>
            </p:cNvPr>
            <p:cNvSpPr/>
            <p:nvPr/>
          </p:nvSpPr>
          <p:spPr>
            <a:xfrm>
              <a:off x="2785241" y="4737007"/>
              <a:ext cx="6621518" cy="11599"/>
            </a:xfrm>
            <a:custGeom>
              <a:avLst/>
              <a:gdLst>
                <a:gd name="connsiteX0" fmla="*/ 0 w 6621518"/>
                <a:gd name="connsiteY0" fmla="*/ 0 h 11599"/>
                <a:gd name="connsiteX1" fmla="*/ 6621518 w 6621518"/>
                <a:gd name="connsiteY1" fmla="*/ 0 h 11599"/>
              </a:gdLst>
              <a:ahLst/>
              <a:cxnLst>
                <a:cxn ang="0">
                  <a:pos x="connsiteX0" y="connsiteY0"/>
                </a:cxn>
                <a:cxn ang="0">
                  <a:pos x="connsiteX1" y="connsiteY1"/>
                </a:cxn>
              </a:cxnLst>
              <a:rect l="l" t="t" r="r" b="b"/>
              <a:pathLst>
                <a:path w="6621518" h="11599">
                  <a:moveTo>
                    <a:pt x="0" y="0"/>
                  </a:moveTo>
                  <a:lnTo>
                    <a:pt x="6621518" y="0"/>
                  </a:lnTo>
                </a:path>
              </a:pathLst>
            </a:custGeom>
            <a:ln w="23228" cap="flat">
              <a:solidFill>
                <a:srgbClr val="006EA4"/>
              </a:solidFill>
              <a:custDash>
                <a:ds d="300000" sp="300000"/>
              </a:custDash>
              <a:miter/>
            </a:ln>
          </p:spPr>
          <p:txBody>
            <a:bodyPr rtlCol="0" anchor="ctr"/>
            <a:lstStyle/>
            <a:p>
              <a:endParaRPr lang="en-US"/>
            </a:p>
          </p:txBody>
        </p:sp>
        <p:sp>
          <p:nvSpPr>
            <p:cNvPr id="32" name="Graphic 8">
              <a:extLst>
                <a:ext uri="{FF2B5EF4-FFF2-40B4-BE49-F238E27FC236}">
                  <a16:creationId xmlns:a16="http://schemas.microsoft.com/office/drawing/2014/main" id="{387BF80B-DAA4-4190-80EA-65AC8A26FA99}"/>
                </a:ext>
              </a:extLst>
            </p:cNvPr>
            <p:cNvSpPr txBox="1"/>
            <p:nvPr/>
          </p:nvSpPr>
          <p:spPr>
            <a:xfrm>
              <a:off x="7959318" y="3282422"/>
              <a:ext cx="1306448" cy="151965"/>
            </a:xfrm>
            <a:prstGeom prst="rect">
              <a:avLst/>
            </a:prstGeom>
            <a:noFill/>
          </p:spPr>
          <p:txBody>
            <a:bodyPr wrap="none" lIns="0" tIns="0" rIns="0" bIns="0" rtlCol="0">
              <a:spAutoFit/>
            </a:bodyPr>
            <a:lstStyle/>
            <a:p>
              <a:pPr algn="l">
                <a:lnSpc>
                  <a:spcPct val="90000"/>
                </a:lnSpc>
              </a:pPr>
              <a:r>
                <a:rPr lang="en-US" sz="1097" spc="0" baseline="0">
                  <a:solidFill>
                    <a:srgbClr val="000000"/>
                  </a:solidFill>
                  <a:latin typeface="Metropolis"/>
                  <a:sym typeface="Metropolis"/>
                  <a:rtl val="0"/>
                </a:rPr>
                <a:t>Corporate Network</a:t>
              </a:r>
            </a:p>
          </p:txBody>
        </p:sp>
        <p:sp>
          <p:nvSpPr>
            <p:cNvPr id="33" name="Graphic 8">
              <a:extLst>
                <a:ext uri="{FF2B5EF4-FFF2-40B4-BE49-F238E27FC236}">
                  <a16:creationId xmlns:a16="http://schemas.microsoft.com/office/drawing/2014/main" id="{C9C98C4A-9343-4B8C-9086-586F19A5725F}"/>
                </a:ext>
              </a:extLst>
            </p:cNvPr>
            <p:cNvSpPr/>
            <p:nvPr/>
          </p:nvSpPr>
          <p:spPr>
            <a:xfrm>
              <a:off x="2785241" y="3223278"/>
              <a:ext cx="6621518" cy="11599"/>
            </a:xfrm>
            <a:custGeom>
              <a:avLst/>
              <a:gdLst>
                <a:gd name="connsiteX0" fmla="*/ 0 w 6621518"/>
                <a:gd name="connsiteY0" fmla="*/ 0 h 11599"/>
                <a:gd name="connsiteX1" fmla="*/ 6621518 w 6621518"/>
                <a:gd name="connsiteY1" fmla="*/ 0 h 11599"/>
              </a:gdLst>
              <a:ahLst/>
              <a:cxnLst>
                <a:cxn ang="0">
                  <a:pos x="connsiteX0" y="connsiteY0"/>
                </a:cxn>
                <a:cxn ang="0">
                  <a:pos x="connsiteX1" y="connsiteY1"/>
                </a:cxn>
              </a:cxnLst>
              <a:rect l="l" t="t" r="r" b="b"/>
              <a:pathLst>
                <a:path w="6621518" h="11599">
                  <a:moveTo>
                    <a:pt x="0" y="0"/>
                  </a:moveTo>
                  <a:lnTo>
                    <a:pt x="6621518" y="0"/>
                  </a:lnTo>
                </a:path>
              </a:pathLst>
            </a:custGeom>
            <a:ln w="23228" cap="flat">
              <a:solidFill>
                <a:srgbClr val="79459B"/>
              </a:solidFill>
              <a:custDash>
                <a:ds d="300000" sp="300000"/>
              </a:custDash>
              <a:miter/>
            </a:ln>
          </p:spPr>
          <p:txBody>
            <a:bodyPr rtlCol="0" anchor="ctr"/>
            <a:lstStyle/>
            <a:p>
              <a:endParaRPr lang="en-US"/>
            </a:p>
          </p:txBody>
        </p:sp>
        <p:grpSp>
          <p:nvGrpSpPr>
            <p:cNvPr id="34" name="Graphic 8">
              <a:extLst>
                <a:ext uri="{FF2B5EF4-FFF2-40B4-BE49-F238E27FC236}">
                  <a16:creationId xmlns:a16="http://schemas.microsoft.com/office/drawing/2014/main" id="{3C8C5FA7-67EF-43DB-9269-6A8105763B0B}"/>
                </a:ext>
              </a:extLst>
            </p:cNvPr>
            <p:cNvGrpSpPr/>
            <p:nvPr/>
          </p:nvGrpSpPr>
          <p:grpSpPr>
            <a:xfrm>
              <a:off x="6037916" y="2504112"/>
              <a:ext cx="116166" cy="1112388"/>
              <a:chOff x="6037916" y="2504112"/>
              <a:chExt cx="116166" cy="1112388"/>
            </a:xfrm>
            <a:solidFill>
              <a:srgbClr val="000000"/>
            </a:solidFill>
          </p:grpSpPr>
          <p:sp>
            <p:nvSpPr>
              <p:cNvPr id="35" name="Graphic 8">
                <a:extLst>
                  <a:ext uri="{FF2B5EF4-FFF2-40B4-BE49-F238E27FC236}">
                    <a16:creationId xmlns:a16="http://schemas.microsoft.com/office/drawing/2014/main" id="{2CFF8E94-61D9-4826-AB47-8E6EFA99BBAD}"/>
                  </a:ext>
                </a:extLst>
              </p:cNvPr>
              <p:cNvSpPr/>
              <p:nvPr/>
            </p:nvSpPr>
            <p:spPr>
              <a:xfrm>
                <a:off x="6096000" y="2504112"/>
                <a:ext cx="11616" cy="1028871"/>
              </a:xfrm>
              <a:custGeom>
                <a:avLst/>
                <a:gdLst>
                  <a:gd name="connsiteX0" fmla="*/ 0 w 11616"/>
                  <a:gd name="connsiteY0" fmla="*/ 0 h 1028871"/>
                  <a:gd name="connsiteX1" fmla="*/ 0 w 11616"/>
                  <a:gd name="connsiteY1" fmla="*/ 1028872 h 1028871"/>
                </a:gdLst>
                <a:ahLst/>
                <a:cxnLst>
                  <a:cxn ang="0">
                    <a:pos x="connsiteX0" y="connsiteY0"/>
                  </a:cxn>
                  <a:cxn ang="0">
                    <a:pos x="connsiteX1" y="connsiteY1"/>
                  </a:cxn>
                </a:cxnLst>
                <a:rect l="l" t="t" r="r" b="b"/>
                <a:pathLst>
                  <a:path w="11616" h="1028871">
                    <a:moveTo>
                      <a:pt x="0" y="0"/>
                    </a:moveTo>
                    <a:lnTo>
                      <a:pt x="0" y="1028872"/>
                    </a:lnTo>
                  </a:path>
                </a:pathLst>
              </a:custGeom>
              <a:ln w="23228" cap="flat">
                <a:solidFill>
                  <a:srgbClr val="000000"/>
                </a:solidFill>
                <a:prstDash val="solid"/>
                <a:miter/>
              </a:ln>
            </p:spPr>
            <p:txBody>
              <a:bodyPr rtlCol="0" anchor="ctr"/>
              <a:lstStyle/>
              <a:p>
                <a:endParaRPr lang="en-US"/>
              </a:p>
            </p:txBody>
          </p:sp>
          <p:sp>
            <p:nvSpPr>
              <p:cNvPr id="36" name="Graphic 8">
                <a:extLst>
                  <a:ext uri="{FF2B5EF4-FFF2-40B4-BE49-F238E27FC236}">
                    <a16:creationId xmlns:a16="http://schemas.microsoft.com/office/drawing/2014/main" id="{42B458AB-9078-474A-B83C-40F554105CC0}"/>
                  </a:ext>
                </a:extLst>
              </p:cNvPr>
              <p:cNvSpPr/>
              <p:nvPr/>
            </p:nvSpPr>
            <p:spPr>
              <a:xfrm>
                <a:off x="6037916" y="3515585"/>
                <a:ext cx="116166" cy="100915"/>
              </a:xfrm>
              <a:custGeom>
                <a:avLst/>
                <a:gdLst>
                  <a:gd name="connsiteX0" fmla="*/ 0 w 116166"/>
                  <a:gd name="connsiteY0" fmla="*/ 0 h 100915"/>
                  <a:gd name="connsiteX1" fmla="*/ 58083 w 116166"/>
                  <a:gd name="connsiteY1" fmla="*/ 100915 h 100915"/>
                  <a:gd name="connsiteX2" fmla="*/ 116167 w 116166"/>
                  <a:gd name="connsiteY2" fmla="*/ 0 h 100915"/>
                </a:gdLst>
                <a:ahLst/>
                <a:cxnLst>
                  <a:cxn ang="0">
                    <a:pos x="connsiteX0" y="connsiteY0"/>
                  </a:cxn>
                  <a:cxn ang="0">
                    <a:pos x="connsiteX1" y="connsiteY1"/>
                  </a:cxn>
                  <a:cxn ang="0">
                    <a:pos x="connsiteX2" y="connsiteY2"/>
                  </a:cxn>
                </a:cxnLst>
                <a:rect l="l" t="t" r="r" b="b"/>
                <a:pathLst>
                  <a:path w="116166" h="100915">
                    <a:moveTo>
                      <a:pt x="0" y="0"/>
                    </a:moveTo>
                    <a:lnTo>
                      <a:pt x="58083" y="100915"/>
                    </a:lnTo>
                    <a:lnTo>
                      <a:pt x="116167" y="0"/>
                    </a:lnTo>
                    <a:close/>
                  </a:path>
                </a:pathLst>
              </a:custGeom>
              <a:solidFill>
                <a:srgbClr val="000000"/>
              </a:solidFill>
              <a:ln w="11614" cap="flat">
                <a:noFill/>
                <a:prstDash val="solid"/>
                <a:miter/>
              </a:ln>
            </p:spPr>
            <p:txBody>
              <a:bodyPr rtlCol="0" anchor="ctr"/>
              <a:lstStyle/>
              <a:p>
                <a:endParaRPr lang="en-US"/>
              </a:p>
            </p:txBody>
          </p:sp>
        </p:grpSp>
        <p:grpSp>
          <p:nvGrpSpPr>
            <p:cNvPr id="37" name="Graphic 8">
              <a:extLst>
                <a:ext uri="{FF2B5EF4-FFF2-40B4-BE49-F238E27FC236}">
                  <a16:creationId xmlns:a16="http://schemas.microsoft.com/office/drawing/2014/main" id="{DDB44116-9B44-46D4-844F-8B20CB893B3B}"/>
                </a:ext>
              </a:extLst>
            </p:cNvPr>
            <p:cNvGrpSpPr/>
            <p:nvPr/>
          </p:nvGrpSpPr>
          <p:grpSpPr>
            <a:xfrm>
              <a:off x="4279148" y="4384384"/>
              <a:ext cx="1615882" cy="840960"/>
              <a:chOff x="4279148" y="4384384"/>
              <a:chExt cx="1615882" cy="840960"/>
            </a:xfrm>
            <a:solidFill>
              <a:srgbClr val="000000"/>
            </a:solidFill>
          </p:grpSpPr>
          <p:sp>
            <p:nvSpPr>
              <p:cNvPr id="38" name="Graphic 8">
                <a:extLst>
                  <a:ext uri="{FF2B5EF4-FFF2-40B4-BE49-F238E27FC236}">
                    <a16:creationId xmlns:a16="http://schemas.microsoft.com/office/drawing/2014/main" id="{9D0B463C-E24E-4A6E-B4DE-DD07B4DB3E2D}"/>
                  </a:ext>
                </a:extLst>
              </p:cNvPr>
              <p:cNvSpPr/>
              <p:nvPr/>
            </p:nvSpPr>
            <p:spPr>
              <a:xfrm>
                <a:off x="4352333" y="4384384"/>
                <a:ext cx="1542697" cy="796882"/>
              </a:xfrm>
              <a:custGeom>
                <a:avLst/>
                <a:gdLst>
                  <a:gd name="connsiteX0" fmla="*/ 1542698 w 1542697"/>
                  <a:gd name="connsiteY0" fmla="*/ 0 h 796882"/>
                  <a:gd name="connsiteX1" fmla="*/ 0 w 1542697"/>
                  <a:gd name="connsiteY1" fmla="*/ 796883 h 796882"/>
                </a:gdLst>
                <a:ahLst/>
                <a:cxnLst>
                  <a:cxn ang="0">
                    <a:pos x="connsiteX0" y="connsiteY0"/>
                  </a:cxn>
                  <a:cxn ang="0">
                    <a:pos x="connsiteX1" y="connsiteY1"/>
                  </a:cxn>
                </a:cxnLst>
                <a:rect l="l" t="t" r="r" b="b"/>
                <a:pathLst>
                  <a:path w="1542697" h="796882">
                    <a:moveTo>
                      <a:pt x="1542698" y="0"/>
                    </a:moveTo>
                    <a:lnTo>
                      <a:pt x="0" y="796883"/>
                    </a:lnTo>
                  </a:path>
                </a:pathLst>
              </a:custGeom>
              <a:ln w="23228" cap="flat">
                <a:solidFill>
                  <a:srgbClr val="000000"/>
                </a:solidFill>
                <a:prstDash val="solid"/>
                <a:miter/>
              </a:ln>
            </p:spPr>
            <p:txBody>
              <a:bodyPr rtlCol="0" anchor="ctr"/>
              <a:lstStyle/>
              <a:p>
                <a:endParaRPr lang="en-US"/>
              </a:p>
            </p:txBody>
          </p:sp>
          <p:sp>
            <p:nvSpPr>
              <p:cNvPr id="39" name="Graphic 8">
                <a:extLst>
                  <a:ext uri="{FF2B5EF4-FFF2-40B4-BE49-F238E27FC236}">
                    <a16:creationId xmlns:a16="http://schemas.microsoft.com/office/drawing/2014/main" id="{5810BDF8-220F-4E07-A34C-C0103C678C75}"/>
                  </a:ext>
                </a:extLst>
              </p:cNvPr>
              <p:cNvSpPr/>
              <p:nvPr/>
            </p:nvSpPr>
            <p:spPr>
              <a:xfrm>
                <a:off x="4279148" y="5122109"/>
                <a:ext cx="115005" cy="103235"/>
              </a:xfrm>
              <a:custGeom>
                <a:avLst/>
                <a:gdLst>
                  <a:gd name="connsiteX0" fmla="*/ 61568 w 115005"/>
                  <a:gd name="connsiteY0" fmla="*/ 0 h 103235"/>
                  <a:gd name="connsiteX1" fmla="*/ 0 w 115005"/>
                  <a:gd name="connsiteY1" fmla="*/ 97435 h 103235"/>
                  <a:gd name="connsiteX2" fmla="*/ 115005 w 115005"/>
                  <a:gd name="connsiteY2" fmla="*/ 103235 h 103235"/>
                </a:gdLst>
                <a:ahLst/>
                <a:cxnLst>
                  <a:cxn ang="0">
                    <a:pos x="connsiteX0" y="connsiteY0"/>
                  </a:cxn>
                  <a:cxn ang="0">
                    <a:pos x="connsiteX1" y="connsiteY1"/>
                  </a:cxn>
                  <a:cxn ang="0">
                    <a:pos x="connsiteX2" y="connsiteY2"/>
                  </a:cxn>
                </a:cxnLst>
                <a:rect l="l" t="t" r="r" b="b"/>
                <a:pathLst>
                  <a:path w="115005" h="103235">
                    <a:moveTo>
                      <a:pt x="61568" y="0"/>
                    </a:moveTo>
                    <a:lnTo>
                      <a:pt x="0" y="97435"/>
                    </a:lnTo>
                    <a:lnTo>
                      <a:pt x="115005" y="103235"/>
                    </a:lnTo>
                    <a:close/>
                  </a:path>
                </a:pathLst>
              </a:custGeom>
              <a:solidFill>
                <a:srgbClr val="000000"/>
              </a:solidFill>
              <a:ln w="11614" cap="flat">
                <a:noFill/>
                <a:prstDash val="solid"/>
                <a:miter/>
              </a:ln>
            </p:spPr>
            <p:txBody>
              <a:bodyPr rtlCol="0" anchor="ctr"/>
              <a:lstStyle/>
              <a:p>
                <a:endParaRPr lang="en-US"/>
              </a:p>
            </p:txBody>
          </p:sp>
        </p:grpSp>
        <p:grpSp>
          <p:nvGrpSpPr>
            <p:cNvPr id="40" name="Graphic 8">
              <a:extLst>
                <a:ext uri="{FF2B5EF4-FFF2-40B4-BE49-F238E27FC236}">
                  <a16:creationId xmlns:a16="http://schemas.microsoft.com/office/drawing/2014/main" id="{FE52901E-7031-4EBE-9441-300B5ED864A9}"/>
                </a:ext>
              </a:extLst>
            </p:cNvPr>
            <p:cNvGrpSpPr/>
            <p:nvPr/>
          </p:nvGrpSpPr>
          <p:grpSpPr>
            <a:xfrm>
              <a:off x="6343435" y="4384384"/>
              <a:ext cx="1615883" cy="840960"/>
              <a:chOff x="6343435" y="4384384"/>
              <a:chExt cx="1615883" cy="840960"/>
            </a:xfrm>
            <a:solidFill>
              <a:srgbClr val="000000"/>
            </a:solidFill>
          </p:grpSpPr>
          <p:sp>
            <p:nvSpPr>
              <p:cNvPr id="41" name="Graphic 8">
                <a:extLst>
                  <a:ext uri="{FF2B5EF4-FFF2-40B4-BE49-F238E27FC236}">
                    <a16:creationId xmlns:a16="http://schemas.microsoft.com/office/drawing/2014/main" id="{E73E0EC7-35D1-4BB5-B21C-A9A8FAE17BDB}"/>
                  </a:ext>
                </a:extLst>
              </p:cNvPr>
              <p:cNvSpPr/>
              <p:nvPr/>
            </p:nvSpPr>
            <p:spPr>
              <a:xfrm>
                <a:off x="6343435" y="4384384"/>
                <a:ext cx="1542697" cy="796882"/>
              </a:xfrm>
              <a:custGeom>
                <a:avLst/>
                <a:gdLst>
                  <a:gd name="connsiteX0" fmla="*/ 0 w 1542697"/>
                  <a:gd name="connsiteY0" fmla="*/ 0 h 796882"/>
                  <a:gd name="connsiteX1" fmla="*/ 1542698 w 1542697"/>
                  <a:gd name="connsiteY1" fmla="*/ 796883 h 796882"/>
                </a:gdLst>
                <a:ahLst/>
                <a:cxnLst>
                  <a:cxn ang="0">
                    <a:pos x="connsiteX0" y="connsiteY0"/>
                  </a:cxn>
                  <a:cxn ang="0">
                    <a:pos x="connsiteX1" y="connsiteY1"/>
                  </a:cxn>
                </a:cxnLst>
                <a:rect l="l" t="t" r="r" b="b"/>
                <a:pathLst>
                  <a:path w="1542697" h="796882">
                    <a:moveTo>
                      <a:pt x="0" y="0"/>
                    </a:moveTo>
                    <a:lnTo>
                      <a:pt x="1542698" y="796883"/>
                    </a:lnTo>
                  </a:path>
                </a:pathLst>
              </a:custGeom>
              <a:ln w="23228" cap="flat">
                <a:solidFill>
                  <a:srgbClr val="000000"/>
                </a:solidFill>
                <a:prstDash val="solid"/>
                <a:miter/>
              </a:ln>
            </p:spPr>
            <p:txBody>
              <a:bodyPr rtlCol="0" anchor="ctr"/>
              <a:lstStyle/>
              <a:p>
                <a:endParaRPr lang="en-US"/>
              </a:p>
            </p:txBody>
          </p:sp>
          <p:sp>
            <p:nvSpPr>
              <p:cNvPr id="42" name="Graphic 8">
                <a:extLst>
                  <a:ext uri="{FF2B5EF4-FFF2-40B4-BE49-F238E27FC236}">
                    <a16:creationId xmlns:a16="http://schemas.microsoft.com/office/drawing/2014/main" id="{3B666DFF-A016-413A-96E5-E18726481E25}"/>
                  </a:ext>
                </a:extLst>
              </p:cNvPr>
              <p:cNvSpPr/>
              <p:nvPr/>
            </p:nvSpPr>
            <p:spPr>
              <a:xfrm>
                <a:off x="7844313" y="5122109"/>
                <a:ext cx="115005" cy="103235"/>
              </a:xfrm>
              <a:custGeom>
                <a:avLst/>
                <a:gdLst>
                  <a:gd name="connsiteX0" fmla="*/ 0 w 115005"/>
                  <a:gd name="connsiteY0" fmla="*/ 103235 h 103235"/>
                  <a:gd name="connsiteX1" fmla="*/ 115005 w 115005"/>
                  <a:gd name="connsiteY1" fmla="*/ 97435 h 103235"/>
                  <a:gd name="connsiteX2" fmla="*/ 52275 w 115005"/>
                  <a:gd name="connsiteY2" fmla="*/ 0 h 103235"/>
                </a:gdLst>
                <a:ahLst/>
                <a:cxnLst>
                  <a:cxn ang="0">
                    <a:pos x="connsiteX0" y="connsiteY0"/>
                  </a:cxn>
                  <a:cxn ang="0">
                    <a:pos x="connsiteX1" y="connsiteY1"/>
                  </a:cxn>
                  <a:cxn ang="0">
                    <a:pos x="connsiteX2" y="connsiteY2"/>
                  </a:cxn>
                </a:cxnLst>
                <a:rect l="l" t="t" r="r" b="b"/>
                <a:pathLst>
                  <a:path w="115005" h="103235">
                    <a:moveTo>
                      <a:pt x="0" y="103235"/>
                    </a:moveTo>
                    <a:lnTo>
                      <a:pt x="115005" y="97435"/>
                    </a:lnTo>
                    <a:lnTo>
                      <a:pt x="52275" y="0"/>
                    </a:lnTo>
                    <a:close/>
                  </a:path>
                </a:pathLst>
              </a:custGeom>
              <a:solidFill>
                <a:srgbClr val="000000"/>
              </a:solidFill>
              <a:ln w="11614" cap="flat">
                <a:noFill/>
                <a:prstDash val="solid"/>
                <a:miter/>
              </a:ln>
            </p:spPr>
            <p:txBody>
              <a:bodyPr rtlCol="0" anchor="ctr"/>
              <a:lstStyle/>
              <a:p>
                <a:endParaRPr lang="en-US"/>
              </a:p>
            </p:txBody>
          </p:sp>
        </p:grpSp>
        <p:grpSp>
          <p:nvGrpSpPr>
            <p:cNvPr id="43" name="Graphic 8">
              <a:extLst>
                <a:ext uri="{FF2B5EF4-FFF2-40B4-BE49-F238E27FC236}">
                  <a16:creationId xmlns:a16="http://schemas.microsoft.com/office/drawing/2014/main" id="{62E6673F-8858-425A-9D23-FE4FF27B341C}"/>
                </a:ext>
              </a:extLst>
            </p:cNvPr>
            <p:cNvGrpSpPr/>
            <p:nvPr/>
          </p:nvGrpSpPr>
          <p:grpSpPr>
            <a:xfrm>
              <a:off x="6040239" y="4384384"/>
              <a:ext cx="116166" cy="835160"/>
              <a:chOff x="6040239" y="4384384"/>
              <a:chExt cx="116166" cy="835160"/>
            </a:xfrm>
            <a:solidFill>
              <a:srgbClr val="000000"/>
            </a:solidFill>
          </p:grpSpPr>
          <p:sp>
            <p:nvSpPr>
              <p:cNvPr id="44" name="Graphic 8">
                <a:extLst>
                  <a:ext uri="{FF2B5EF4-FFF2-40B4-BE49-F238E27FC236}">
                    <a16:creationId xmlns:a16="http://schemas.microsoft.com/office/drawing/2014/main" id="{AB2DE7A9-5D70-47A6-ADD3-49AD1AD55E01}"/>
                  </a:ext>
                </a:extLst>
              </p:cNvPr>
              <p:cNvSpPr/>
              <p:nvPr/>
            </p:nvSpPr>
            <p:spPr>
              <a:xfrm>
                <a:off x="6098323" y="4384384"/>
                <a:ext cx="11616" cy="751644"/>
              </a:xfrm>
              <a:custGeom>
                <a:avLst/>
                <a:gdLst>
                  <a:gd name="connsiteX0" fmla="*/ 0 w 11616"/>
                  <a:gd name="connsiteY0" fmla="*/ 0 h 751644"/>
                  <a:gd name="connsiteX1" fmla="*/ 0 w 11616"/>
                  <a:gd name="connsiteY1" fmla="*/ 751645 h 751644"/>
                </a:gdLst>
                <a:ahLst/>
                <a:cxnLst>
                  <a:cxn ang="0">
                    <a:pos x="connsiteX0" y="connsiteY0"/>
                  </a:cxn>
                  <a:cxn ang="0">
                    <a:pos x="connsiteX1" y="connsiteY1"/>
                  </a:cxn>
                </a:cxnLst>
                <a:rect l="l" t="t" r="r" b="b"/>
                <a:pathLst>
                  <a:path w="11616" h="751644">
                    <a:moveTo>
                      <a:pt x="0" y="0"/>
                    </a:moveTo>
                    <a:lnTo>
                      <a:pt x="0" y="751645"/>
                    </a:lnTo>
                  </a:path>
                </a:pathLst>
              </a:custGeom>
              <a:ln w="23228" cap="flat">
                <a:solidFill>
                  <a:srgbClr val="000000"/>
                </a:solidFill>
                <a:prstDash val="solid"/>
                <a:miter/>
              </a:ln>
            </p:spPr>
            <p:txBody>
              <a:bodyPr rtlCol="0" anchor="ctr"/>
              <a:lstStyle/>
              <a:p>
                <a:endParaRPr lang="en-US"/>
              </a:p>
            </p:txBody>
          </p:sp>
          <p:sp>
            <p:nvSpPr>
              <p:cNvPr id="45" name="Graphic 8">
                <a:extLst>
                  <a:ext uri="{FF2B5EF4-FFF2-40B4-BE49-F238E27FC236}">
                    <a16:creationId xmlns:a16="http://schemas.microsoft.com/office/drawing/2014/main" id="{474E573E-DD5C-43C9-9E97-A297898FBF88}"/>
                  </a:ext>
                </a:extLst>
              </p:cNvPr>
              <p:cNvSpPr/>
              <p:nvPr/>
            </p:nvSpPr>
            <p:spPr>
              <a:xfrm>
                <a:off x="6040239" y="5119789"/>
                <a:ext cx="116166" cy="99755"/>
              </a:xfrm>
              <a:custGeom>
                <a:avLst/>
                <a:gdLst>
                  <a:gd name="connsiteX0" fmla="*/ 0 w 116166"/>
                  <a:gd name="connsiteY0" fmla="*/ 0 h 99755"/>
                  <a:gd name="connsiteX1" fmla="*/ 58083 w 116166"/>
                  <a:gd name="connsiteY1" fmla="*/ 99755 h 99755"/>
                  <a:gd name="connsiteX2" fmla="*/ 116167 w 116166"/>
                  <a:gd name="connsiteY2" fmla="*/ 0 h 99755"/>
                </a:gdLst>
                <a:ahLst/>
                <a:cxnLst>
                  <a:cxn ang="0">
                    <a:pos x="connsiteX0" y="connsiteY0"/>
                  </a:cxn>
                  <a:cxn ang="0">
                    <a:pos x="connsiteX1" y="connsiteY1"/>
                  </a:cxn>
                  <a:cxn ang="0">
                    <a:pos x="connsiteX2" y="connsiteY2"/>
                  </a:cxn>
                </a:cxnLst>
                <a:rect l="l" t="t" r="r" b="b"/>
                <a:pathLst>
                  <a:path w="116166" h="99755">
                    <a:moveTo>
                      <a:pt x="0" y="0"/>
                    </a:moveTo>
                    <a:lnTo>
                      <a:pt x="58083" y="99755"/>
                    </a:lnTo>
                    <a:lnTo>
                      <a:pt x="116167" y="0"/>
                    </a:lnTo>
                    <a:close/>
                  </a:path>
                </a:pathLst>
              </a:custGeom>
              <a:solidFill>
                <a:srgbClr val="000000"/>
              </a:solidFill>
              <a:ln w="11614"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556012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8949294" y="2663737"/>
            <a:ext cx="2133044" cy="228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99"/>
              <a:t>Sidecar</a:t>
            </a:r>
          </a:p>
        </p:txBody>
      </p:sp>
      <p:sp>
        <p:nvSpPr>
          <p:cNvPr id="2" name="Title 1"/>
          <p:cNvSpPr>
            <a:spLocks noGrp="1"/>
          </p:cNvSpPr>
          <p:nvPr>
            <p:ph type="title"/>
          </p:nvPr>
        </p:nvSpPr>
        <p:spPr/>
        <p:txBody>
          <a:bodyPr/>
          <a:lstStyle/>
          <a:p>
            <a:r>
              <a:rPr lang="en-US" sz="2400"/>
              <a:t>Sidecar Containers</a:t>
            </a:r>
          </a:p>
        </p:txBody>
      </p:sp>
      <p:sp>
        <p:nvSpPr>
          <p:cNvPr id="4" name="Content Placeholder 3">
            <a:extLst>
              <a:ext uri="{FF2B5EF4-FFF2-40B4-BE49-F238E27FC236}">
                <a16:creationId xmlns:a16="http://schemas.microsoft.com/office/drawing/2014/main" id="{FF09285F-E4C9-4CF0-9CCB-8A691BDFA72C}"/>
              </a:ext>
            </a:extLst>
          </p:cNvPr>
          <p:cNvSpPr>
            <a:spLocks noGrp="1"/>
          </p:cNvSpPr>
          <p:nvPr>
            <p:ph idx="1"/>
          </p:nvPr>
        </p:nvSpPr>
        <p:spPr/>
        <p:txBody>
          <a:bodyPr/>
          <a:lstStyle/>
          <a:p>
            <a:r>
              <a:rPr lang="en-US"/>
              <a:t/>
            </a:r>
            <a:br>
              <a:rPr lang="en-US"/>
            </a:br>
            <a:endParaRPr lang="en-US"/>
          </a:p>
        </p:txBody>
      </p:sp>
      <p:sp>
        <p:nvSpPr>
          <p:cNvPr id="22" name="Content Placeholder 21">
            <a:extLst>
              <a:ext uri="{FF2B5EF4-FFF2-40B4-BE49-F238E27FC236}">
                <a16:creationId xmlns:a16="http://schemas.microsoft.com/office/drawing/2014/main" id="{BD38700C-BD77-45B2-87C3-09A21F6F7CF7}"/>
              </a:ext>
            </a:extLst>
          </p:cNvPr>
          <p:cNvSpPr>
            <a:spLocks noGrp="1"/>
          </p:cNvSpPr>
          <p:nvPr>
            <p:ph sz="quarter" idx="12"/>
          </p:nvPr>
        </p:nvSpPr>
        <p:spPr/>
        <p:txBody>
          <a:bodyPr/>
          <a:lstStyle/>
          <a:p>
            <a:r>
              <a:rPr lang="en-US"/>
              <a:t/>
            </a:r>
            <a:br>
              <a:rPr lang="en-US"/>
            </a:br>
            <a:endParaRPr lang="en-US"/>
          </a:p>
        </p:txBody>
      </p:sp>
      <p:sp>
        <p:nvSpPr>
          <p:cNvPr id="5" name="Slide Number Placeholder 4"/>
          <p:cNvSpPr>
            <a:spLocks noGrp="1"/>
          </p:cNvSpPr>
          <p:nvPr>
            <p:ph type="sldNum" sz="quarter" idx="4294967295"/>
          </p:nvPr>
        </p:nvSpPr>
        <p:spPr>
          <a:xfrm>
            <a:off x="9448801" y="7351713"/>
            <a:ext cx="2741612" cy="123111"/>
          </a:xfrm>
          <a:prstGeom prst="rect">
            <a:avLst/>
          </a:prstGeom>
        </p:spPr>
        <p:txBody>
          <a:bodyPr/>
          <a:lstStyle/>
          <a:p>
            <a:r>
              <a:rPr lang="en-US"/>
              <a:t> </a:t>
            </a:r>
          </a:p>
        </p:txBody>
      </p:sp>
      <p:sp>
        <p:nvSpPr>
          <p:cNvPr id="6" name="Rectangle 5"/>
          <p:cNvSpPr/>
          <p:nvPr/>
        </p:nvSpPr>
        <p:spPr>
          <a:xfrm>
            <a:off x="6778160" y="2494064"/>
            <a:ext cx="4342269" cy="2666305"/>
          </a:xfrm>
          <a:prstGeom prst="rect">
            <a:avLst/>
          </a:prstGeom>
          <a:noFill/>
          <a:ln w="476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7" name="TextBox 6"/>
          <p:cNvSpPr txBox="1"/>
          <p:nvPr/>
        </p:nvSpPr>
        <p:spPr>
          <a:xfrm>
            <a:off x="8187495" y="5444312"/>
            <a:ext cx="1666738" cy="369204"/>
          </a:xfrm>
          <a:prstGeom prst="rect">
            <a:avLst/>
          </a:prstGeom>
          <a:noFill/>
        </p:spPr>
        <p:txBody>
          <a:bodyPr wrap="none" rtlCol="0">
            <a:spAutoFit/>
          </a:bodyPr>
          <a:lstStyle/>
          <a:p>
            <a:r>
              <a:rPr lang="en-US" sz="1799"/>
              <a:t>Kubernetes Pod</a:t>
            </a:r>
          </a:p>
        </p:txBody>
      </p:sp>
      <p:sp>
        <p:nvSpPr>
          <p:cNvPr id="8" name="TextBox 7"/>
          <p:cNvSpPr txBox="1"/>
          <p:nvPr/>
        </p:nvSpPr>
        <p:spPr>
          <a:xfrm>
            <a:off x="8398232" y="1545317"/>
            <a:ext cx="1050014" cy="584623"/>
          </a:xfrm>
          <a:prstGeom prst="rect">
            <a:avLst/>
          </a:prstGeom>
          <a:noFill/>
        </p:spPr>
        <p:txBody>
          <a:bodyPr wrap="none" rtlCol="0">
            <a:spAutoFit/>
          </a:bodyPr>
          <a:lstStyle/>
          <a:p>
            <a:r>
              <a:rPr lang="en-US" sz="3199"/>
              <a:t>After</a:t>
            </a:r>
          </a:p>
        </p:txBody>
      </p:sp>
      <p:sp>
        <p:nvSpPr>
          <p:cNvPr id="3" name="Rectangle 2"/>
          <p:cNvSpPr/>
          <p:nvPr/>
        </p:nvSpPr>
        <p:spPr>
          <a:xfrm>
            <a:off x="7052224" y="2671609"/>
            <a:ext cx="1645613" cy="228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99"/>
              <a:t>Application Container</a:t>
            </a:r>
          </a:p>
        </p:txBody>
      </p:sp>
      <p:sp>
        <p:nvSpPr>
          <p:cNvPr id="9" name="Rounded Rectangle 8"/>
          <p:cNvSpPr/>
          <p:nvPr/>
        </p:nvSpPr>
        <p:spPr>
          <a:xfrm>
            <a:off x="9939637" y="2805501"/>
            <a:ext cx="1065174" cy="5205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799"/>
              <a:t>TLS</a:t>
            </a:r>
          </a:p>
        </p:txBody>
      </p:sp>
      <p:sp>
        <p:nvSpPr>
          <p:cNvPr id="10" name="Rounded Rectangle 9"/>
          <p:cNvSpPr/>
          <p:nvPr/>
        </p:nvSpPr>
        <p:spPr>
          <a:xfrm>
            <a:off x="9939636" y="3467829"/>
            <a:ext cx="1065174" cy="5205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799"/>
              <a:t>Metrics</a:t>
            </a:r>
          </a:p>
        </p:txBody>
      </p:sp>
      <p:sp>
        <p:nvSpPr>
          <p:cNvPr id="11" name="Rounded Rectangle 10"/>
          <p:cNvSpPr/>
          <p:nvPr/>
        </p:nvSpPr>
        <p:spPr>
          <a:xfrm>
            <a:off x="9939635" y="4162977"/>
            <a:ext cx="1065174" cy="5205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799"/>
              <a:t>Retries</a:t>
            </a:r>
          </a:p>
        </p:txBody>
      </p:sp>
      <p:cxnSp>
        <p:nvCxnSpPr>
          <p:cNvPr id="14" name="Straight Arrow Connector 13"/>
          <p:cNvCxnSpPr>
            <a:stCxn id="3" idx="3"/>
            <a:endCxn id="12" idx="1"/>
          </p:cNvCxnSpPr>
          <p:nvPr/>
        </p:nvCxnSpPr>
        <p:spPr>
          <a:xfrm flipV="1">
            <a:off x="8697839" y="3806439"/>
            <a:ext cx="251457" cy="7872"/>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5E3B2C8-F0E1-5245-A9D7-E28B9A321EC7}"/>
              </a:ext>
            </a:extLst>
          </p:cNvPr>
          <p:cNvSpPr/>
          <p:nvPr/>
        </p:nvSpPr>
        <p:spPr>
          <a:xfrm>
            <a:off x="1178919" y="2473287"/>
            <a:ext cx="4342269" cy="2666305"/>
          </a:xfrm>
          <a:prstGeom prst="rect">
            <a:avLst/>
          </a:prstGeom>
          <a:noFill/>
          <a:ln w="476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5" name="TextBox 14">
            <a:extLst>
              <a:ext uri="{FF2B5EF4-FFF2-40B4-BE49-F238E27FC236}">
                <a16:creationId xmlns:a16="http://schemas.microsoft.com/office/drawing/2014/main" id="{A2410FC6-60F4-4341-8178-5CBBCCDC2611}"/>
              </a:ext>
            </a:extLst>
          </p:cNvPr>
          <p:cNvSpPr txBox="1"/>
          <p:nvPr/>
        </p:nvSpPr>
        <p:spPr>
          <a:xfrm>
            <a:off x="2443633" y="5444312"/>
            <a:ext cx="1666738" cy="369204"/>
          </a:xfrm>
          <a:prstGeom prst="rect">
            <a:avLst/>
          </a:prstGeom>
          <a:noFill/>
        </p:spPr>
        <p:txBody>
          <a:bodyPr wrap="none" rtlCol="0">
            <a:spAutoFit/>
          </a:bodyPr>
          <a:lstStyle/>
          <a:p>
            <a:r>
              <a:rPr lang="en-US" sz="1799"/>
              <a:t>Kubernetes Pod</a:t>
            </a:r>
          </a:p>
        </p:txBody>
      </p:sp>
      <p:sp>
        <p:nvSpPr>
          <p:cNvPr id="16" name="TextBox 15">
            <a:extLst>
              <a:ext uri="{FF2B5EF4-FFF2-40B4-BE49-F238E27FC236}">
                <a16:creationId xmlns:a16="http://schemas.microsoft.com/office/drawing/2014/main" id="{02A3A1A1-7613-8846-BE16-D138A30C4948}"/>
              </a:ext>
            </a:extLst>
          </p:cNvPr>
          <p:cNvSpPr txBox="1"/>
          <p:nvPr/>
        </p:nvSpPr>
        <p:spPr>
          <a:xfrm>
            <a:off x="2654371" y="1545317"/>
            <a:ext cx="1280851" cy="584495"/>
          </a:xfrm>
          <a:prstGeom prst="rect">
            <a:avLst/>
          </a:prstGeom>
          <a:noFill/>
        </p:spPr>
        <p:txBody>
          <a:bodyPr wrap="none" rtlCol="0">
            <a:spAutoFit/>
          </a:bodyPr>
          <a:lstStyle/>
          <a:p>
            <a:r>
              <a:rPr lang="en-US" sz="3199"/>
              <a:t>Before</a:t>
            </a:r>
          </a:p>
        </p:txBody>
      </p:sp>
      <p:sp>
        <p:nvSpPr>
          <p:cNvPr id="17" name="Rectangle 16">
            <a:extLst>
              <a:ext uri="{FF2B5EF4-FFF2-40B4-BE49-F238E27FC236}">
                <a16:creationId xmlns:a16="http://schemas.microsoft.com/office/drawing/2014/main" id="{0DBC58EE-B51F-6B4C-BDBD-102256E499AB}"/>
              </a:ext>
            </a:extLst>
          </p:cNvPr>
          <p:cNvSpPr/>
          <p:nvPr/>
        </p:nvSpPr>
        <p:spPr>
          <a:xfrm>
            <a:off x="1483638" y="2663737"/>
            <a:ext cx="3732828" cy="228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99"/>
              <a:t>Application Container</a:t>
            </a:r>
          </a:p>
        </p:txBody>
      </p:sp>
      <p:sp>
        <p:nvSpPr>
          <p:cNvPr id="18" name="Rounded Rectangle 17">
            <a:extLst>
              <a:ext uri="{FF2B5EF4-FFF2-40B4-BE49-F238E27FC236}">
                <a16:creationId xmlns:a16="http://schemas.microsoft.com/office/drawing/2014/main" id="{8EBF31FB-BFCB-0043-89A2-FF25849DD189}"/>
              </a:ext>
            </a:extLst>
          </p:cNvPr>
          <p:cNvSpPr/>
          <p:nvPr/>
        </p:nvSpPr>
        <p:spPr>
          <a:xfrm>
            <a:off x="3967235" y="2828256"/>
            <a:ext cx="1065174" cy="5205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799"/>
              <a:t>TLS</a:t>
            </a:r>
          </a:p>
        </p:txBody>
      </p:sp>
      <p:sp>
        <p:nvSpPr>
          <p:cNvPr id="19" name="Rounded Rectangle 18">
            <a:extLst>
              <a:ext uri="{FF2B5EF4-FFF2-40B4-BE49-F238E27FC236}">
                <a16:creationId xmlns:a16="http://schemas.microsoft.com/office/drawing/2014/main" id="{EA28BC5E-D38B-9D4A-B937-310D4C7442BC}"/>
              </a:ext>
            </a:extLst>
          </p:cNvPr>
          <p:cNvSpPr/>
          <p:nvPr/>
        </p:nvSpPr>
        <p:spPr>
          <a:xfrm>
            <a:off x="3967234" y="3490584"/>
            <a:ext cx="1065174" cy="5205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799"/>
              <a:t>Metrics</a:t>
            </a:r>
          </a:p>
        </p:txBody>
      </p:sp>
      <p:sp>
        <p:nvSpPr>
          <p:cNvPr id="20" name="Rounded Rectangle 19">
            <a:extLst>
              <a:ext uri="{FF2B5EF4-FFF2-40B4-BE49-F238E27FC236}">
                <a16:creationId xmlns:a16="http://schemas.microsoft.com/office/drawing/2014/main" id="{AF581885-6CDE-6C4C-A1DF-3A1DBE12AE1E}"/>
              </a:ext>
            </a:extLst>
          </p:cNvPr>
          <p:cNvSpPr/>
          <p:nvPr/>
        </p:nvSpPr>
        <p:spPr>
          <a:xfrm>
            <a:off x="3942531" y="4175668"/>
            <a:ext cx="1065174" cy="5205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799"/>
              <a:t>Retries</a:t>
            </a:r>
          </a:p>
        </p:txBody>
      </p:sp>
      <p:sp>
        <p:nvSpPr>
          <p:cNvPr id="21" name="TextBox 20">
            <a:extLst>
              <a:ext uri="{FF2B5EF4-FFF2-40B4-BE49-F238E27FC236}">
                <a16:creationId xmlns:a16="http://schemas.microsoft.com/office/drawing/2014/main" id="{F571FD09-F7F2-4D1C-93D9-A04FF75E2586}"/>
              </a:ext>
            </a:extLst>
          </p:cNvPr>
          <p:cNvSpPr txBox="1"/>
          <p:nvPr/>
        </p:nvSpPr>
        <p:spPr>
          <a:xfrm>
            <a:off x="609600" y="849166"/>
            <a:ext cx="10510829" cy="705351"/>
          </a:xfrm>
          <a:prstGeom prst="rect">
            <a:avLst/>
          </a:prstGeom>
          <a:noFill/>
        </p:spPr>
        <p:txBody>
          <a:bodyPr wrap="none" lIns="0" tIns="0" rIns="0" bIns="0" rtlCol="0">
            <a:noAutofit/>
          </a:bodyPr>
          <a:lstStyle/>
          <a:p>
            <a:pPr>
              <a:lnSpc>
                <a:spcPct val="90000"/>
              </a:lnSpc>
            </a:pPr>
            <a:r>
              <a:rPr lang="en-IE">
                <a:solidFill>
                  <a:schemeClr val="tx2"/>
                </a:solidFill>
              </a:rPr>
              <a:t>The term sidecar is commonly used to refer to logging or metric pods that are used to forward</a:t>
            </a:r>
          </a:p>
          <a:p>
            <a:pPr>
              <a:lnSpc>
                <a:spcPct val="90000"/>
              </a:lnSpc>
            </a:pPr>
            <a:r>
              <a:rPr lang="en-IE">
                <a:solidFill>
                  <a:schemeClr val="tx2"/>
                </a:solidFill>
              </a:rPr>
              <a:t> information into another system such as logging or monitoring.</a:t>
            </a:r>
          </a:p>
        </p:txBody>
      </p:sp>
    </p:spTree>
    <p:extLst>
      <p:ext uri="{BB962C8B-B14F-4D97-AF65-F5344CB8AC3E}">
        <p14:creationId xmlns:p14="http://schemas.microsoft.com/office/powerpoint/2010/main" val="3328151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t>Pod to Worker Node </a:t>
            </a:r>
            <a:r>
              <a:rPr lang="en-US"/>
              <a:t>Relationship</a:t>
            </a:r>
            <a:endParaRPr/>
          </a:p>
        </p:txBody>
      </p:sp>
      <p:sp>
        <p:nvSpPr>
          <p:cNvPr id="3" name="Content Placeholder 2"/>
          <p:cNvSpPr>
            <a:spLocks noGrp="1"/>
          </p:cNvSpPr>
          <p:nvPr>
            <p:ph idx="1"/>
          </p:nvPr>
        </p:nvSpPr>
        <p:spPr>
          <a:prstGeom prst="rect">
            <a:avLst/>
          </a:prstGeom>
        </p:spPr>
        <p:txBody>
          <a:bodyPr>
            <a:noAutofit/>
          </a:bodyPr>
          <a:lstStyle>
            <a:lvl1pPr>
              <a:defRPr/>
            </a:lvl1pPr>
          </a:lstStyle>
          <a:p>
            <a:pPr marL="0" indent="0">
              <a:buNone/>
            </a:pPr>
            <a:r>
              <a:t>Pods run inside Kubernetes worker nodes and can run one or more container processes.</a:t>
            </a:r>
          </a:p>
        </p:txBody>
      </p:sp>
      <p:pic>
        <p:nvPicPr>
          <p:cNvPr id="8" name="Content Placeholder 7|500|138">
            <a:extLst>
              <a:ext uri="{FF2B5EF4-FFF2-40B4-BE49-F238E27FC236}">
                <a16:creationId xmlns:a16="http://schemas.microsoft.com/office/drawing/2014/main" id="{7BED48D6-5E08-4BBE-A22B-926F5CAE8633}"/>
              </a:ext>
            </a:extLst>
          </p:cNvPr>
          <p:cNvPicPr>
            <a:picLocks noGrp="1" noChangeAspect="1"/>
          </p:cNvPicPr>
          <p:nvPr>
            <p:ph sz="quarter" idx="12"/>
          </p:nvPr>
        </p:nvPicPr>
        <p:blipFill>
          <a:blip r:embed="rId4"/>
          <a:stretch>
            <a:fillRect/>
          </a:stretch>
        </p:blipFill>
        <p:spPr>
          <a:xfrm>
            <a:off x="1521705" y="2718083"/>
            <a:ext cx="9148590" cy="2528321"/>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6816" y="189230"/>
            <a:ext cx="11039183" cy="574039"/>
          </a:xfrm>
        </p:spPr>
        <p:txBody>
          <a:bodyPr/>
          <a:lstStyle>
            <a:lvl1pPr>
              <a:lnSpc>
                <a:spcPct val="100000"/>
              </a:lnSpc>
              <a:defRPr/>
            </a:lvl1pPr>
          </a:lstStyle>
          <a:p>
            <a:r>
              <a:t>About </a:t>
            </a:r>
            <a:r>
              <a:rPr lang="en-US"/>
              <a:t>ReplicaSets (1)</a:t>
            </a:r>
            <a:endParaRPr/>
          </a:p>
        </p:txBody>
      </p:sp>
      <p:sp>
        <p:nvSpPr>
          <p:cNvPr id="3" name="Content Placeholder 2"/>
          <p:cNvSpPr>
            <a:spLocks noGrp="1"/>
          </p:cNvSpPr>
          <p:nvPr>
            <p:ph sz="half" idx="1"/>
          </p:nvPr>
        </p:nvSpPr>
        <p:spPr>
          <a:xfrm>
            <a:off x="456816" y="914400"/>
            <a:ext cx="5400000" cy="546735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A </a:t>
            </a:r>
            <a:r>
              <a:rPr lang="en-US"/>
              <a:t>ReplicaSet</a:t>
            </a:r>
            <a:r>
              <a:t> declares how the functionality of a pod is made scalable and resilient through redundancy.</a:t>
            </a:r>
          </a:p>
          <a:p>
            <a:pPr marL="0" indent="0">
              <a:buNone/>
            </a:pPr>
            <a:r>
              <a:t>With the </a:t>
            </a:r>
            <a:r>
              <a:rPr lang="en-US"/>
              <a:t>ReplicaSet</a:t>
            </a:r>
            <a:r>
              <a:t>, a specified number of pods is kept running.</a:t>
            </a:r>
            <a:endParaRPr lang="en-IE"/>
          </a:p>
          <a:p>
            <a:pPr marL="0" indent="0">
              <a:buNone/>
            </a:pPr>
            <a:endParaRPr lang="en-IE"/>
          </a:p>
          <a:p>
            <a:pPr marL="0" lvl="0" indent="0">
              <a:spcBef>
                <a:spcPts val="0"/>
              </a:spcBef>
              <a:spcAft>
                <a:spcPts val="0"/>
              </a:spcAft>
              <a:buNone/>
            </a:pPr>
            <a:r>
              <a:rPr lang="en-US" sz="2000">
                <a:solidFill>
                  <a:schemeClr val="tx2"/>
                </a:solidFill>
                <a:cs typeface="Calibri" pitchFamily="34" charset="0"/>
              </a:rPr>
              <a:t>Create a ReplicaSet example:</a:t>
            </a:r>
          </a:p>
          <a:p>
            <a:pPr>
              <a:buFont typeface="Arial" pitchFamily="34" charset="0"/>
              <a:buChar char="•"/>
            </a:pPr>
            <a:r>
              <a:t>The </a:t>
            </a:r>
            <a:r>
              <a:rPr lang="en-US"/>
              <a:t>ReplicaSet</a:t>
            </a:r>
            <a:r>
              <a:t> creates two pods running </a:t>
            </a:r>
            <a:r>
              <a:rPr lang="en-US"/>
              <a:t>nginx</a:t>
            </a:r>
            <a:r>
              <a:t>.</a:t>
            </a:r>
          </a:p>
          <a:p>
            <a:pPr>
              <a:buFont typeface="Arial" pitchFamily="34" charset="0"/>
              <a:buChar char="•"/>
            </a:pPr>
            <a:r>
              <a:t>The pods have an app label with the value </a:t>
            </a:r>
            <a:r>
              <a:rPr lang="en-US"/>
              <a:t>nginx</a:t>
            </a:r>
            <a:r>
              <a:t>.</a:t>
            </a:r>
          </a:p>
          <a:p>
            <a:pPr>
              <a:buFont typeface="Arial" pitchFamily="34" charset="0"/>
              <a:buChar char="•"/>
            </a:pPr>
            <a:r>
              <a:t>The </a:t>
            </a:r>
            <a:r>
              <a:rPr lang="en-US"/>
              <a:t>ReplicaSet</a:t>
            </a:r>
            <a:r>
              <a:t> ensures that the two pods are always running.</a:t>
            </a:r>
          </a:p>
        </p:txBody>
      </p:sp>
      <p:pic>
        <p:nvPicPr>
          <p:cNvPr id="4" name="Content Placeholder 3|628|929"/>
          <p:cNvPicPr>
            <a:picLocks noGrp="1" noChangeAspect="1"/>
          </p:cNvPicPr>
          <p:nvPr>
            <p:ph sz="half" idx="2"/>
          </p:nvPr>
        </p:nvPicPr>
        <p:blipFill>
          <a:blip r:embed="rId4"/>
          <a:stretch>
            <a:fillRect/>
          </a:stretch>
        </p:blipFill>
        <p:spPr>
          <a:xfrm>
            <a:off x="7020443" y="914400"/>
            <a:ext cx="3695905" cy="5467350"/>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RP_TEMPLATE_ILT">
  <a:themeElements>
    <a:clrScheme name="Custom 1">
      <a:dk1>
        <a:srgbClr val="7F7F7F"/>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Metropolis">
      <a:majorFont>
        <a:latin typeface="Metropolis"/>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90000"/>
          </a:lnSpc>
          <a:defRPr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600" dirty="0" err="1" smtClean="0">
            <a:solidFill>
              <a:schemeClr val="tx2"/>
            </a:solidFill>
          </a:defRPr>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B909EF7DE56C419BCCFC0B7C9706B8" ma:contentTypeVersion="12" ma:contentTypeDescription="Create a new document." ma:contentTypeScope="" ma:versionID="5c6b98f66c7da73afb4e29343275921d">
  <xsd:schema xmlns:xsd="http://www.w3.org/2001/XMLSchema" xmlns:xs="http://www.w3.org/2001/XMLSchema" xmlns:p="http://schemas.microsoft.com/office/2006/metadata/properties" xmlns:ns2="9474d249-914a-4152-a429-094b4a94bd06" xmlns:ns3="26b7455a-c98d-434c-bfba-2645268fb5df" targetNamespace="http://schemas.microsoft.com/office/2006/metadata/properties" ma:root="true" ma:fieldsID="b4476da7d1b40e2bc75013b440e6cb64" ns2:_="" ns3:_="">
    <xsd:import namespace="9474d249-914a-4152-a429-094b4a94bd06"/>
    <xsd:import namespace="26b7455a-c98d-434c-bfba-2645268fb5d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74d249-914a-4152-a429-094b4a94bd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b7455a-c98d-434c-bfba-2645268fb5d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D807B7-A613-4886-884C-500C7BEE0244}">
  <ds:schemaRefs>
    <ds:schemaRef ds:uri="http://schemas.microsoft.com/sharepoint/v3/contenttype/forms"/>
  </ds:schemaRefs>
</ds:datastoreItem>
</file>

<file path=customXml/itemProps2.xml><?xml version="1.0" encoding="utf-8"?>
<ds:datastoreItem xmlns:ds="http://schemas.openxmlformats.org/officeDocument/2006/customXml" ds:itemID="{B4DFE9F1-8E7F-400D-87E4-2051EF71518F}">
  <ds:schemaRefs>
    <ds:schemaRef ds:uri="26b7455a-c98d-434c-bfba-2645268fb5df"/>
    <ds:schemaRef ds:uri="9474d249-914a-4152-a429-094b4a94bd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E788C75-AC32-420F-B9D1-5ACDF1DC5401}">
  <ds:schemaRefs>
    <ds:schemaRef ds:uri="http://purl.org/dc/elements/1.1/"/>
    <ds:schemaRef ds:uri="http://schemas.microsoft.com/office/2006/metadata/properties"/>
    <ds:schemaRef ds:uri="http://purl.org/dc/terms/"/>
    <ds:schemaRef ds:uri="26b7455a-c98d-434c-bfba-2645268fb5df"/>
    <ds:schemaRef ds:uri="http://schemas.microsoft.com/office/2006/documentManagement/types"/>
    <ds:schemaRef ds:uri="http://schemas.microsoft.com/office/infopath/2007/PartnerControls"/>
    <ds:schemaRef ds:uri="http://schemas.openxmlformats.org/package/2006/metadata/core-properties"/>
    <ds:schemaRef ds:uri="9474d249-914a-4152-a429-094b4a94bd0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483</TotalTime>
  <Words>3198</Words>
  <Application>Microsoft Office PowerPoint</Application>
  <PresentationFormat>Widescreen</PresentationFormat>
  <Paragraphs>741</Paragraphs>
  <Slides>62</Slides>
  <Notes>61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Consolas</vt:lpstr>
      <vt:lpstr>Courier New</vt:lpstr>
      <vt:lpstr>Metropolis</vt:lpstr>
      <vt:lpstr>Times New Roman</vt:lpstr>
      <vt:lpstr>Verdana</vt:lpstr>
      <vt:lpstr>CORP_TEMPLATE_ILT</vt:lpstr>
      <vt:lpstr>Module 4: Beyond Kubernetes Basics</vt:lpstr>
      <vt:lpstr>Kubernetes Objects</vt:lpstr>
      <vt:lpstr>Basic Kubernetes Objects</vt:lpstr>
      <vt:lpstr>About Manifests</vt:lpstr>
      <vt:lpstr>About Pods</vt:lpstr>
      <vt:lpstr>Multiple Containers in a Pod</vt:lpstr>
      <vt:lpstr>Sidecar Containers</vt:lpstr>
      <vt:lpstr>Pod to Worker Node Relationship</vt:lpstr>
      <vt:lpstr>About ReplicaSets (1)</vt:lpstr>
      <vt:lpstr>About ReplicaSets (2)</vt:lpstr>
      <vt:lpstr>About Deployments (1)</vt:lpstr>
      <vt:lpstr>About Deployments (2)</vt:lpstr>
      <vt:lpstr>PowerPoint Presentation</vt:lpstr>
      <vt:lpstr>About Services (1)</vt:lpstr>
      <vt:lpstr>About Services (2)</vt:lpstr>
      <vt:lpstr>About Labels</vt:lpstr>
      <vt:lpstr>Typical Kubernetes Workflow Example</vt:lpstr>
      <vt:lpstr>Typical Kubernetes Workflow: Example Commands</vt:lpstr>
      <vt:lpstr>Deployment Management</vt:lpstr>
      <vt:lpstr>Deployments: ReplicaSets</vt:lpstr>
      <vt:lpstr>Built-In Deployment Strategies</vt:lpstr>
      <vt:lpstr>Deployment Strategies: RollingUpdate (1)</vt:lpstr>
      <vt:lpstr>Deployment Strategies: RollingUpdate (2)</vt:lpstr>
      <vt:lpstr>Deployment Strategies: RollingUpdate (3)</vt:lpstr>
      <vt:lpstr>Deployment Strategies: RollingUpdate (4)</vt:lpstr>
      <vt:lpstr>Deployment Strategies: RollingUpdate (5)</vt:lpstr>
      <vt:lpstr>Deployment Strategies: RollingUpdate (6)</vt:lpstr>
      <vt:lpstr>Deployment Strategies: RollingUpdate (7)</vt:lpstr>
      <vt:lpstr>Deployment Strategies: RollingUpdate (8)</vt:lpstr>
      <vt:lpstr>Deployment Strategies: Recreate (1)</vt:lpstr>
      <vt:lpstr>Deployment Strategies: Recreate (2)</vt:lpstr>
      <vt:lpstr>Deployment Strategies: Recreate (3)</vt:lpstr>
      <vt:lpstr>Deployment Strategies: Recreate (4)</vt:lpstr>
      <vt:lpstr>Deployment Strategies: Recreate (5)</vt:lpstr>
      <vt:lpstr>Deployment Strategies: Recreate (6)</vt:lpstr>
      <vt:lpstr>Deployment Strategies: Recreate (7)</vt:lpstr>
      <vt:lpstr>Deployment Strategies: Canary and Blue/Green</vt:lpstr>
      <vt:lpstr>Deployment Strategies: Canary (1)</vt:lpstr>
      <vt:lpstr>Deployment Strategies: Canary (2)</vt:lpstr>
      <vt:lpstr>Deployment Strategies: Canary (3)</vt:lpstr>
      <vt:lpstr>Deployment Strategies: Blue/Green (1)</vt:lpstr>
      <vt:lpstr>Deployment Strategies: Blue/Green (2)</vt:lpstr>
      <vt:lpstr>Deployment Strategies: Blue/Green (3)</vt:lpstr>
      <vt:lpstr>Deployment Strategies: Blue/Green (4)</vt:lpstr>
      <vt:lpstr>Pod and Container Configurations </vt:lpstr>
      <vt:lpstr>Resource Requests</vt:lpstr>
      <vt:lpstr>Resource Limits</vt:lpstr>
      <vt:lpstr>Resource Management: Defining CPU Values</vt:lpstr>
      <vt:lpstr>Resources: Defining Memory Values</vt:lpstr>
      <vt:lpstr>Container Networking </vt:lpstr>
      <vt:lpstr>CNI Providers </vt:lpstr>
      <vt:lpstr>Networking: Within a Pod</vt:lpstr>
      <vt:lpstr>Networking: Pod to Pod</vt:lpstr>
      <vt:lpstr>Networking: Services to Pods</vt:lpstr>
      <vt:lpstr>Kubernetes Services</vt:lpstr>
      <vt:lpstr>Service Type: ClusterIP</vt:lpstr>
      <vt:lpstr>Service Type: NodePort</vt:lpstr>
      <vt:lpstr>Service Type: LoadBalancer</vt:lpstr>
      <vt:lpstr>Kubernetes Services (1)</vt:lpstr>
      <vt:lpstr>Kubernetes Services (2)</vt:lpstr>
      <vt:lpstr>Kubernetes Services (3)</vt:lpstr>
      <vt:lpstr>Kubernetes Services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k8s-foundations-part1-1.0.1</dc:title>
  <dc:creator>Kannan Manoharan</dc:creator>
  <cp:lastModifiedBy>Kannan Manoharan</cp:lastModifiedBy>
  <cp:revision>24</cp:revision>
  <dcterms:created xsi:type="dcterms:W3CDTF">2020-03-05T16:14:31Z</dcterms:created>
  <dcterms:modified xsi:type="dcterms:W3CDTF">2025-04-11T08:30:16Z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2019-08-09T00:00:00Z</vt:filetime>
  </property>
  <property fmtid="{D5CDD505-2E9C-101B-9397-08002B2CF9AE}" pid="3" name="Creator">
    <vt:lpwstr>PowerPoint</vt:lpwstr>
  </property>
  <property fmtid="{D5CDD505-2E9C-101B-9397-08002B2CF9AE}" pid="4" name="LastSaved">
    <vt:filetime>2020-03-05T00:00:00Z</vt:filetime>
  </property>
  <property fmtid="{D5CDD505-2E9C-101B-9397-08002B2CF9AE}" pid="5" name="ContentTypeId">
    <vt:lpwstr>0x01010093B909EF7DE56C419BCCFC0B7C9706B8</vt:lpwstr>
  </property>
</Properties>
</file>