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98B80D-2059-4D09-BA69-F725EF96D744}">
  <a:tblStyle styleId="{C898B80D-2059-4D09-BA69-F725EF96D7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e662b84f6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e662b84f6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c824ab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c824ab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662b84f6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662b84f6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662b84f6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662b84f6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662b84f6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662b84f6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662b84f6_0_1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662b84f6_0_1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662b84f6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662b84f6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e662b84f6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e662b84f6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662b84f6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662b84f6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6aa857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6aa857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303800" y="750975"/>
            <a:ext cx="7030500" cy="27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rgbClr val="434343"/>
                </a:solidFill>
              </a:rPr>
              <a:t>Car Accident Severity Classification</a:t>
            </a:r>
            <a:endParaRPr sz="5500" b="1"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227600" y="3803050"/>
            <a:ext cx="7030500" cy="12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Narashimhaa J K</a:t>
            </a:r>
            <a:endParaRPr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ANNA UNIVERSITY</a:t>
            </a:r>
            <a:endParaRPr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2020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Conclusions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947450"/>
            <a:ext cx="8520600" cy="4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 can predict severity of accident with 83.12% accuracy.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Factors that contribute:</a:t>
            </a:r>
            <a:endParaRPr b="1" u="sng"/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Male drivers dominate in serious accidents (&gt;70%);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People in 19-35 age range, considered as a risk group;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Fatal car accidents happen 2.4 times more in Rural area than in Urban;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Majority of accidents occur in good weather conditions;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Fatal car accidents tend to happen on roads with higher speed limits.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</a:t>
            </a:r>
            <a:endParaRPr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983325"/>
            <a:ext cx="8520600" cy="3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road safety data about the circumstances of personal injury road accidents in UK in 2018, published by central government of UK.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TARGET</a:t>
            </a:r>
            <a:r>
              <a:rPr lang="en"/>
              <a:t> </a:t>
            </a:r>
            <a:r>
              <a:rPr lang="en" b="1"/>
              <a:t>Variable</a:t>
            </a:r>
            <a:r>
              <a:rPr lang="en"/>
              <a:t>: Accident_Severity (Slight, Serious, Fatal)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FEATURES</a:t>
            </a:r>
            <a:r>
              <a:rPr lang="en"/>
              <a:t>: More than 30 variables, describing Types and Number of vehicles involved, Consequential casualties, Age, Sex, Speed limits, Road &amp; Weather Conditions, etc.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Source: https://data.gov.uk/dataset/cb7ae6f0-4be6-4935-9277-47e5ce24a11f/road-safety-data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Exploratory Data Analysis</a:t>
            </a:r>
            <a:endParaRPr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983325"/>
            <a:ext cx="8520600" cy="3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EDA showed: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Presence of TARGET Variable imbalance problem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 highly correlates with ‘Casualty_Severity’ variable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Visualisation: high impact of some FEATURES: Urban_vs_Rural Area, Road_Surface_Conditions, Age_Band, Sex, Speed limits, Weather Conditions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cleaning and Feature Engineering</a:t>
            </a:r>
            <a:endParaRPr b="1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007250"/>
            <a:ext cx="8520600" cy="3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Dropped missing values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Removed highly correlated variable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Combined two classes (Serious and Fatal) into one (Serious) due to presence of significant imbalance and to simplify classification (New Target Dummy)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Applied different types of resampling to avoid highly umbalanced data problem (SMOTE - best performance)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Baseline model</a:t>
            </a:r>
            <a:endParaRPr b="1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65925"/>
            <a:ext cx="8520600" cy="3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NULL accuracy:</a:t>
            </a:r>
            <a:r>
              <a:rPr lang="en"/>
              <a:t> </a:t>
            </a:r>
            <a:r>
              <a:rPr lang="en" b="1"/>
              <a:t>77.61% (</a:t>
            </a:r>
            <a:r>
              <a:rPr lang="en"/>
              <a:t>accuracy that could be achieved by always predicting the most frequent class - “Slight” Car Accident)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Logistic regression accuracy (First model/no SMOTE):  77.66%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XGBoost predictions</a:t>
            </a:r>
            <a:r>
              <a:rPr lang="en"/>
              <a:t> </a:t>
            </a:r>
            <a:r>
              <a:rPr lang="en" b="1"/>
              <a:t>accuracy (First model/no SMOTE): 78.63%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075200" y="651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SMOTE resampling</a:t>
            </a:r>
            <a:endParaRPr b="1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820000"/>
            <a:ext cx="2331600" cy="4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Still Imbalanced Data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SMOTE (Synthetic Minority Oversampling TEchnique) consists of synthesizing elements for the minority class, based on those that already exist. It works randomly picking a point from the minority class and computing the k-nearest neighbors for this point. The synthetic points are added between the chosen point and its neighbors.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25" y="820000"/>
            <a:ext cx="5563950" cy="40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Random Forest model</a:t>
            </a:r>
            <a:endParaRPr b="1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861125"/>
            <a:ext cx="3490800" cy="3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Accuracy: 78.12%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Important factors: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Sex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Vehicle type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Causality class(Pedestrian, Driver, Passenger)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183425" y="1449000"/>
          <a:ext cx="3884525" cy="1188630"/>
        </p:xfrm>
        <a:graphic>
          <a:graphicData uri="http://schemas.openxmlformats.org/drawingml/2006/table">
            <a:tbl>
              <a:tblPr>
                <a:noFill/>
                <a:tableStyleId>{C898B80D-2059-4D09-BA69-F725EF96D744}</a:tableStyleId>
              </a:tblPr>
              <a:tblGrid>
                <a:gridCol w="79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F-score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Slight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Serious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350" y="1369275"/>
            <a:ext cx="4771249" cy="35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Decision Tree model</a:t>
            </a:r>
            <a:endParaRPr b="1"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861125"/>
            <a:ext cx="3490800" cy="3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Accuracy: 72.01%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Important factors: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Sex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Vehicle type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graphicFrame>
        <p:nvGraphicFramePr>
          <p:cNvPr id="107" name="Google Shape;107;p21"/>
          <p:cNvGraphicFramePr/>
          <p:nvPr/>
        </p:nvGraphicFramePr>
        <p:xfrm>
          <a:off x="183425" y="1449000"/>
          <a:ext cx="3884525" cy="1188630"/>
        </p:xfrm>
        <a:graphic>
          <a:graphicData uri="http://schemas.openxmlformats.org/drawingml/2006/table">
            <a:tbl>
              <a:tblPr>
                <a:noFill/>
                <a:tableStyleId>{C898B80D-2059-4D09-BA69-F725EF96D744}</a:tableStyleId>
              </a:tblPr>
              <a:tblGrid>
                <a:gridCol w="79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F-score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Slight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Serious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350" y="1369275"/>
            <a:ext cx="4771249" cy="35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Final XGBoost model</a:t>
            </a:r>
            <a:endParaRPr b="1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861125"/>
            <a:ext cx="3490800" cy="3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Accuracy: 83.12%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Important factors: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Sex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Vehicle type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Area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425" y="1259400"/>
            <a:ext cx="4732300" cy="3731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2"/>
          <p:cNvGraphicFramePr/>
          <p:nvPr/>
        </p:nvGraphicFramePr>
        <p:xfrm>
          <a:off x="183425" y="1449000"/>
          <a:ext cx="3884525" cy="1188630"/>
        </p:xfrm>
        <a:graphic>
          <a:graphicData uri="http://schemas.openxmlformats.org/drawingml/2006/table">
            <a:tbl>
              <a:tblPr>
                <a:noFill/>
                <a:tableStyleId>{C898B80D-2059-4D09-BA69-F725EF96D744}</a:tableStyleId>
              </a:tblPr>
              <a:tblGrid>
                <a:gridCol w="79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F-score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Slight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Serious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On-screen Show (16:9)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Car Accident Severity Classification</vt:lpstr>
      <vt:lpstr>Data</vt:lpstr>
      <vt:lpstr>Exploratory Data Analysis</vt:lpstr>
      <vt:lpstr>Data cleaning and Feature Engineering</vt:lpstr>
      <vt:lpstr>Baseline model</vt:lpstr>
      <vt:lpstr>SMOTE resampling</vt:lpstr>
      <vt:lpstr>Random Forest model</vt:lpstr>
      <vt:lpstr>Decision Tree model</vt:lpstr>
      <vt:lpstr>Final XGBoost model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 Classification</dc:title>
  <dc:creator>SHIMMU</dc:creator>
  <cp:lastModifiedBy>narashimhaa kannan</cp:lastModifiedBy>
  <cp:revision>1</cp:revision>
  <dcterms:modified xsi:type="dcterms:W3CDTF">2020-08-19T19:20:30Z</dcterms:modified>
</cp:coreProperties>
</file>