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7260C-E71C-4991-8FCE-95621993ECE8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23D9D-8F69-452B-8AF5-DFF731791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6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Barbara </a:t>
            </a:r>
            <a:r>
              <a:rPr lang="en-IN" dirty="0" err="1"/>
              <a:t>Liskov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B23D9D-8F69-452B-8AF5-DFF73179146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59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8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81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53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17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11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26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98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14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87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65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41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D665FA-9DFF-4145-B484-30426951C950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69D3D7-868F-4459-8F6C-904A1F5E981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8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751C-6C24-1B1B-D936-9B7350CB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SOLID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8388-47E3-3F88-456B-3C1A42A6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802"/>
            <a:ext cx="10058400" cy="38892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SRP – Single Responsibility Principle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OCP – Open /Closed Principle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LSP – </a:t>
            </a:r>
            <a:r>
              <a:rPr lang="en-IN" dirty="0" err="1"/>
              <a:t>Liskov</a:t>
            </a:r>
            <a:r>
              <a:rPr lang="en-IN" dirty="0"/>
              <a:t> Substitution principle</a:t>
            </a:r>
            <a:endParaRPr lang="en-IN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ISP – Interface segregation principle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DIP – Dependency Inversion principle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345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751C-6C24-1B1B-D936-9B7350CB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 Responsibility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8388-47E3-3F88-456B-3C1A42A6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802"/>
            <a:ext cx="10058400" cy="38892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 class should do only one thing and one thing well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Cohesion means how closely methods of class are related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High cohesion means methods or class have a single/well defined goal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6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751C-6C24-1B1B-D936-9B7350CB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Open/Closed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8388-47E3-3F88-456B-3C1A42A6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802"/>
            <a:ext cx="10058400" cy="38892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Open for extension but closed for modification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Behaviour of module can be extended without modifying the existing code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751C-6C24-1B1B-D936-9B7350CB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Liskov</a:t>
            </a:r>
            <a:r>
              <a:rPr lang="en-IN" dirty="0"/>
              <a:t> Substitution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8388-47E3-3F88-456B-3C1A42A6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802"/>
            <a:ext cx="10058400" cy="38892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Super type must be substituted with sub type without affecting the correctness of the program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Polymorphism done correctly.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Don’t make false promises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02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751C-6C24-1B1B-D936-9B7350CB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Interface Segregation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8388-47E3-3F88-456B-3C1A42A6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802"/>
            <a:ext cx="10058400" cy="38892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Create specific ,fine grained interface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Don’t make fat interfaces use lean ones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Interface can extend other interfaces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612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751C-6C24-1B1B-D936-9B7350CB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Dependency Inversion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8388-47E3-3F88-456B-3C1A42A6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802"/>
            <a:ext cx="10058400" cy="38892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High level modules should not depend on low level modules but both should depend on abstractions.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Loose coupling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DIP is facilitated by DI (dependency injection)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9661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584</TotalTime>
  <Words>167</Words>
  <Application>Microsoft Office PowerPoint</Application>
  <PresentationFormat>Widescreen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SOLID Principles</vt:lpstr>
      <vt:lpstr>Single Responsibility Principle</vt:lpstr>
      <vt:lpstr>Open/Closed Principle</vt:lpstr>
      <vt:lpstr>Liskov Substitution Principle</vt:lpstr>
      <vt:lpstr>Interface Segregation Principle</vt:lpstr>
      <vt:lpstr>Dependency Inversion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through C#</dc:title>
  <dc:creator>MOD Administrator</dc:creator>
  <cp:lastModifiedBy>kannan sudhakaran</cp:lastModifiedBy>
  <cp:revision>59</cp:revision>
  <dcterms:created xsi:type="dcterms:W3CDTF">2023-11-14T04:05:00Z</dcterms:created>
  <dcterms:modified xsi:type="dcterms:W3CDTF">2023-11-20T06:23:12Z</dcterms:modified>
</cp:coreProperties>
</file>