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60C-E71C-4991-8FCE-95621993ECE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D9D-8F69-452B-8AF5-DFF73179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0E99-3635-C863-2B14-BCBF7BB8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99" y="485776"/>
            <a:ext cx="11439525" cy="2373111"/>
          </a:xfrm>
        </p:spPr>
        <p:txBody>
          <a:bodyPr/>
          <a:lstStyle/>
          <a:p>
            <a:r>
              <a:rPr lang="en-IN" dirty="0"/>
              <a:t>Design Patterns through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236C7-EF52-BB1E-C7B7-4202D633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57" y="4716462"/>
            <a:ext cx="9144000" cy="1655762"/>
          </a:xfrm>
        </p:spPr>
        <p:txBody>
          <a:bodyPr/>
          <a:lstStyle/>
          <a:p>
            <a:r>
              <a:rPr lang="en-IN" dirty="0"/>
              <a:t> Kannan Sudhakaran</a:t>
            </a:r>
          </a:p>
        </p:txBody>
      </p:sp>
      <p:pic>
        <p:nvPicPr>
          <p:cNvPr id="1026" name="Picture 2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CEB1070D-66E1-73F4-3F95-111E3C97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18" y="3895725"/>
            <a:ext cx="1928707" cy="23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zzle Icon Vector Art, Icons, and Graphics for Free Download">
            <a:extLst>
              <a:ext uri="{FF2B5EF4-FFF2-40B4-BE49-F238E27FC236}">
                <a16:creationId xmlns:a16="http://schemas.microsoft.com/office/drawing/2014/main" id="{12385ECC-52DC-5675-530F-8A2EDB0B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858886"/>
            <a:ext cx="2446809" cy="13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 Introduction</a:t>
            </a:r>
          </a:p>
        </p:txBody>
      </p:sp>
      <p:pic>
        <p:nvPicPr>
          <p:cNvPr id="5" name="Picture 4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1103BEC1-351B-4D71-4669-A89A2A6A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50" y="2540224"/>
            <a:ext cx="2172563" cy="177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DC3FE7-374B-F9B4-FDE3-79B440E32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78263" y="2036959"/>
            <a:ext cx="6508338" cy="3354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Instructor:</a:t>
            </a:r>
            <a:r>
              <a:rPr lang="en-US" sz="2549" dirty="0">
                <a:solidFill>
                  <a:schemeClr val="tx1"/>
                </a:solidFill>
              </a:rPr>
              <a:t> Kannan Sudhakaran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Microsoft Certified Trainer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Koenig Solutions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15 Years in IT Training and 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A667E-937F-41D2-C9E4-10A66D6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8" y="4317775"/>
            <a:ext cx="1604412" cy="1745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BD1C3-C7DC-D699-5D8C-03BE2DAA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55" y="4468077"/>
            <a:ext cx="1651903" cy="1547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B8F02-7D35-0B36-EBB5-59E8C8D317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3789" y="4363212"/>
            <a:ext cx="1542096" cy="1733775"/>
          </a:xfrm>
          <a:prstGeom prst="rect">
            <a:avLst/>
          </a:prstGeom>
        </p:spPr>
      </p:pic>
      <p:pic>
        <p:nvPicPr>
          <p:cNvPr id="12" name="Picture 2" descr="Microsoft Certified: Power Platform App Maker Associate - Credly">
            <a:extLst>
              <a:ext uri="{FF2B5EF4-FFF2-40B4-BE49-F238E27FC236}">
                <a16:creationId xmlns:a16="http://schemas.microsoft.com/office/drawing/2014/main" id="{8C307B31-121E-5778-2F67-050E27B2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73" y="4508527"/>
            <a:ext cx="1443146" cy="1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3055465-7626-DC8D-012A-C4AEECE8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6" y="4468077"/>
            <a:ext cx="419040" cy="4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0C43A5-C406-88D0-7D42-7DFBC38EADD4}"/>
              </a:ext>
            </a:extLst>
          </p:cNvPr>
          <p:cNvSpPr txBox="1"/>
          <p:nvPr/>
        </p:nvSpPr>
        <p:spPr>
          <a:xfrm>
            <a:off x="8765689" y="4512324"/>
            <a:ext cx="6446949" cy="374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800" dirty="0">
                <a:solidFill>
                  <a:srgbClr val="000000"/>
                </a:solidFill>
                <a:latin typeface="Segoe UI Semilight" panose="020B0402040204020203" pitchFamily="34" charset="0"/>
              </a:rPr>
              <a:t>@kannan-sudhakaran​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78263" y="2036959"/>
            <a:ext cx="3193637" cy="22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01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OO Design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Relationships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SOLID</a:t>
            </a:r>
            <a:endParaRPr lang="en-US" sz="2549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F0BA8-204A-9C0B-298C-0DF33922AD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784687" y="2103635"/>
            <a:ext cx="3829050" cy="21730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04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 - Behavioral patterns(11)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05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 - DDD</a:t>
            </a:r>
            <a:endParaRPr lang="en-US" sz="2549" dirty="0">
              <a:solidFill>
                <a:schemeClr val="tx1"/>
              </a:solidFill>
            </a:endParaRPr>
          </a:p>
          <a:p>
            <a:pPr>
              <a:spcBef>
                <a:spcPts val="1175"/>
              </a:spcBef>
            </a:pPr>
            <a:endParaRPr lang="en-US" sz="2549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28177-2C88-ACA5-04F9-2657A8CA97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029075" y="2036960"/>
            <a:ext cx="3498437" cy="22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02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Creational patterns(5)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03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- Structural patterns(7)</a:t>
            </a:r>
            <a:endParaRPr lang="en-US" sz="2549" dirty="0">
              <a:solidFill>
                <a:schemeClr val="tx1"/>
              </a:solidFill>
            </a:endParaRPr>
          </a:p>
          <a:p>
            <a:pPr>
              <a:spcBef>
                <a:spcPts val="1175"/>
              </a:spcBef>
            </a:pPr>
            <a:endParaRPr lang="en-US" sz="2549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01C12E-1659-3CF0-1D4F-FC69F4BF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8" y="4606596"/>
            <a:ext cx="2276607" cy="1499697"/>
          </a:xfrm>
          <a:prstGeom prst="rect">
            <a:avLst/>
          </a:prstGeom>
        </p:spPr>
      </p:pic>
      <p:pic>
        <p:nvPicPr>
          <p:cNvPr id="18" name="Picture 2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91941885-8911-CD2B-B80D-3C580767B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854" y="4276725"/>
            <a:ext cx="1679167" cy="20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 schedule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9541" y="1911124"/>
            <a:ext cx="3935013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day1:  OOAD relationships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 Programming to interface principle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 SRP,OCP,LSP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168BD-B936-3C14-A967-7C710E8CE0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81210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day2: ISP,DIP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(1)Singleton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(2) simple factory and factory method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C7619-41AA-C932-91F0-4BC2E18ADA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314311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day3: (3)Abstract factory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(4)prototype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(5)builder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CA4B6-EC14-C5E7-E878-ABCD8F8D63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680018" y="4244660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day4: (6) Composite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(7) Facade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(8) Decorator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0B20B-E2CF-B475-523F-A069D4A4AA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61805" y="4159318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day5: (9) Proxy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(10)flyweight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(11)Adapter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Labs/Live Qubits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 schedule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9541" y="1911124"/>
            <a:ext cx="3935013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day6: (12)Bridge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(13)Observer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(14)Mediator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168BD-B936-3C14-A967-7C710E8CE0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81210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day7: (15)Iterator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(16)Strategy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(17)Template method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C7619-41AA-C932-91F0-4BC2E18ADA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314311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day8: (18)Visitor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(19)Interpreter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(20)Command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CA4B6-EC14-C5E7-E878-ABCD8F8D63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325462" y="4244661"/>
            <a:ext cx="4289570" cy="16444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day9: (21)State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(22)COR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(23)Memento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0B20B-E2CF-B475-523F-A069D4A4AA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08263" y="4126375"/>
            <a:ext cx="5620214" cy="20409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day10:  Domain driven design concept and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MVC pattern-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Composite,Strategy,observer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Dependency Injection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Labs/Live Qubits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57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515</TotalTime>
  <Words>295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Semilight</vt:lpstr>
      <vt:lpstr>Retrospect</vt:lpstr>
      <vt:lpstr>Design Patterns through C#</vt:lpstr>
      <vt:lpstr>Instructor Introduction</vt:lpstr>
      <vt:lpstr>Course Overview</vt:lpstr>
      <vt:lpstr>Day wise  schedule</vt:lpstr>
      <vt:lpstr>Day wise 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through C#</dc:title>
  <dc:creator>MOD Administrator</dc:creator>
  <cp:lastModifiedBy>kannan sudhakaran</cp:lastModifiedBy>
  <cp:revision>38</cp:revision>
  <dcterms:created xsi:type="dcterms:W3CDTF">2023-11-14T04:05:00Z</dcterms:created>
  <dcterms:modified xsi:type="dcterms:W3CDTF">2023-11-20T08:20:14Z</dcterms:modified>
</cp:coreProperties>
</file>