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7260C-E71C-4991-8FCE-95621993ECE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23D9D-8F69-452B-8AF5-DFF73179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1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7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1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26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98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4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87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5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Generalization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Realization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Association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Composition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Aggregation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Dependency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45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Generalization/Specialization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Inheritance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ISA relationship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8" name="Picture 4" descr="C# Exception - Tutlane">
            <a:extLst>
              <a:ext uri="{FF2B5EF4-FFF2-40B4-BE49-F238E27FC236}">
                <a16:creationId xmlns:a16="http://schemas.microsoft.com/office/drawing/2014/main" id="{336A83CF-039E-0154-6C65-34ABAD5A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59" y="1979802"/>
            <a:ext cx="54387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Realization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Interface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 class implements the interface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ISA relationship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Generic Collections in C#">
            <a:extLst>
              <a:ext uri="{FF2B5EF4-FFF2-40B4-BE49-F238E27FC236}">
                <a16:creationId xmlns:a16="http://schemas.microsoft.com/office/drawing/2014/main" id="{944DCE4D-A637-4905-253C-F38873E9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00" y="2517833"/>
            <a:ext cx="5408060" cy="21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6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Association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Has a relationship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ClassA</a:t>
            </a:r>
            <a:r>
              <a:rPr lang="en-IN" dirty="0"/>
              <a:t> is said to have an association with </a:t>
            </a:r>
            <a:r>
              <a:rPr lang="en-IN" dirty="0" err="1"/>
              <a:t>ClassB</a:t>
            </a:r>
            <a:r>
              <a:rPr lang="en-IN" dirty="0"/>
              <a:t> ,if </a:t>
            </a:r>
            <a:r>
              <a:rPr lang="en-IN" dirty="0" err="1"/>
              <a:t>ClassA</a:t>
            </a:r>
            <a:r>
              <a:rPr lang="en-IN" dirty="0"/>
              <a:t> stores the instance of </a:t>
            </a:r>
            <a:r>
              <a:rPr lang="en-IN" dirty="0" err="1"/>
              <a:t>ClassB</a:t>
            </a:r>
            <a:r>
              <a:rPr lang="en-IN" dirty="0"/>
              <a:t> in its field.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Composition and Aggregation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BFB89-5F3E-0DF6-6FC5-D652A90F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12" y="3811407"/>
            <a:ext cx="6187326" cy="22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1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Ownership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If part cannot exist without the whole or part will be destroyed if whole is destroyed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whole owns the part both can exist independently </a:t>
            </a:r>
            <a:r>
              <a:rPr lang="en-IN" dirty="0" err="1"/>
              <a:t>eg</a:t>
            </a:r>
            <a:r>
              <a:rPr lang="en-IN" dirty="0"/>
              <a:t>: Order and </a:t>
            </a:r>
            <a:r>
              <a:rPr lang="en-IN" dirty="0" err="1"/>
              <a:t>LineItem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Diamond shows a belong to relationship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F6A91-1683-BDC6-7A92-A94B9C1ED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34" y="4076215"/>
            <a:ext cx="4606399" cy="16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9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Part can exist independently without the whole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If whole is destroyed part can still exist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Eg</a:t>
            </a:r>
            <a:r>
              <a:rPr lang="en-IN" dirty="0"/>
              <a:t> Organization and Employee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7EAEF-73CB-ACFD-95BC-E4615962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332" y="3947902"/>
            <a:ext cx="5767830" cy="184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5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ClassA</a:t>
            </a:r>
            <a:r>
              <a:rPr lang="en-IN" dirty="0"/>
              <a:t> has dependency on </a:t>
            </a:r>
            <a:r>
              <a:rPr lang="en-IN" dirty="0" err="1"/>
              <a:t>ClassB</a:t>
            </a:r>
            <a:r>
              <a:rPr lang="en-IN" dirty="0"/>
              <a:t> , if </a:t>
            </a:r>
            <a:r>
              <a:rPr lang="en-IN" dirty="0" err="1"/>
              <a:t>ClassA</a:t>
            </a:r>
            <a:r>
              <a:rPr lang="en-IN" dirty="0"/>
              <a:t> </a:t>
            </a:r>
            <a:r>
              <a:rPr lang="en-IN" dirty="0" err="1"/>
              <a:t>doesnot</a:t>
            </a:r>
            <a:r>
              <a:rPr lang="en-IN" dirty="0"/>
              <a:t> store instance of </a:t>
            </a:r>
            <a:r>
              <a:rPr lang="en-IN" dirty="0" err="1"/>
              <a:t>ClassB</a:t>
            </a:r>
            <a:r>
              <a:rPr lang="en-IN" dirty="0"/>
              <a:t> in field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ClassA</a:t>
            </a:r>
            <a:r>
              <a:rPr lang="en-IN" dirty="0"/>
              <a:t> creates a local variable of </a:t>
            </a:r>
            <a:r>
              <a:rPr lang="en-IN" dirty="0" err="1"/>
              <a:t>ClassB</a:t>
            </a:r>
            <a:r>
              <a:rPr lang="en-IN" dirty="0"/>
              <a:t>  inside a method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41D47-FB7D-5D7D-9309-42034C169BB7}"/>
              </a:ext>
            </a:extLst>
          </p:cNvPr>
          <p:cNvSpPr txBox="1"/>
          <p:nvPr/>
        </p:nvSpPr>
        <p:spPr>
          <a:xfrm>
            <a:off x="1036320" y="3632433"/>
            <a:ext cx="3867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r>
              <a:rPr lang="en-US" dirty="0"/>
              <a:t>    void </a:t>
            </a:r>
            <a:r>
              <a:rPr lang="en-US" dirty="0" err="1"/>
              <a:t>anotherMethod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ClassB</a:t>
            </a:r>
            <a:r>
              <a:rPr lang="en-US" dirty="0"/>
              <a:t> b = new </a:t>
            </a:r>
            <a:r>
              <a:rPr lang="en-US" dirty="0" err="1"/>
              <a:t>ClassB</a:t>
            </a:r>
            <a:r>
              <a:rPr lang="en-US" dirty="0"/>
              <a:t>();</a:t>
            </a:r>
          </a:p>
          <a:p>
            <a:r>
              <a:rPr lang="en-US" dirty="0"/>
              <a:t>        // Method implementation using b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56855-00F7-0D5A-9B8B-9FB0585F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897" y="3150098"/>
            <a:ext cx="5358169" cy="1564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79C10-7D17-30B1-8DFE-04F1808CB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74" y="4416322"/>
            <a:ext cx="4874004" cy="17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183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473</TotalTime>
  <Words>166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OO Relationship</vt:lpstr>
      <vt:lpstr>Generalization/Specialization</vt:lpstr>
      <vt:lpstr>Realization Relationship</vt:lpstr>
      <vt:lpstr>Association Relationship</vt:lpstr>
      <vt:lpstr>Composition Relationship</vt:lpstr>
      <vt:lpstr>Aggregation Relationship</vt:lpstr>
      <vt:lpstr>Dependency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through C#</dc:title>
  <dc:creator>MOD Administrator</dc:creator>
  <cp:lastModifiedBy>kannan sudhakaran</cp:lastModifiedBy>
  <cp:revision>43</cp:revision>
  <dcterms:created xsi:type="dcterms:W3CDTF">2023-11-14T04:05:00Z</dcterms:created>
  <dcterms:modified xsi:type="dcterms:W3CDTF">2023-11-20T06:15:05Z</dcterms:modified>
</cp:coreProperties>
</file>