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Abstract Factory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197A8-A8BA-E1E4-79B2-E4681610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64" y="3642438"/>
            <a:ext cx="4532109" cy="296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415"/>
          </a:xfrm>
        </p:spPr>
        <p:txBody>
          <a:bodyPr>
            <a:normAutofit/>
          </a:bodyPr>
          <a:lstStyle/>
          <a:p>
            <a:r>
              <a:rPr lang="en-US" dirty="0"/>
              <a:t>Provide an interface for creating families of related or dependent objects without specifying their concrete classes.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90398-C654-D997-FFCE-4796A2B6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811" y="2654170"/>
            <a:ext cx="8224377" cy="39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211</TotalTime>
  <Words>22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Abstract Factory Pattern</vt:lpstr>
      <vt:lpstr>Intent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40</cp:revision>
  <dcterms:created xsi:type="dcterms:W3CDTF">2023-11-13T08:35:40Z</dcterms:created>
  <dcterms:modified xsi:type="dcterms:W3CDTF">2023-11-16T10:39:53Z</dcterms:modified>
</cp:coreProperties>
</file>