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Builder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1BD38-AF70-2308-1F44-77C8D4D2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4" y="3989946"/>
            <a:ext cx="3349839" cy="20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Separate the construction of a complex object from its representation so that the same construction process can create different representations.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3EA0E-F610-1C20-79EB-01BD88E3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3429000"/>
            <a:ext cx="868755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</TotalTime>
  <Words>25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Builder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43</cp:revision>
  <dcterms:created xsi:type="dcterms:W3CDTF">2023-11-13T08:35:40Z</dcterms:created>
  <dcterms:modified xsi:type="dcterms:W3CDTF">2023-11-22T08:23:36Z</dcterms:modified>
</cp:coreProperties>
</file>