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Factory Method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34D88-8459-704E-851D-EB54D48E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92" y="3598895"/>
            <a:ext cx="4116583" cy="27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Define an interface for creating an object, but let subclasses decide which class to instantiate. Factory Method lets a class defer instantiation to subclasses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66D6-C0F0-FDB0-D7FD-D6B4D7AC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3" y="3429000"/>
            <a:ext cx="850465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31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Factory Method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35</cp:revision>
  <dcterms:created xsi:type="dcterms:W3CDTF">2023-11-13T08:35:40Z</dcterms:created>
  <dcterms:modified xsi:type="dcterms:W3CDTF">2023-11-16T10:31:35Z</dcterms:modified>
</cp:coreProperties>
</file>