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Prototype pattern</a:t>
            </a:r>
          </a:p>
        </p:txBody>
      </p:sp>
      <p:pic>
        <p:nvPicPr>
          <p:cNvPr id="3" name="Picture 2" descr="Prototype Design Pattern in Modern C++ – Vishal Chovatiya">
            <a:extLst>
              <a:ext uri="{FF2B5EF4-FFF2-40B4-BE49-F238E27FC236}">
                <a16:creationId xmlns:a16="http://schemas.microsoft.com/office/drawing/2014/main" id="{3EB6D8F2-2170-9F9A-C96A-5E83F671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65" y="5261515"/>
            <a:ext cx="4019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/>
          <a:lstStyle/>
          <a:p>
            <a:r>
              <a:rPr lang="en-US" dirty="0"/>
              <a:t>Specify the kinds of objects to create using a prototypical instance, and create new objects by copying this prototype.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B0ED8-7312-807A-007B-6A22E78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802802"/>
            <a:ext cx="7773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</TotalTime>
  <Words>25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Prototype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31</cp:revision>
  <dcterms:created xsi:type="dcterms:W3CDTF">2023-11-13T08:35:40Z</dcterms:created>
  <dcterms:modified xsi:type="dcterms:W3CDTF">2023-11-15T12:00:11Z</dcterms:modified>
</cp:coreProperties>
</file>