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Singleton pattern</a:t>
            </a:r>
          </a:p>
        </p:txBody>
      </p:sp>
      <p:pic>
        <p:nvPicPr>
          <p:cNvPr id="3" name="Picture 2" descr="Singleton pattern">
            <a:extLst>
              <a:ext uri="{FF2B5EF4-FFF2-40B4-BE49-F238E27FC236}">
                <a16:creationId xmlns:a16="http://schemas.microsoft.com/office/drawing/2014/main" id="{0292F8E7-1926-2950-4ED3-068F4F020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84" y="4035105"/>
            <a:ext cx="3543214" cy="220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415"/>
          </a:xfrm>
        </p:spPr>
        <p:txBody>
          <a:bodyPr/>
          <a:lstStyle/>
          <a:p>
            <a:r>
              <a:rPr lang="en-US" dirty="0"/>
              <a:t>Ensure a class only has one instance, and provide a global point of access to it.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D6F6C-C517-4C8A-BEE6-464E5407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9" y="3250635"/>
            <a:ext cx="6607113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198</TotalTime>
  <Words>22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Singleton pattern</vt:lpstr>
      <vt:lpstr>Intent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29</cp:revision>
  <dcterms:created xsi:type="dcterms:W3CDTF">2023-11-13T08:35:40Z</dcterms:created>
  <dcterms:modified xsi:type="dcterms:W3CDTF">2023-11-15T06:34:38Z</dcterms:modified>
</cp:coreProperties>
</file>