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Adapter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CB5C-277C-57B0-9BC0-312DB3D8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83" y="3607221"/>
            <a:ext cx="4587929" cy="270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interface of a class into another interface clients expect. Adapter lets classes work together that couldn't otherwise because of incompatible interfaces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73DA4-84BB-3D7A-776E-B92B5466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32" y="3228744"/>
            <a:ext cx="8321761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D0E37-5242-AFAD-E50A-DC9224593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391" y="511872"/>
            <a:ext cx="3787468" cy="1333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91356-3DAF-DC56-8C45-820830FE0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118" y="1992235"/>
            <a:ext cx="3718882" cy="1272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F39BC-6156-171D-B6DE-39738C977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21" y="2206305"/>
            <a:ext cx="6014188" cy="428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0815D-D3B2-B8F5-1414-770865064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43" y="937044"/>
            <a:ext cx="4310835" cy="2486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729E8-43DB-6755-3A4F-ADB63923F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18" y="4000919"/>
            <a:ext cx="7784703" cy="18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4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Improvisation/</a:t>
            </a:r>
            <a:r>
              <a:rPr lang="en-IN" dirty="0" err="1"/>
              <a:t>Jugad</a:t>
            </a:r>
            <a:endParaRPr lang="en-IN" dirty="0"/>
          </a:p>
        </p:txBody>
      </p:sp>
      <p:pic>
        <p:nvPicPr>
          <p:cNvPr id="1030" name="Picture 6" descr="JUGAAD, the art of improvisation as an innovative mindset!">
            <a:extLst>
              <a:ext uri="{FF2B5EF4-FFF2-40B4-BE49-F238E27FC236}">
                <a16:creationId xmlns:a16="http://schemas.microsoft.com/office/drawing/2014/main" id="{A8E5C906-386F-0FE5-CCAD-72A7363A2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4" y="1890844"/>
            <a:ext cx="3823254" cy="282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59228F2-C828-1225-AF5D-FE4400595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94" y="605231"/>
            <a:ext cx="3751384" cy="282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1A57D0F-F6EF-3CFE-1D22-488817040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664" y="3864579"/>
            <a:ext cx="4427813" cy="2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57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254</TotalTime>
  <Words>32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Adapter pattern</vt:lpstr>
      <vt:lpstr>Intent</vt:lpstr>
      <vt:lpstr>Demo</vt:lpstr>
      <vt:lpstr>Demo</vt:lpstr>
      <vt:lpstr>Improvisation/Jugad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46</cp:revision>
  <dcterms:created xsi:type="dcterms:W3CDTF">2023-11-13T08:35:40Z</dcterms:created>
  <dcterms:modified xsi:type="dcterms:W3CDTF">2023-11-24T04:23:00Z</dcterms:modified>
</cp:coreProperties>
</file>