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Bridge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9A22C-AA9C-2C83-6B17-DE5BC4B3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424" y="3509963"/>
            <a:ext cx="478577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010"/>
            <a:ext cx="10515600" cy="4351338"/>
          </a:xfrm>
        </p:spPr>
        <p:txBody>
          <a:bodyPr/>
          <a:lstStyle/>
          <a:p>
            <a:r>
              <a:rPr lang="en-IN" dirty="0"/>
              <a:t>Decouple an abstraction from its implementation so that the two can vary independently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19C1C-BEF2-B65B-0F3A-52D8CC08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085"/>
            <a:ext cx="6215781" cy="3827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3CAED-F7AB-9062-51FA-B4ED80F1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13" y="2286214"/>
            <a:ext cx="5262043" cy="38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EBF-65C1-BEF9-C3DC-A913CF35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that decouples an interface(hierarchy) from an implementation (hierarchy)</a:t>
            </a:r>
          </a:p>
          <a:p>
            <a:r>
              <a:rPr lang="en-US" dirty="0"/>
              <a:t>Use bridge when there is a hierarchy which grow in two different dimensions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01C8A-5E1B-330D-EDCC-890959E2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8" y="3898799"/>
            <a:ext cx="5484470" cy="20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4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EBF-65C1-BEF9-C3DC-A913CF35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that decouples an interface(hierarchy) from an implementation (hierarchy)</a:t>
            </a:r>
          </a:p>
          <a:p>
            <a:r>
              <a:rPr lang="en-US" dirty="0"/>
              <a:t>Use bridge when there is a hierarchy which grow in two different dimensions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01C8A-5E1B-330D-EDCC-890959E2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8" y="3898799"/>
            <a:ext cx="5484470" cy="2007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AA3EC-072B-EE04-500F-7B9139ED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58" y="3713501"/>
            <a:ext cx="5227773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0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5314B7-F141-39F6-1A93-A4AC72F5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194906" cy="61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3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189</TotalTime>
  <Words>78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Bridge pattern</vt:lpstr>
      <vt:lpstr>Intent</vt:lpstr>
      <vt:lpstr>Bridge pattern</vt:lpstr>
      <vt:lpstr>Bridge pattern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26</cp:revision>
  <dcterms:created xsi:type="dcterms:W3CDTF">2023-11-13T08:35:40Z</dcterms:created>
  <dcterms:modified xsi:type="dcterms:W3CDTF">2023-11-27T05:54:29Z</dcterms:modified>
</cp:coreProperties>
</file>