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Composite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4ED11-A980-272C-B39C-25830356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63" y="3693478"/>
            <a:ext cx="5486875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objects into tree structures to represent part-whole hierarchies. Composite lets clients treat individual objects and compositions of objects uniformly.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CCE8-060E-C34B-A99B-26BF8AA0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3233020"/>
            <a:ext cx="7819401" cy="362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F15BA-A918-61B4-E5CB-DF2331F9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41" y="2173610"/>
            <a:ext cx="4136861" cy="23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983C9-59C8-A05A-AD48-FB7A5405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51" y="1577649"/>
            <a:ext cx="6321904" cy="51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IStorageItem</a:t>
            </a:r>
            <a:endParaRPr lang="en-IN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depth=0);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File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_name;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_size;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_name = name;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_size = size;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0)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depth; i++)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 - {1} 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MB"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,_name,_size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6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Folder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_name;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_children;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Folder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_name = name;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_children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AddChild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item)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children.Add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(item);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depth = 0)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depth; i++)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 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,_name);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IStorageItem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_children)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 = depth;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item.Display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(++temp);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20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459684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Folder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Folder(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"Movies"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compositeRoot.AddChild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"A.avi"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400));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compositeRoot.AddChild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"B.avi"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500));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Folder action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Folder(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"Action"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action.AddChild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"B.avi"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,700));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compositeRoot.AddChild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(action);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Folder drama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Folder(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"Drama"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drama.AddChild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"C.avi"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800));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compositeRoot.AddChild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(drama);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compositeRoot.Display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240D7-77E8-F88F-5793-0A6DF236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33" y="3244809"/>
            <a:ext cx="4136861" cy="23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6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402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Composite pattern</vt:lpstr>
      <vt:lpstr>Intent</vt:lpstr>
      <vt:lpstr>Demo</vt:lpstr>
      <vt:lpstr>Demo</vt:lpstr>
      <vt:lpstr>Demo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56</cp:revision>
  <dcterms:created xsi:type="dcterms:W3CDTF">2023-11-13T08:35:40Z</dcterms:created>
  <dcterms:modified xsi:type="dcterms:W3CDTF">2023-11-18T10:39:02Z</dcterms:modified>
</cp:coreProperties>
</file>