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69527-C68F-4AB1-BE42-C43864EE7D53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09CD1-3436-4E5F-AE25-9C7F8CBF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6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09CD1-3436-4E5F-AE25-9C7F8CBFDEB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95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09CD1-3436-4E5F-AE25-9C7F8CBFDEB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37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09CD1-3436-4E5F-AE25-9C7F8CBFDE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5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09CD1-3436-4E5F-AE25-9C7F8CBFDEB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9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09CD1-3436-4E5F-AE25-9C7F8CBFDEB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0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Decorator pattern</a:t>
            </a:r>
          </a:p>
        </p:txBody>
      </p:sp>
      <p:pic>
        <p:nvPicPr>
          <p:cNvPr id="1026" name="Picture 2" descr="Objects of desire: Russian doll">
            <a:extLst>
              <a:ext uri="{FF2B5EF4-FFF2-40B4-BE49-F238E27FC236}">
                <a16:creationId xmlns:a16="http://schemas.microsoft.com/office/drawing/2014/main" id="{CA7B462B-6B9E-C1F8-F4D2-C1272C5A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413543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028063-472C-9B42-18BE-4AA2CB91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41736-7183-CF56-401E-341B221B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47" y="2221291"/>
            <a:ext cx="10125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8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028063-472C-9B42-18BE-4AA2CB91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FD483-3EAE-FFAB-1A17-D20021E5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8608"/>
            <a:ext cx="10591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028063-472C-9B42-18BE-4AA2CB91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879D9-40D2-5578-1B42-61C353E6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9" y="243978"/>
            <a:ext cx="11241947" cy="63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additional responsibilities to an object dynamically. Decorators provide a flexible alternative to subclassing for extending functionality.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A84F7-0756-B2D4-33DF-D9B84C1CE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15" y="3261220"/>
            <a:ext cx="7972300" cy="33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8F360-4D79-D27B-1B5C-7F8573A6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86319" cy="34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61448-04D6-6506-B2EF-C68F47BDF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374" y="1248237"/>
            <a:ext cx="4907559" cy="543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A095C-4BF9-43BA-8F29-54EED52DE156}"/>
              </a:ext>
            </a:extLst>
          </p:cNvPr>
          <p:cNvSpPr txBox="1"/>
          <p:nvPr/>
        </p:nvSpPr>
        <p:spPr>
          <a:xfrm>
            <a:off x="310393" y="2155972"/>
            <a:ext cx="11643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total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TyreRotation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OilChange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CarInspection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())).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(total);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25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A095C-4BF9-43BA-8F29-54EED52DE156}"/>
              </a:ext>
            </a:extLst>
          </p:cNvPr>
          <p:cNvSpPr txBox="1"/>
          <p:nvPr/>
        </p:nvSpPr>
        <p:spPr>
          <a:xfrm>
            <a:off x="310393" y="2155972"/>
            <a:ext cx="11643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OilChange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ICarService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ICarService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_service 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OilChange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ICarService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service)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_service = service;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1200 + 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service.GetCost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53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5D6FA-C5D3-D6FB-A967-1A0813460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53" y="2616509"/>
            <a:ext cx="9275897" cy="315511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9028063-472C-9B42-18BE-4AA2CB91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58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028063-472C-9B42-18BE-4AA2CB91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5C4AA-A2EE-3206-1C49-720EE77F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2438"/>
            <a:ext cx="10010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028063-472C-9B42-18BE-4AA2CB91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7009E-8E1A-7ACF-0CB2-EDC5E533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14" y="1802586"/>
            <a:ext cx="7015006" cy="478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6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407</TotalTime>
  <Words>114</Words>
  <Application>Microsoft Office PowerPoint</Application>
  <PresentationFormat>Widescreen</PresentationFormat>
  <Paragraphs>30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Mono</vt:lpstr>
      <vt:lpstr>Office Theme</vt:lpstr>
      <vt:lpstr>Decorator pattern</vt:lpstr>
      <vt:lpstr>Intent</vt:lpstr>
      <vt:lpstr>Structure</vt:lpstr>
      <vt:lpstr>Demo</vt:lpstr>
      <vt:lpstr>Demo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35</cp:revision>
  <dcterms:created xsi:type="dcterms:W3CDTF">2023-11-13T08:35:40Z</dcterms:created>
  <dcterms:modified xsi:type="dcterms:W3CDTF">2023-11-23T05:25:04Z</dcterms:modified>
</cp:coreProperties>
</file>