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Facade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71A22-FE1D-E689-7532-96E244928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85" y="3693909"/>
            <a:ext cx="4008425" cy="29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unified interface to a set of interfaces in a subsystem. Facade defines a higher </a:t>
            </a:r>
            <a:r>
              <a:rPr lang="en-US" dirty="0" err="1"/>
              <a:t>evel</a:t>
            </a:r>
            <a:r>
              <a:rPr lang="en-US" dirty="0"/>
              <a:t> interface that makes the subsystem easier to use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8E471-3FC9-E9A3-8F08-0CD790EA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28" y="3263978"/>
            <a:ext cx="9495343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209D6-6316-E91B-30FF-B4DE3DA9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14929"/>
            <a:ext cx="5487099" cy="3498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4D77B-9392-D1A3-2C6C-B542D2FF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30" y="608322"/>
            <a:ext cx="5899405" cy="23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3F625-5B6E-E05A-FDB9-B6F393F4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45" y="1881709"/>
            <a:ext cx="8359864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7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57B0E-D885-6057-FE2D-8984C3310CA3}"/>
              </a:ext>
            </a:extLst>
          </p:cNvPr>
          <p:cNvSpPr txBox="1"/>
          <p:nvPr/>
        </p:nvSpPr>
        <p:spPr>
          <a:xfrm>
            <a:off x="1375794" y="1459684"/>
            <a:ext cx="10515600" cy="572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DiscountFacade</a:t>
            </a:r>
            <a:endParaRPr lang="en-IN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OrderService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orderService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CustomerDiscountBaseService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customerDiscountBaseService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DayOfTheWeekFactorService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dayOfTheWeekFactorService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CalculateDiscountPercentage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orderService.HasEnoughOrders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customerDiscountBaseService.CalculateDiscountBase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dayOfTheWeekFactorService.CalculateDayOfTheWeekFactor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50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57B0E-D885-6057-FE2D-8984C3310CA3}"/>
              </a:ext>
            </a:extLst>
          </p:cNvPr>
          <p:cNvSpPr txBox="1"/>
          <p:nvPr/>
        </p:nvSpPr>
        <p:spPr>
          <a:xfrm>
            <a:off x="1375794" y="1459684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//DNS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resolution,authentication,networks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connection,serialization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desrialization</a:t>
            </a:r>
            <a:endParaRPr lang="en-US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apiUrl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"http://numbersapi.com/10"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apiUrl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content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response.Content.ReadAsStringAsync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"Response Content:"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(content);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6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510</TotalTime>
  <Words>182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Facade pattern</vt:lpstr>
      <vt:lpstr>Intent</vt:lpstr>
      <vt:lpstr>Structure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47</cp:revision>
  <dcterms:created xsi:type="dcterms:W3CDTF">2023-11-13T08:35:40Z</dcterms:created>
  <dcterms:modified xsi:type="dcterms:W3CDTF">2023-11-18T10:21:49Z</dcterms:modified>
</cp:coreProperties>
</file>