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Flyweight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E694D-B9A1-CE75-4C33-45DF0C46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09963"/>
            <a:ext cx="4821839" cy="29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sharing to support large numbers of fine-grained objects efficiently.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E6DB5-9FA1-55BE-EFE2-DBD247E1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78" y="2643922"/>
            <a:ext cx="6257122" cy="393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A0D2C-9176-E4C1-2832-6BF30AAC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19" y="1622690"/>
            <a:ext cx="7902429" cy="48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3789B-6F2B-D958-15C9-7BD450E838E0}"/>
              </a:ext>
            </a:extLst>
          </p:cNvPr>
          <p:cNvSpPr txBox="1"/>
          <p:nvPr/>
        </p:nvSpPr>
        <p:spPr>
          <a:xfrm>
            <a:off x="1795243" y="1434517"/>
            <a:ext cx="92530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PointType</a:t>
            </a:r>
            <a:endParaRPr lang="en-IN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Hospital,Restuarant,Cafe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PointOfInterest</a:t>
            </a:r>
            <a:endParaRPr lang="en-IN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PointIcon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Icon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Draw()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"adding point of interest to map"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Icon.Type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at (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)"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26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3789B-6F2B-D958-15C9-7BD450E838E0}"/>
              </a:ext>
            </a:extLst>
          </p:cNvPr>
          <p:cNvSpPr txBox="1"/>
          <p:nvPr/>
        </p:nvSpPr>
        <p:spPr>
          <a:xfrm>
            <a:off x="1291905" y="1434517"/>
            <a:ext cx="97563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PointIcon</a:t>
            </a:r>
            <a:endParaRPr lang="en-IN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Type {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Icon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//20KB x 1000 icons --&gt; 20MB</a:t>
            </a:r>
          </a:p>
          <a:p>
            <a:endParaRPr lang="en-IN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IN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PointIcon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PointType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type,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icon) {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Type = type;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Icon = icon;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98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3789B-6F2B-D958-15C9-7BD450E838E0}"/>
              </a:ext>
            </a:extLst>
          </p:cNvPr>
          <p:cNvSpPr txBox="1"/>
          <p:nvPr/>
        </p:nvSpPr>
        <p:spPr>
          <a:xfrm>
            <a:off x="1291905" y="1434517"/>
            <a:ext cx="97563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PointService</a:t>
            </a:r>
            <a:endParaRPr lang="en-IN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PointOfInterest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PointOfInterests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PointIconFactory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iconFactory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PointService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PointIconFactory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iconFactory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iconFactory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iconFactory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PointOfInterests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PointOfInterest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PointOfInterest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X = 1, Y = 2,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Icon =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iconFactory.MakePointIcon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PointType.Hospital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};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PointOfInterests.Add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(p1);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91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574</TotalTime>
  <Words>256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Office Theme</vt:lpstr>
      <vt:lpstr>Flyweight pattern</vt:lpstr>
      <vt:lpstr>Intent</vt:lpstr>
      <vt:lpstr>Demo</vt:lpstr>
      <vt:lpstr>Demo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24</cp:revision>
  <dcterms:created xsi:type="dcterms:W3CDTF">2023-11-13T08:35:40Z</dcterms:created>
  <dcterms:modified xsi:type="dcterms:W3CDTF">2023-11-24T06:59:46Z</dcterms:modified>
</cp:coreProperties>
</file>