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9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8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8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6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6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A0F93-5580-48FE-B803-5AB4A5127F3F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118D-2A89-40F0-9CE0-F9F3DDF7CF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AAB-E670-7697-E5A4-9DFB5CAC6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Proxy pattern</a:t>
            </a:r>
          </a:p>
        </p:txBody>
      </p:sp>
      <p:pic>
        <p:nvPicPr>
          <p:cNvPr id="3" name="Picture 2" descr="Proxy Design Pattern - Javapapers">
            <a:extLst>
              <a:ext uri="{FF2B5EF4-FFF2-40B4-BE49-F238E27FC236}">
                <a16:creationId xmlns:a16="http://schemas.microsoft.com/office/drawing/2014/main" id="{BEAD6C55-8065-806C-C9FA-9B36F0528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541" y="3429000"/>
            <a:ext cx="2281070" cy="286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12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C596-F684-6862-7ADF-0DA5992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223-3DB4-8397-EAF9-37F46833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surrogate or placeholder for another object to control access to it.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DE585-74E7-D27B-7408-CF833159B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747" y="2812034"/>
            <a:ext cx="7331978" cy="31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161646-348C-16D0-D7BD-20DAC1BC7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02" y="826632"/>
            <a:ext cx="9947555" cy="465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2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57B0E-D885-6057-FE2D-8984C3310CA3}"/>
              </a:ext>
            </a:extLst>
          </p:cNvPr>
          <p:cNvSpPr txBox="1"/>
          <p:nvPr/>
        </p:nvSpPr>
        <p:spPr>
          <a:xfrm>
            <a:off x="1375794" y="1551963"/>
            <a:ext cx="8858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image1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RealImage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"image1.jpeg"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image2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RealImage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"image2.jpeg"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image3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RealImage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"image3.jpeg"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image3.Display();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BC242-705B-9C64-F97B-1C4AB0347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623" y="2752292"/>
            <a:ext cx="5425910" cy="12802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9A1C3C-60FA-81A4-6D6D-70C600015887}"/>
              </a:ext>
            </a:extLst>
          </p:cNvPr>
          <p:cNvSpPr txBox="1"/>
          <p:nvPr/>
        </p:nvSpPr>
        <p:spPr>
          <a:xfrm>
            <a:off x="1266737" y="4330770"/>
            <a:ext cx="7449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image1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ProxyImage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"image1.jpeg"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image2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ProxyImage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"image2.jpeg"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image3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ProxyImage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"image3.jpeg"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image3.Display();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ABCAC4-25A2-4B40-ECFB-09572EA76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623" y="5611041"/>
            <a:ext cx="5197290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8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C1C4-86F6-DFA8-25AD-DC8B5FE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57B0E-D885-6057-FE2D-8984C3310CA3}"/>
              </a:ext>
            </a:extLst>
          </p:cNvPr>
          <p:cNvSpPr txBox="1"/>
          <p:nvPr/>
        </p:nvSpPr>
        <p:spPr>
          <a:xfrm>
            <a:off x="1375794" y="1551963"/>
            <a:ext cx="88587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ProxyImage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Image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RealImage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realImage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filePath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ProxyImage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filePath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 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_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filePath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filePath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Display()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(_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realImage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realImage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RealImage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(_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filePath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realImage.Display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50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451</TotalTime>
  <Words>165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Cascadia Mono</vt:lpstr>
      <vt:lpstr>Office Theme</vt:lpstr>
      <vt:lpstr>Proxy pattern</vt:lpstr>
      <vt:lpstr>Intent</vt:lpstr>
      <vt:lpstr>PowerPoint Presentation</vt:lpstr>
      <vt:lpstr>Demo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pattern</dc:title>
  <dc:creator>MOD Administrator</dc:creator>
  <cp:lastModifiedBy>kannan sudhakaran</cp:lastModifiedBy>
  <cp:revision>39</cp:revision>
  <dcterms:created xsi:type="dcterms:W3CDTF">2023-11-13T08:35:40Z</dcterms:created>
  <dcterms:modified xsi:type="dcterms:W3CDTF">2023-11-24T06:24:03Z</dcterms:modified>
</cp:coreProperties>
</file>