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0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2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01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7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0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69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8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8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5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6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76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A0F93-5580-48FE-B803-5AB4A5127F3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72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AAAB-E670-7697-E5A4-9DFB5CAC6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Chain of Responsibility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47474-736D-38AE-B0DB-AF8EF376F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880" y="3749879"/>
            <a:ext cx="3866632" cy="263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2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7223-3DB4-8397-EAF9-37F46833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64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Avoid coupling the sender of a request to its receiver by giving more than one object a chance to handle the request. Chain the receiving objects and pass the request along the chain until an object handles it.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F1146-0FBB-2F7F-F399-251B7F787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796" y="2960468"/>
            <a:ext cx="6614733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22A61-35E1-2A64-9EC6-DB87F5BCF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704" y="1690688"/>
            <a:ext cx="7483488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8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2AB88-AD5C-A4F5-7420-27A2C12F77A1}"/>
              </a:ext>
            </a:extLst>
          </p:cNvPr>
          <p:cNvSpPr txBox="1"/>
          <p:nvPr/>
        </p:nvSpPr>
        <p:spPr>
          <a:xfrm>
            <a:off x="2441197" y="1560355"/>
            <a:ext cx="95634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HomeStatusDTO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dto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HomeStatusDTO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dto.LightsOff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dto.AlarmsOn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dto.LocksOn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LIghtsChecker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lights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LIghtsChecker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AlarmChecker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alarm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AlarmChecker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LockChecker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locks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LockChecker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lights.SucceedWith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(alarm);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alarm.SucceedWith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(locks);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lights.Check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dto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90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64" y="0"/>
            <a:ext cx="10515600" cy="1325563"/>
          </a:xfrm>
        </p:spPr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2AB88-AD5C-A4F5-7420-27A2C12F77A1}"/>
              </a:ext>
            </a:extLst>
          </p:cNvPr>
          <p:cNvSpPr txBox="1"/>
          <p:nvPr/>
        </p:nvSpPr>
        <p:spPr>
          <a:xfrm>
            <a:off x="2486637" y="582067"/>
            <a:ext cx="956344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abstract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HomeSecurityCheckerBase</a:t>
            </a:r>
            <a:endParaRPr lang="en-IN" sz="18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HomeSecurityCheckerBase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_next;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abstract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Check(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HomeStatusDTO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status);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SucceedWith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HomeSecurityCheckerBase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checker)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IN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._next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checker;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Next(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HomeStatusDTO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dto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IN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._next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._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next.Check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dto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72394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64" y="0"/>
            <a:ext cx="10515600" cy="1325563"/>
          </a:xfrm>
        </p:spPr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2AB88-AD5C-A4F5-7420-27A2C12F77A1}"/>
              </a:ext>
            </a:extLst>
          </p:cNvPr>
          <p:cNvSpPr txBox="1"/>
          <p:nvPr/>
        </p:nvSpPr>
        <p:spPr>
          <a:xfrm>
            <a:off x="2486637" y="582067"/>
            <a:ext cx="95634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AlarmChecker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HomeSecurityCheckerBase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Check(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HomeStatusDTO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status)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"checking alarm.."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status.AlarmsOn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Exception(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"Alarms are not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off..Abort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IN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.Next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(status);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887776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64" y="0"/>
            <a:ext cx="10515600" cy="1325563"/>
          </a:xfrm>
        </p:spPr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2AB88-AD5C-A4F5-7420-27A2C12F77A1}"/>
              </a:ext>
            </a:extLst>
          </p:cNvPr>
          <p:cNvSpPr txBox="1"/>
          <p:nvPr/>
        </p:nvSpPr>
        <p:spPr>
          <a:xfrm>
            <a:off x="2486637" y="582067"/>
            <a:ext cx="95634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LIghtsChecker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HomeSecurityCheckerBase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Check(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HomeStatusDTO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status)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"checking lights.."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status.LightsOff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Exception(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"Lights are not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off..Abort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}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IN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.Next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(status);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797297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200</TotalTime>
  <Words>329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Cascadia Mono</vt:lpstr>
      <vt:lpstr>Office Theme</vt:lpstr>
      <vt:lpstr>Chain of Responsibility pattern</vt:lpstr>
      <vt:lpstr>Intent</vt:lpstr>
      <vt:lpstr>Demo</vt:lpstr>
      <vt:lpstr>Demo</vt:lpstr>
      <vt:lpstr>Demo</vt:lpstr>
      <vt:lpstr>Demo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Interpreter pattern</dc:title>
  <dc:creator>MOD Administrator</dc:creator>
  <cp:lastModifiedBy>kannan sudhakaran</cp:lastModifiedBy>
  <cp:revision>45</cp:revision>
  <dcterms:created xsi:type="dcterms:W3CDTF">2023-11-13T08:35:40Z</dcterms:created>
  <dcterms:modified xsi:type="dcterms:W3CDTF">2023-11-30T01:24:35Z</dcterms:modified>
</cp:coreProperties>
</file>