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Command pattern</a:t>
            </a:r>
          </a:p>
        </p:txBody>
      </p:sp>
      <p:pic>
        <p:nvPicPr>
          <p:cNvPr id="3" name="Picture 2" descr="Command in C++ / Design Patterns">
            <a:extLst>
              <a:ext uri="{FF2B5EF4-FFF2-40B4-BE49-F238E27FC236}">
                <a16:creationId xmlns:a16="http://schemas.microsoft.com/office/drawing/2014/main" id="{01F8A62C-A224-E6A8-ED4B-34372252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41" y="4059310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6415"/>
          </a:xfrm>
        </p:spPr>
        <p:txBody>
          <a:bodyPr>
            <a:normAutofit/>
          </a:bodyPr>
          <a:lstStyle/>
          <a:p>
            <a:r>
              <a:rPr lang="en-US" dirty="0"/>
              <a:t>Encapsulate a request as an object, thereby letting you parameterize clients with different requests, queue or log requests, and support undoable operations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BA197-024A-3F7B-288C-913F3AE1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6" y="3429000"/>
            <a:ext cx="900000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29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Command pattern</vt:lpstr>
      <vt:lpstr>Intent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35</cp:revision>
  <dcterms:created xsi:type="dcterms:W3CDTF">2023-11-13T08:35:40Z</dcterms:created>
  <dcterms:modified xsi:type="dcterms:W3CDTF">2023-11-28T14:49:14Z</dcterms:modified>
</cp:coreProperties>
</file>