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8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6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6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A0F93-5580-48FE-B803-5AB4A5127F3F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AAB-E670-7697-E5A4-9DFB5CAC6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Interpreter pattern</a:t>
            </a:r>
          </a:p>
        </p:txBody>
      </p:sp>
      <p:pic>
        <p:nvPicPr>
          <p:cNvPr id="1026" name="Picture 2" descr="Interpreter Icon - Download in Glyph Style">
            <a:extLst>
              <a:ext uri="{FF2B5EF4-FFF2-40B4-BE49-F238E27FC236}">
                <a16:creationId xmlns:a16="http://schemas.microsoft.com/office/drawing/2014/main" id="{8062554A-661F-0E2B-CEED-C6E6656D5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078" y="442991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12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223-3DB4-8397-EAF9-37F46833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 language, define a representation for its grammar along with an interpreter that uses the representation to interpret sentences in language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4767C-40DA-39CD-8A11-B703B48F1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316" y="2936146"/>
            <a:ext cx="5527566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BEBF-65C1-BEF9-C3DC-A913CF356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Interpreter Pattern typically involves defining a grammar and implementing an interpreter to interpret sentences in that grammar.</a:t>
            </a:r>
          </a:p>
          <a:p>
            <a:r>
              <a:rPr lang="en-US" dirty="0"/>
              <a:t>This Pattern interprets grammar in code solutions</a:t>
            </a:r>
          </a:p>
          <a:p>
            <a:r>
              <a:rPr lang="en-US" dirty="0"/>
              <a:t>Every grammar is a class</a:t>
            </a:r>
          </a:p>
          <a:p>
            <a:r>
              <a:rPr lang="en-US" dirty="0"/>
              <a:t>Context contains the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54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BNF notation for UPC bar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8E1367-ABCF-B53E-803C-16DA3DED6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64" y="2152539"/>
            <a:ext cx="10059272" cy="2552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2A1411-7549-47A8-906C-75BA3EA53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08" y="4123764"/>
            <a:ext cx="3824844" cy="188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7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BEBF-65C1-BEF9-C3DC-A913CF356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ABFA6-E97E-833D-9F31-04A77ADC7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261" y="2298318"/>
            <a:ext cx="6651624" cy="340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8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3355A1-634B-8FF6-5D61-11B9BB9E3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537" y="2085775"/>
            <a:ext cx="6975263" cy="415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5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91</TotalTime>
  <Words>71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Interpreter pattern</vt:lpstr>
      <vt:lpstr>Intent</vt:lpstr>
      <vt:lpstr>Interpreter pattern</vt:lpstr>
      <vt:lpstr>BNF notation for UPC bar code</vt:lpstr>
      <vt:lpstr>Demo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pattern</dc:title>
  <dc:creator>MOD Administrator</dc:creator>
  <cp:lastModifiedBy>kannan sudhakaran</cp:lastModifiedBy>
  <cp:revision>9</cp:revision>
  <dcterms:created xsi:type="dcterms:W3CDTF">2023-11-13T08:35:40Z</dcterms:created>
  <dcterms:modified xsi:type="dcterms:W3CDTF">2023-11-25T10:56:24Z</dcterms:modified>
</cp:coreProperties>
</file>