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Iterator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C8AF-4273-759F-F3D9-E72B3077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440" y="4175291"/>
            <a:ext cx="2820008" cy="16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/>
          <a:lstStyle/>
          <a:p>
            <a:r>
              <a:rPr lang="en-US" dirty="0"/>
              <a:t>Provide a way to access the elements of an aggregate object sequentially without exposing its underlying representation.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64623-9A87-7914-34A9-2FE7A998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1" y="2899631"/>
            <a:ext cx="8702794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BBE4-F1D9-F8EB-0157-97C771B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43" y="1174732"/>
            <a:ext cx="4541914" cy="5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24419" y="956348"/>
            <a:ext cx="95634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repo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NamesRepository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abc,pqr,lmno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enumerator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repo.CreateEnumerator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enumerator.GetType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enumerator.MoveNext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enumerator.Current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repo)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(item?.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()?.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repo.AddName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"kannan"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repo)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(item?.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()?.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ToUpper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9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86637" y="582067"/>
            <a:ext cx="95634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NamesRepository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_names;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NamesRepository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namesCsvList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_names =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namesCsvList.Split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NamesArrayEnumerator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CreateEnumerator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Resize the array to accommodate the new name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Array.Resize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_names,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names.Length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+ 1);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the new name to the end of the array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_names[_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names.Length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- 1]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077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AB88-AD5C-A4F5-7420-27A2C12F77A1}"/>
              </a:ext>
            </a:extLst>
          </p:cNvPr>
          <p:cNvSpPr txBox="1"/>
          <p:nvPr/>
        </p:nvSpPr>
        <p:spPr>
          <a:xfrm>
            <a:off x="2486637" y="582067"/>
            <a:ext cx="95634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NamesArrayEnumerator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NamesRepository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_repo;</a:t>
            </a:r>
          </a:p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-1;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NamesArrayEnumerator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NamesRepository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repso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_repo = 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repso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</a:t>
            </a:r>
          </a:p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= _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repo._names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[index];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index++;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&lt; _repo._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names.Length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Reset()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index = -1;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239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368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Iterator pattern</vt:lpstr>
      <vt:lpstr>Intent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36</cp:revision>
  <dcterms:created xsi:type="dcterms:W3CDTF">2023-11-13T08:35:40Z</dcterms:created>
  <dcterms:modified xsi:type="dcterms:W3CDTF">2023-11-18T11:39:44Z</dcterms:modified>
</cp:coreProperties>
</file>