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AAB-E670-7697-E5A4-9DFB5CAC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Mediator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81A8E-1F24-A2E3-88FE-ED7BAA294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881" y="4105173"/>
            <a:ext cx="3493404" cy="179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2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64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 an object that encapsulates how a set of objects interact. Mediator promotes loose coupling by keeping objects from referring to each other explicitly, and it lets you vary their interaction independently.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9F0EC4-1998-321D-A20F-8C19F02D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701" y="3456977"/>
            <a:ext cx="7353937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automation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4A0310-2EF5-A214-5ECF-2BD2FAF23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407" y="1690688"/>
            <a:ext cx="7306812" cy="464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28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automation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7080DA-6538-0BD1-F31E-F5508E710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840" y="583240"/>
            <a:ext cx="5647933" cy="555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81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447</TotalTime>
  <Words>42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Mediator pattern</vt:lpstr>
      <vt:lpstr>Intent</vt:lpstr>
      <vt:lpstr>Home automation</vt:lpstr>
      <vt:lpstr>Home automation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MOD Administrator</dc:creator>
  <cp:lastModifiedBy>kannan sudhakaran</cp:lastModifiedBy>
  <cp:revision>32</cp:revision>
  <dcterms:created xsi:type="dcterms:W3CDTF">2023-11-13T08:35:40Z</dcterms:created>
  <dcterms:modified xsi:type="dcterms:W3CDTF">2023-11-27T04:29:26Z</dcterms:modified>
</cp:coreProperties>
</file>