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Memento pattern</a:t>
            </a:r>
          </a:p>
        </p:txBody>
      </p:sp>
      <p:pic>
        <p:nvPicPr>
          <p:cNvPr id="1026" name="Picture 2" descr="Memento">
            <a:extLst>
              <a:ext uri="{FF2B5EF4-FFF2-40B4-BE49-F238E27FC236}">
                <a16:creationId xmlns:a16="http://schemas.microsoft.com/office/drawing/2014/main" id="{DD17AF16-4F9A-FBB7-E20B-B3766DC95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66" y="4511923"/>
            <a:ext cx="34575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415"/>
          </a:xfrm>
        </p:spPr>
        <p:txBody>
          <a:bodyPr/>
          <a:lstStyle/>
          <a:p>
            <a:r>
              <a:rPr lang="en-US" dirty="0"/>
              <a:t>Without violating encapsulation, capture and externalize an object's internal state so that the object can be restored to this state later.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5B6FC-2F23-BE0B-B46F-F5DBB68F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16" y="3206636"/>
            <a:ext cx="8436071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542</TotalTime>
  <Words>27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Memento pattern</vt:lpstr>
      <vt:lpstr>Intent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32</cp:revision>
  <dcterms:created xsi:type="dcterms:W3CDTF">2023-11-13T08:35:40Z</dcterms:created>
  <dcterms:modified xsi:type="dcterms:W3CDTF">2023-11-30T14:27:02Z</dcterms:modified>
</cp:coreProperties>
</file>