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Observer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E74E8-30DD-F09C-D062-46A5D352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36" y="3509963"/>
            <a:ext cx="4387434" cy="30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>
            <a:normAutofit/>
          </a:bodyPr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DB858-E77C-3C95-6BCD-5467DF29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5" y="3371917"/>
            <a:ext cx="7742010" cy="31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6115A-85E9-16A3-5498-B0A9F548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3" y="1481921"/>
            <a:ext cx="8237934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381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452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Observer pattern</vt:lpstr>
      <vt:lpstr>Intent</vt:lpstr>
      <vt:lpstr>Model change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37</cp:revision>
  <dcterms:created xsi:type="dcterms:W3CDTF">2023-11-13T08:35:40Z</dcterms:created>
  <dcterms:modified xsi:type="dcterms:W3CDTF">2023-11-27T08:23:26Z</dcterms:modified>
</cp:coreProperties>
</file>