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State pattern</a:t>
            </a:r>
          </a:p>
        </p:txBody>
      </p:sp>
      <p:pic>
        <p:nvPicPr>
          <p:cNvPr id="3" name="Picture 2" descr="State">
            <a:extLst>
              <a:ext uri="{FF2B5EF4-FFF2-40B4-BE49-F238E27FC236}">
                <a16:creationId xmlns:a16="http://schemas.microsoft.com/office/drawing/2014/main" id="{7D9F3598-DBF6-320D-5461-AACC5585B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09" y="4430698"/>
            <a:ext cx="25812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a new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14740-0968-0089-9B78-5E204FED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087" y="1690688"/>
            <a:ext cx="5166808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8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21835-B2EF-E08D-9EDA-6C93EFBD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129" y="1592124"/>
            <a:ext cx="5342083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04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05533-F491-0384-8324-5D0BCFB4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31" y="1597532"/>
            <a:ext cx="7986452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0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0D06E-921F-8D3A-7773-97D591F9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083" y="1595964"/>
            <a:ext cx="5456393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2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CD900-EAD7-3AF3-40C7-CA1BE9C09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30" y="1545662"/>
            <a:ext cx="6226080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04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3E572-0B1A-40CA-23DC-F45898C04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866" y="1288769"/>
            <a:ext cx="6226080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36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6028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6415"/>
          </a:xfrm>
        </p:spPr>
        <p:txBody>
          <a:bodyPr/>
          <a:lstStyle/>
          <a:p>
            <a:r>
              <a:rPr lang="en-US" dirty="0"/>
              <a:t>Allow an object to alter its behavior when its internal state changes. The object will appear to change its class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FF4C8-9AF4-F614-9F0F-AF666D703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357" y="3429000"/>
            <a:ext cx="7757832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6415"/>
          </a:xfrm>
        </p:spPr>
        <p:txBody>
          <a:bodyPr/>
          <a:lstStyle/>
          <a:p>
            <a:r>
              <a:rPr lang="en-US" dirty="0"/>
              <a:t>Allow an object to alter its behavior when its internal state changes. The object will appear to change its class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15946-CC6C-5086-1803-71F91EA0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17" y="2933186"/>
            <a:ext cx="8428450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0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Pattern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D7F2F0-BD74-8300-8159-A9F975F2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85" y="1981444"/>
            <a:ext cx="6256562" cy="4511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38C8BD-BFD9-0C49-ACDD-797321B5A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85" y="2133844"/>
            <a:ext cx="6256562" cy="4511431"/>
          </a:xfrm>
          <a:prstGeom prst="rect">
            <a:avLst/>
          </a:prstGeom>
        </p:spPr>
      </p:pic>
      <p:pic>
        <p:nvPicPr>
          <p:cNvPr id="1026" name="Picture 2" descr="Images">
            <a:extLst>
              <a:ext uri="{FF2B5EF4-FFF2-40B4-BE49-F238E27FC236}">
                <a16:creationId xmlns:a16="http://schemas.microsoft.com/office/drawing/2014/main" id="{6D635CAB-28FB-5C4B-D4C4-CB811B90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509" y="1012770"/>
            <a:ext cx="858623" cy="142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74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Without state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DF906-38CF-887B-488A-69CF6311F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3" y="1690688"/>
            <a:ext cx="5777218" cy="5251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94FEBC-F631-C51E-39F3-79DB806C3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661" y="1898468"/>
            <a:ext cx="5891556" cy="48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4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Without state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DB624-FD58-00AB-1637-A0712824B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5" y="1447331"/>
            <a:ext cx="11301439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0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Without state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473F0-3D32-62CF-7975-A989D079B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9381"/>
            <a:ext cx="10745131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9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Without state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9418B-9BF8-261C-02DF-D35F4F28A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71" y="1288016"/>
            <a:ext cx="10515600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7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Without state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EF368-021D-82E1-B20B-51E1D0C9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6" y="0"/>
            <a:ext cx="10050010" cy="636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9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357</TotalTime>
  <Words>78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State pattern</vt:lpstr>
      <vt:lpstr>Intent</vt:lpstr>
      <vt:lpstr>Intent</vt:lpstr>
      <vt:lpstr>State Pattern</vt:lpstr>
      <vt:lpstr>Without state pattern</vt:lpstr>
      <vt:lpstr>Without state pattern</vt:lpstr>
      <vt:lpstr>Without state pattern</vt:lpstr>
      <vt:lpstr>Without state pattern</vt:lpstr>
      <vt:lpstr>Without state pattern</vt:lpstr>
      <vt:lpstr>Adding a new state</vt:lpstr>
      <vt:lpstr>State Pattern</vt:lpstr>
      <vt:lpstr>State Pattern</vt:lpstr>
      <vt:lpstr>State Pattern</vt:lpstr>
      <vt:lpstr>State Pattern</vt:lpstr>
      <vt:lpstr>State Pattern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49</cp:revision>
  <dcterms:created xsi:type="dcterms:W3CDTF">2023-11-13T08:35:40Z</dcterms:created>
  <dcterms:modified xsi:type="dcterms:W3CDTF">2023-11-30T06:04:49Z</dcterms:modified>
</cp:coreProperties>
</file>