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Strategy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20E71-541E-EABB-EA61-D5EBB3C2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629" y="4435537"/>
            <a:ext cx="3581710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415"/>
          </a:xfrm>
        </p:spPr>
        <p:txBody>
          <a:bodyPr>
            <a:normAutofit/>
          </a:bodyPr>
          <a:lstStyle/>
          <a:p>
            <a:r>
              <a:rPr lang="en-US" dirty="0"/>
              <a:t>Define a family of algorithms, encapsulate each one, and make them </a:t>
            </a:r>
            <a:r>
              <a:rPr lang="en-US" dirty="0" err="1"/>
              <a:t>interchangeable.Strategy</a:t>
            </a:r>
            <a:r>
              <a:rPr lang="en-US" dirty="0"/>
              <a:t> lets the algorithm vary independently from clients that use it.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005C7-BD4A-D5E2-6E55-A48DA57F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597" y="3535961"/>
            <a:ext cx="8512030" cy="297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4" y="0"/>
            <a:ext cx="10515600" cy="1325563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9729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210</TotalTime>
  <Words>31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Strategy Pattern</vt:lpstr>
      <vt:lpstr>Intent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52</cp:revision>
  <dcterms:created xsi:type="dcterms:W3CDTF">2023-11-13T08:35:40Z</dcterms:created>
  <dcterms:modified xsi:type="dcterms:W3CDTF">2023-11-28T03:56:48Z</dcterms:modified>
</cp:coreProperties>
</file>