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Template Method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AF8AE-7080-8B14-BC0A-F3534ABE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116" y="3627409"/>
            <a:ext cx="5209214" cy="3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415"/>
          </a:xfrm>
        </p:spPr>
        <p:txBody>
          <a:bodyPr>
            <a:normAutofit/>
          </a:bodyPr>
          <a:lstStyle/>
          <a:p>
            <a:r>
              <a:rPr lang="en-US" dirty="0"/>
              <a:t>Define the skeleton of an algorithm in an operation, deferring some steps to </a:t>
            </a:r>
            <a:r>
              <a:rPr lang="en-US" dirty="0" err="1"/>
              <a:t>subclasses.Template</a:t>
            </a:r>
            <a:r>
              <a:rPr lang="en-US" dirty="0"/>
              <a:t> Method lets subclasses redefine certain steps of an algorithm without changing the algorithm's structure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7DDA7-8199-6D68-DC56-C54C843D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445" y="3032621"/>
            <a:ext cx="6855445" cy="371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4" y="0"/>
            <a:ext cx="10515600" cy="1325563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9729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204</TotalTime>
  <Words>36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Template Method Pattern</vt:lpstr>
      <vt:lpstr>Intent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49</cp:revision>
  <dcterms:created xsi:type="dcterms:W3CDTF">2023-11-13T08:35:40Z</dcterms:created>
  <dcterms:modified xsi:type="dcterms:W3CDTF">2023-11-28T03:49:35Z</dcterms:modified>
</cp:coreProperties>
</file>