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8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8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6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6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A0F93-5580-48FE-B803-5AB4A5127F3F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AAAB-E670-7697-E5A4-9DFB5CAC6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Visitor pattern</a:t>
            </a:r>
          </a:p>
        </p:txBody>
      </p:sp>
      <p:pic>
        <p:nvPicPr>
          <p:cNvPr id="1026" name="Picture 2" descr="Visitor icon - Download on Iconfinder on Iconfinder">
            <a:extLst>
              <a:ext uri="{FF2B5EF4-FFF2-40B4-BE49-F238E27FC236}">
                <a16:creationId xmlns:a16="http://schemas.microsoft.com/office/drawing/2014/main" id="{EEB9F7C9-2328-1F46-5264-F9C38F7BC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249" y="408557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12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223-3DB4-8397-EAF9-37F46833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22" y="1451959"/>
            <a:ext cx="10515600" cy="1496415"/>
          </a:xfrm>
        </p:spPr>
        <p:txBody>
          <a:bodyPr/>
          <a:lstStyle/>
          <a:p>
            <a:r>
              <a:rPr lang="en-US" dirty="0"/>
              <a:t>Represent an operation to be performed on the elements of an object structure. Visitor lets you define a new operation without changing the classes of the elements on which it operates.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A5D37-2AC0-7A93-ACA3-4EC7A3B08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46" y="2709644"/>
            <a:ext cx="6029757" cy="40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Visitor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BEBF-65C1-BEF9-C3DC-A913CF356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D9C8A-29A0-5093-C500-C3A7D18C6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71" y="1322602"/>
            <a:ext cx="10049362" cy="529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4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Visitor pattern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69EE3E-C7C6-1FC1-40DC-6DC81F85C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543" y="1862954"/>
            <a:ext cx="4738491" cy="3593209"/>
          </a:xfrm>
        </p:spPr>
      </p:pic>
    </p:spTree>
    <p:extLst>
      <p:ext uri="{BB962C8B-B14F-4D97-AF65-F5344CB8AC3E}">
        <p14:creationId xmlns:p14="http://schemas.microsoft.com/office/powerpoint/2010/main" val="129559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Visitor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8935F-7A11-A66A-6C65-989C1CBA3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41" y="1474410"/>
            <a:ext cx="6545920" cy="430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2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Visitor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EC7C2-840F-FCB2-3EE1-28722A17F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B8AE0-3E75-870B-FC10-40FA46C66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28" y="1836652"/>
            <a:ext cx="9274344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3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Visitor pattern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C1464F-A169-97C1-FC01-0608246F0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5081" y="1825625"/>
            <a:ext cx="6481837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ED81DE-A1A5-99C5-A8C4-87F831000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33" y="1761433"/>
            <a:ext cx="8926379" cy="447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9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Visitor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A1490-C7D2-B218-7794-EBD011374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29" y="1690688"/>
            <a:ext cx="8795158" cy="475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5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6028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261</TotalTime>
  <Words>49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Visitor pattern</vt:lpstr>
      <vt:lpstr>Intent</vt:lpstr>
      <vt:lpstr>Visitor pattern</vt:lpstr>
      <vt:lpstr>Visitor pattern</vt:lpstr>
      <vt:lpstr>Visitor pattern</vt:lpstr>
      <vt:lpstr>Visitor pattern</vt:lpstr>
      <vt:lpstr>Visitor pattern</vt:lpstr>
      <vt:lpstr>Visitor pattern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pattern</dc:title>
  <dc:creator>MOD Administrator</dc:creator>
  <cp:lastModifiedBy>kannan sudhakaran</cp:lastModifiedBy>
  <cp:revision>33</cp:revision>
  <dcterms:created xsi:type="dcterms:W3CDTF">2023-11-13T08:35:40Z</dcterms:created>
  <dcterms:modified xsi:type="dcterms:W3CDTF">2023-11-29T05:27:42Z</dcterms:modified>
</cp:coreProperties>
</file>