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856" autoAdjust="0"/>
  </p:normalViewPr>
  <p:slideViewPr>
    <p:cSldViewPr snapToGrid="0">
      <p:cViewPr varScale="1">
        <p:scale>
          <a:sx n="44" d="100"/>
          <a:sy n="44" d="100"/>
        </p:scale>
        <p:origin x="21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61EAD-8306-4A49-97BC-C735A0A71CA5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4A191-9134-4E81-9997-B760D3C99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1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https://learning.oreilly.com/library/view/spring-security-in/9781617297731/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4A191-9134-4E81-9997-B760D3C99EA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https://learning.oreilly.com/library/view/spring-security-in/9781617297731/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4A191-9134-4E81-9997-B760D3C99EA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4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https://learning.oreilly.com/library/view/spring-security-in/9781617297731/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4A191-9134-4E81-9997-B760D3C99EA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4BB6-EE4E-0AD9-9D63-DC258396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F0F46-E441-06B0-0E79-8B727B49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B5C8-7CC9-A0F5-AA87-4E455C53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0D36-A2DE-9FDA-A753-99A2D267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31D7-73C1-8D43-E13D-F8E354DC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5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7AEC-BD82-CAD5-77C4-6A6B5999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C2F95-47B9-F861-CC42-6CD97306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4C7C-3CA0-D36F-291B-3E67555A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FB18-E7BD-795E-9ACD-B3BEC245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9B57-ABDB-39DE-C504-485A58C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BE88A-8CF7-E85B-A499-9C403B6CA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17BC6-4240-65C6-259D-E69EB5E42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6969-E508-9029-8F34-BEBE5063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2871-7D20-907C-4CC7-3B004ECD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7827-C376-2D6F-AAB2-842C6E5A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D3C1-F175-5697-F1BF-2C91C3AF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5C36-37FC-4DCA-52D3-A675720A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7EC5-24F7-22CA-45F2-46AFA303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A921A-7F79-E106-1E11-108066CA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3D7B-32F0-1AF0-B3D6-65C8A696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B93E-E764-C920-B4B6-6C14434F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1FAFB-DDE5-4A49-7CDB-016DA859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BDF7-7BA2-03DE-AA92-184C3E93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453A-B568-9988-2C69-B8F4086C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D8FB-EA84-3B42-65CB-0083157C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3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2CB8-6C8A-0C3D-33AC-557DB97D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7D36-DF4F-CAA0-9F27-5D9EBDBE6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3E5BD-6B23-57EF-EB4B-31FA0BDC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05618-EFA4-980B-8B73-B5CA82C0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175D-1737-30FF-184B-39359B58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1038-9944-3C95-D395-DB5C2036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8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9CE8-D474-D2DB-91A1-2E815CF5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B7F97-B9C2-7437-2991-7B6FB5C8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06F74-9E7F-2362-30A2-27711B98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D7293-8AE7-62B2-2868-8C6AB7D12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E41EE-4DCE-A680-1CAA-0CAA84B1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7B5AD-4720-BEA8-49C4-4DB071CB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2568-4C1F-DF41-08BF-128C0CEF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0077C-8A4E-E242-5DD5-A545F95C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8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C830-781E-D70A-0E20-0E3A4C05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76A59-2903-203E-18C0-1C79C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AA741-8730-C98B-977A-5C3D83D6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86263-2D62-7696-780B-641F9505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CBC4B-4DDA-0D7E-6755-2EB6DB16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9A2D5-1BB0-E99F-D209-FDBB955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3BC1-4373-80B3-97BD-6BB90B06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FBD0-C96D-1860-1239-8CFEC91C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F5E5-8B29-FADC-C1D8-D0617194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F6CF-AC1F-E4A6-B828-65094462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9FA5-391F-B60D-20AB-A805EFB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DC9C4-F18A-473E-3ADE-8B83135A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121E-BCB7-3456-FCE4-E770A541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445-60F5-A144-AB63-CBDFE733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FC86A-A760-3ED5-478A-24CF05940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C7C9C-53F0-7CE9-6E7A-9EE2DBFC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BD3B-6BAE-49F6-2B35-A5CA4EA3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EFD04-9009-BF1A-C8A2-B5967FFD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3E33-F247-EF18-5FA9-80E0E94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7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604AB-9B08-5C4C-50B6-64F4BBE1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9D1F-56CE-67AB-5B78-94A2CBE5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29B4-2D44-46AB-7BF2-1C349708F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D43B-FECA-4CC4-B415-F29892BE6D97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06AD-83D9-6059-8167-F90CD12BC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FF20-1150-A556-7C09-DC019B7DA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10EE-EAD8-4C77-BD4F-6A76BAE38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0D73EB-1FDB-9954-343D-E9DA4890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50" y="324465"/>
            <a:ext cx="7897147" cy="64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2CF2-8BE9-A42F-DA1D-4E3ADD6F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AFEB-955A-28E8-42B7-F6155B80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8C019-49EE-CDA1-ADE7-3DD167F1F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8731"/>
            <a:ext cx="9758363" cy="57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628-35BE-2584-159E-D3A306EA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451D-F384-FE21-5C34-6732D63E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A22B5C-FF4D-3777-C072-662CBFEC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9" y="276634"/>
            <a:ext cx="10940961" cy="56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7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Sudhakaran</dc:creator>
  <cp:lastModifiedBy>Kannan Sudhakaran</cp:lastModifiedBy>
  <cp:revision>5</cp:revision>
  <dcterms:created xsi:type="dcterms:W3CDTF">2023-07-22T09:38:06Z</dcterms:created>
  <dcterms:modified xsi:type="dcterms:W3CDTF">2023-07-22T10:21:41Z</dcterms:modified>
</cp:coreProperties>
</file>