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FD996-782D-4FDB-AD6B-87ADFF1F97E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093BA0B-EA0F-4E97-B988-64A7C81E8232}">
      <dgm:prSet/>
      <dgm:spPr/>
      <dgm:t>
        <a:bodyPr/>
        <a:lstStyle/>
        <a:p>
          <a:pPr>
            <a:defRPr cap="all"/>
          </a:pPr>
          <a:r>
            <a:rPr lang="en-US"/>
            <a:t>Many students struggle to find quality tutoring services.</a:t>
          </a:r>
        </a:p>
      </dgm:t>
    </dgm:pt>
    <dgm:pt modelId="{35306528-4C09-47EC-8332-CFB57BB0F702}" type="parTrans" cxnId="{6BFC119D-4550-4536-932D-7C598C1124F9}">
      <dgm:prSet/>
      <dgm:spPr/>
      <dgm:t>
        <a:bodyPr/>
        <a:lstStyle/>
        <a:p>
          <a:endParaRPr lang="en-US"/>
        </a:p>
      </dgm:t>
    </dgm:pt>
    <dgm:pt modelId="{8A0BA5BD-8EC8-40BE-BC60-9AF6EBAABF47}" type="sibTrans" cxnId="{6BFC119D-4550-4536-932D-7C598C1124F9}">
      <dgm:prSet/>
      <dgm:spPr/>
      <dgm:t>
        <a:bodyPr/>
        <a:lstStyle/>
        <a:p>
          <a:endParaRPr lang="en-US"/>
        </a:p>
      </dgm:t>
    </dgm:pt>
    <dgm:pt modelId="{326D52FA-36EF-4226-98F4-80B3E5AFA65F}">
      <dgm:prSet/>
      <dgm:spPr/>
      <dgm:t>
        <a:bodyPr/>
        <a:lstStyle/>
        <a:p>
          <a:pPr>
            <a:defRPr cap="all"/>
          </a:pPr>
          <a:r>
            <a:rPr lang="en-US"/>
            <a:t>Scheduling conflicts and limited access to experts.</a:t>
          </a:r>
        </a:p>
      </dgm:t>
    </dgm:pt>
    <dgm:pt modelId="{34287763-F69C-4DCF-9135-535A0228B4B2}" type="parTrans" cxnId="{2528E257-E3CB-4F8B-8D37-F4AB5C4B119A}">
      <dgm:prSet/>
      <dgm:spPr/>
      <dgm:t>
        <a:bodyPr/>
        <a:lstStyle/>
        <a:p>
          <a:endParaRPr lang="en-US"/>
        </a:p>
      </dgm:t>
    </dgm:pt>
    <dgm:pt modelId="{304620A6-52C9-4F90-BD21-F1BE24C58381}" type="sibTrans" cxnId="{2528E257-E3CB-4F8B-8D37-F4AB5C4B119A}">
      <dgm:prSet/>
      <dgm:spPr/>
      <dgm:t>
        <a:bodyPr/>
        <a:lstStyle/>
        <a:p>
          <a:endParaRPr lang="en-US"/>
        </a:p>
      </dgm:t>
    </dgm:pt>
    <dgm:pt modelId="{F9693E88-398F-4464-BED3-010020B74F35}">
      <dgm:prSet/>
      <dgm:spPr/>
      <dgm:t>
        <a:bodyPr/>
        <a:lstStyle/>
        <a:p>
          <a:pPr>
            <a:defRPr cap="all"/>
          </a:pPr>
          <a:r>
            <a:rPr lang="en-US"/>
            <a:t>Our platform simplifies the process, providing a user-friendly solution."</a:t>
          </a:r>
        </a:p>
      </dgm:t>
    </dgm:pt>
    <dgm:pt modelId="{6EFE8904-812F-40FF-8315-C728B92C8331}" type="parTrans" cxnId="{A8349371-E916-4FC0-BE23-5E23E74D8843}">
      <dgm:prSet/>
      <dgm:spPr/>
      <dgm:t>
        <a:bodyPr/>
        <a:lstStyle/>
        <a:p>
          <a:endParaRPr lang="en-US"/>
        </a:p>
      </dgm:t>
    </dgm:pt>
    <dgm:pt modelId="{9A2833D9-C79F-4872-BA82-566669B5C1E0}" type="sibTrans" cxnId="{A8349371-E916-4FC0-BE23-5E23E74D8843}">
      <dgm:prSet/>
      <dgm:spPr/>
      <dgm:t>
        <a:bodyPr/>
        <a:lstStyle/>
        <a:p>
          <a:endParaRPr lang="en-US"/>
        </a:p>
      </dgm:t>
    </dgm:pt>
    <dgm:pt modelId="{6A38219C-227E-45B1-8CEF-C5D98674FC0F}" type="pres">
      <dgm:prSet presAssocID="{8BEFD996-782D-4FDB-AD6B-87ADFF1F97EF}" presName="root" presStyleCnt="0">
        <dgm:presLayoutVars>
          <dgm:dir/>
          <dgm:resizeHandles val="exact"/>
        </dgm:presLayoutVars>
      </dgm:prSet>
      <dgm:spPr/>
    </dgm:pt>
    <dgm:pt modelId="{D7215EE6-2DE8-4591-A9C0-67173D84BB27}" type="pres">
      <dgm:prSet presAssocID="{5093BA0B-EA0F-4E97-B988-64A7C81E8232}" presName="compNode" presStyleCnt="0"/>
      <dgm:spPr/>
    </dgm:pt>
    <dgm:pt modelId="{9363DD21-E80E-4B73-9E9A-AC5A7F730AE6}" type="pres">
      <dgm:prSet presAssocID="{5093BA0B-EA0F-4E97-B988-64A7C81E823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A7D02A2-B035-4897-ABFB-07A9C7BE3984}" type="pres">
      <dgm:prSet presAssocID="{5093BA0B-EA0F-4E97-B988-64A7C81E82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D844B4E-4D39-4AD7-84FB-31778BD451E1}" type="pres">
      <dgm:prSet presAssocID="{5093BA0B-EA0F-4E97-B988-64A7C81E8232}" presName="spaceRect" presStyleCnt="0"/>
      <dgm:spPr/>
    </dgm:pt>
    <dgm:pt modelId="{6C5FB2D7-54E9-4CD5-BE3D-2B407F23019C}" type="pres">
      <dgm:prSet presAssocID="{5093BA0B-EA0F-4E97-B988-64A7C81E8232}" presName="textRect" presStyleLbl="revTx" presStyleIdx="0" presStyleCnt="3">
        <dgm:presLayoutVars>
          <dgm:chMax val="1"/>
          <dgm:chPref val="1"/>
        </dgm:presLayoutVars>
      </dgm:prSet>
      <dgm:spPr/>
    </dgm:pt>
    <dgm:pt modelId="{77F85344-2F2A-49C1-8A3A-168524089A66}" type="pres">
      <dgm:prSet presAssocID="{8A0BA5BD-8EC8-40BE-BC60-9AF6EBAABF47}" presName="sibTrans" presStyleCnt="0"/>
      <dgm:spPr/>
    </dgm:pt>
    <dgm:pt modelId="{08688208-89B1-48CC-92A3-C77A3CF148D2}" type="pres">
      <dgm:prSet presAssocID="{326D52FA-36EF-4226-98F4-80B3E5AFA65F}" presName="compNode" presStyleCnt="0"/>
      <dgm:spPr/>
    </dgm:pt>
    <dgm:pt modelId="{E8269486-69EF-407F-8642-F6D41CA2C450}" type="pres">
      <dgm:prSet presAssocID="{326D52FA-36EF-4226-98F4-80B3E5AFA6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0429546-C774-49D7-B489-1EBF14AA7533}" type="pres">
      <dgm:prSet presAssocID="{326D52FA-36EF-4226-98F4-80B3E5AFA6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05BA9FA-0F51-4E9B-AB99-22DD99419737}" type="pres">
      <dgm:prSet presAssocID="{326D52FA-36EF-4226-98F4-80B3E5AFA65F}" presName="spaceRect" presStyleCnt="0"/>
      <dgm:spPr/>
    </dgm:pt>
    <dgm:pt modelId="{9531A283-6B45-47B2-9E6C-2A7B51C6496B}" type="pres">
      <dgm:prSet presAssocID="{326D52FA-36EF-4226-98F4-80B3E5AFA65F}" presName="textRect" presStyleLbl="revTx" presStyleIdx="1" presStyleCnt="3">
        <dgm:presLayoutVars>
          <dgm:chMax val="1"/>
          <dgm:chPref val="1"/>
        </dgm:presLayoutVars>
      </dgm:prSet>
      <dgm:spPr/>
    </dgm:pt>
    <dgm:pt modelId="{19CE1098-BD31-49B9-8882-784E9E01E4FC}" type="pres">
      <dgm:prSet presAssocID="{304620A6-52C9-4F90-BD21-F1BE24C58381}" presName="sibTrans" presStyleCnt="0"/>
      <dgm:spPr/>
    </dgm:pt>
    <dgm:pt modelId="{0726D856-DE3C-44FA-B34A-6E62E336D908}" type="pres">
      <dgm:prSet presAssocID="{F9693E88-398F-4464-BED3-010020B74F35}" presName="compNode" presStyleCnt="0"/>
      <dgm:spPr/>
    </dgm:pt>
    <dgm:pt modelId="{94188B6C-6539-4D22-AB7B-FEC5EF606F01}" type="pres">
      <dgm:prSet presAssocID="{F9693E88-398F-4464-BED3-010020B74F3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E621CD9-C6C2-4293-B95F-A45C0CD4D422}" type="pres">
      <dgm:prSet presAssocID="{F9693E88-398F-4464-BED3-010020B74F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52F2C6D-B6F2-4D8B-AC08-77B7684E3581}" type="pres">
      <dgm:prSet presAssocID="{F9693E88-398F-4464-BED3-010020B74F35}" presName="spaceRect" presStyleCnt="0"/>
      <dgm:spPr/>
    </dgm:pt>
    <dgm:pt modelId="{ACBBAB2C-AD11-4060-8A36-1CD9181BC4C1}" type="pres">
      <dgm:prSet presAssocID="{F9693E88-398F-4464-BED3-010020B74F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AB2F42-E7A6-4DCB-A999-E434E73B176F}" type="presOf" srcId="{8BEFD996-782D-4FDB-AD6B-87ADFF1F97EF}" destId="{6A38219C-227E-45B1-8CEF-C5D98674FC0F}" srcOrd="0" destOrd="0" presId="urn:microsoft.com/office/officeart/2018/5/layout/IconLeafLabelList"/>
    <dgm:cxn modelId="{71B02A47-1747-42CB-9422-EAC9397E4E15}" type="presOf" srcId="{326D52FA-36EF-4226-98F4-80B3E5AFA65F}" destId="{9531A283-6B45-47B2-9E6C-2A7B51C6496B}" srcOrd="0" destOrd="0" presId="urn:microsoft.com/office/officeart/2018/5/layout/IconLeafLabelList"/>
    <dgm:cxn modelId="{2528E257-E3CB-4F8B-8D37-F4AB5C4B119A}" srcId="{8BEFD996-782D-4FDB-AD6B-87ADFF1F97EF}" destId="{326D52FA-36EF-4226-98F4-80B3E5AFA65F}" srcOrd="1" destOrd="0" parTransId="{34287763-F69C-4DCF-9135-535A0228B4B2}" sibTransId="{304620A6-52C9-4F90-BD21-F1BE24C58381}"/>
    <dgm:cxn modelId="{011D0759-DFFD-4274-B1B7-DCCC68237297}" type="presOf" srcId="{5093BA0B-EA0F-4E97-B988-64A7C81E8232}" destId="{6C5FB2D7-54E9-4CD5-BE3D-2B407F23019C}" srcOrd="0" destOrd="0" presId="urn:microsoft.com/office/officeart/2018/5/layout/IconLeafLabelList"/>
    <dgm:cxn modelId="{C0B6D663-3D06-483C-A291-EF8EFEC94F3B}" type="presOf" srcId="{F9693E88-398F-4464-BED3-010020B74F35}" destId="{ACBBAB2C-AD11-4060-8A36-1CD9181BC4C1}" srcOrd="0" destOrd="0" presId="urn:microsoft.com/office/officeart/2018/5/layout/IconLeafLabelList"/>
    <dgm:cxn modelId="{A8349371-E916-4FC0-BE23-5E23E74D8843}" srcId="{8BEFD996-782D-4FDB-AD6B-87ADFF1F97EF}" destId="{F9693E88-398F-4464-BED3-010020B74F35}" srcOrd="2" destOrd="0" parTransId="{6EFE8904-812F-40FF-8315-C728B92C8331}" sibTransId="{9A2833D9-C79F-4872-BA82-566669B5C1E0}"/>
    <dgm:cxn modelId="{6BFC119D-4550-4536-932D-7C598C1124F9}" srcId="{8BEFD996-782D-4FDB-AD6B-87ADFF1F97EF}" destId="{5093BA0B-EA0F-4E97-B988-64A7C81E8232}" srcOrd="0" destOrd="0" parTransId="{35306528-4C09-47EC-8332-CFB57BB0F702}" sibTransId="{8A0BA5BD-8EC8-40BE-BC60-9AF6EBAABF47}"/>
    <dgm:cxn modelId="{E8E2E56E-5F58-4041-A0F1-2EABC36A3D56}" type="presParOf" srcId="{6A38219C-227E-45B1-8CEF-C5D98674FC0F}" destId="{D7215EE6-2DE8-4591-A9C0-67173D84BB27}" srcOrd="0" destOrd="0" presId="urn:microsoft.com/office/officeart/2018/5/layout/IconLeafLabelList"/>
    <dgm:cxn modelId="{8A1D7169-FE42-4DB0-9D1B-8E113057C30A}" type="presParOf" srcId="{D7215EE6-2DE8-4591-A9C0-67173D84BB27}" destId="{9363DD21-E80E-4B73-9E9A-AC5A7F730AE6}" srcOrd="0" destOrd="0" presId="urn:microsoft.com/office/officeart/2018/5/layout/IconLeafLabelList"/>
    <dgm:cxn modelId="{FC86B9A0-D515-47F7-AA4B-E086C6348833}" type="presParOf" srcId="{D7215EE6-2DE8-4591-A9C0-67173D84BB27}" destId="{4A7D02A2-B035-4897-ABFB-07A9C7BE3984}" srcOrd="1" destOrd="0" presId="urn:microsoft.com/office/officeart/2018/5/layout/IconLeafLabelList"/>
    <dgm:cxn modelId="{3F14C416-944B-4104-8AC5-B8A218038CF8}" type="presParOf" srcId="{D7215EE6-2DE8-4591-A9C0-67173D84BB27}" destId="{8D844B4E-4D39-4AD7-84FB-31778BD451E1}" srcOrd="2" destOrd="0" presId="urn:microsoft.com/office/officeart/2018/5/layout/IconLeafLabelList"/>
    <dgm:cxn modelId="{2C98C90A-0296-41BE-B007-D726C10515F3}" type="presParOf" srcId="{D7215EE6-2DE8-4591-A9C0-67173D84BB27}" destId="{6C5FB2D7-54E9-4CD5-BE3D-2B407F23019C}" srcOrd="3" destOrd="0" presId="urn:microsoft.com/office/officeart/2018/5/layout/IconLeafLabelList"/>
    <dgm:cxn modelId="{A7079866-0D8E-4789-8BA0-221896AFCE81}" type="presParOf" srcId="{6A38219C-227E-45B1-8CEF-C5D98674FC0F}" destId="{77F85344-2F2A-49C1-8A3A-168524089A66}" srcOrd="1" destOrd="0" presId="urn:microsoft.com/office/officeart/2018/5/layout/IconLeafLabelList"/>
    <dgm:cxn modelId="{F637B3FC-6898-4DD9-AE38-0D87EEB020D0}" type="presParOf" srcId="{6A38219C-227E-45B1-8CEF-C5D98674FC0F}" destId="{08688208-89B1-48CC-92A3-C77A3CF148D2}" srcOrd="2" destOrd="0" presId="urn:microsoft.com/office/officeart/2018/5/layout/IconLeafLabelList"/>
    <dgm:cxn modelId="{CA6D0025-AD63-4050-A0F9-59186809E295}" type="presParOf" srcId="{08688208-89B1-48CC-92A3-C77A3CF148D2}" destId="{E8269486-69EF-407F-8642-F6D41CA2C450}" srcOrd="0" destOrd="0" presId="urn:microsoft.com/office/officeart/2018/5/layout/IconLeafLabelList"/>
    <dgm:cxn modelId="{1F74191A-0B14-4161-81C9-3A51EFB8087B}" type="presParOf" srcId="{08688208-89B1-48CC-92A3-C77A3CF148D2}" destId="{20429546-C774-49D7-B489-1EBF14AA7533}" srcOrd="1" destOrd="0" presId="urn:microsoft.com/office/officeart/2018/5/layout/IconLeafLabelList"/>
    <dgm:cxn modelId="{51DC286C-DA20-4999-96F0-0A6537A4F4A3}" type="presParOf" srcId="{08688208-89B1-48CC-92A3-C77A3CF148D2}" destId="{405BA9FA-0F51-4E9B-AB99-22DD99419737}" srcOrd="2" destOrd="0" presId="urn:microsoft.com/office/officeart/2018/5/layout/IconLeafLabelList"/>
    <dgm:cxn modelId="{4FDB39DC-4386-4D9B-9B67-D2645891B780}" type="presParOf" srcId="{08688208-89B1-48CC-92A3-C77A3CF148D2}" destId="{9531A283-6B45-47B2-9E6C-2A7B51C6496B}" srcOrd="3" destOrd="0" presId="urn:microsoft.com/office/officeart/2018/5/layout/IconLeafLabelList"/>
    <dgm:cxn modelId="{718AC4F7-E20C-458F-B7FA-2E439D29A96D}" type="presParOf" srcId="{6A38219C-227E-45B1-8CEF-C5D98674FC0F}" destId="{19CE1098-BD31-49B9-8882-784E9E01E4FC}" srcOrd="3" destOrd="0" presId="urn:microsoft.com/office/officeart/2018/5/layout/IconLeafLabelList"/>
    <dgm:cxn modelId="{418AFE71-D7BC-480F-A566-EE3BA551CC34}" type="presParOf" srcId="{6A38219C-227E-45B1-8CEF-C5D98674FC0F}" destId="{0726D856-DE3C-44FA-B34A-6E62E336D908}" srcOrd="4" destOrd="0" presId="urn:microsoft.com/office/officeart/2018/5/layout/IconLeafLabelList"/>
    <dgm:cxn modelId="{1BF39466-9FEF-44FF-AEE4-76032F13D6DB}" type="presParOf" srcId="{0726D856-DE3C-44FA-B34A-6E62E336D908}" destId="{94188B6C-6539-4D22-AB7B-FEC5EF606F01}" srcOrd="0" destOrd="0" presId="urn:microsoft.com/office/officeart/2018/5/layout/IconLeafLabelList"/>
    <dgm:cxn modelId="{05B6ADF9-975A-42D6-9517-12E84404E04B}" type="presParOf" srcId="{0726D856-DE3C-44FA-B34A-6E62E336D908}" destId="{9E621CD9-C6C2-4293-B95F-A45C0CD4D422}" srcOrd="1" destOrd="0" presId="urn:microsoft.com/office/officeart/2018/5/layout/IconLeafLabelList"/>
    <dgm:cxn modelId="{36A64C2B-6719-45FE-B11D-1893BE08B41E}" type="presParOf" srcId="{0726D856-DE3C-44FA-B34A-6E62E336D908}" destId="{252F2C6D-B6F2-4D8B-AC08-77B7684E3581}" srcOrd="2" destOrd="0" presId="urn:microsoft.com/office/officeart/2018/5/layout/IconLeafLabelList"/>
    <dgm:cxn modelId="{27B79502-F042-4E85-B521-8E4C8B7D5259}" type="presParOf" srcId="{0726D856-DE3C-44FA-B34A-6E62E336D908}" destId="{ACBBAB2C-AD11-4060-8A36-1CD9181BC4C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26D62C-0E0E-4461-B1D9-533B666DD13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7D7D4E0-41DE-422E-AE00-34315A69476E}">
      <dgm:prSet/>
      <dgm:spPr/>
      <dgm:t>
        <a:bodyPr/>
        <a:lstStyle/>
        <a:p>
          <a:pPr>
            <a:defRPr cap="all"/>
          </a:pPr>
          <a:r>
            <a:rPr lang="en-US"/>
            <a:t>"Web application designed to connect students with tutors.”</a:t>
          </a:r>
        </a:p>
      </dgm:t>
    </dgm:pt>
    <dgm:pt modelId="{E4F9EE51-9200-42FB-9502-B6B4908236ED}" type="parTrans" cxnId="{1BD71255-E2FF-4972-AE72-6EC25CE010CB}">
      <dgm:prSet/>
      <dgm:spPr/>
      <dgm:t>
        <a:bodyPr/>
        <a:lstStyle/>
        <a:p>
          <a:endParaRPr lang="en-US"/>
        </a:p>
      </dgm:t>
    </dgm:pt>
    <dgm:pt modelId="{CEF2DC06-C1D5-4A8D-BA11-F6B621B6A404}" type="sibTrans" cxnId="{1BD71255-E2FF-4972-AE72-6EC25CE010CB}">
      <dgm:prSet/>
      <dgm:spPr/>
      <dgm:t>
        <a:bodyPr/>
        <a:lstStyle/>
        <a:p>
          <a:endParaRPr lang="en-US"/>
        </a:p>
      </dgm:t>
    </dgm:pt>
    <dgm:pt modelId="{27DA30F1-5A62-4397-B7C0-5E9FFD7EA50D}">
      <dgm:prSet/>
      <dgm:spPr/>
      <dgm:t>
        <a:bodyPr/>
        <a:lstStyle/>
        <a:p>
          <a:pPr>
            <a:defRPr cap="all"/>
          </a:pPr>
          <a:r>
            <a:rPr lang="en-US"/>
            <a:t>"Facilitates online learning sessions with flexible scheduling.”</a:t>
          </a:r>
        </a:p>
      </dgm:t>
    </dgm:pt>
    <dgm:pt modelId="{FE1AB523-3CB3-44C3-936F-BF70C5FEEE16}" type="parTrans" cxnId="{E3809232-155D-453F-ACE2-ED7656B9D4EE}">
      <dgm:prSet/>
      <dgm:spPr/>
      <dgm:t>
        <a:bodyPr/>
        <a:lstStyle/>
        <a:p>
          <a:endParaRPr lang="en-US"/>
        </a:p>
      </dgm:t>
    </dgm:pt>
    <dgm:pt modelId="{53FE23C3-30EA-4A36-AB90-C445397C838C}" type="sibTrans" cxnId="{E3809232-155D-453F-ACE2-ED7656B9D4EE}">
      <dgm:prSet/>
      <dgm:spPr/>
      <dgm:t>
        <a:bodyPr/>
        <a:lstStyle/>
        <a:p>
          <a:endParaRPr lang="en-US"/>
        </a:p>
      </dgm:t>
    </dgm:pt>
    <dgm:pt modelId="{8901CA00-4211-42C8-A82F-D084B991FCCB}">
      <dgm:prSet/>
      <dgm:spPr/>
      <dgm:t>
        <a:bodyPr/>
        <a:lstStyle/>
        <a:p>
          <a:pPr>
            <a:defRPr cap="all"/>
          </a:pPr>
          <a:r>
            <a:rPr lang="en-US"/>
            <a:t>"Secure and moderated environment." </a:t>
          </a:r>
        </a:p>
      </dgm:t>
    </dgm:pt>
    <dgm:pt modelId="{5C5A6E5D-0BEF-47A1-BC99-5273CA933B08}" type="parTrans" cxnId="{3131C5F8-5C9B-4EE8-B628-97FABA54CFB1}">
      <dgm:prSet/>
      <dgm:spPr/>
      <dgm:t>
        <a:bodyPr/>
        <a:lstStyle/>
        <a:p>
          <a:endParaRPr lang="en-US"/>
        </a:p>
      </dgm:t>
    </dgm:pt>
    <dgm:pt modelId="{B0741B5A-3ABB-4728-BF07-761E47FDE592}" type="sibTrans" cxnId="{3131C5F8-5C9B-4EE8-B628-97FABA54CFB1}">
      <dgm:prSet/>
      <dgm:spPr/>
      <dgm:t>
        <a:bodyPr/>
        <a:lstStyle/>
        <a:p>
          <a:endParaRPr lang="en-US"/>
        </a:p>
      </dgm:t>
    </dgm:pt>
    <dgm:pt modelId="{F8D9DFC4-0FC1-4516-B913-C40662DECD45}">
      <dgm:prSet/>
      <dgm:spPr/>
      <dgm:t>
        <a:bodyPr/>
        <a:lstStyle/>
        <a:p>
          <a:pPr>
            <a:defRPr cap="all"/>
          </a:pPr>
          <a:r>
            <a:rPr lang="en-US"/>
            <a:t>"User roles: Student, Tutor, System Admin."</a:t>
          </a:r>
        </a:p>
      </dgm:t>
    </dgm:pt>
    <dgm:pt modelId="{FF3BDA23-AAB7-4FCA-A17C-ABCC1F0F162E}" type="parTrans" cxnId="{42612225-B4BE-43D9-9A88-965B3DA662E3}">
      <dgm:prSet/>
      <dgm:spPr/>
      <dgm:t>
        <a:bodyPr/>
        <a:lstStyle/>
        <a:p>
          <a:endParaRPr lang="en-US"/>
        </a:p>
      </dgm:t>
    </dgm:pt>
    <dgm:pt modelId="{6DC49085-C9A2-4877-8194-9F0D4024EBD7}" type="sibTrans" cxnId="{42612225-B4BE-43D9-9A88-965B3DA662E3}">
      <dgm:prSet/>
      <dgm:spPr/>
      <dgm:t>
        <a:bodyPr/>
        <a:lstStyle/>
        <a:p>
          <a:endParaRPr lang="en-US"/>
        </a:p>
      </dgm:t>
    </dgm:pt>
    <dgm:pt modelId="{FDBA8A36-3400-4FB1-83F7-1EC68ACC25F3}" type="pres">
      <dgm:prSet presAssocID="{9626D62C-0E0E-4461-B1D9-533B666DD138}" presName="root" presStyleCnt="0">
        <dgm:presLayoutVars>
          <dgm:dir/>
          <dgm:resizeHandles val="exact"/>
        </dgm:presLayoutVars>
      </dgm:prSet>
      <dgm:spPr/>
    </dgm:pt>
    <dgm:pt modelId="{AC071C3B-EDA8-4E6C-872E-C05B2C17D33D}" type="pres">
      <dgm:prSet presAssocID="{F7D7D4E0-41DE-422E-AE00-34315A69476E}" presName="compNode" presStyleCnt="0"/>
      <dgm:spPr/>
    </dgm:pt>
    <dgm:pt modelId="{8980A4A1-785A-4FD6-8428-27B37B0F1023}" type="pres">
      <dgm:prSet presAssocID="{F7D7D4E0-41DE-422E-AE00-34315A69476E}" presName="iconBgRect" presStyleLbl="bgShp" presStyleIdx="0" presStyleCnt="4"/>
      <dgm:spPr/>
    </dgm:pt>
    <dgm:pt modelId="{7E262E97-5555-4CC0-8953-747C46EFFF7C}" type="pres">
      <dgm:prSet presAssocID="{F7D7D4E0-41DE-422E-AE00-34315A6947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0EAEF06-AD3C-4808-9EAC-FA01C17C5C8D}" type="pres">
      <dgm:prSet presAssocID="{F7D7D4E0-41DE-422E-AE00-34315A69476E}" presName="spaceRect" presStyleCnt="0"/>
      <dgm:spPr/>
    </dgm:pt>
    <dgm:pt modelId="{22482231-7A1F-4EAA-9E85-F29A84E9446B}" type="pres">
      <dgm:prSet presAssocID="{F7D7D4E0-41DE-422E-AE00-34315A69476E}" presName="textRect" presStyleLbl="revTx" presStyleIdx="0" presStyleCnt="4">
        <dgm:presLayoutVars>
          <dgm:chMax val="1"/>
          <dgm:chPref val="1"/>
        </dgm:presLayoutVars>
      </dgm:prSet>
      <dgm:spPr/>
    </dgm:pt>
    <dgm:pt modelId="{CBD4E208-1826-44A1-A300-D1EE723B29D1}" type="pres">
      <dgm:prSet presAssocID="{CEF2DC06-C1D5-4A8D-BA11-F6B621B6A404}" presName="sibTrans" presStyleCnt="0"/>
      <dgm:spPr/>
    </dgm:pt>
    <dgm:pt modelId="{38DDC929-A520-4E6C-A8E5-BCA4B28728E3}" type="pres">
      <dgm:prSet presAssocID="{27DA30F1-5A62-4397-B7C0-5E9FFD7EA50D}" presName="compNode" presStyleCnt="0"/>
      <dgm:spPr/>
    </dgm:pt>
    <dgm:pt modelId="{045D701B-343E-4367-8769-4855D7BD318B}" type="pres">
      <dgm:prSet presAssocID="{27DA30F1-5A62-4397-B7C0-5E9FFD7EA50D}" presName="iconBgRect" presStyleLbl="bgShp" presStyleIdx="1" presStyleCnt="4"/>
      <dgm:spPr/>
    </dgm:pt>
    <dgm:pt modelId="{6DB9AEF2-59DE-4E21-B8B6-35A267A2DE50}" type="pres">
      <dgm:prSet presAssocID="{27DA30F1-5A62-4397-B7C0-5E9FFD7EA5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8894DB-5039-4B66-8759-025C3A47450D}" type="pres">
      <dgm:prSet presAssocID="{27DA30F1-5A62-4397-B7C0-5E9FFD7EA50D}" presName="spaceRect" presStyleCnt="0"/>
      <dgm:spPr/>
    </dgm:pt>
    <dgm:pt modelId="{4E9CEA41-1091-4E95-A1DD-C93DBCBF72AC}" type="pres">
      <dgm:prSet presAssocID="{27DA30F1-5A62-4397-B7C0-5E9FFD7EA50D}" presName="textRect" presStyleLbl="revTx" presStyleIdx="1" presStyleCnt="4">
        <dgm:presLayoutVars>
          <dgm:chMax val="1"/>
          <dgm:chPref val="1"/>
        </dgm:presLayoutVars>
      </dgm:prSet>
      <dgm:spPr/>
    </dgm:pt>
    <dgm:pt modelId="{9573664F-02FE-4EF4-B6EA-2FCC8E2271B4}" type="pres">
      <dgm:prSet presAssocID="{53FE23C3-30EA-4A36-AB90-C445397C838C}" presName="sibTrans" presStyleCnt="0"/>
      <dgm:spPr/>
    </dgm:pt>
    <dgm:pt modelId="{EB69CB44-EA8B-4177-9C68-AB8D6CB73CEF}" type="pres">
      <dgm:prSet presAssocID="{8901CA00-4211-42C8-A82F-D084B991FCCB}" presName="compNode" presStyleCnt="0"/>
      <dgm:spPr/>
    </dgm:pt>
    <dgm:pt modelId="{B7E94980-73E8-4566-94B3-D26A0917752E}" type="pres">
      <dgm:prSet presAssocID="{8901CA00-4211-42C8-A82F-D084B991FCCB}" presName="iconBgRect" presStyleLbl="bgShp" presStyleIdx="2" presStyleCnt="4"/>
      <dgm:spPr/>
    </dgm:pt>
    <dgm:pt modelId="{F1A0273E-D74A-467F-8278-77C53E4D81FC}" type="pres">
      <dgm:prSet presAssocID="{8901CA00-4211-42C8-A82F-D084B991FC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7FE0DB85-F764-4059-922D-D92325FE05D5}" type="pres">
      <dgm:prSet presAssocID="{8901CA00-4211-42C8-A82F-D084B991FCCB}" presName="spaceRect" presStyleCnt="0"/>
      <dgm:spPr/>
    </dgm:pt>
    <dgm:pt modelId="{2AC66B04-07AE-4CDE-9D98-4DACB0CD5458}" type="pres">
      <dgm:prSet presAssocID="{8901CA00-4211-42C8-A82F-D084B991FCCB}" presName="textRect" presStyleLbl="revTx" presStyleIdx="2" presStyleCnt="4">
        <dgm:presLayoutVars>
          <dgm:chMax val="1"/>
          <dgm:chPref val="1"/>
        </dgm:presLayoutVars>
      </dgm:prSet>
      <dgm:spPr/>
    </dgm:pt>
    <dgm:pt modelId="{9A880779-6ED0-4EAD-9C4D-1C6BA820E287}" type="pres">
      <dgm:prSet presAssocID="{B0741B5A-3ABB-4728-BF07-761E47FDE592}" presName="sibTrans" presStyleCnt="0"/>
      <dgm:spPr/>
    </dgm:pt>
    <dgm:pt modelId="{8601399F-13DE-41E8-95ED-3AE7ADBECA78}" type="pres">
      <dgm:prSet presAssocID="{F8D9DFC4-0FC1-4516-B913-C40662DECD45}" presName="compNode" presStyleCnt="0"/>
      <dgm:spPr/>
    </dgm:pt>
    <dgm:pt modelId="{8B826DAA-0912-400F-A3B9-641B54A80B99}" type="pres">
      <dgm:prSet presAssocID="{F8D9DFC4-0FC1-4516-B913-C40662DECD45}" presName="iconBgRect" presStyleLbl="bgShp" presStyleIdx="3" presStyleCnt="4"/>
      <dgm:spPr/>
    </dgm:pt>
    <dgm:pt modelId="{D014C26A-CC31-46F1-AED3-63025AB99B42}" type="pres">
      <dgm:prSet presAssocID="{F8D9DFC4-0FC1-4516-B913-C40662DECD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6ADF24A-6023-413D-966F-1ACD24017FEE}" type="pres">
      <dgm:prSet presAssocID="{F8D9DFC4-0FC1-4516-B913-C40662DECD45}" presName="spaceRect" presStyleCnt="0"/>
      <dgm:spPr/>
    </dgm:pt>
    <dgm:pt modelId="{B48D7DEA-1B25-453E-B744-A88214372B83}" type="pres">
      <dgm:prSet presAssocID="{F8D9DFC4-0FC1-4516-B913-C40662DECD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E7F50A-83AA-4CBB-86F0-EBE05CCFCFD0}" type="presOf" srcId="{9626D62C-0E0E-4461-B1D9-533B666DD138}" destId="{FDBA8A36-3400-4FB1-83F7-1EC68ACC25F3}" srcOrd="0" destOrd="0" presId="urn:microsoft.com/office/officeart/2018/5/layout/IconCircleLabelList"/>
    <dgm:cxn modelId="{42612225-B4BE-43D9-9A88-965B3DA662E3}" srcId="{9626D62C-0E0E-4461-B1D9-533B666DD138}" destId="{F8D9DFC4-0FC1-4516-B913-C40662DECD45}" srcOrd="3" destOrd="0" parTransId="{FF3BDA23-AAB7-4FCA-A17C-ABCC1F0F162E}" sibTransId="{6DC49085-C9A2-4877-8194-9F0D4024EBD7}"/>
    <dgm:cxn modelId="{E3809232-155D-453F-ACE2-ED7656B9D4EE}" srcId="{9626D62C-0E0E-4461-B1D9-533B666DD138}" destId="{27DA30F1-5A62-4397-B7C0-5E9FFD7EA50D}" srcOrd="1" destOrd="0" parTransId="{FE1AB523-3CB3-44C3-936F-BF70C5FEEE16}" sibTransId="{53FE23C3-30EA-4A36-AB90-C445397C838C}"/>
    <dgm:cxn modelId="{74C8EF42-EC96-4383-9F57-2CB31AA17B10}" type="presOf" srcId="{27DA30F1-5A62-4397-B7C0-5E9FFD7EA50D}" destId="{4E9CEA41-1091-4E95-A1DD-C93DBCBF72AC}" srcOrd="0" destOrd="0" presId="urn:microsoft.com/office/officeart/2018/5/layout/IconCircleLabelList"/>
    <dgm:cxn modelId="{1BD71255-E2FF-4972-AE72-6EC25CE010CB}" srcId="{9626D62C-0E0E-4461-B1D9-533B666DD138}" destId="{F7D7D4E0-41DE-422E-AE00-34315A69476E}" srcOrd="0" destOrd="0" parTransId="{E4F9EE51-9200-42FB-9502-B6B4908236ED}" sibTransId="{CEF2DC06-C1D5-4A8D-BA11-F6B621B6A404}"/>
    <dgm:cxn modelId="{05DE6498-F4FF-4A67-B929-828B5300AB6B}" type="presOf" srcId="{F7D7D4E0-41DE-422E-AE00-34315A69476E}" destId="{22482231-7A1F-4EAA-9E85-F29A84E9446B}" srcOrd="0" destOrd="0" presId="urn:microsoft.com/office/officeart/2018/5/layout/IconCircleLabelList"/>
    <dgm:cxn modelId="{510D07B5-0873-4D53-890C-27AB3A35DC1C}" type="presOf" srcId="{F8D9DFC4-0FC1-4516-B913-C40662DECD45}" destId="{B48D7DEA-1B25-453E-B744-A88214372B83}" srcOrd="0" destOrd="0" presId="urn:microsoft.com/office/officeart/2018/5/layout/IconCircleLabelList"/>
    <dgm:cxn modelId="{C781DEF6-4A44-4191-83A0-29956839595B}" type="presOf" srcId="{8901CA00-4211-42C8-A82F-D084B991FCCB}" destId="{2AC66B04-07AE-4CDE-9D98-4DACB0CD5458}" srcOrd="0" destOrd="0" presId="urn:microsoft.com/office/officeart/2018/5/layout/IconCircleLabelList"/>
    <dgm:cxn modelId="{3131C5F8-5C9B-4EE8-B628-97FABA54CFB1}" srcId="{9626D62C-0E0E-4461-B1D9-533B666DD138}" destId="{8901CA00-4211-42C8-A82F-D084B991FCCB}" srcOrd="2" destOrd="0" parTransId="{5C5A6E5D-0BEF-47A1-BC99-5273CA933B08}" sibTransId="{B0741B5A-3ABB-4728-BF07-761E47FDE592}"/>
    <dgm:cxn modelId="{5EF08CE1-C58B-4544-8D2F-5E4C01549BE5}" type="presParOf" srcId="{FDBA8A36-3400-4FB1-83F7-1EC68ACC25F3}" destId="{AC071C3B-EDA8-4E6C-872E-C05B2C17D33D}" srcOrd="0" destOrd="0" presId="urn:microsoft.com/office/officeart/2018/5/layout/IconCircleLabelList"/>
    <dgm:cxn modelId="{7E33DA69-F855-4D50-803D-7AF14AEE8184}" type="presParOf" srcId="{AC071C3B-EDA8-4E6C-872E-C05B2C17D33D}" destId="{8980A4A1-785A-4FD6-8428-27B37B0F1023}" srcOrd="0" destOrd="0" presId="urn:microsoft.com/office/officeart/2018/5/layout/IconCircleLabelList"/>
    <dgm:cxn modelId="{67B7A13F-50A3-4497-B30A-323E62043217}" type="presParOf" srcId="{AC071C3B-EDA8-4E6C-872E-C05B2C17D33D}" destId="{7E262E97-5555-4CC0-8953-747C46EFFF7C}" srcOrd="1" destOrd="0" presId="urn:microsoft.com/office/officeart/2018/5/layout/IconCircleLabelList"/>
    <dgm:cxn modelId="{EE7A1B26-8C94-4523-9076-82527CEDE11C}" type="presParOf" srcId="{AC071C3B-EDA8-4E6C-872E-C05B2C17D33D}" destId="{40EAEF06-AD3C-4808-9EAC-FA01C17C5C8D}" srcOrd="2" destOrd="0" presId="urn:microsoft.com/office/officeart/2018/5/layout/IconCircleLabelList"/>
    <dgm:cxn modelId="{01DAE53F-9141-45C4-B275-03F6D9D6EFF8}" type="presParOf" srcId="{AC071C3B-EDA8-4E6C-872E-C05B2C17D33D}" destId="{22482231-7A1F-4EAA-9E85-F29A84E9446B}" srcOrd="3" destOrd="0" presId="urn:microsoft.com/office/officeart/2018/5/layout/IconCircleLabelList"/>
    <dgm:cxn modelId="{AE84FBF6-24D8-4160-93E7-D7438EA45239}" type="presParOf" srcId="{FDBA8A36-3400-4FB1-83F7-1EC68ACC25F3}" destId="{CBD4E208-1826-44A1-A300-D1EE723B29D1}" srcOrd="1" destOrd="0" presId="urn:microsoft.com/office/officeart/2018/5/layout/IconCircleLabelList"/>
    <dgm:cxn modelId="{1DD467E0-6DED-498E-830F-D0412ADFDB36}" type="presParOf" srcId="{FDBA8A36-3400-4FB1-83F7-1EC68ACC25F3}" destId="{38DDC929-A520-4E6C-A8E5-BCA4B28728E3}" srcOrd="2" destOrd="0" presId="urn:microsoft.com/office/officeart/2018/5/layout/IconCircleLabelList"/>
    <dgm:cxn modelId="{856C2FB3-3444-4353-9A06-5ECB4E434B16}" type="presParOf" srcId="{38DDC929-A520-4E6C-A8E5-BCA4B28728E3}" destId="{045D701B-343E-4367-8769-4855D7BD318B}" srcOrd="0" destOrd="0" presId="urn:microsoft.com/office/officeart/2018/5/layout/IconCircleLabelList"/>
    <dgm:cxn modelId="{30AA15DD-2BB5-490B-9F06-F739D61599EC}" type="presParOf" srcId="{38DDC929-A520-4E6C-A8E5-BCA4B28728E3}" destId="{6DB9AEF2-59DE-4E21-B8B6-35A267A2DE50}" srcOrd="1" destOrd="0" presId="urn:microsoft.com/office/officeart/2018/5/layout/IconCircleLabelList"/>
    <dgm:cxn modelId="{BD59F243-24EC-43EE-913D-CFA6FD2C5B42}" type="presParOf" srcId="{38DDC929-A520-4E6C-A8E5-BCA4B28728E3}" destId="{048894DB-5039-4B66-8759-025C3A47450D}" srcOrd="2" destOrd="0" presId="urn:microsoft.com/office/officeart/2018/5/layout/IconCircleLabelList"/>
    <dgm:cxn modelId="{3C5F4B51-0CFD-4E14-B62E-D3AC10E63969}" type="presParOf" srcId="{38DDC929-A520-4E6C-A8E5-BCA4B28728E3}" destId="{4E9CEA41-1091-4E95-A1DD-C93DBCBF72AC}" srcOrd="3" destOrd="0" presId="urn:microsoft.com/office/officeart/2018/5/layout/IconCircleLabelList"/>
    <dgm:cxn modelId="{EC8AE4DB-A922-4EB2-B22C-EBB05DC5C9DD}" type="presParOf" srcId="{FDBA8A36-3400-4FB1-83F7-1EC68ACC25F3}" destId="{9573664F-02FE-4EF4-B6EA-2FCC8E2271B4}" srcOrd="3" destOrd="0" presId="urn:microsoft.com/office/officeart/2018/5/layout/IconCircleLabelList"/>
    <dgm:cxn modelId="{612F291B-5D7D-4BC5-A3DB-83EDD91EA46C}" type="presParOf" srcId="{FDBA8A36-3400-4FB1-83F7-1EC68ACC25F3}" destId="{EB69CB44-EA8B-4177-9C68-AB8D6CB73CEF}" srcOrd="4" destOrd="0" presId="urn:microsoft.com/office/officeart/2018/5/layout/IconCircleLabelList"/>
    <dgm:cxn modelId="{F497F551-072C-495F-9ABA-5499AEAB79E9}" type="presParOf" srcId="{EB69CB44-EA8B-4177-9C68-AB8D6CB73CEF}" destId="{B7E94980-73E8-4566-94B3-D26A0917752E}" srcOrd="0" destOrd="0" presId="urn:microsoft.com/office/officeart/2018/5/layout/IconCircleLabelList"/>
    <dgm:cxn modelId="{B71316D8-D9CD-4CCE-B156-617AC070CF61}" type="presParOf" srcId="{EB69CB44-EA8B-4177-9C68-AB8D6CB73CEF}" destId="{F1A0273E-D74A-467F-8278-77C53E4D81FC}" srcOrd="1" destOrd="0" presId="urn:microsoft.com/office/officeart/2018/5/layout/IconCircleLabelList"/>
    <dgm:cxn modelId="{CF9E8341-08B8-4F25-8026-AB5DF344E085}" type="presParOf" srcId="{EB69CB44-EA8B-4177-9C68-AB8D6CB73CEF}" destId="{7FE0DB85-F764-4059-922D-D92325FE05D5}" srcOrd="2" destOrd="0" presId="urn:microsoft.com/office/officeart/2018/5/layout/IconCircleLabelList"/>
    <dgm:cxn modelId="{97561C8E-C8A1-4680-85A3-D92BE15BCCB3}" type="presParOf" srcId="{EB69CB44-EA8B-4177-9C68-AB8D6CB73CEF}" destId="{2AC66B04-07AE-4CDE-9D98-4DACB0CD5458}" srcOrd="3" destOrd="0" presId="urn:microsoft.com/office/officeart/2018/5/layout/IconCircleLabelList"/>
    <dgm:cxn modelId="{51CD452A-592F-47C9-BB68-A5E088A1AEBD}" type="presParOf" srcId="{FDBA8A36-3400-4FB1-83F7-1EC68ACC25F3}" destId="{9A880779-6ED0-4EAD-9C4D-1C6BA820E287}" srcOrd="5" destOrd="0" presId="urn:microsoft.com/office/officeart/2018/5/layout/IconCircleLabelList"/>
    <dgm:cxn modelId="{3056B3BD-218B-4509-BF8B-10B85C0E35C8}" type="presParOf" srcId="{FDBA8A36-3400-4FB1-83F7-1EC68ACC25F3}" destId="{8601399F-13DE-41E8-95ED-3AE7ADBECA78}" srcOrd="6" destOrd="0" presId="urn:microsoft.com/office/officeart/2018/5/layout/IconCircleLabelList"/>
    <dgm:cxn modelId="{0078A54A-DD65-4C0F-8C29-2232C91FA695}" type="presParOf" srcId="{8601399F-13DE-41E8-95ED-3AE7ADBECA78}" destId="{8B826DAA-0912-400F-A3B9-641B54A80B99}" srcOrd="0" destOrd="0" presId="urn:microsoft.com/office/officeart/2018/5/layout/IconCircleLabelList"/>
    <dgm:cxn modelId="{622FAF2E-4227-4B80-A273-CE43EB0BA67B}" type="presParOf" srcId="{8601399F-13DE-41E8-95ED-3AE7ADBECA78}" destId="{D014C26A-CC31-46F1-AED3-63025AB99B42}" srcOrd="1" destOrd="0" presId="urn:microsoft.com/office/officeart/2018/5/layout/IconCircleLabelList"/>
    <dgm:cxn modelId="{C07CF9CB-D1DE-4510-9704-10763265B430}" type="presParOf" srcId="{8601399F-13DE-41E8-95ED-3AE7ADBECA78}" destId="{86ADF24A-6023-413D-966F-1ACD24017FEE}" srcOrd="2" destOrd="0" presId="urn:microsoft.com/office/officeart/2018/5/layout/IconCircleLabelList"/>
    <dgm:cxn modelId="{C7CC01A1-9C24-4CD9-8DC7-0D36DA7BFC58}" type="presParOf" srcId="{8601399F-13DE-41E8-95ED-3AE7ADBECA78}" destId="{B48D7DEA-1B25-453E-B744-A88214372B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B42534-B4D3-42F3-82E1-114F68EF940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EFC37-82FD-4EEE-969F-1447D04C192B}">
      <dgm:prSet/>
      <dgm:spPr/>
      <dgm:t>
        <a:bodyPr/>
        <a:lstStyle/>
        <a:p>
          <a:r>
            <a:rPr lang="en-US"/>
            <a:t>Create/Modify Profile: Personalized learning experience.</a:t>
          </a:r>
        </a:p>
      </dgm:t>
    </dgm:pt>
    <dgm:pt modelId="{BF1D94CE-A365-4291-85A3-C1EAC696D606}" type="parTrans" cxnId="{2AE79F0C-82FB-4CAB-B9E9-02566656B820}">
      <dgm:prSet/>
      <dgm:spPr/>
      <dgm:t>
        <a:bodyPr/>
        <a:lstStyle/>
        <a:p>
          <a:endParaRPr lang="en-US"/>
        </a:p>
      </dgm:t>
    </dgm:pt>
    <dgm:pt modelId="{5EAF42E9-06F6-4823-84E3-6E89F18E8F8F}" type="sibTrans" cxnId="{2AE79F0C-82FB-4CAB-B9E9-02566656B82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07DBF26-42BD-4313-ACAA-D183922DD251}">
      <dgm:prSet/>
      <dgm:spPr/>
      <dgm:t>
        <a:bodyPr/>
        <a:lstStyle/>
        <a:p>
          <a:r>
            <a:rPr lang="en-US"/>
            <a:t>View Available Tutors: Find the perfect match.</a:t>
          </a:r>
        </a:p>
      </dgm:t>
    </dgm:pt>
    <dgm:pt modelId="{78477377-67E5-420E-A6E3-FD0B0EDD8759}" type="parTrans" cxnId="{A238B6CA-A967-4687-BAC3-457093DDAED3}">
      <dgm:prSet/>
      <dgm:spPr/>
      <dgm:t>
        <a:bodyPr/>
        <a:lstStyle/>
        <a:p>
          <a:endParaRPr lang="en-US"/>
        </a:p>
      </dgm:t>
    </dgm:pt>
    <dgm:pt modelId="{E882D836-52CA-4FFA-8D9B-24FB9C37E0BC}" type="sibTrans" cxnId="{A238B6CA-A967-4687-BAC3-457093DDAE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D28ACC3-E006-46DE-9047-5434216A4C30}">
      <dgm:prSet/>
      <dgm:spPr/>
      <dgm:t>
        <a:bodyPr/>
        <a:lstStyle/>
        <a:p>
          <a:r>
            <a:rPr lang="en-US"/>
            <a:t>Book Tutoring Sessions: Easy scheduling and confirmations.</a:t>
          </a:r>
        </a:p>
      </dgm:t>
    </dgm:pt>
    <dgm:pt modelId="{07E2FB5C-76B7-41E2-ABDB-6B300E1820CC}" type="parTrans" cxnId="{68A23194-0802-43DF-856A-52DF97267DDB}">
      <dgm:prSet/>
      <dgm:spPr/>
      <dgm:t>
        <a:bodyPr/>
        <a:lstStyle/>
        <a:p>
          <a:endParaRPr lang="en-US"/>
        </a:p>
      </dgm:t>
    </dgm:pt>
    <dgm:pt modelId="{672C3155-9453-4A18-923F-440468B7EE0C}" type="sibTrans" cxnId="{68A23194-0802-43DF-856A-52DF97267DD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A527EA6-1479-41B9-9D11-E686497F42D3}">
      <dgm:prSet/>
      <dgm:spPr/>
      <dgm:t>
        <a:bodyPr/>
        <a:lstStyle/>
        <a:p>
          <a:r>
            <a:rPr lang="en-US"/>
            <a:t>Write Reviews: Share your experience.</a:t>
          </a:r>
        </a:p>
      </dgm:t>
    </dgm:pt>
    <dgm:pt modelId="{2FA74110-E6D2-4971-80F3-8DC1AC8C7492}" type="parTrans" cxnId="{23CB821D-9593-4CFA-B754-4BC7462CEF00}">
      <dgm:prSet/>
      <dgm:spPr/>
      <dgm:t>
        <a:bodyPr/>
        <a:lstStyle/>
        <a:p>
          <a:endParaRPr lang="en-US"/>
        </a:p>
      </dgm:t>
    </dgm:pt>
    <dgm:pt modelId="{0ACADACD-FD71-4384-BB16-7750F9D5BE59}" type="sibTrans" cxnId="{23CB821D-9593-4CFA-B754-4BC7462CEF0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97C75A7-9436-F940-86CF-912488887A1A}" type="pres">
      <dgm:prSet presAssocID="{B4B42534-B4D3-42F3-82E1-114F68EF9408}" presName="Name0" presStyleCnt="0">
        <dgm:presLayoutVars>
          <dgm:animLvl val="lvl"/>
          <dgm:resizeHandles val="exact"/>
        </dgm:presLayoutVars>
      </dgm:prSet>
      <dgm:spPr/>
    </dgm:pt>
    <dgm:pt modelId="{2BA99EAA-AD4A-884E-BEBC-C4D6E251D2FD}" type="pres">
      <dgm:prSet presAssocID="{1CEEFC37-82FD-4EEE-969F-1447D04C192B}" presName="compositeNode" presStyleCnt="0">
        <dgm:presLayoutVars>
          <dgm:bulletEnabled val="1"/>
        </dgm:presLayoutVars>
      </dgm:prSet>
      <dgm:spPr/>
    </dgm:pt>
    <dgm:pt modelId="{8949D64B-5A7C-F54C-89DF-A93FB6C57ED1}" type="pres">
      <dgm:prSet presAssocID="{1CEEFC37-82FD-4EEE-969F-1447D04C192B}" presName="bgRect" presStyleLbl="bgAccFollowNode1" presStyleIdx="0" presStyleCnt="4"/>
      <dgm:spPr/>
    </dgm:pt>
    <dgm:pt modelId="{5B6E52B5-2B7F-DB4E-AD0A-BDB5BDC6D06E}" type="pres">
      <dgm:prSet presAssocID="{5EAF42E9-06F6-4823-84E3-6E89F18E8F8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DC01CD0-4477-A047-8206-C1B537EBDE69}" type="pres">
      <dgm:prSet presAssocID="{1CEEFC37-82FD-4EEE-969F-1447D04C192B}" presName="bottomLine" presStyleLbl="alignNode1" presStyleIdx="1" presStyleCnt="8">
        <dgm:presLayoutVars/>
      </dgm:prSet>
      <dgm:spPr/>
    </dgm:pt>
    <dgm:pt modelId="{B109D028-D0B9-0544-847D-0B87E76DF877}" type="pres">
      <dgm:prSet presAssocID="{1CEEFC37-82FD-4EEE-969F-1447D04C192B}" presName="nodeText" presStyleLbl="bgAccFollowNode1" presStyleIdx="0" presStyleCnt="4">
        <dgm:presLayoutVars>
          <dgm:bulletEnabled val="1"/>
        </dgm:presLayoutVars>
      </dgm:prSet>
      <dgm:spPr/>
    </dgm:pt>
    <dgm:pt modelId="{04B676D3-F171-AD46-BAE1-5A90F391E7F0}" type="pres">
      <dgm:prSet presAssocID="{5EAF42E9-06F6-4823-84E3-6E89F18E8F8F}" presName="sibTrans" presStyleCnt="0"/>
      <dgm:spPr/>
    </dgm:pt>
    <dgm:pt modelId="{887CA963-0CA0-9748-9BFE-0424D25B7248}" type="pres">
      <dgm:prSet presAssocID="{207DBF26-42BD-4313-ACAA-D183922DD251}" presName="compositeNode" presStyleCnt="0">
        <dgm:presLayoutVars>
          <dgm:bulletEnabled val="1"/>
        </dgm:presLayoutVars>
      </dgm:prSet>
      <dgm:spPr/>
    </dgm:pt>
    <dgm:pt modelId="{7C1DCCF3-4B89-224B-BC6B-F80CCA89BF80}" type="pres">
      <dgm:prSet presAssocID="{207DBF26-42BD-4313-ACAA-D183922DD251}" presName="bgRect" presStyleLbl="bgAccFollowNode1" presStyleIdx="1" presStyleCnt="4"/>
      <dgm:spPr/>
    </dgm:pt>
    <dgm:pt modelId="{D46C2B44-275C-604F-A8CF-0FAACFE57780}" type="pres">
      <dgm:prSet presAssocID="{E882D836-52CA-4FFA-8D9B-24FB9C37E0B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EFF4532-1E91-B74F-8484-A77A2CF7240B}" type="pres">
      <dgm:prSet presAssocID="{207DBF26-42BD-4313-ACAA-D183922DD251}" presName="bottomLine" presStyleLbl="alignNode1" presStyleIdx="3" presStyleCnt="8">
        <dgm:presLayoutVars/>
      </dgm:prSet>
      <dgm:spPr/>
    </dgm:pt>
    <dgm:pt modelId="{F3E87564-C473-2F45-A6F4-729059272719}" type="pres">
      <dgm:prSet presAssocID="{207DBF26-42BD-4313-ACAA-D183922DD251}" presName="nodeText" presStyleLbl="bgAccFollowNode1" presStyleIdx="1" presStyleCnt="4">
        <dgm:presLayoutVars>
          <dgm:bulletEnabled val="1"/>
        </dgm:presLayoutVars>
      </dgm:prSet>
      <dgm:spPr/>
    </dgm:pt>
    <dgm:pt modelId="{C7D6F536-8F2B-CD42-A841-14350196597B}" type="pres">
      <dgm:prSet presAssocID="{E882D836-52CA-4FFA-8D9B-24FB9C37E0BC}" presName="sibTrans" presStyleCnt="0"/>
      <dgm:spPr/>
    </dgm:pt>
    <dgm:pt modelId="{12F7E2EF-FC3E-EE43-A1B4-A8E332C59C30}" type="pres">
      <dgm:prSet presAssocID="{9D28ACC3-E006-46DE-9047-5434216A4C30}" presName="compositeNode" presStyleCnt="0">
        <dgm:presLayoutVars>
          <dgm:bulletEnabled val="1"/>
        </dgm:presLayoutVars>
      </dgm:prSet>
      <dgm:spPr/>
    </dgm:pt>
    <dgm:pt modelId="{09A2034A-3A2E-EC4B-9AAE-9B8DBEBC612F}" type="pres">
      <dgm:prSet presAssocID="{9D28ACC3-E006-46DE-9047-5434216A4C30}" presName="bgRect" presStyleLbl="bgAccFollowNode1" presStyleIdx="2" presStyleCnt="4"/>
      <dgm:spPr/>
    </dgm:pt>
    <dgm:pt modelId="{6D4B2DA1-16DC-3F40-B8C7-205770E691AB}" type="pres">
      <dgm:prSet presAssocID="{672C3155-9453-4A18-923F-440468B7EE0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28230DC-30F5-0047-8CEF-A4022429FEB3}" type="pres">
      <dgm:prSet presAssocID="{9D28ACC3-E006-46DE-9047-5434216A4C30}" presName="bottomLine" presStyleLbl="alignNode1" presStyleIdx="5" presStyleCnt="8">
        <dgm:presLayoutVars/>
      </dgm:prSet>
      <dgm:spPr/>
    </dgm:pt>
    <dgm:pt modelId="{295806C8-B7FB-6740-89D9-54571401E648}" type="pres">
      <dgm:prSet presAssocID="{9D28ACC3-E006-46DE-9047-5434216A4C30}" presName="nodeText" presStyleLbl="bgAccFollowNode1" presStyleIdx="2" presStyleCnt="4">
        <dgm:presLayoutVars>
          <dgm:bulletEnabled val="1"/>
        </dgm:presLayoutVars>
      </dgm:prSet>
      <dgm:spPr/>
    </dgm:pt>
    <dgm:pt modelId="{EC9201D1-F71A-7E45-97E1-8BC33C105B1E}" type="pres">
      <dgm:prSet presAssocID="{672C3155-9453-4A18-923F-440468B7EE0C}" presName="sibTrans" presStyleCnt="0"/>
      <dgm:spPr/>
    </dgm:pt>
    <dgm:pt modelId="{D3F928CB-282D-7746-87EF-E36EE51F8FB7}" type="pres">
      <dgm:prSet presAssocID="{5A527EA6-1479-41B9-9D11-E686497F42D3}" presName="compositeNode" presStyleCnt="0">
        <dgm:presLayoutVars>
          <dgm:bulletEnabled val="1"/>
        </dgm:presLayoutVars>
      </dgm:prSet>
      <dgm:spPr/>
    </dgm:pt>
    <dgm:pt modelId="{20FE1299-AD61-2146-9748-9934F3C246F8}" type="pres">
      <dgm:prSet presAssocID="{5A527EA6-1479-41B9-9D11-E686497F42D3}" presName="bgRect" presStyleLbl="bgAccFollowNode1" presStyleIdx="3" presStyleCnt="4"/>
      <dgm:spPr/>
    </dgm:pt>
    <dgm:pt modelId="{6C4FC9CA-BD2C-4C43-B937-912644DED516}" type="pres">
      <dgm:prSet presAssocID="{0ACADACD-FD71-4384-BB16-7750F9D5BE5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B72FEBB-DC97-C341-A290-B3D9421392F0}" type="pres">
      <dgm:prSet presAssocID="{5A527EA6-1479-41B9-9D11-E686497F42D3}" presName="bottomLine" presStyleLbl="alignNode1" presStyleIdx="7" presStyleCnt="8">
        <dgm:presLayoutVars/>
      </dgm:prSet>
      <dgm:spPr/>
    </dgm:pt>
    <dgm:pt modelId="{00693CAF-166F-4944-8AF5-6312F36B6C0F}" type="pres">
      <dgm:prSet presAssocID="{5A527EA6-1479-41B9-9D11-E686497F42D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08D5B0B-E642-EC42-B8AA-B2FE8FFFA003}" type="presOf" srcId="{5A527EA6-1479-41B9-9D11-E686497F42D3}" destId="{00693CAF-166F-4944-8AF5-6312F36B6C0F}" srcOrd="1" destOrd="0" presId="urn:microsoft.com/office/officeart/2016/7/layout/BasicLinearProcessNumbered"/>
    <dgm:cxn modelId="{2AE79F0C-82FB-4CAB-B9E9-02566656B820}" srcId="{B4B42534-B4D3-42F3-82E1-114F68EF9408}" destId="{1CEEFC37-82FD-4EEE-969F-1447D04C192B}" srcOrd="0" destOrd="0" parTransId="{BF1D94CE-A365-4291-85A3-C1EAC696D606}" sibTransId="{5EAF42E9-06F6-4823-84E3-6E89F18E8F8F}"/>
    <dgm:cxn modelId="{23CB821D-9593-4CFA-B754-4BC7462CEF00}" srcId="{B4B42534-B4D3-42F3-82E1-114F68EF9408}" destId="{5A527EA6-1479-41B9-9D11-E686497F42D3}" srcOrd="3" destOrd="0" parTransId="{2FA74110-E6D2-4971-80F3-8DC1AC8C7492}" sibTransId="{0ACADACD-FD71-4384-BB16-7750F9D5BE59}"/>
    <dgm:cxn modelId="{EA34043A-21B0-C146-A675-BA592A9976B0}" type="presOf" srcId="{1CEEFC37-82FD-4EEE-969F-1447D04C192B}" destId="{8949D64B-5A7C-F54C-89DF-A93FB6C57ED1}" srcOrd="0" destOrd="0" presId="urn:microsoft.com/office/officeart/2016/7/layout/BasicLinearProcessNumbered"/>
    <dgm:cxn modelId="{66AC9551-17C9-F442-8A1F-9896B0F31953}" type="presOf" srcId="{0ACADACD-FD71-4384-BB16-7750F9D5BE59}" destId="{6C4FC9CA-BD2C-4C43-B937-912644DED516}" srcOrd="0" destOrd="0" presId="urn:microsoft.com/office/officeart/2016/7/layout/BasicLinearProcessNumbered"/>
    <dgm:cxn modelId="{C39AD86E-8E76-1342-8570-6B958D8A96C2}" type="presOf" srcId="{E882D836-52CA-4FFA-8D9B-24FB9C37E0BC}" destId="{D46C2B44-275C-604F-A8CF-0FAACFE57780}" srcOrd="0" destOrd="0" presId="urn:microsoft.com/office/officeart/2016/7/layout/BasicLinearProcessNumbered"/>
    <dgm:cxn modelId="{2BE7598A-4BFC-1E42-AE4B-3F22C111B6B6}" type="presOf" srcId="{207DBF26-42BD-4313-ACAA-D183922DD251}" destId="{F3E87564-C473-2F45-A6F4-729059272719}" srcOrd="1" destOrd="0" presId="urn:microsoft.com/office/officeart/2016/7/layout/BasicLinearProcessNumbered"/>
    <dgm:cxn modelId="{BC71598C-4911-5946-A3C8-2D09A2722C83}" type="presOf" srcId="{9D28ACC3-E006-46DE-9047-5434216A4C30}" destId="{09A2034A-3A2E-EC4B-9AAE-9B8DBEBC612F}" srcOrd="0" destOrd="0" presId="urn:microsoft.com/office/officeart/2016/7/layout/BasicLinearProcessNumbered"/>
    <dgm:cxn modelId="{68A23194-0802-43DF-856A-52DF97267DDB}" srcId="{B4B42534-B4D3-42F3-82E1-114F68EF9408}" destId="{9D28ACC3-E006-46DE-9047-5434216A4C30}" srcOrd="2" destOrd="0" parTransId="{07E2FB5C-76B7-41E2-ABDB-6B300E1820CC}" sibTransId="{672C3155-9453-4A18-923F-440468B7EE0C}"/>
    <dgm:cxn modelId="{BD37E6A4-95E3-0242-A51E-113DF145FE1A}" type="presOf" srcId="{5A527EA6-1479-41B9-9D11-E686497F42D3}" destId="{20FE1299-AD61-2146-9748-9934F3C246F8}" srcOrd="0" destOrd="0" presId="urn:microsoft.com/office/officeart/2016/7/layout/BasicLinearProcessNumbered"/>
    <dgm:cxn modelId="{3B2462BF-BDBD-2B45-8FC0-B8DB04880377}" type="presOf" srcId="{672C3155-9453-4A18-923F-440468B7EE0C}" destId="{6D4B2DA1-16DC-3F40-B8C7-205770E691AB}" srcOrd="0" destOrd="0" presId="urn:microsoft.com/office/officeart/2016/7/layout/BasicLinearProcessNumbered"/>
    <dgm:cxn modelId="{A238B6CA-A967-4687-BAC3-457093DDAED3}" srcId="{B4B42534-B4D3-42F3-82E1-114F68EF9408}" destId="{207DBF26-42BD-4313-ACAA-D183922DD251}" srcOrd="1" destOrd="0" parTransId="{78477377-67E5-420E-A6E3-FD0B0EDD8759}" sibTransId="{E882D836-52CA-4FFA-8D9B-24FB9C37E0BC}"/>
    <dgm:cxn modelId="{2F4AE2DC-1E80-8745-A259-2C68807F8F9D}" type="presOf" srcId="{B4B42534-B4D3-42F3-82E1-114F68EF9408}" destId="{797C75A7-9436-F940-86CF-912488887A1A}" srcOrd="0" destOrd="0" presId="urn:microsoft.com/office/officeart/2016/7/layout/BasicLinearProcessNumbered"/>
    <dgm:cxn modelId="{2C3B71E4-74E9-B644-8FFB-7C91FF2C5FA1}" type="presOf" srcId="{5EAF42E9-06F6-4823-84E3-6E89F18E8F8F}" destId="{5B6E52B5-2B7F-DB4E-AD0A-BDB5BDC6D06E}" srcOrd="0" destOrd="0" presId="urn:microsoft.com/office/officeart/2016/7/layout/BasicLinearProcessNumbered"/>
    <dgm:cxn modelId="{525683E5-2300-4E4E-80D5-B549693ECD04}" type="presOf" srcId="{1CEEFC37-82FD-4EEE-969F-1447D04C192B}" destId="{B109D028-D0B9-0544-847D-0B87E76DF877}" srcOrd="1" destOrd="0" presId="urn:microsoft.com/office/officeart/2016/7/layout/BasicLinearProcessNumbered"/>
    <dgm:cxn modelId="{0E510EE6-9CF0-FD41-B2DC-5EE6C2FBCA46}" type="presOf" srcId="{9D28ACC3-E006-46DE-9047-5434216A4C30}" destId="{295806C8-B7FB-6740-89D9-54571401E648}" srcOrd="1" destOrd="0" presId="urn:microsoft.com/office/officeart/2016/7/layout/BasicLinearProcessNumbered"/>
    <dgm:cxn modelId="{8D062DEC-7DB8-AA45-AA8E-F9F4F3CC2C77}" type="presOf" srcId="{207DBF26-42BD-4313-ACAA-D183922DD251}" destId="{7C1DCCF3-4B89-224B-BC6B-F80CCA89BF80}" srcOrd="0" destOrd="0" presId="urn:microsoft.com/office/officeart/2016/7/layout/BasicLinearProcessNumbered"/>
    <dgm:cxn modelId="{22CA19C5-CF77-B244-945C-DCF013F1299F}" type="presParOf" srcId="{797C75A7-9436-F940-86CF-912488887A1A}" destId="{2BA99EAA-AD4A-884E-BEBC-C4D6E251D2FD}" srcOrd="0" destOrd="0" presId="urn:microsoft.com/office/officeart/2016/7/layout/BasicLinearProcessNumbered"/>
    <dgm:cxn modelId="{F9A5CBC4-7842-0F46-ACC3-98981C75DC19}" type="presParOf" srcId="{2BA99EAA-AD4A-884E-BEBC-C4D6E251D2FD}" destId="{8949D64B-5A7C-F54C-89DF-A93FB6C57ED1}" srcOrd="0" destOrd="0" presId="urn:microsoft.com/office/officeart/2016/7/layout/BasicLinearProcessNumbered"/>
    <dgm:cxn modelId="{E47DBDD7-C6AC-A841-8045-49D0A531E384}" type="presParOf" srcId="{2BA99EAA-AD4A-884E-BEBC-C4D6E251D2FD}" destId="{5B6E52B5-2B7F-DB4E-AD0A-BDB5BDC6D06E}" srcOrd="1" destOrd="0" presId="urn:microsoft.com/office/officeart/2016/7/layout/BasicLinearProcessNumbered"/>
    <dgm:cxn modelId="{B3FE6F20-7B4A-6542-AAB2-9E7F9C57D4C0}" type="presParOf" srcId="{2BA99EAA-AD4A-884E-BEBC-C4D6E251D2FD}" destId="{1DC01CD0-4477-A047-8206-C1B537EBDE69}" srcOrd="2" destOrd="0" presId="urn:microsoft.com/office/officeart/2016/7/layout/BasicLinearProcessNumbered"/>
    <dgm:cxn modelId="{65EA227E-756D-F141-ABB9-ED1A0C152BFF}" type="presParOf" srcId="{2BA99EAA-AD4A-884E-BEBC-C4D6E251D2FD}" destId="{B109D028-D0B9-0544-847D-0B87E76DF877}" srcOrd="3" destOrd="0" presId="urn:microsoft.com/office/officeart/2016/7/layout/BasicLinearProcessNumbered"/>
    <dgm:cxn modelId="{4E95130E-D0F8-B642-814E-A43B487B4B16}" type="presParOf" srcId="{797C75A7-9436-F940-86CF-912488887A1A}" destId="{04B676D3-F171-AD46-BAE1-5A90F391E7F0}" srcOrd="1" destOrd="0" presId="urn:microsoft.com/office/officeart/2016/7/layout/BasicLinearProcessNumbered"/>
    <dgm:cxn modelId="{A5A85E68-AEDD-DB4C-A471-B8EDA925A020}" type="presParOf" srcId="{797C75A7-9436-F940-86CF-912488887A1A}" destId="{887CA963-0CA0-9748-9BFE-0424D25B7248}" srcOrd="2" destOrd="0" presId="urn:microsoft.com/office/officeart/2016/7/layout/BasicLinearProcessNumbered"/>
    <dgm:cxn modelId="{1CB7C83E-C495-3B42-A697-27865B9C14FB}" type="presParOf" srcId="{887CA963-0CA0-9748-9BFE-0424D25B7248}" destId="{7C1DCCF3-4B89-224B-BC6B-F80CCA89BF80}" srcOrd="0" destOrd="0" presId="urn:microsoft.com/office/officeart/2016/7/layout/BasicLinearProcessNumbered"/>
    <dgm:cxn modelId="{E439C6A5-20FE-E646-B60F-1BE4E30856F9}" type="presParOf" srcId="{887CA963-0CA0-9748-9BFE-0424D25B7248}" destId="{D46C2B44-275C-604F-A8CF-0FAACFE57780}" srcOrd="1" destOrd="0" presId="urn:microsoft.com/office/officeart/2016/7/layout/BasicLinearProcessNumbered"/>
    <dgm:cxn modelId="{769DF968-76CC-6645-BABE-290474F33B27}" type="presParOf" srcId="{887CA963-0CA0-9748-9BFE-0424D25B7248}" destId="{3EFF4532-1E91-B74F-8484-A77A2CF7240B}" srcOrd="2" destOrd="0" presId="urn:microsoft.com/office/officeart/2016/7/layout/BasicLinearProcessNumbered"/>
    <dgm:cxn modelId="{BFE5E9BC-952E-0A43-9B08-C488F721A4EF}" type="presParOf" srcId="{887CA963-0CA0-9748-9BFE-0424D25B7248}" destId="{F3E87564-C473-2F45-A6F4-729059272719}" srcOrd="3" destOrd="0" presId="urn:microsoft.com/office/officeart/2016/7/layout/BasicLinearProcessNumbered"/>
    <dgm:cxn modelId="{D878EC31-7E6C-6D47-A790-6123C35823F9}" type="presParOf" srcId="{797C75A7-9436-F940-86CF-912488887A1A}" destId="{C7D6F536-8F2B-CD42-A841-14350196597B}" srcOrd="3" destOrd="0" presId="urn:microsoft.com/office/officeart/2016/7/layout/BasicLinearProcessNumbered"/>
    <dgm:cxn modelId="{A0659A5D-1FD7-A14A-B905-6D00CC3D0256}" type="presParOf" srcId="{797C75A7-9436-F940-86CF-912488887A1A}" destId="{12F7E2EF-FC3E-EE43-A1B4-A8E332C59C30}" srcOrd="4" destOrd="0" presId="urn:microsoft.com/office/officeart/2016/7/layout/BasicLinearProcessNumbered"/>
    <dgm:cxn modelId="{4E1617B2-DD96-704F-9847-CB39202DB263}" type="presParOf" srcId="{12F7E2EF-FC3E-EE43-A1B4-A8E332C59C30}" destId="{09A2034A-3A2E-EC4B-9AAE-9B8DBEBC612F}" srcOrd="0" destOrd="0" presId="urn:microsoft.com/office/officeart/2016/7/layout/BasicLinearProcessNumbered"/>
    <dgm:cxn modelId="{334EE427-0E64-944D-BB06-8774BE1AE2CD}" type="presParOf" srcId="{12F7E2EF-FC3E-EE43-A1B4-A8E332C59C30}" destId="{6D4B2DA1-16DC-3F40-B8C7-205770E691AB}" srcOrd="1" destOrd="0" presId="urn:microsoft.com/office/officeart/2016/7/layout/BasicLinearProcessNumbered"/>
    <dgm:cxn modelId="{77EAA0DB-5C49-5E44-9321-303539D75851}" type="presParOf" srcId="{12F7E2EF-FC3E-EE43-A1B4-A8E332C59C30}" destId="{D28230DC-30F5-0047-8CEF-A4022429FEB3}" srcOrd="2" destOrd="0" presId="urn:microsoft.com/office/officeart/2016/7/layout/BasicLinearProcessNumbered"/>
    <dgm:cxn modelId="{A7E8283E-C5AF-204A-BC67-BC20CA770860}" type="presParOf" srcId="{12F7E2EF-FC3E-EE43-A1B4-A8E332C59C30}" destId="{295806C8-B7FB-6740-89D9-54571401E648}" srcOrd="3" destOrd="0" presId="urn:microsoft.com/office/officeart/2016/7/layout/BasicLinearProcessNumbered"/>
    <dgm:cxn modelId="{214B3DBD-8BFD-904E-8041-FCDB8D65FFB1}" type="presParOf" srcId="{797C75A7-9436-F940-86CF-912488887A1A}" destId="{EC9201D1-F71A-7E45-97E1-8BC33C105B1E}" srcOrd="5" destOrd="0" presId="urn:microsoft.com/office/officeart/2016/7/layout/BasicLinearProcessNumbered"/>
    <dgm:cxn modelId="{DF243FFE-FBA0-4F4B-8CA6-87DD8171DF69}" type="presParOf" srcId="{797C75A7-9436-F940-86CF-912488887A1A}" destId="{D3F928CB-282D-7746-87EF-E36EE51F8FB7}" srcOrd="6" destOrd="0" presId="urn:microsoft.com/office/officeart/2016/7/layout/BasicLinearProcessNumbered"/>
    <dgm:cxn modelId="{D43DC3C5-98E4-5643-A660-2F1A8A819C6B}" type="presParOf" srcId="{D3F928CB-282D-7746-87EF-E36EE51F8FB7}" destId="{20FE1299-AD61-2146-9748-9934F3C246F8}" srcOrd="0" destOrd="0" presId="urn:microsoft.com/office/officeart/2016/7/layout/BasicLinearProcessNumbered"/>
    <dgm:cxn modelId="{B1AD5CE6-F3FE-B140-8B0E-319E67A9D495}" type="presParOf" srcId="{D3F928CB-282D-7746-87EF-E36EE51F8FB7}" destId="{6C4FC9CA-BD2C-4C43-B937-912644DED516}" srcOrd="1" destOrd="0" presId="urn:microsoft.com/office/officeart/2016/7/layout/BasicLinearProcessNumbered"/>
    <dgm:cxn modelId="{4CC6A619-8BCC-A045-8A42-220A6245784F}" type="presParOf" srcId="{D3F928CB-282D-7746-87EF-E36EE51F8FB7}" destId="{FB72FEBB-DC97-C341-A290-B3D9421392F0}" srcOrd="2" destOrd="0" presId="urn:microsoft.com/office/officeart/2016/7/layout/BasicLinearProcessNumbered"/>
    <dgm:cxn modelId="{F33C1091-E84E-5D4F-BE5E-E59249DEBF5B}" type="presParOf" srcId="{D3F928CB-282D-7746-87EF-E36EE51F8FB7}" destId="{00693CAF-166F-4944-8AF5-6312F36B6C0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BDCC4-4403-4AF2-99B8-6ABAB8D8DE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B93B0E-0056-4DD8-93A3-43051AC3F007}">
      <dgm:prSet/>
      <dgm:spPr/>
      <dgm:t>
        <a:bodyPr/>
        <a:lstStyle/>
        <a:p>
          <a:pPr>
            <a:defRPr cap="all"/>
          </a:pPr>
          <a:r>
            <a:rPr lang="en-US"/>
            <a:t>"Create/Modify/Remove Profile: Showcase your expertise." </a:t>
          </a:r>
        </a:p>
      </dgm:t>
    </dgm:pt>
    <dgm:pt modelId="{770B3584-593C-4C90-91AC-637EAEDEE3AE}" type="parTrans" cxnId="{A3112467-AF45-4AD5-9FD2-24B09AB74A11}">
      <dgm:prSet/>
      <dgm:spPr/>
      <dgm:t>
        <a:bodyPr/>
        <a:lstStyle/>
        <a:p>
          <a:endParaRPr lang="en-US"/>
        </a:p>
      </dgm:t>
    </dgm:pt>
    <dgm:pt modelId="{07DB5C0F-65BE-4E93-A3A4-484ED5B16EF6}" type="sibTrans" cxnId="{A3112467-AF45-4AD5-9FD2-24B09AB74A11}">
      <dgm:prSet/>
      <dgm:spPr/>
      <dgm:t>
        <a:bodyPr/>
        <a:lstStyle/>
        <a:p>
          <a:endParaRPr lang="en-US"/>
        </a:p>
      </dgm:t>
    </dgm:pt>
    <dgm:pt modelId="{72E4E259-F9A3-4890-925C-BDE2AC4FE0F1}">
      <dgm:prSet/>
      <dgm:spPr/>
      <dgm:t>
        <a:bodyPr/>
        <a:lstStyle/>
        <a:p>
          <a:pPr>
            <a:defRPr cap="all"/>
          </a:pPr>
          <a:r>
            <a:rPr lang="en-US"/>
            <a:t>"List Subjects &amp; Availability: Manage your schedule efficiently." </a:t>
          </a:r>
        </a:p>
      </dgm:t>
    </dgm:pt>
    <dgm:pt modelId="{1DA995AD-8E06-49DF-8424-08085C2859D3}" type="parTrans" cxnId="{0ADA111C-057E-451C-990B-FC84EF5EC172}">
      <dgm:prSet/>
      <dgm:spPr/>
      <dgm:t>
        <a:bodyPr/>
        <a:lstStyle/>
        <a:p>
          <a:endParaRPr lang="en-US"/>
        </a:p>
      </dgm:t>
    </dgm:pt>
    <dgm:pt modelId="{09085172-C406-4055-8C1E-672CB5F0EEC6}" type="sibTrans" cxnId="{0ADA111C-057E-451C-990B-FC84EF5EC172}">
      <dgm:prSet/>
      <dgm:spPr/>
      <dgm:t>
        <a:bodyPr/>
        <a:lstStyle/>
        <a:p>
          <a:endParaRPr lang="en-US"/>
        </a:p>
      </dgm:t>
    </dgm:pt>
    <dgm:pt modelId="{EB37D98A-C5D2-4D8C-9365-847E03AFB741}">
      <dgm:prSet/>
      <dgm:spPr/>
      <dgm:t>
        <a:bodyPr/>
        <a:lstStyle/>
        <a:p>
          <a:pPr>
            <a:defRPr cap="all"/>
          </a:pPr>
          <a:r>
            <a:rPr lang="en-US"/>
            <a:t>"Manage Student Interactions: Streamlined communication." </a:t>
          </a:r>
        </a:p>
      </dgm:t>
    </dgm:pt>
    <dgm:pt modelId="{75155263-1DCB-4E84-B0F8-215AE1E0547D}" type="parTrans" cxnId="{CDE62079-C76A-4062-BF81-FDEA4CDFE440}">
      <dgm:prSet/>
      <dgm:spPr/>
      <dgm:t>
        <a:bodyPr/>
        <a:lstStyle/>
        <a:p>
          <a:endParaRPr lang="en-US"/>
        </a:p>
      </dgm:t>
    </dgm:pt>
    <dgm:pt modelId="{430B08BC-CB69-4306-82E1-CEB6045D5366}" type="sibTrans" cxnId="{CDE62079-C76A-4062-BF81-FDEA4CDFE440}">
      <dgm:prSet/>
      <dgm:spPr/>
      <dgm:t>
        <a:bodyPr/>
        <a:lstStyle/>
        <a:p>
          <a:endParaRPr lang="en-US"/>
        </a:p>
      </dgm:t>
    </dgm:pt>
    <dgm:pt modelId="{47204C34-BCFA-4CD7-B008-89B7B7B9DEE0}">
      <dgm:prSet/>
      <dgm:spPr/>
      <dgm:t>
        <a:bodyPr/>
        <a:lstStyle/>
        <a:p>
          <a:pPr>
            <a:defRPr cap="all"/>
          </a:pPr>
          <a:r>
            <a:rPr lang="en-US"/>
            <a:t>"Reply to Reviews: build your reputation."</a:t>
          </a:r>
        </a:p>
      </dgm:t>
    </dgm:pt>
    <dgm:pt modelId="{807D48C7-E966-45F8-B635-005620AF0787}" type="parTrans" cxnId="{11077059-FDD2-492B-B16C-3BB129A1FCDA}">
      <dgm:prSet/>
      <dgm:spPr/>
      <dgm:t>
        <a:bodyPr/>
        <a:lstStyle/>
        <a:p>
          <a:endParaRPr lang="en-US"/>
        </a:p>
      </dgm:t>
    </dgm:pt>
    <dgm:pt modelId="{4F15AA19-12E6-4E31-965E-677E36E30DEC}" type="sibTrans" cxnId="{11077059-FDD2-492B-B16C-3BB129A1FCDA}">
      <dgm:prSet/>
      <dgm:spPr/>
      <dgm:t>
        <a:bodyPr/>
        <a:lstStyle/>
        <a:p>
          <a:endParaRPr lang="en-US"/>
        </a:p>
      </dgm:t>
    </dgm:pt>
    <dgm:pt modelId="{7D14D18F-E455-4327-817E-65FB38584331}" type="pres">
      <dgm:prSet presAssocID="{A33BDCC4-4403-4AF2-99B8-6ABAB8D8DED1}" presName="root" presStyleCnt="0">
        <dgm:presLayoutVars>
          <dgm:dir/>
          <dgm:resizeHandles val="exact"/>
        </dgm:presLayoutVars>
      </dgm:prSet>
      <dgm:spPr/>
    </dgm:pt>
    <dgm:pt modelId="{EF5E8DA5-C56F-47FF-961E-A1C889104EDA}" type="pres">
      <dgm:prSet presAssocID="{63B93B0E-0056-4DD8-93A3-43051AC3F007}" presName="compNode" presStyleCnt="0"/>
      <dgm:spPr/>
    </dgm:pt>
    <dgm:pt modelId="{54DF5A9D-EFD6-48DB-B396-8C9A62ED6321}" type="pres">
      <dgm:prSet presAssocID="{63B93B0E-0056-4DD8-93A3-43051AC3F007}" presName="iconBgRect" presStyleLbl="bgShp" presStyleIdx="0" presStyleCnt="4"/>
      <dgm:spPr/>
    </dgm:pt>
    <dgm:pt modelId="{86E02ECF-26D0-475E-8B27-A64D8384B2D5}" type="pres">
      <dgm:prSet presAssocID="{63B93B0E-0056-4DD8-93A3-43051AC3F0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31FA770-CD2A-4967-B4E9-721FA2473157}" type="pres">
      <dgm:prSet presAssocID="{63B93B0E-0056-4DD8-93A3-43051AC3F007}" presName="spaceRect" presStyleCnt="0"/>
      <dgm:spPr/>
    </dgm:pt>
    <dgm:pt modelId="{765192D3-C801-43AB-9168-EDC37E7183AD}" type="pres">
      <dgm:prSet presAssocID="{63B93B0E-0056-4DD8-93A3-43051AC3F007}" presName="textRect" presStyleLbl="revTx" presStyleIdx="0" presStyleCnt="4">
        <dgm:presLayoutVars>
          <dgm:chMax val="1"/>
          <dgm:chPref val="1"/>
        </dgm:presLayoutVars>
      </dgm:prSet>
      <dgm:spPr/>
    </dgm:pt>
    <dgm:pt modelId="{54A6ACCF-A44B-4825-A436-BC420175C545}" type="pres">
      <dgm:prSet presAssocID="{07DB5C0F-65BE-4E93-A3A4-484ED5B16EF6}" presName="sibTrans" presStyleCnt="0"/>
      <dgm:spPr/>
    </dgm:pt>
    <dgm:pt modelId="{845F73FA-DC07-4089-8957-67C85D77EC72}" type="pres">
      <dgm:prSet presAssocID="{72E4E259-F9A3-4890-925C-BDE2AC4FE0F1}" presName="compNode" presStyleCnt="0"/>
      <dgm:spPr/>
    </dgm:pt>
    <dgm:pt modelId="{597529F9-6E27-46E0-86E1-25DB8C382B35}" type="pres">
      <dgm:prSet presAssocID="{72E4E259-F9A3-4890-925C-BDE2AC4FE0F1}" presName="iconBgRect" presStyleLbl="bgShp" presStyleIdx="1" presStyleCnt="4"/>
      <dgm:spPr/>
    </dgm:pt>
    <dgm:pt modelId="{7C666498-FEAE-4B27-95E6-8FE66EA92E75}" type="pres">
      <dgm:prSet presAssocID="{72E4E259-F9A3-4890-925C-BDE2AC4FE0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98ED48A-201B-451A-9467-5E602684AAEF}" type="pres">
      <dgm:prSet presAssocID="{72E4E259-F9A3-4890-925C-BDE2AC4FE0F1}" presName="spaceRect" presStyleCnt="0"/>
      <dgm:spPr/>
    </dgm:pt>
    <dgm:pt modelId="{0B88EAEC-389D-4AE0-95EE-A02E906BE336}" type="pres">
      <dgm:prSet presAssocID="{72E4E259-F9A3-4890-925C-BDE2AC4FE0F1}" presName="textRect" presStyleLbl="revTx" presStyleIdx="1" presStyleCnt="4">
        <dgm:presLayoutVars>
          <dgm:chMax val="1"/>
          <dgm:chPref val="1"/>
        </dgm:presLayoutVars>
      </dgm:prSet>
      <dgm:spPr/>
    </dgm:pt>
    <dgm:pt modelId="{26F9F9BF-34EC-4C00-8C8D-3EEAF086D782}" type="pres">
      <dgm:prSet presAssocID="{09085172-C406-4055-8C1E-672CB5F0EEC6}" presName="sibTrans" presStyleCnt="0"/>
      <dgm:spPr/>
    </dgm:pt>
    <dgm:pt modelId="{36B58868-81A5-4AD9-9C7E-799941878501}" type="pres">
      <dgm:prSet presAssocID="{EB37D98A-C5D2-4D8C-9365-847E03AFB741}" presName="compNode" presStyleCnt="0"/>
      <dgm:spPr/>
    </dgm:pt>
    <dgm:pt modelId="{90C46CBA-12E5-46D9-88FC-A874269EF565}" type="pres">
      <dgm:prSet presAssocID="{EB37D98A-C5D2-4D8C-9365-847E03AFB741}" presName="iconBgRect" presStyleLbl="bgShp" presStyleIdx="2" presStyleCnt="4"/>
      <dgm:spPr/>
    </dgm:pt>
    <dgm:pt modelId="{F3A37A5D-9812-4263-B295-62D2BEA46904}" type="pres">
      <dgm:prSet presAssocID="{EB37D98A-C5D2-4D8C-9365-847E03AFB7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18F1F6E-0432-4475-AC31-F9E298F8B18F}" type="pres">
      <dgm:prSet presAssocID="{EB37D98A-C5D2-4D8C-9365-847E03AFB741}" presName="spaceRect" presStyleCnt="0"/>
      <dgm:spPr/>
    </dgm:pt>
    <dgm:pt modelId="{C6E8A04F-1CE1-480B-B2C2-5D75A712E49E}" type="pres">
      <dgm:prSet presAssocID="{EB37D98A-C5D2-4D8C-9365-847E03AFB741}" presName="textRect" presStyleLbl="revTx" presStyleIdx="2" presStyleCnt="4">
        <dgm:presLayoutVars>
          <dgm:chMax val="1"/>
          <dgm:chPref val="1"/>
        </dgm:presLayoutVars>
      </dgm:prSet>
      <dgm:spPr/>
    </dgm:pt>
    <dgm:pt modelId="{1064847F-F7AC-4A6F-ABDA-23F3CA69DAD7}" type="pres">
      <dgm:prSet presAssocID="{430B08BC-CB69-4306-82E1-CEB6045D5366}" presName="sibTrans" presStyleCnt="0"/>
      <dgm:spPr/>
    </dgm:pt>
    <dgm:pt modelId="{9BB5699C-7EDA-49E8-85FD-98F70ADCB7C8}" type="pres">
      <dgm:prSet presAssocID="{47204C34-BCFA-4CD7-B008-89B7B7B9DEE0}" presName="compNode" presStyleCnt="0"/>
      <dgm:spPr/>
    </dgm:pt>
    <dgm:pt modelId="{050AD59B-0A62-42DC-8807-B2BCB808CB48}" type="pres">
      <dgm:prSet presAssocID="{47204C34-BCFA-4CD7-B008-89B7B7B9DEE0}" presName="iconBgRect" presStyleLbl="bgShp" presStyleIdx="3" presStyleCnt="4"/>
      <dgm:spPr/>
    </dgm:pt>
    <dgm:pt modelId="{990B4DCF-99F5-446C-AE7F-29EBD3C6E56D}" type="pres">
      <dgm:prSet presAssocID="{47204C34-BCFA-4CD7-B008-89B7B7B9DE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DC7840C-FC99-4D68-8AB2-8A502168906F}" type="pres">
      <dgm:prSet presAssocID="{47204C34-BCFA-4CD7-B008-89B7B7B9DEE0}" presName="spaceRect" presStyleCnt="0"/>
      <dgm:spPr/>
    </dgm:pt>
    <dgm:pt modelId="{7195B2A6-0936-4015-A162-0DD85E001FDD}" type="pres">
      <dgm:prSet presAssocID="{47204C34-BCFA-4CD7-B008-89B7B7B9DE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EDAE08-B996-4801-9D84-B693B92237F4}" type="presOf" srcId="{A33BDCC4-4403-4AF2-99B8-6ABAB8D8DED1}" destId="{7D14D18F-E455-4327-817E-65FB38584331}" srcOrd="0" destOrd="0" presId="urn:microsoft.com/office/officeart/2018/5/layout/IconCircleLabelList"/>
    <dgm:cxn modelId="{0ADA111C-057E-451C-990B-FC84EF5EC172}" srcId="{A33BDCC4-4403-4AF2-99B8-6ABAB8D8DED1}" destId="{72E4E259-F9A3-4890-925C-BDE2AC4FE0F1}" srcOrd="1" destOrd="0" parTransId="{1DA995AD-8E06-49DF-8424-08085C2859D3}" sibTransId="{09085172-C406-4055-8C1E-672CB5F0EEC6}"/>
    <dgm:cxn modelId="{52BD9C42-BED6-4339-B188-1507E96F8BE3}" type="presOf" srcId="{63B93B0E-0056-4DD8-93A3-43051AC3F007}" destId="{765192D3-C801-43AB-9168-EDC37E7183AD}" srcOrd="0" destOrd="0" presId="urn:microsoft.com/office/officeart/2018/5/layout/IconCircleLabelList"/>
    <dgm:cxn modelId="{11077059-FDD2-492B-B16C-3BB129A1FCDA}" srcId="{A33BDCC4-4403-4AF2-99B8-6ABAB8D8DED1}" destId="{47204C34-BCFA-4CD7-B008-89B7B7B9DEE0}" srcOrd="3" destOrd="0" parTransId="{807D48C7-E966-45F8-B635-005620AF0787}" sibTransId="{4F15AA19-12E6-4E31-965E-677E36E30DEC}"/>
    <dgm:cxn modelId="{47DC3266-5612-4040-95A2-F235B71CFA1F}" type="presOf" srcId="{72E4E259-F9A3-4890-925C-BDE2AC4FE0F1}" destId="{0B88EAEC-389D-4AE0-95EE-A02E906BE336}" srcOrd="0" destOrd="0" presId="urn:microsoft.com/office/officeart/2018/5/layout/IconCircleLabelList"/>
    <dgm:cxn modelId="{A3112467-AF45-4AD5-9FD2-24B09AB74A11}" srcId="{A33BDCC4-4403-4AF2-99B8-6ABAB8D8DED1}" destId="{63B93B0E-0056-4DD8-93A3-43051AC3F007}" srcOrd="0" destOrd="0" parTransId="{770B3584-593C-4C90-91AC-637EAEDEE3AE}" sibTransId="{07DB5C0F-65BE-4E93-A3A4-484ED5B16EF6}"/>
    <dgm:cxn modelId="{CDE62079-C76A-4062-BF81-FDEA4CDFE440}" srcId="{A33BDCC4-4403-4AF2-99B8-6ABAB8D8DED1}" destId="{EB37D98A-C5D2-4D8C-9365-847E03AFB741}" srcOrd="2" destOrd="0" parTransId="{75155263-1DCB-4E84-B0F8-215AE1E0547D}" sibTransId="{430B08BC-CB69-4306-82E1-CEB6045D5366}"/>
    <dgm:cxn modelId="{CDD37A93-E40B-41A0-AF8B-0241671C75BA}" type="presOf" srcId="{47204C34-BCFA-4CD7-B008-89B7B7B9DEE0}" destId="{7195B2A6-0936-4015-A162-0DD85E001FDD}" srcOrd="0" destOrd="0" presId="urn:microsoft.com/office/officeart/2018/5/layout/IconCircleLabelList"/>
    <dgm:cxn modelId="{1AFD94E7-F7ED-4DEC-977C-5D77FA16CDCC}" type="presOf" srcId="{EB37D98A-C5D2-4D8C-9365-847E03AFB741}" destId="{C6E8A04F-1CE1-480B-B2C2-5D75A712E49E}" srcOrd="0" destOrd="0" presId="urn:microsoft.com/office/officeart/2018/5/layout/IconCircleLabelList"/>
    <dgm:cxn modelId="{35A1DCEF-8B81-4974-8C91-B269F3098E41}" type="presParOf" srcId="{7D14D18F-E455-4327-817E-65FB38584331}" destId="{EF5E8DA5-C56F-47FF-961E-A1C889104EDA}" srcOrd="0" destOrd="0" presId="urn:microsoft.com/office/officeart/2018/5/layout/IconCircleLabelList"/>
    <dgm:cxn modelId="{BDCDA934-3223-4306-ABD1-05492367012C}" type="presParOf" srcId="{EF5E8DA5-C56F-47FF-961E-A1C889104EDA}" destId="{54DF5A9D-EFD6-48DB-B396-8C9A62ED6321}" srcOrd="0" destOrd="0" presId="urn:microsoft.com/office/officeart/2018/5/layout/IconCircleLabelList"/>
    <dgm:cxn modelId="{769A166E-9FAE-4D7C-9A1E-A4D1AC8E9035}" type="presParOf" srcId="{EF5E8DA5-C56F-47FF-961E-A1C889104EDA}" destId="{86E02ECF-26D0-475E-8B27-A64D8384B2D5}" srcOrd="1" destOrd="0" presId="urn:microsoft.com/office/officeart/2018/5/layout/IconCircleLabelList"/>
    <dgm:cxn modelId="{7CF9347D-52D3-4D06-94F4-CF892822BD99}" type="presParOf" srcId="{EF5E8DA5-C56F-47FF-961E-A1C889104EDA}" destId="{731FA770-CD2A-4967-B4E9-721FA2473157}" srcOrd="2" destOrd="0" presId="urn:microsoft.com/office/officeart/2018/5/layout/IconCircleLabelList"/>
    <dgm:cxn modelId="{65D9CB28-BA16-4B66-9794-CF6E66E5692F}" type="presParOf" srcId="{EF5E8DA5-C56F-47FF-961E-A1C889104EDA}" destId="{765192D3-C801-43AB-9168-EDC37E7183AD}" srcOrd="3" destOrd="0" presId="urn:microsoft.com/office/officeart/2018/5/layout/IconCircleLabelList"/>
    <dgm:cxn modelId="{929D165F-8E1E-47EA-914D-C1762E8149AA}" type="presParOf" srcId="{7D14D18F-E455-4327-817E-65FB38584331}" destId="{54A6ACCF-A44B-4825-A436-BC420175C545}" srcOrd="1" destOrd="0" presId="urn:microsoft.com/office/officeart/2018/5/layout/IconCircleLabelList"/>
    <dgm:cxn modelId="{802A110C-3EF1-4766-AD28-B4994F384F69}" type="presParOf" srcId="{7D14D18F-E455-4327-817E-65FB38584331}" destId="{845F73FA-DC07-4089-8957-67C85D77EC72}" srcOrd="2" destOrd="0" presId="urn:microsoft.com/office/officeart/2018/5/layout/IconCircleLabelList"/>
    <dgm:cxn modelId="{B12E7482-91C0-4253-9842-357CED8DA89F}" type="presParOf" srcId="{845F73FA-DC07-4089-8957-67C85D77EC72}" destId="{597529F9-6E27-46E0-86E1-25DB8C382B35}" srcOrd="0" destOrd="0" presId="urn:microsoft.com/office/officeart/2018/5/layout/IconCircleLabelList"/>
    <dgm:cxn modelId="{3405F88B-1A1C-4E3D-8A02-C89F927CE82F}" type="presParOf" srcId="{845F73FA-DC07-4089-8957-67C85D77EC72}" destId="{7C666498-FEAE-4B27-95E6-8FE66EA92E75}" srcOrd="1" destOrd="0" presId="urn:microsoft.com/office/officeart/2018/5/layout/IconCircleLabelList"/>
    <dgm:cxn modelId="{D31B8657-3CF4-4BAF-9773-FA9D0EC35897}" type="presParOf" srcId="{845F73FA-DC07-4089-8957-67C85D77EC72}" destId="{598ED48A-201B-451A-9467-5E602684AAEF}" srcOrd="2" destOrd="0" presId="urn:microsoft.com/office/officeart/2018/5/layout/IconCircleLabelList"/>
    <dgm:cxn modelId="{81A392AF-B186-495C-8305-A1887848EFE1}" type="presParOf" srcId="{845F73FA-DC07-4089-8957-67C85D77EC72}" destId="{0B88EAEC-389D-4AE0-95EE-A02E906BE336}" srcOrd="3" destOrd="0" presId="urn:microsoft.com/office/officeart/2018/5/layout/IconCircleLabelList"/>
    <dgm:cxn modelId="{7F4C5117-0AA8-4C36-B95A-DE15038432CF}" type="presParOf" srcId="{7D14D18F-E455-4327-817E-65FB38584331}" destId="{26F9F9BF-34EC-4C00-8C8D-3EEAF086D782}" srcOrd="3" destOrd="0" presId="urn:microsoft.com/office/officeart/2018/5/layout/IconCircleLabelList"/>
    <dgm:cxn modelId="{B3298624-7876-4ED7-8CA3-1DFDC1ADC92A}" type="presParOf" srcId="{7D14D18F-E455-4327-817E-65FB38584331}" destId="{36B58868-81A5-4AD9-9C7E-799941878501}" srcOrd="4" destOrd="0" presId="urn:microsoft.com/office/officeart/2018/5/layout/IconCircleLabelList"/>
    <dgm:cxn modelId="{ED35DACD-64D8-4913-B009-071688B1925D}" type="presParOf" srcId="{36B58868-81A5-4AD9-9C7E-799941878501}" destId="{90C46CBA-12E5-46D9-88FC-A874269EF565}" srcOrd="0" destOrd="0" presId="urn:microsoft.com/office/officeart/2018/5/layout/IconCircleLabelList"/>
    <dgm:cxn modelId="{13C0B61B-1875-45EC-B90B-0FCF5002CCE5}" type="presParOf" srcId="{36B58868-81A5-4AD9-9C7E-799941878501}" destId="{F3A37A5D-9812-4263-B295-62D2BEA46904}" srcOrd="1" destOrd="0" presId="urn:microsoft.com/office/officeart/2018/5/layout/IconCircleLabelList"/>
    <dgm:cxn modelId="{A0C131E3-B3A2-439B-BA56-BC0165EF6274}" type="presParOf" srcId="{36B58868-81A5-4AD9-9C7E-799941878501}" destId="{E18F1F6E-0432-4475-AC31-F9E298F8B18F}" srcOrd="2" destOrd="0" presId="urn:microsoft.com/office/officeart/2018/5/layout/IconCircleLabelList"/>
    <dgm:cxn modelId="{54DC33C0-7F34-44DD-B1E7-B12BBAE0EFA7}" type="presParOf" srcId="{36B58868-81A5-4AD9-9C7E-799941878501}" destId="{C6E8A04F-1CE1-480B-B2C2-5D75A712E49E}" srcOrd="3" destOrd="0" presId="urn:microsoft.com/office/officeart/2018/5/layout/IconCircleLabelList"/>
    <dgm:cxn modelId="{FE85BD56-9AF6-4FC7-9E23-CC2A2627CDF2}" type="presParOf" srcId="{7D14D18F-E455-4327-817E-65FB38584331}" destId="{1064847F-F7AC-4A6F-ABDA-23F3CA69DAD7}" srcOrd="5" destOrd="0" presId="urn:microsoft.com/office/officeart/2018/5/layout/IconCircleLabelList"/>
    <dgm:cxn modelId="{DF65B908-9D7F-4727-B706-0522327FED04}" type="presParOf" srcId="{7D14D18F-E455-4327-817E-65FB38584331}" destId="{9BB5699C-7EDA-49E8-85FD-98F70ADCB7C8}" srcOrd="6" destOrd="0" presId="urn:microsoft.com/office/officeart/2018/5/layout/IconCircleLabelList"/>
    <dgm:cxn modelId="{05B7867A-4EA8-481D-9A8E-BB4DFA7212FD}" type="presParOf" srcId="{9BB5699C-7EDA-49E8-85FD-98F70ADCB7C8}" destId="{050AD59B-0A62-42DC-8807-B2BCB808CB48}" srcOrd="0" destOrd="0" presId="urn:microsoft.com/office/officeart/2018/5/layout/IconCircleLabelList"/>
    <dgm:cxn modelId="{A6BDD4A8-9937-41E7-B092-5BB83FD402C7}" type="presParOf" srcId="{9BB5699C-7EDA-49E8-85FD-98F70ADCB7C8}" destId="{990B4DCF-99F5-446C-AE7F-29EBD3C6E56D}" srcOrd="1" destOrd="0" presId="urn:microsoft.com/office/officeart/2018/5/layout/IconCircleLabelList"/>
    <dgm:cxn modelId="{155D0D23-6747-48A0-A132-B2FEFC7917DA}" type="presParOf" srcId="{9BB5699C-7EDA-49E8-85FD-98F70ADCB7C8}" destId="{EDC7840C-FC99-4D68-8AB2-8A502168906F}" srcOrd="2" destOrd="0" presId="urn:microsoft.com/office/officeart/2018/5/layout/IconCircleLabelList"/>
    <dgm:cxn modelId="{040A6B1A-E3C3-43D7-AD87-D65FE0AD8FEC}" type="presParOf" srcId="{9BB5699C-7EDA-49E8-85FD-98F70ADCB7C8}" destId="{7195B2A6-0936-4015-A162-0DD85E001F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3DD21-E80E-4B73-9E9A-AC5A7F730AE6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D02A2-B035-4897-ABFB-07A9C7BE3984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FB2D7-54E9-4CD5-BE3D-2B407F23019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Many students struggle to find quality tutoring services.</a:t>
          </a:r>
        </a:p>
      </dsp:txBody>
      <dsp:txXfrm>
        <a:off x="93445" y="3018902"/>
        <a:ext cx="3206250" cy="720000"/>
      </dsp:txXfrm>
    </dsp:sp>
    <dsp:sp modelId="{E8269486-69EF-407F-8642-F6D41CA2C450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29546-C774-49D7-B489-1EBF14AA7533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1A283-6B45-47B2-9E6C-2A7B51C6496B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Scheduling conflicts and limited access to experts.</a:t>
          </a:r>
        </a:p>
      </dsp:txBody>
      <dsp:txXfrm>
        <a:off x="3860789" y="3018902"/>
        <a:ext cx="3206250" cy="720000"/>
      </dsp:txXfrm>
    </dsp:sp>
    <dsp:sp modelId="{94188B6C-6539-4D22-AB7B-FEC5EF606F01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21CD9-C6C2-4293-B95F-A45C0CD4D422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BAB2C-AD11-4060-8A36-1CD9181BC4C1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Our platform simplifies the process, providing a user-friendly solution."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0A4A1-785A-4FD6-8428-27B37B0F1023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62E97-5555-4CC0-8953-747C46EFFF7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82231-7A1F-4EAA-9E85-F29A84E9446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"Web application designed to connect students with tutors.”</a:t>
          </a:r>
        </a:p>
      </dsp:txBody>
      <dsp:txXfrm>
        <a:off x="100682" y="2684598"/>
        <a:ext cx="2370489" cy="720000"/>
      </dsp:txXfrm>
    </dsp:sp>
    <dsp:sp modelId="{045D701B-343E-4367-8769-4855D7BD318B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9AEF2-59DE-4E21-B8B6-35A267A2DE50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CEA41-1091-4E95-A1DD-C93DBCBF72A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"Facilitates online learning sessions with flexible scheduling.”</a:t>
          </a:r>
        </a:p>
      </dsp:txBody>
      <dsp:txXfrm>
        <a:off x="2886007" y="2684598"/>
        <a:ext cx="2370489" cy="720000"/>
      </dsp:txXfrm>
    </dsp:sp>
    <dsp:sp modelId="{B7E94980-73E8-4566-94B3-D26A0917752E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0273E-D74A-467F-8278-77C53E4D81FC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66B04-07AE-4CDE-9D98-4DACB0CD545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"Secure and moderated environment." </a:t>
          </a:r>
        </a:p>
      </dsp:txBody>
      <dsp:txXfrm>
        <a:off x="5671332" y="2684598"/>
        <a:ext cx="2370489" cy="720000"/>
      </dsp:txXfrm>
    </dsp:sp>
    <dsp:sp modelId="{8B826DAA-0912-400F-A3B9-641B54A80B99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4C26A-CC31-46F1-AED3-63025AB99B42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D7DEA-1B25-453E-B744-A88214372B8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"User roles: Student, Tutor, System Admin."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9D64B-5A7C-F54C-89DF-A93FB6C57ED1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Create/Modify Profile: Personalized learning experience.</a:t>
          </a:r>
        </a:p>
      </dsp:txBody>
      <dsp:txXfrm>
        <a:off x="3201" y="1669704"/>
        <a:ext cx="2539866" cy="2133487"/>
      </dsp:txXfrm>
    </dsp:sp>
    <dsp:sp modelId="{5B6E52B5-2B7F-DB4E-AD0A-BDB5BDC6D06E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830298"/>
        <a:ext cx="754301" cy="754301"/>
      </dsp:txXfrm>
    </dsp:sp>
    <dsp:sp modelId="{1DC01CD0-4477-A047-8206-C1B537EBDE69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DCCF3-4B89-224B-BC6B-F80CCA89BF80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View Available Tutors: Find the perfect match.</a:t>
          </a:r>
        </a:p>
      </dsp:txBody>
      <dsp:txXfrm>
        <a:off x="2797054" y="1669704"/>
        <a:ext cx="2539866" cy="2133487"/>
      </dsp:txXfrm>
    </dsp:sp>
    <dsp:sp modelId="{D46C2B44-275C-604F-A8CF-0FAACFE57780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2">
            <a:hueOff val="1841032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2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830298"/>
        <a:ext cx="754301" cy="754301"/>
      </dsp:txXfrm>
    </dsp:sp>
    <dsp:sp modelId="{3EFF4532-1E91-B74F-8484-A77A2CF7240B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2">
            <a:hueOff val="2761548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8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2034A-3A2E-EC4B-9AAE-9B8DBEBC612F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Book Tutoring Sessions: Easy scheduling and confirmations.</a:t>
          </a:r>
        </a:p>
      </dsp:txBody>
      <dsp:txXfrm>
        <a:off x="5590907" y="1669704"/>
        <a:ext cx="2539866" cy="2133487"/>
      </dsp:txXfrm>
    </dsp:sp>
    <dsp:sp modelId="{6D4B2DA1-16DC-3F40-B8C7-205770E691AB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2">
            <a:hueOff val="3682064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4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830298"/>
        <a:ext cx="754301" cy="754301"/>
      </dsp:txXfrm>
    </dsp:sp>
    <dsp:sp modelId="{D28230DC-30F5-0047-8CEF-A4022429FEB3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2">
            <a:hueOff val="4602580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0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E1299-AD61-2146-9748-9934F3C246F8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Write Reviews: Share your experience.</a:t>
          </a:r>
        </a:p>
      </dsp:txBody>
      <dsp:txXfrm>
        <a:off x="8384760" y="1669704"/>
        <a:ext cx="2539866" cy="2133487"/>
      </dsp:txXfrm>
    </dsp:sp>
    <dsp:sp modelId="{6C4FC9CA-BD2C-4C43-B937-912644DED516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2">
            <a:hueOff val="5523096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6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830298"/>
        <a:ext cx="754301" cy="754301"/>
      </dsp:txXfrm>
    </dsp:sp>
    <dsp:sp modelId="{FB72FEBB-DC97-C341-A290-B3D9421392F0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F5A9D-EFD6-48DB-B396-8C9A62ED6321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02ECF-26D0-475E-8B27-A64D8384B2D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192D3-C801-43AB-9168-EDC37E7183A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"Create/Modify/Remove Profile: Showcase your expertise." </a:t>
          </a:r>
        </a:p>
      </dsp:txBody>
      <dsp:txXfrm>
        <a:off x="100682" y="2684598"/>
        <a:ext cx="2370489" cy="720000"/>
      </dsp:txXfrm>
    </dsp:sp>
    <dsp:sp modelId="{597529F9-6E27-46E0-86E1-25DB8C382B3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66498-FEAE-4B27-95E6-8FE66EA92E7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8EAEC-389D-4AE0-95EE-A02E906BE336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"List Subjects &amp; Availability: Manage your schedule efficiently." </a:t>
          </a:r>
        </a:p>
      </dsp:txBody>
      <dsp:txXfrm>
        <a:off x="2886007" y="2684598"/>
        <a:ext cx="2370489" cy="720000"/>
      </dsp:txXfrm>
    </dsp:sp>
    <dsp:sp modelId="{90C46CBA-12E5-46D9-88FC-A874269EF56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37A5D-9812-4263-B295-62D2BEA46904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8A04F-1CE1-480B-B2C2-5D75A712E49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"Manage Student Interactions: Streamlined communication." </a:t>
          </a:r>
        </a:p>
      </dsp:txBody>
      <dsp:txXfrm>
        <a:off x="5671332" y="2684598"/>
        <a:ext cx="2370489" cy="720000"/>
      </dsp:txXfrm>
    </dsp:sp>
    <dsp:sp modelId="{050AD59B-0A62-42DC-8807-B2BCB808CB48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B4DCF-99F5-446C-AE7F-29EBD3C6E56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5B2A6-0936-4015-A162-0DD85E001FDD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"Reply to Reviews: build your reputation."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A393-A6D3-6EA9-4317-3818AD3DB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1501B-8B93-7C12-BF96-1C97D8061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24A0-A084-3BA7-945A-0B671CF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D5A4-8384-B435-51FA-588F5BC5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8CE8-58AD-F83D-8167-F2AFAD72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B39C-8D41-1EC7-C6C9-A2A0B4D5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3985E-9128-C1BE-D8B2-AE593A6EC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70801-0C96-13CD-CA8E-A402E316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F3BE-8F0D-5F82-8546-AE68008E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E938-6E13-0A0B-3A30-E2147C14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41E2B-6E07-3A25-25DD-7DAB30B6B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03D53-8C89-B205-3FAD-25FDC6CFA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15957-F09C-DF52-3202-68C23789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B166-2096-3D8E-DA00-5C2DBF80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03E7-7375-3049-4777-FA0AFFBE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3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E8D5-2FB8-EA55-224A-D3F1D330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ECD3-5EA2-6D01-DABF-5B41A3CC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2EBF-578D-34F3-304A-B71DBDA0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8DFC-7997-8DBA-C5F0-9A2053698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06C4E-519F-C631-46B7-C4938571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8B7-C069-9E1B-74B3-6C6382B1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D4468-EEC9-39EE-09AA-340C4760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64FC-2993-FAAA-4AE0-F4C9431F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37D0-F79A-A9F5-C9A0-5211DDC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7346-9C19-5FA7-FD8A-F6E8567E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2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D49B-6478-F299-9813-50CEFAB8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797E-D0F8-818E-1B18-0B34F460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E77BD-658A-5801-3E83-A9D9472B4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D184-37E5-923E-508C-3A6F0D31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952A-32BA-98CD-B766-15140820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4C44-5638-AE4D-BA90-66943A26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C3C1-806E-F191-584A-28F99493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4C01-3901-236D-9DB8-D17291F67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C24CE-6DF1-F304-88DC-76A64346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EFB3B-758A-641E-E361-E9ED7E001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82E4C-6093-8278-10AF-1889BD72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F159B-1495-E8B4-B198-A3B2ACD5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C954C-C5E5-3418-0BC2-CDCDF7B0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EDB2D-3DB8-160B-07E9-FD5D7362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82F-657B-DA44-5FA9-E38C7719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78670-1FB6-C6AE-FB46-D7D8EF28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08424-BB9D-3278-425C-8D0E622C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12E96-1321-BE6D-11AD-473D319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51EDB-487C-52C1-7C3C-792634C5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99E33-8692-A89D-3BBE-E36E011D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0EF7A-EAB4-2CC5-73B5-8CB78A60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7A3E-B6D8-E8BA-9E96-1DDD574D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4531-FAE3-2AB5-CEA2-466FA8EED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43B47-AD2D-D67B-D1D0-484801968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A7B7-121B-588F-4214-56B397D2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B79A8-1A35-F5F1-C494-5D3D2A03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FDB5A-C979-4A80-D0D8-40C7785B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2F59-E909-0CB1-9767-FF82DAC9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CF438-271D-1E5A-B38B-5BB045DCF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16C9A-2E4E-4D6F-6459-CF841ADD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88FBA-E349-A87B-A680-52BB24DD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9C149-24A2-24CF-CD43-82AE5683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FF950-FE5F-9176-ACAB-61CEAC9B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4ADBA-C978-6E1E-37AC-725D25E6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7EF4-50D3-3C22-F939-35416857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CF23-B2FA-285C-451D-49695E6C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E23F5-3DCE-5148-99F1-64C8EABE60CE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6F82-E950-5A62-DD9A-FFEA84694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9780-A43F-6169-E782-7A600616D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A9458-455A-9E41-9D54-92A2F2652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ybiwVxP3/spartan-tutoring" TargetMode="External"/><Relationship Id="rId2" Type="http://schemas.openxmlformats.org/officeDocument/2006/relationships/hyperlink" Target="https://github.com/kannanthilak2003/Group9_Spartan_Tutoring_Online_Platform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Video 4" descr="3D Person Working In A Home Office">
            <a:extLst>
              <a:ext uri="{FF2B5EF4-FFF2-40B4-BE49-F238E27FC236}">
                <a16:creationId xmlns:a16="http://schemas.microsoft.com/office/drawing/2014/main" id="{0A3C3C89-1E31-E5D0-CB13-EF54D4D17C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1" b="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399EB-F097-1554-42D7-ED154146A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Spartan Tutoring Online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DCA69-A339-A089-9C3A-DCF0CDD2E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Connecting Students with Expert Tutors</a:t>
            </a:r>
          </a:p>
          <a:p>
            <a:r>
              <a:rPr lang="en-US" b="1">
                <a:solidFill>
                  <a:srgbClr val="FFFFFF"/>
                </a:solidFill>
              </a:rPr>
              <a:t>Team Members:</a:t>
            </a:r>
            <a:r>
              <a:rPr lang="en-US">
                <a:solidFill>
                  <a:srgbClr val="FFFFFF"/>
                </a:solidFill>
              </a:rPr>
              <a:t> Kannan Thilak &amp; Richard Antwi-bediako </a:t>
            </a:r>
          </a:p>
        </p:txBody>
      </p:sp>
    </p:spTree>
    <p:extLst>
      <p:ext uri="{BB962C8B-B14F-4D97-AF65-F5344CB8AC3E}">
        <p14:creationId xmlns:p14="http://schemas.microsoft.com/office/powerpoint/2010/main" val="58588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22E14-7F8F-EC4D-80A1-EF1A0958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Bridging the Learning Gap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A35C253-0EA3-FE12-9AB3-E195230ECA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3494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23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4DC09-7A31-7595-59E2-0BCDD4FD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 &amp; System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F58D23-735F-4563-7AC7-EE4B7E2B9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1161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461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C770B-41BF-D7B9-8948-019F6813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Student (Kannan Thilak)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2CAA5D-3CC0-AEA8-15F0-372BC8A14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59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28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7C6BE-8462-EC27-518A-776DE2C5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Tutor (Richard Antwi-bediako)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923E280-3F0B-4954-C02C-D70179CFF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6333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630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E9355-09A0-6F3A-C009-88190657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83D1-110C-7F49-11D6-A8E6450B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Github</a:t>
            </a:r>
            <a:r>
              <a:rPr lang="en-US" sz="2000" dirty="0"/>
              <a:t> : </a:t>
            </a:r>
            <a:r>
              <a:rPr lang="en-US" sz="2000" dirty="0">
                <a:hlinkClick r:id="rId2"/>
              </a:rPr>
              <a:t>https://github.com/kannanthilak2003/Group9_Spartan_Tutoring_Online_Platform/tree/main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Trello: </a:t>
            </a:r>
            <a:r>
              <a:rPr lang="en-US" sz="2000" dirty="0">
                <a:hlinkClick r:id="rId3"/>
              </a:rPr>
              <a:t>https://trello.com/b/ybiwVxP3/spartan-tutoring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783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214</Words>
  <Application>Microsoft Macintosh PowerPoint</Application>
  <PresentationFormat>Widescreen</PresentationFormat>
  <Paragraphs>29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Spartan Tutoring Online Platform</vt:lpstr>
      <vt:lpstr>Bridging the Learning Gap</vt:lpstr>
      <vt:lpstr>Project Overview &amp; System Description</vt:lpstr>
      <vt:lpstr>Student (Kannan Thilak)</vt:lpstr>
      <vt:lpstr>Tutor (Richard Antwi-bediako)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Spartan Tutoring Online Platform</dc:title>
  <dc:creator>Kannan Thilak</dc:creator>
  <cp:lastModifiedBy>Kannan Thilak</cp:lastModifiedBy>
  <cp:revision>1</cp:revision>
  <dcterms:created xsi:type="dcterms:W3CDTF">2025-03-04T20:56:10Z</dcterms:created>
  <dcterms:modified xsi:type="dcterms:W3CDTF">2025-03-05T03:36:49Z</dcterms:modified>
</cp:coreProperties>
</file>