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0998fa3-f019-4d2f-a70d-3b8a83136c3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e93b91e979442b0" /><Relationship Type="http://schemas.openxmlformats.org/officeDocument/2006/relationships/hyperlink" Target="https://app.powerbi.com/groups/me/reports/50998fa3-f019-4d2f-a70d-3b8a83136c32/ReportSection?pbi_source=PowerPoint" TargetMode="External" Id="RelId0" /><Relationship Type="http://schemas.openxmlformats.org/officeDocument/2006/relationships/image" Target="/ppt/media/image4.png" Id="imgId14283556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Credit_card_defaults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8/27/2020 4:15:52 AM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8/27/2020 3:54:39 AM Eastern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2835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