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466c95ac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466c95ac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466c95ac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466c95ac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466c95ac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466c95ac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466c95ac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466c95ac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466c95ac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466c95ac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466c95ac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466c95ac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3f20b80cf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3f20b80cf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pages.semanticscholar.org/coronavirus-research"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figshare.com/articles/PHEME_dataset_of_rumours_and_non-rumours/4010619" TargetMode="External"/><Relationship Id="rId4" Type="http://schemas.openxmlformats.org/officeDocument/2006/relationships/hyperlink" Target="https://github.com/echen102/COVID-19-TweetIDs/blob/master/keywords.txt" TargetMode="External"/><Relationship Id="rId9" Type="http://schemas.openxmlformats.org/officeDocument/2006/relationships/hyperlink" Target="https://www.dropbox.com/s/7ewzdrbelpmrnxu/rumdetect2017.zip?dl=0&amp;file_subpath=%2Frumor_detection_acl2017" TargetMode="External"/><Relationship Id="rId5" Type="http://schemas.openxmlformats.org/officeDocument/2006/relationships/hyperlink" Target="https://arxiv.org/abs/2003.07372" TargetMode="External"/><Relationship Id="rId6" Type="http://schemas.openxmlformats.org/officeDocument/2006/relationships/hyperlink" Target="https://www.kaggle.com/smid80/coronavirus-covid19-tweets" TargetMode="External"/><Relationship Id="rId7" Type="http://schemas.openxmlformats.org/officeDocument/2006/relationships/hyperlink" Target="https://www.aclweb.org/anthology/P18-1184/" TargetMode="External"/><Relationship Id="rId8" Type="http://schemas.openxmlformats.org/officeDocument/2006/relationships/hyperlink" Target="https://arxiv.org/pdf/2001.06362.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rive.google.com/file/d/1S4AZxjeHppASm47wXAnw6mHsugCqwxP1/view?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rive.google.com/file/d/1gq74RArVqzXv9d27i6FuFcEZHlhLidaP/view?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rive.google.com/file/d/1nhKgWc2rejIvlt5ch_TK70XLjWXlpr5Y/view?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CS5803 </a:t>
            </a:r>
            <a:r>
              <a:rPr lang="en"/>
              <a:t>Assignment 3 : </a:t>
            </a:r>
            <a:r>
              <a:rPr lang="en"/>
              <a:t>NLP  Mini-Project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1 :  Tweet Popularity Prediction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For  a tweet, predict how much retweets it will get after some time (say 4 days). You have to predict this from textual contents, user information, and initial response to this tweet (number of retweets in first hour, second hour, third hour, … , 24 hours ). You should consider initial response only training data while test data should consider only  textual contents, and user information.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r>
              <a:rPr b="1" lang="en">
                <a:solidFill>
                  <a:schemeClr val="dk1"/>
                </a:solidFill>
              </a:rPr>
              <a:t>Dataset </a:t>
            </a:r>
            <a:r>
              <a:rPr lang="en">
                <a:solidFill>
                  <a:schemeClr val="dk1"/>
                </a:solidFill>
              </a:rPr>
              <a:t> : http://snap.stanford.edu/seismic/.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u="sng"/>
              <a:t>Project 2: Popularity prediction for SE users</a:t>
            </a:r>
            <a:endParaRPr sz="240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Stack Exchange (SE) is a CQA platform where users can ask questions, and also post answers to questions. SE assigns reputation scores to the users based on how their posts (questions/answers) are voted by other members of the community. In this problem, you have to look at the user profile  details to predict his/her reputation score. You will not be able to look at the users posts or activity information in the SE forum.</a:t>
            </a:r>
            <a:endParaRPr sz="1400"/>
          </a:p>
          <a:p>
            <a:pPr indent="0" lvl="0" marL="0" rtl="0" algn="l">
              <a:spcBef>
                <a:spcPts val="1600"/>
              </a:spcBef>
              <a:spcAft>
                <a:spcPts val="0"/>
              </a:spcAft>
              <a:buClr>
                <a:schemeClr val="dk1"/>
              </a:buClr>
              <a:buSzPts val="1100"/>
              <a:buFont typeface="Arial"/>
              <a:buNone/>
            </a:pPr>
            <a:r>
              <a:rPr lang="en" sz="1400"/>
              <a:t>NOTE: For many users, the profile information contains links to his/her webpages or accounts in other fora (blog, github, Twiter etc.). You are specifically encouraged to take clues from these additional sources to predict the reputation.</a:t>
            </a:r>
            <a:endParaRPr sz="1400"/>
          </a:p>
          <a:p>
            <a:pPr indent="0" lvl="0" marL="0" rtl="0" algn="l">
              <a:spcBef>
                <a:spcPts val="1600"/>
              </a:spcBef>
              <a:spcAft>
                <a:spcPts val="0"/>
              </a:spcAft>
              <a:buClr>
                <a:schemeClr val="dk1"/>
              </a:buClr>
              <a:buSzPts val="1100"/>
              <a:buFont typeface="Arial"/>
              <a:buNone/>
            </a:pPr>
            <a:r>
              <a:rPr lang="en" sz="1400"/>
              <a:t>Dataset: </a:t>
            </a:r>
            <a:endParaRPr sz="1400"/>
          </a:p>
          <a:p>
            <a:pPr indent="0" lvl="0" marL="0" rtl="0" algn="l">
              <a:spcBef>
                <a:spcPts val="1600"/>
              </a:spcBef>
              <a:spcAft>
                <a:spcPts val="0"/>
              </a:spcAft>
              <a:buClr>
                <a:schemeClr val="dk1"/>
              </a:buClr>
              <a:buSzPts val="1100"/>
              <a:buFont typeface="Arial"/>
              <a:buNone/>
            </a:pPr>
            <a:r>
              <a:rPr lang="en" sz="1400"/>
              <a:t>https://drive.google.com/file/d/1yaMBUwtK4laLrJISdw_8gE-kF4BD8Wpf/view?usp=sharing </a:t>
            </a:r>
            <a:endParaRPr sz="1400"/>
          </a:p>
          <a:p>
            <a:pPr indent="0" lvl="0" marL="0" rtl="0" algn="l">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3 :  Exploration to Covid 19</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Consider the CORD-19 data set (</a:t>
            </a:r>
            <a:r>
              <a:rPr lang="en" sz="1400" u="sng">
                <a:solidFill>
                  <a:srgbClr val="1155CC"/>
                </a:solidFill>
                <a:hlinkClick r:id="rId3"/>
              </a:rPr>
              <a:t>https://pages.semanticscholar.org/coronavirus-research</a:t>
            </a:r>
            <a:r>
              <a:rPr lang="en" sz="1400">
                <a:solidFill>
                  <a:schemeClr val="dk1"/>
                </a:solidFill>
              </a:rPr>
              <a:t>). It contains scholarly articles around Covid-19. You may consider enriching the dataset with recent articles, relevant blog posts etc.   You want to  find an interesting article and want to easily find related research without browsing all existing publications yourself. To achieve this, Run different topic modelling algorithms, study and analyze the topics and resulting clusters of documents.  Also, find out how the topics has evolved over time, recent popular topics around covid 19 etc. In addition, you can also design a user interface that supports interaction and visualization for the above tasks.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4: Rumour Detection around Covid 19</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You are required to develop a machine learning model to detect rumours propagating in social media like twitter around covid 19. Consider the Pheme data set (</a:t>
            </a:r>
            <a:r>
              <a:rPr lang="en" sz="1400" u="sng">
                <a:solidFill>
                  <a:srgbClr val="263238"/>
                </a:solidFill>
                <a:hlinkClick r:id="rId3"/>
              </a:rPr>
              <a:t>https://figshare.com/articles/PHEME_dataset_of_rumours_and_non-rumours/4010619</a:t>
            </a:r>
            <a:r>
              <a:rPr lang="en" sz="1400">
                <a:solidFill>
                  <a:schemeClr val="dk1"/>
                </a:solidFill>
              </a:rPr>
              <a:t>) which has labelled tweets to rumours and non-rumours. You may additionally retrieve tweets which are rumours on  covid-19 (you may look up news articles for this). Some covid-19 tweets are available here (</a:t>
            </a:r>
            <a:r>
              <a:rPr lang="en" sz="1400" u="sng">
                <a:solidFill>
                  <a:srgbClr val="1155CC"/>
                </a:solidFill>
                <a:hlinkClick r:id="rId4"/>
              </a:rPr>
              <a:t>https://github.com/echen102/COVID-19-TweetIDs/blob/master/keywords.txt</a:t>
            </a:r>
            <a:r>
              <a:rPr lang="en" sz="1400">
                <a:solidFill>
                  <a:schemeClr val="dk1"/>
                </a:solidFill>
              </a:rPr>
              <a:t>).  You may use them or fetch covid-19 related tweets and label them to improve the rumour detection capability of the model.  You should show the capability of the model to detect covid-19 related rumours.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References</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u="sng">
                <a:solidFill>
                  <a:srgbClr val="1155CC"/>
                </a:solidFill>
                <a:hlinkClick r:id="rId5"/>
              </a:rPr>
              <a:t>https://arxiv.org/abs/2003.07372</a:t>
            </a:r>
            <a:endParaRPr sz="1400">
              <a:solidFill>
                <a:schemeClr val="dk1"/>
              </a:solidFill>
            </a:endParaRPr>
          </a:p>
          <a:p>
            <a:pPr indent="0" lvl="0" marL="0" rtl="0" algn="l">
              <a:spcBef>
                <a:spcPts val="0"/>
              </a:spcBef>
              <a:spcAft>
                <a:spcPts val="0"/>
              </a:spcAft>
              <a:buNone/>
            </a:pPr>
            <a:r>
              <a:rPr lang="en" sz="1400" u="sng">
                <a:solidFill>
                  <a:srgbClr val="1155CC"/>
                </a:solidFill>
                <a:hlinkClick r:id="rId6"/>
              </a:rPr>
              <a:t>https://www.kaggle.com/smid80/coronavirus-covid19-tweets</a:t>
            </a:r>
            <a:endParaRPr/>
          </a:p>
          <a:p>
            <a:pPr indent="0" lvl="0" marL="0" rtl="0" algn="l">
              <a:spcBef>
                <a:spcPts val="0"/>
              </a:spcBef>
              <a:spcAft>
                <a:spcPts val="0"/>
              </a:spcAft>
              <a:buNone/>
            </a:pPr>
            <a:r>
              <a:rPr lang="en" sz="1200" u="sng">
                <a:solidFill>
                  <a:srgbClr val="263238"/>
                </a:solidFill>
                <a:hlinkClick r:id="rId7"/>
              </a:rPr>
              <a:t>https://www.aclweb.org/anthology/P18-1184/</a:t>
            </a:r>
            <a:r>
              <a:rPr lang="en" sz="1200">
                <a:solidFill>
                  <a:srgbClr val="263238"/>
                </a:solidFill>
              </a:rPr>
              <a:t>   </a:t>
            </a:r>
            <a:endParaRPr sz="1200">
              <a:solidFill>
                <a:srgbClr val="263238"/>
              </a:solidFill>
            </a:endParaRPr>
          </a:p>
          <a:p>
            <a:pPr indent="0" lvl="0" marL="0" marR="88900" rtl="0" algn="l">
              <a:lnSpc>
                <a:spcPct val="120000"/>
              </a:lnSpc>
              <a:spcBef>
                <a:spcPts val="0"/>
              </a:spcBef>
              <a:spcAft>
                <a:spcPts val="0"/>
              </a:spcAft>
              <a:buNone/>
            </a:pPr>
            <a:r>
              <a:rPr lang="en" sz="1200" u="sng">
                <a:solidFill>
                  <a:srgbClr val="263238"/>
                </a:solidFill>
                <a:hlinkClick r:id="rId8"/>
              </a:rPr>
              <a:t>https://arxiv.org/pdf/2001.06362.pdf</a:t>
            </a:r>
            <a:r>
              <a:rPr lang="en" sz="1200">
                <a:solidFill>
                  <a:srgbClr val="263238"/>
                </a:solidFill>
              </a:rPr>
              <a:t>   </a:t>
            </a:r>
            <a:endParaRPr sz="1200">
              <a:solidFill>
                <a:srgbClr val="263238"/>
              </a:solidFill>
            </a:endParaRPr>
          </a:p>
          <a:p>
            <a:pPr indent="0" lvl="0" marL="0" marR="88900" rtl="0" algn="l">
              <a:lnSpc>
                <a:spcPct val="120000"/>
              </a:lnSpc>
              <a:spcBef>
                <a:spcPts val="500"/>
              </a:spcBef>
              <a:spcAft>
                <a:spcPts val="0"/>
              </a:spcAft>
              <a:buNone/>
            </a:pPr>
            <a:r>
              <a:rPr lang="en" sz="1000" u="sng">
                <a:solidFill>
                  <a:srgbClr val="263238"/>
                </a:solidFill>
                <a:hlinkClick r:id="rId9"/>
              </a:rPr>
              <a:t>https://www.dropbox.com/s/7ewzdrbelpmrnxu/rumdetect2017.zip?dl=0&amp;file_subpath=%2Frumor_detection_acl2017</a:t>
            </a:r>
            <a:r>
              <a:rPr lang="en" sz="1000">
                <a:solidFill>
                  <a:srgbClr val="263238"/>
                </a:solidFill>
                <a:highlight>
                  <a:srgbClr val="FFFFFF"/>
                </a:highlight>
                <a:latin typeface="Roboto"/>
                <a:ea typeface="Roboto"/>
                <a:cs typeface="Roboto"/>
                <a:sym typeface="Roboto"/>
              </a:rPr>
              <a:t>   </a:t>
            </a:r>
            <a:endParaRPr sz="1200">
              <a:solidFill>
                <a:srgbClr val="263238"/>
              </a:solidFill>
            </a:endParaRPr>
          </a:p>
          <a:p>
            <a:pPr indent="0" lvl="0" marL="0" rtl="0" algn="l">
              <a:spcBef>
                <a:spcPts val="500"/>
              </a:spcBef>
              <a:spcAft>
                <a:spcPts val="0"/>
              </a:spcAft>
              <a:buClr>
                <a:schemeClr val="dk1"/>
              </a:buClr>
              <a:buSzPts val="1100"/>
              <a:buFont typeface="Arial"/>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5 :  Hate speech on Covid 19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You are required to develop a machine learning model to detect hate speech in social media around covid 19. Given a hate speech posted in social media, identify the hate target and the hate category. The following dataset can be used for the task. Each row in the dataset is a hate speech. Against each hate speech, there are two labels: one is the hate target, and the other is the hate category.</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Dataset:</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u="sng">
                <a:solidFill>
                  <a:srgbClr val="1155CC"/>
                </a:solidFill>
                <a:hlinkClick r:id="rId3"/>
              </a:rPr>
              <a:t>https://drive.google.com/file/d/1S4AZxjeHppASm47wXAnw6mHsugCqwxP1/view?usp=sharing</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You may collect additional data from twitter around covid-19 hate speech to improve the detection capability of the model. </a:t>
            </a:r>
            <a:r>
              <a:rPr lang="en" sz="1400">
                <a:solidFill>
                  <a:schemeClr val="dk1"/>
                </a:solidFill>
              </a:rPr>
              <a:t> You should show the capability of the model to detect covid-19 related hate speech.</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6: Predicting News Popularity</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Given a news article link and some of other associated information about the article, predict the number of shares the article would get.</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NOTE: You may crawl the url to contain the actual article.</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Dataset: </a:t>
            </a:r>
            <a:r>
              <a:rPr lang="en" sz="1400" u="sng">
                <a:solidFill>
                  <a:srgbClr val="1155CC"/>
                </a:solidFill>
                <a:hlinkClick r:id="rId3"/>
              </a:rPr>
              <a:t>https://drive.google.com/file/d/1gq74RArVqzXv9d27i6FuFcEZHlhLidaP/view?usp=sharing</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16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7: Citation Count Prediction</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Given the abstract and metadata of a technical paper, find the number of citations that it will receive (till the dataset collection time). Assume that the dataset collection time is the cut-off time when the citation count has to be predicted.</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Dataset: (in nested JSON format) </a:t>
            </a:r>
            <a:r>
              <a:rPr lang="en" sz="1400" u="sng">
                <a:solidFill>
                  <a:schemeClr val="hlink"/>
                </a:solidFill>
                <a:hlinkClick r:id="rId3"/>
              </a:rPr>
              <a:t>https://drive.google.com/file/d/1nhKgWc2rejIvlt5ch_TK70XLjWXlpr5Y/view?usp=sharing</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