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5" d="100"/>
          <a:sy n="125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B3E7-729E-459D-B2DE-D6CF57A8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0543B-C64D-4561-94B0-A057E5D2B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B8F0-32DB-4616-A706-78E0AD9E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22C5-A9E5-41BF-83AE-459E66FD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6E18-3F63-4EB8-A079-19813C9F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C51-8151-4CEB-A1B5-56960D8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8308C-5BA5-40AB-A4C4-A23E6F8DE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93FE-D30A-4191-893B-2CBD8C5D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B839-3029-4027-8D5B-5D6BFB11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A994-9014-4679-A664-81ACC361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E28E5-6CB3-4265-8FE4-F12C735A6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00663-C468-4A73-8328-6E365B7E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B9C8-1338-4019-BA5B-6028933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29B0-AFAD-40F1-980C-4C73CC0F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BD31-A0D8-46B3-9372-5ADF025C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87E0-9BD4-4C41-99ED-54697C22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141B-B106-44B9-8A88-8E18DD3A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B636-DCF5-4256-A140-37CADB1B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DC9C-358B-4D45-A588-4CFF5CE2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B0D85-8849-4152-90A0-72FE01C0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B093-E9C3-479D-B076-EAFD8C22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F37F7-F1EA-42C8-B21B-A2D388D01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AA9E-C88D-457A-8BBD-83892B5A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0657-8073-4E10-9B13-74B04D95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F05B-E0CB-4C5F-A6E5-4DF59760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0715-E10E-49B8-BB97-29E29CD5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0FE6-27B5-4FF5-B453-3BBEE1AD1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4B916-01FE-4E6B-A087-E1275B2E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4E221-C5FD-4AC5-9A10-3D7F93A0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2629A-B721-4AB9-B69F-D5CB858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C371-D498-497D-9F8C-D5EF426F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BC06-3D23-4F18-A3DE-4CD43B9B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4E97-47CA-4ABD-804F-0E455117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3F04D-61E5-4A49-B243-21DE2B523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6A518-52D8-4EBD-AFE2-3399E9E6C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91872-EA08-43B4-B7D9-B8502ADE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6F9BF-199F-4522-A614-229BBD8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8BB67-8190-4A27-B393-DFBFB736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7A832-B295-4BE0-903E-EEB11B0D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B0A2-A2CF-4AE8-8ED1-D49AD501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835C6-4BE0-4C9D-AD8F-64F30FB8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8552-D82B-4C0F-A64C-D4D8ED16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0D235-C738-4049-91E0-8D0AB2E9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CBC6D-8188-413C-9E42-26435930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5C84E-8BF6-4918-BE37-469937BE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FD63-49FB-4A3B-AA6A-6CD6EEE6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96FF-728F-45B3-9F49-0C962798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58F7-420A-4675-80C5-F44C1F1B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8A170-C533-4ACA-893B-A3ADEC64C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2FFDF-5B09-45FE-94DA-0F2743AF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F410-B7C5-4C33-BF69-D1609D22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4E92-D5C3-453C-BF25-EE03B7C4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B09-7C1B-4B5E-9389-7C74E18E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44E9-A5E1-4841-94A8-F5B62C6DA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D10AD-C044-4EBD-9E02-731C99CB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BEAB-54CE-4F28-B072-B0217B8B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B980-3F19-4D10-8BDD-2C0019BD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36A9C-EB28-497E-9A8A-AE3524BC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275C9-6FCE-44E9-B844-E9E5AD6D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48621-5C5D-4982-B3F6-B1261B80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CF68-6ADE-4231-946A-68CFF78C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599A-D7B8-4183-B105-EF4361761BC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E324-6EB3-43DB-8CBD-2D415AA38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1EDCC-4E8F-42D2-951C-E6A10C4B1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A940-5C26-4DA2-B5BA-3304B9FE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552752ED-DF84-471D-B4A2-863FEDD93C20}"/>
              </a:ext>
            </a:extLst>
          </p:cNvPr>
          <p:cNvSpPr/>
          <p:nvPr/>
        </p:nvSpPr>
        <p:spPr>
          <a:xfrm>
            <a:off x="642024" y="1047380"/>
            <a:ext cx="536967" cy="59922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URLs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466F6-3ACE-4016-8939-AF5854F9BC78}"/>
              </a:ext>
            </a:extLst>
          </p:cNvPr>
          <p:cNvSpPr/>
          <p:nvPr/>
        </p:nvSpPr>
        <p:spPr>
          <a:xfrm>
            <a:off x="1525297" y="1066151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EE045-C303-481D-BB60-1E1D2B0A81C2}"/>
              </a:ext>
            </a:extLst>
          </p:cNvPr>
          <p:cNvSpPr txBox="1"/>
          <p:nvPr/>
        </p:nvSpPr>
        <p:spPr>
          <a:xfrm>
            <a:off x="1452035" y="1134371"/>
            <a:ext cx="952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content extraction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85D030-6A98-4EE0-BF64-D24BE641372B}"/>
              </a:ext>
            </a:extLst>
          </p:cNvPr>
          <p:cNvSpPr/>
          <p:nvPr/>
        </p:nvSpPr>
        <p:spPr>
          <a:xfrm>
            <a:off x="2587864" y="1066151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10D2-50CC-466B-BC65-5D2EBC0BA20D}"/>
              </a:ext>
            </a:extLst>
          </p:cNvPr>
          <p:cNvSpPr txBox="1"/>
          <p:nvPr/>
        </p:nvSpPr>
        <p:spPr>
          <a:xfrm>
            <a:off x="2514602" y="1134371"/>
            <a:ext cx="952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Exploratory data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1779C-5646-4799-AEC6-1381FAEAD5A4}"/>
              </a:ext>
            </a:extLst>
          </p:cNvPr>
          <p:cNvSpPr/>
          <p:nvPr/>
        </p:nvSpPr>
        <p:spPr>
          <a:xfrm>
            <a:off x="3613625" y="1066151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CDF87-C645-4018-9524-294200675084}"/>
              </a:ext>
            </a:extLst>
          </p:cNvPr>
          <p:cNvSpPr txBox="1"/>
          <p:nvPr/>
        </p:nvSpPr>
        <p:spPr>
          <a:xfrm>
            <a:off x="3540363" y="1134371"/>
            <a:ext cx="952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Feature Engg</a:t>
            </a:r>
          </a:p>
          <a:p>
            <a:pPr algn="ctr"/>
            <a:r>
              <a:rPr lang="en-US" sz="1100" dirty="0"/>
              <a:t>Selection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D9A82-20A2-4D24-A691-B101E82A0BE3}"/>
              </a:ext>
            </a:extLst>
          </p:cNvPr>
          <p:cNvSpPr/>
          <p:nvPr/>
        </p:nvSpPr>
        <p:spPr>
          <a:xfrm>
            <a:off x="4628330" y="1066151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CA5AF9-8658-4A99-81A3-724C2AE244E4}"/>
              </a:ext>
            </a:extLst>
          </p:cNvPr>
          <p:cNvSpPr txBox="1"/>
          <p:nvPr/>
        </p:nvSpPr>
        <p:spPr>
          <a:xfrm>
            <a:off x="4555068" y="1134371"/>
            <a:ext cx="952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Train/Test ML models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D296B-799B-4FB5-B92C-CBA824A03D2A}"/>
              </a:ext>
            </a:extLst>
          </p:cNvPr>
          <p:cNvSpPr/>
          <p:nvPr/>
        </p:nvSpPr>
        <p:spPr>
          <a:xfrm>
            <a:off x="4626646" y="1859687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4BAB-AA19-458C-9832-2BEA08A8CAB2}"/>
              </a:ext>
            </a:extLst>
          </p:cNvPr>
          <p:cNvSpPr txBox="1"/>
          <p:nvPr/>
        </p:nvSpPr>
        <p:spPr>
          <a:xfrm>
            <a:off x="4527551" y="1862498"/>
            <a:ext cx="10075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Benchmarking </a:t>
            </a:r>
          </a:p>
          <a:p>
            <a:pPr algn="ctr"/>
            <a:r>
              <a:rPr lang="en-US" sz="1100" dirty="0"/>
              <a:t>Tuning,</a:t>
            </a:r>
          </a:p>
          <a:p>
            <a:pPr algn="ctr"/>
            <a:r>
              <a:rPr lang="en-US" sz="1100" dirty="0"/>
              <a:t>Selection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D27867D-19F0-4BFF-BB68-4530D44DB68B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rot="16200000" flipV="1">
            <a:off x="3505416" y="553270"/>
            <a:ext cx="12700" cy="102576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FDAA3-C3C6-4F5C-A59D-D78EECD99B5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178991" y="1346992"/>
            <a:ext cx="273044" cy="2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03FD61-04DD-4E2F-BC5E-EEFDA9FA630B}"/>
              </a:ext>
            </a:extLst>
          </p:cNvPr>
          <p:cNvCxnSpPr>
            <a:cxnSpLocks/>
          </p:cNvCxnSpPr>
          <p:nvPr/>
        </p:nvCxnSpPr>
        <p:spPr>
          <a:xfrm>
            <a:off x="2375961" y="1349815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83C312-582F-4842-8692-81AAE9E8F48D}"/>
              </a:ext>
            </a:extLst>
          </p:cNvPr>
          <p:cNvCxnSpPr>
            <a:cxnSpLocks/>
          </p:cNvCxnSpPr>
          <p:nvPr/>
        </p:nvCxnSpPr>
        <p:spPr>
          <a:xfrm>
            <a:off x="3414186" y="1349815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07D070-39F3-40DA-A2C3-6F0DA1131087}"/>
              </a:ext>
            </a:extLst>
          </p:cNvPr>
          <p:cNvCxnSpPr>
            <a:cxnSpLocks/>
          </p:cNvCxnSpPr>
          <p:nvPr/>
        </p:nvCxnSpPr>
        <p:spPr>
          <a:xfrm>
            <a:off x="4435468" y="1366751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74C8F1-EC71-470B-9576-9A402ABCC72A}"/>
              </a:ext>
            </a:extLst>
          </p:cNvPr>
          <p:cNvCxnSpPr>
            <a:cxnSpLocks/>
          </p:cNvCxnSpPr>
          <p:nvPr/>
        </p:nvCxnSpPr>
        <p:spPr>
          <a:xfrm>
            <a:off x="4881019" y="1657350"/>
            <a:ext cx="0" cy="17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DD44D6-9686-464F-A398-697787E28158}"/>
              </a:ext>
            </a:extLst>
          </p:cNvPr>
          <p:cNvCxnSpPr>
            <a:cxnSpLocks/>
          </p:cNvCxnSpPr>
          <p:nvPr/>
        </p:nvCxnSpPr>
        <p:spPr>
          <a:xfrm flipV="1">
            <a:off x="5162535" y="1657350"/>
            <a:ext cx="0" cy="17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D647D3-01BD-48C6-AEED-91190CE12362}"/>
              </a:ext>
            </a:extLst>
          </p:cNvPr>
          <p:cNvCxnSpPr>
            <a:cxnSpLocks/>
          </p:cNvCxnSpPr>
          <p:nvPr/>
        </p:nvCxnSpPr>
        <p:spPr>
          <a:xfrm flipH="1">
            <a:off x="4401422" y="2108427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1BF1EE00-ED4F-4282-9EAC-6AA91F1DA9EF}"/>
              </a:ext>
            </a:extLst>
          </p:cNvPr>
          <p:cNvSpPr/>
          <p:nvPr/>
        </p:nvSpPr>
        <p:spPr>
          <a:xfrm>
            <a:off x="3467101" y="1859687"/>
            <a:ext cx="894926" cy="62274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314CF2-BB31-4372-B00A-8AAD317F41C7}"/>
              </a:ext>
            </a:extLst>
          </p:cNvPr>
          <p:cNvSpPr txBox="1"/>
          <p:nvPr/>
        </p:nvSpPr>
        <p:spPr>
          <a:xfrm>
            <a:off x="3413778" y="2051540"/>
            <a:ext cx="10075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Dump Trained Models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2D9F32-0AFB-4B1C-B395-BAFA66EF1A67}"/>
              </a:ext>
            </a:extLst>
          </p:cNvPr>
          <p:cNvSpPr/>
          <p:nvPr/>
        </p:nvSpPr>
        <p:spPr>
          <a:xfrm>
            <a:off x="535093" y="670560"/>
            <a:ext cx="5039360" cy="196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5C41D3-B2B2-4AF3-B253-9CE305C7BEBE}"/>
              </a:ext>
            </a:extLst>
          </p:cNvPr>
          <p:cNvSpPr/>
          <p:nvPr/>
        </p:nvSpPr>
        <p:spPr>
          <a:xfrm>
            <a:off x="535093" y="2660564"/>
            <a:ext cx="5039360" cy="1051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525F92-59DB-444E-8EF2-637399B5A554}"/>
              </a:ext>
            </a:extLst>
          </p:cNvPr>
          <p:cNvSpPr txBox="1"/>
          <p:nvPr/>
        </p:nvSpPr>
        <p:spPr>
          <a:xfrm>
            <a:off x="524986" y="2229224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AABDC2-7FE1-4E04-8D24-C74BF2159615}"/>
              </a:ext>
            </a:extLst>
          </p:cNvPr>
          <p:cNvSpPr txBox="1"/>
          <p:nvPr/>
        </p:nvSpPr>
        <p:spPr>
          <a:xfrm>
            <a:off x="520701" y="2639466"/>
            <a:ext cx="20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Inference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2AA75D-DD09-42ED-A1F1-89B909D515DC}"/>
              </a:ext>
            </a:extLst>
          </p:cNvPr>
          <p:cNvSpPr/>
          <p:nvPr/>
        </p:nvSpPr>
        <p:spPr>
          <a:xfrm>
            <a:off x="1525297" y="3052701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D6A6CA-1C71-43EA-BD2D-4DC4BCE47579}"/>
              </a:ext>
            </a:extLst>
          </p:cNvPr>
          <p:cNvSpPr txBox="1"/>
          <p:nvPr/>
        </p:nvSpPr>
        <p:spPr>
          <a:xfrm>
            <a:off x="1452035" y="3120921"/>
            <a:ext cx="952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content extraction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F1F028-9CD9-4B3D-8BA0-1316799A08ED}"/>
              </a:ext>
            </a:extLst>
          </p:cNvPr>
          <p:cNvSpPr/>
          <p:nvPr/>
        </p:nvSpPr>
        <p:spPr>
          <a:xfrm>
            <a:off x="2587864" y="3052701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C509F3-0A2D-4DEF-A15E-D202B07E28FB}"/>
              </a:ext>
            </a:extLst>
          </p:cNvPr>
          <p:cNvSpPr txBox="1"/>
          <p:nvPr/>
        </p:nvSpPr>
        <p:spPr>
          <a:xfrm>
            <a:off x="2514603" y="3120921"/>
            <a:ext cx="837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Feature Engg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8C0537-8485-46EC-87C0-50A5D3B31026}"/>
              </a:ext>
            </a:extLst>
          </p:cNvPr>
          <p:cNvSpPr/>
          <p:nvPr/>
        </p:nvSpPr>
        <p:spPr>
          <a:xfrm>
            <a:off x="3613625" y="3052701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0C1B22-A1D8-42E1-B466-579613DEDAAC}"/>
              </a:ext>
            </a:extLst>
          </p:cNvPr>
          <p:cNvSpPr txBox="1"/>
          <p:nvPr/>
        </p:nvSpPr>
        <p:spPr>
          <a:xfrm>
            <a:off x="3540363" y="3028513"/>
            <a:ext cx="9524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load pre trained &amp; Inference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AC61B4-73F8-43BD-981C-7C6A11CF8DE7}"/>
              </a:ext>
            </a:extLst>
          </p:cNvPr>
          <p:cNvSpPr/>
          <p:nvPr/>
        </p:nvSpPr>
        <p:spPr>
          <a:xfrm>
            <a:off x="4628330" y="3052701"/>
            <a:ext cx="809341" cy="57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ABE440-C1F0-474D-A3A8-3A242ABF6672}"/>
              </a:ext>
            </a:extLst>
          </p:cNvPr>
          <p:cNvSpPr txBox="1"/>
          <p:nvPr/>
        </p:nvSpPr>
        <p:spPr>
          <a:xfrm>
            <a:off x="4555068" y="3120921"/>
            <a:ext cx="952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 popularity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E087F3-3153-4D31-8869-D5E2E6323B79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178991" y="3333542"/>
            <a:ext cx="273044" cy="2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AF6519-B110-4926-9B90-8ECC58D456F7}"/>
              </a:ext>
            </a:extLst>
          </p:cNvPr>
          <p:cNvCxnSpPr>
            <a:cxnSpLocks/>
          </p:cNvCxnSpPr>
          <p:nvPr/>
        </p:nvCxnSpPr>
        <p:spPr>
          <a:xfrm>
            <a:off x="2375961" y="3336365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3BA91A-4468-4BAE-956A-FDF0035B052B}"/>
              </a:ext>
            </a:extLst>
          </p:cNvPr>
          <p:cNvCxnSpPr>
            <a:cxnSpLocks/>
          </p:cNvCxnSpPr>
          <p:nvPr/>
        </p:nvCxnSpPr>
        <p:spPr>
          <a:xfrm>
            <a:off x="3414186" y="3336365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78BC896-0661-4B0B-AC7A-6194DE9DEB19}"/>
              </a:ext>
            </a:extLst>
          </p:cNvPr>
          <p:cNvCxnSpPr>
            <a:cxnSpLocks/>
          </p:cNvCxnSpPr>
          <p:nvPr/>
        </p:nvCxnSpPr>
        <p:spPr>
          <a:xfrm>
            <a:off x="4435468" y="3353301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ocument 88">
            <a:extLst>
              <a:ext uri="{FF2B5EF4-FFF2-40B4-BE49-F238E27FC236}">
                <a16:creationId xmlns:a16="http://schemas.microsoft.com/office/drawing/2014/main" id="{76AC8708-4C37-4160-8E56-30121FEC88CF}"/>
              </a:ext>
            </a:extLst>
          </p:cNvPr>
          <p:cNvSpPr/>
          <p:nvPr/>
        </p:nvSpPr>
        <p:spPr>
          <a:xfrm>
            <a:off x="699213" y="3138469"/>
            <a:ext cx="401962" cy="42832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B644C3-5D20-4852-AE4C-B834BFEE2876}"/>
              </a:ext>
            </a:extLst>
          </p:cNvPr>
          <p:cNvSpPr txBox="1"/>
          <p:nvPr/>
        </p:nvSpPr>
        <p:spPr>
          <a:xfrm>
            <a:off x="584551" y="3120921"/>
            <a:ext cx="592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New URL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1568119A-5545-4A24-90AF-69923E0B06F5}"/>
              </a:ext>
            </a:extLst>
          </p:cNvPr>
          <p:cNvSpPr/>
          <p:nvPr/>
        </p:nvSpPr>
        <p:spPr>
          <a:xfrm>
            <a:off x="3865051" y="2533227"/>
            <a:ext cx="159596" cy="5060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C8ACA1CE7D045B1790DB68B2A846D" ma:contentTypeVersion="15" ma:contentTypeDescription="Create a new document." ma:contentTypeScope="" ma:versionID="6d9ef97a9e503d3f197cace3de781fa4">
  <xsd:schema xmlns:xsd="http://www.w3.org/2001/XMLSchema" xmlns:xs="http://www.w3.org/2001/XMLSchema" xmlns:p="http://schemas.microsoft.com/office/2006/metadata/properties" xmlns:ns3="e15f0a14-7df4-482a-a688-f5dc5d94c640" xmlns:ns4="e96cc01c-b7b9-442e-9c74-8dc37d965e3c" targetNamespace="http://schemas.microsoft.com/office/2006/metadata/properties" ma:root="true" ma:fieldsID="e5980d1b6f111e9cb65fee0813c69bce" ns3:_="" ns4:_="">
    <xsd:import namespace="e15f0a14-7df4-482a-a688-f5dc5d94c640"/>
    <xsd:import namespace="e96cc01c-b7b9-442e-9c74-8dc37d965e3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f0a14-7df4-482a-a688-f5dc5d94c6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cc01c-b7b9-442e-9c74-8dc37d965e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96cc01c-b7b9-442e-9c74-8dc37d965e3c" xsi:nil="true"/>
  </documentManagement>
</p:properties>
</file>

<file path=customXml/itemProps1.xml><?xml version="1.0" encoding="utf-8"?>
<ds:datastoreItem xmlns:ds="http://schemas.openxmlformats.org/officeDocument/2006/customXml" ds:itemID="{9B69B8BD-EAD5-4375-BB4D-DF83802BE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5f0a14-7df4-482a-a688-f5dc5d94c640"/>
    <ds:schemaRef ds:uri="e96cc01c-b7b9-442e-9c74-8dc37d965e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21C18B-BF7D-42C0-8F0A-05C891F512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6855FC-A1E9-407A-B2F8-CA01E1313F30}">
  <ds:schemaRefs>
    <ds:schemaRef ds:uri="http://schemas.microsoft.com/office/2006/metadata/properties"/>
    <ds:schemaRef ds:uri="http://schemas.microsoft.com/office/infopath/2007/PartnerControls"/>
    <ds:schemaRef ds:uri="e96cc01c-b7b9-442e-9c74-8dc37d965e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Chandrasekaran</dc:creator>
  <cp:lastModifiedBy>Kannan Chandrasekaran</cp:lastModifiedBy>
  <cp:revision>1</cp:revision>
  <dcterms:created xsi:type="dcterms:W3CDTF">2020-06-28T08:29:19Z</dcterms:created>
  <dcterms:modified xsi:type="dcterms:W3CDTF">2020-06-28T08:52:54Z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0x0101005A7C8ACA1CE7D045B1790DB68B2A846D</vt:lpwstr>
  </property>
</Properties>
</file>