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4A26-304C-4E72-BBE7-855D7B22EDD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AE9-6F25-43F7-AB9B-0B0FEA35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4A26-304C-4E72-BBE7-855D7B22EDD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AE9-6F25-43F7-AB9B-0B0FEA35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8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4A26-304C-4E72-BBE7-855D7B22EDD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AE9-6F25-43F7-AB9B-0B0FEA35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6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4A26-304C-4E72-BBE7-855D7B22EDD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AE9-6F25-43F7-AB9B-0B0FEA35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1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4A26-304C-4E72-BBE7-855D7B22EDD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AE9-6F25-43F7-AB9B-0B0FEA35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4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4A26-304C-4E72-BBE7-855D7B22EDD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AE9-6F25-43F7-AB9B-0B0FEA35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2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4A26-304C-4E72-BBE7-855D7B22EDD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AE9-6F25-43F7-AB9B-0B0FEA35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3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4A26-304C-4E72-BBE7-855D7B22EDD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AE9-6F25-43F7-AB9B-0B0FEA35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65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4A26-304C-4E72-BBE7-855D7B22EDD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AE9-6F25-43F7-AB9B-0B0FEA35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4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4A26-304C-4E72-BBE7-855D7B22EDD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AE9-6F25-43F7-AB9B-0B0FEA35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4A26-304C-4E72-BBE7-855D7B22EDD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CAE9-6F25-43F7-AB9B-0B0FEA35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4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C4A26-304C-4E72-BBE7-855D7B22EDDF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FCAE9-6F25-43F7-AB9B-0B0FEA35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4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application Deployment with </a:t>
            </a:r>
            <a:r>
              <a:rPr lang="en-US" dirty="0" err="1" smtClean="0"/>
              <a:t>jenkins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61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Infrastructure</a:t>
            </a:r>
            <a:endParaRPr lang="en-US" dirty="0"/>
          </a:p>
          <a:p>
            <a:r>
              <a:rPr lang="en-US" dirty="0"/>
              <a:t>Requirements </a:t>
            </a:r>
            <a:endParaRPr lang="en-US" dirty="0" smtClean="0"/>
          </a:p>
          <a:p>
            <a:r>
              <a:rPr lang="en-US" dirty="0" smtClean="0"/>
              <a:t>Architecture</a:t>
            </a: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mplement </a:t>
            </a:r>
            <a:r>
              <a:rPr lang="en-US" dirty="0"/>
              <a:t>CI for </a:t>
            </a:r>
            <a:r>
              <a:rPr lang="en-US" dirty="0" err="1"/>
              <a:t>Php</a:t>
            </a:r>
            <a:r>
              <a:rPr lang="en-US" dirty="0"/>
              <a:t>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Continuous Deploy with Jenkins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1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Infrastructure: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28125"/>
            <a:ext cx="5181600" cy="1946338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64974"/>
            <a:ext cx="5181600" cy="2072640"/>
          </a:xfrm>
        </p:spPr>
      </p:pic>
      <p:sp>
        <p:nvSpPr>
          <p:cNvPr id="4" name="AutoShape 4" descr="Image result for a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Image result for a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TortoiseSVN</a:t>
            </a:r>
            <a:r>
              <a:rPr lang="en-US" dirty="0"/>
              <a:t>(local repo): doesn't require the Subversion command line client to run. And it is free to use, even in a commercial environment. Simply the coolest Interface to (Sub)Version Control</a:t>
            </a:r>
            <a:r>
              <a:rPr lang="en-US" dirty="0" smtClean="0"/>
              <a:t>!</a:t>
            </a:r>
          </a:p>
          <a:p>
            <a:r>
              <a:rPr lang="en-US" dirty="0" smtClean="0"/>
              <a:t>Aws ec2-redhat:svn central server</a:t>
            </a:r>
          </a:p>
          <a:p>
            <a:r>
              <a:rPr lang="en-US" dirty="0" err="1" smtClean="0"/>
              <a:t>Gcp</a:t>
            </a:r>
            <a:r>
              <a:rPr lang="en-US" dirty="0" smtClean="0"/>
              <a:t> centos7:jenkinsmaster</a:t>
            </a:r>
            <a:endParaRPr lang="en-US" dirty="0"/>
          </a:p>
          <a:p>
            <a:r>
              <a:rPr lang="en-US" dirty="0" err="1" smtClean="0"/>
              <a:t>Amzon</a:t>
            </a:r>
            <a:r>
              <a:rPr lang="en-US" dirty="0" smtClean="0"/>
              <a:t> Ec2-redhat:jenkins </a:t>
            </a:r>
            <a:r>
              <a:rPr lang="en-US" dirty="0"/>
              <a:t>node 1 for build job</a:t>
            </a:r>
          </a:p>
          <a:p>
            <a:r>
              <a:rPr lang="en-US" dirty="0" smtClean="0"/>
              <a:t>Amazon S3:store the </a:t>
            </a:r>
            <a:r>
              <a:rPr lang="en-US" dirty="0" err="1" smtClean="0"/>
              <a:t>Arifacts</a:t>
            </a:r>
            <a:endParaRPr lang="en-US" dirty="0" smtClean="0"/>
          </a:p>
          <a:p>
            <a:r>
              <a:rPr lang="en-US" dirty="0" smtClean="0"/>
              <a:t>Amazon </a:t>
            </a:r>
            <a:r>
              <a:rPr lang="en-US" dirty="0" err="1" smtClean="0"/>
              <a:t>RDS:Database</a:t>
            </a:r>
            <a:r>
              <a:rPr lang="en-US" dirty="0" smtClean="0"/>
              <a:t> </a:t>
            </a:r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Amazon </a:t>
            </a:r>
            <a:r>
              <a:rPr lang="en-US" dirty="0" err="1" smtClean="0"/>
              <a:t>Ubuntu:node</a:t>
            </a:r>
            <a:r>
              <a:rPr lang="en-US" dirty="0" smtClean="0"/>
              <a:t> </a:t>
            </a:r>
            <a:r>
              <a:rPr lang="en-US" dirty="0"/>
              <a:t>2 for deploy the </a:t>
            </a:r>
            <a:r>
              <a:rPr lang="en-US" dirty="0" smtClean="0"/>
              <a:t>application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5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77" y="1518699"/>
            <a:ext cx="10797871" cy="4850296"/>
          </a:xfrm>
        </p:spPr>
      </p:pic>
    </p:spTree>
    <p:extLst>
      <p:ext uri="{BB962C8B-B14F-4D97-AF65-F5344CB8AC3E}">
        <p14:creationId xmlns:p14="http://schemas.microsoft.com/office/powerpoint/2010/main" val="422888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CI for </a:t>
            </a:r>
            <a:r>
              <a:rPr lang="en-US" dirty="0" err="1"/>
              <a:t>Php</a:t>
            </a:r>
            <a:r>
              <a:rPr lang="en-US" dirty="0"/>
              <a:t> </a:t>
            </a:r>
            <a:r>
              <a:rPr lang="en-US" dirty="0" smtClean="0"/>
              <a:t>app by using Jenkins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Jenkins :it’s open source CI tool ,it written in simple java code</a:t>
            </a:r>
          </a:p>
          <a:p>
            <a:r>
              <a:rPr lang="en-US" dirty="0"/>
              <a:t>Jenkins is used by teams of all sizes, for projects in a wide variety</a:t>
            </a:r>
          </a:p>
          <a:p>
            <a:pPr marL="0" indent="0">
              <a:buNone/>
            </a:pPr>
            <a:r>
              <a:rPr lang="en-US" dirty="0" smtClean="0"/>
              <a:t>of </a:t>
            </a:r>
            <a:r>
              <a:rPr lang="en-US" dirty="0"/>
              <a:t>languages and technologies, including .NET, Ruby, Groovy</a:t>
            </a:r>
            <a:r>
              <a:rPr lang="en-US" dirty="0" smtClean="0"/>
              <a:t>, </a:t>
            </a:r>
            <a:r>
              <a:rPr lang="en-US" dirty="0"/>
              <a:t>PHP and more, as well as Java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Continuous </a:t>
            </a:r>
            <a:r>
              <a:rPr lang="en-US" dirty="0"/>
              <a:t>integration </a:t>
            </a:r>
            <a:r>
              <a:rPr lang="en-US" dirty="0" smtClean="0"/>
              <a:t>: CI automate the build and test </a:t>
            </a:r>
            <a:r>
              <a:rPr lang="en-US" dirty="0"/>
              <a:t>process </a:t>
            </a:r>
            <a:r>
              <a:rPr lang="en-US" dirty="0" smtClean="0"/>
              <a:t>Whenever the changes made in source code and send the immediate feedback to the concern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8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  <a:r>
              <a:rPr lang="en-US" dirty="0"/>
              <a:t>Deploy with </a:t>
            </a:r>
            <a:r>
              <a:rPr lang="en-US" dirty="0" smtClean="0"/>
              <a:t>Jenkins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new job for deployment purpose</a:t>
            </a:r>
          </a:p>
          <a:p>
            <a:r>
              <a:rPr lang="en-US" dirty="0" smtClean="0"/>
              <a:t>Installed the lamp stack and </a:t>
            </a:r>
            <a:r>
              <a:rPr lang="en-US" dirty="0" err="1" smtClean="0"/>
              <a:t>httpd</a:t>
            </a:r>
            <a:r>
              <a:rPr lang="en-US" dirty="0" smtClean="0"/>
              <a:t> on the Machine </a:t>
            </a:r>
          </a:p>
          <a:p>
            <a:r>
              <a:rPr lang="en-US" dirty="0" smtClean="0"/>
              <a:t>Pull Artifacts from the S3 </a:t>
            </a:r>
            <a:r>
              <a:rPr lang="en-US" dirty="0"/>
              <a:t> </a:t>
            </a:r>
            <a:r>
              <a:rPr lang="en-US" dirty="0" smtClean="0"/>
              <a:t>to deployment Machine</a:t>
            </a:r>
          </a:p>
          <a:p>
            <a:r>
              <a:rPr lang="en-US" dirty="0" smtClean="0"/>
              <a:t>Access the Application from this machines</a:t>
            </a:r>
          </a:p>
        </p:txBody>
      </p:sp>
    </p:spTree>
    <p:extLst>
      <p:ext uri="{BB962C8B-B14F-4D97-AF65-F5344CB8AC3E}">
        <p14:creationId xmlns:p14="http://schemas.microsoft.com/office/powerpoint/2010/main" val="317085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4573</TotalTime>
  <Words>203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PHP application Deployment with jenkins</vt:lpstr>
      <vt:lpstr>Index</vt:lpstr>
      <vt:lpstr>Infrastructure:</vt:lpstr>
      <vt:lpstr>Requirements :</vt:lpstr>
      <vt:lpstr>Architecture</vt:lpstr>
      <vt:lpstr>Implement CI for Php app by using Jenkins</vt:lpstr>
      <vt:lpstr>Continuous Deploy with Jenkins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raghu-raja</dc:creator>
  <cp:lastModifiedBy>raghu-raja</cp:lastModifiedBy>
  <cp:revision>11</cp:revision>
  <dcterms:created xsi:type="dcterms:W3CDTF">2018-05-01T05:00:23Z</dcterms:created>
  <dcterms:modified xsi:type="dcterms:W3CDTF">2018-05-21T15:20:58Z</dcterms:modified>
</cp:coreProperties>
</file>