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FB8F77-8CB3-4023-AA13-32147A48C4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E70AF15-6535-4642-96E3-5768239E91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5/2/21 7:08:57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9A5F9E0E-6858-4826-B283-4EED0EE55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500062"/>
            <a:ext cx="84391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2021-05-03T02:08:57Z</dcterms:created>
  <dcterms:modified xsi:type="dcterms:W3CDTF">2021-05-03T02:08:57Z</dcterms:modified>
</cp:coreProperties>
</file>