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2" r:id="rId4"/>
    <p:sldId id="263" r:id="rId5"/>
    <p:sldId id="258" r:id="rId6"/>
    <p:sldId id="259" r:id="rId7"/>
    <p:sldId id="260" r:id="rId8"/>
    <p:sldId id="261"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3" d="100"/>
          <a:sy n="153" d="100"/>
        </p:scale>
        <p:origin x="40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6937049e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6937049e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6937049e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6937049e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6937049e7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6937049e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6937049e7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6937049e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937049e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937049e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Police Brutality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Terry Mullin, Madelyn Mathai,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we selected police brutality?</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Present-day conflicts of equality vs. equity</a:t>
            </a:r>
            <a:endParaRPr/>
          </a:p>
          <a:p>
            <a:pPr marL="457200" lvl="0" indent="-311150" algn="l" rtl="0">
              <a:spcBef>
                <a:spcPts val="0"/>
              </a:spcBef>
              <a:spcAft>
                <a:spcPts val="0"/>
              </a:spcAft>
              <a:buSzPts val="1300"/>
              <a:buChar char="●"/>
            </a:pPr>
            <a:r>
              <a:rPr lang="en"/>
              <a:t>We decided to relate the difference between equity and equality using data on police violence against minorities</a:t>
            </a:r>
            <a:endParaRPr/>
          </a:p>
          <a:p>
            <a:pPr marL="457200" lvl="0" indent="-311150" algn="l" rtl="0">
              <a:spcBef>
                <a:spcPts val="0"/>
              </a:spcBef>
              <a:spcAft>
                <a:spcPts val="0"/>
              </a:spcAft>
              <a:buSzPts val="1300"/>
              <a:buChar char="●"/>
            </a:pPr>
            <a:r>
              <a:rPr lang="en"/>
              <a:t>We will use machine learning to see if it can predict the race of an individual killed by police using multiple variables such as: if armed, fleeing from police, age, </a:t>
            </a:r>
            <a:endParaRPr/>
          </a:p>
          <a:p>
            <a:pPr marL="457200" lvl="0" indent="-311150" algn="l" rtl="0">
              <a:spcBef>
                <a:spcPts val="0"/>
              </a:spcBef>
              <a:spcAft>
                <a:spcPts val="0"/>
              </a:spcAft>
              <a:buSzPts val="1300"/>
              <a:buChar char="●"/>
            </a:pPr>
            <a:r>
              <a:rPr lang="en"/>
              <a:t>We want to see if the individuals killed by police were indeed a threat, or were the killings race driven</a:t>
            </a:r>
            <a:endParaRPr/>
          </a:p>
          <a:p>
            <a:pPr marL="457200" lvl="0" indent="-311150" algn="l" rtl="0">
              <a:spcBef>
                <a:spcPts val="0"/>
              </a:spcBef>
              <a:spcAft>
                <a:spcPts val="0"/>
              </a:spcAft>
              <a:buSzPts val="1300"/>
              <a:buChar char="●"/>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ACD0F25F-CF00-4406-BCAA-35CB3848A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83" y="213306"/>
            <a:ext cx="6795388" cy="471688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9A5F9E0E-6858-4826-B283-4EED0EE55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319" y="375047"/>
            <a:ext cx="6329363" cy="4393406"/>
          </a:xfrm>
          <a:prstGeom prst="rect">
            <a:avLst/>
          </a:prstGeom>
        </p:spPr>
      </p:pic>
    </p:spTree>
    <p:extLst>
      <p:ext uri="{BB962C8B-B14F-4D97-AF65-F5344CB8AC3E}">
        <p14:creationId xmlns:p14="http://schemas.microsoft.com/office/powerpoint/2010/main" val="153099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descr="Graphical user interface, application&#10;&#10;Description automatically generated">
            <a:extLst>
              <a:ext uri="{FF2B5EF4-FFF2-40B4-BE49-F238E27FC236}">
                <a16:creationId xmlns:a16="http://schemas.microsoft.com/office/drawing/2014/main" id="{AFF047F9-AC2C-49E5-8A02-2C88E380C0A0}"/>
              </a:ext>
            </a:extLst>
          </p:cNvPr>
          <p:cNvPicPr>
            <a:picLocks noChangeAspect="1"/>
          </p:cNvPicPr>
          <p:nvPr/>
        </p:nvPicPr>
        <p:blipFill>
          <a:blip r:embed="rId3"/>
          <a:stretch>
            <a:fillRect/>
          </a:stretch>
        </p:blipFill>
        <p:spPr>
          <a:xfrm>
            <a:off x="1297500" y="960819"/>
            <a:ext cx="4723157" cy="3906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We Hope to Answer?</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 the first portion we want to see if the individuals killed by police were indeed a threat, or were the killings race driven</a:t>
            </a:r>
            <a:endParaRPr/>
          </a:p>
          <a:p>
            <a:pPr marL="457200" lvl="0" indent="-311150" algn="l" rtl="0">
              <a:spcBef>
                <a:spcPts val="0"/>
              </a:spcBef>
              <a:spcAft>
                <a:spcPts val="0"/>
              </a:spcAft>
              <a:buSzPts val="1300"/>
              <a:buChar char="●"/>
            </a:pPr>
            <a:r>
              <a:rPr lang="en"/>
              <a:t>In the second portion of the project we want to explore conceptual similarities scores across relevant words we have chosen using Natural Language Processing (NLP), heavily drawing from machine learning and AI models GloVe (GLobal Vectors for Word Representation) and spaCy</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Phase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01625" algn="l" rtl="0">
              <a:spcBef>
                <a:spcPts val="0"/>
              </a:spcBef>
              <a:spcAft>
                <a:spcPts val="0"/>
              </a:spcAft>
              <a:buClr>
                <a:srgbClr val="D1D2D3"/>
              </a:buClr>
              <a:buSzPts val="1150"/>
              <a:buFont typeface="Arial"/>
              <a:buChar char="●"/>
            </a:pPr>
            <a:endParaRPr/>
          </a:p>
        </p:txBody>
      </p:sp>
      <p:pic>
        <p:nvPicPr>
          <p:cNvPr id="3" name="Picture 2" descr="Table&#10;&#10;Description automatically generated">
            <a:extLst>
              <a:ext uri="{FF2B5EF4-FFF2-40B4-BE49-F238E27FC236}">
                <a16:creationId xmlns:a16="http://schemas.microsoft.com/office/drawing/2014/main" id="{D89A819C-4D9D-4418-92B9-83E827477CAE}"/>
              </a:ext>
            </a:extLst>
          </p:cNvPr>
          <p:cNvPicPr>
            <a:picLocks noChangeAspect="1"/>
          </p:cNvPicPr>
          <p:nvPr/>
        </p:nvPicPr>
        <p:blipFill>
          <a:blip r:embed="rId3"/>
          <a:stretch>
            <a:fillRect/>
          </a:stretch>
        </p:blipFill>
        <p:spPr>
          <a:xfrm>
            <a:off x="1297500" y="1567550"/>
            <a:ext cx="3986242" cy="2295542"/>
          </a:xfrm>
          <a:prstGeom prst="rect">
            <a:avLst/>
          </a:prstGeom>
        </p:spPr>
      </p:pic>
      <p:pic>
        <p:nvPicPr>
          <p:cNvPr id="5" name="Picture 4" descr="Text&#10;&#10;Description automatically generated">
            <a:extLst>
              <a:ext uri="{FF2B5EF4-FFF2-40B4-BE49-F238E27FC236}">
                <a16:creationId xmlns:a16="http://schemas.microsoft.com/office/drawing/2014/main" id="{EC7E8A11-40AB-46EF-9677-16DE87DF6FBA}"/>
              </a:ext>
            </a:extLst>
          </p:cNvPr>
          <p:cNvPicPr>
            <a:picLocks noChangeAspect="1"/>
          </p:cNvPicPr>
          <p:nvPr/>
        </p:nvPicPr>
        <p:blipFill>
          <a:blip r:embed="rId4"/>
          <a:stretch>
            <a:fillRect/>
          </a:stretch>
        </p:blipFill>
        <p:spPr>
          <a:xfrm>
            <a:off x="5507517" y="1567550"/>
            <a:ext cx="2605107" cy="19145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Analysis Phase</a:t>
            </a:r>
            <a:endParaRPr dirty="0"/>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150" dirty="0">
                <a:solidFill>
                  <a:srgbClr val="D1D2D3"/>
                </a:solidFill>
                <a:highlight>
                  <a:srgbClr val="222529"/>
                </a:highlight>
                <a:latin typeface="Arial"/>
                <a:ea typeface="Arial"/>
                <a:cs typeface="Arial"/>
                <a:sym typeface="Arial"/>
              </a:rPr>
              <a:t>We used age, gender, signs of mental illness, threat level, fleeing, and if body cameras were worn by police as variables to determine if our model could predict if the person killed was African American.</a:t>
            </a:r>
          </a:p>
          <a:p>
            <a:pPr marL="457200" lvl="0" indent="-311150" algn="l" rtl="0">
              <a:spcBef>
                <a:spcPts val="0"/>
              </a:spcBef>
              <a:spcAft>
                <a:spcPts val="0"/>
              </a:spcAft>
              <a:buSzPts val="1300"/>
              <a:buChar char="●"/>
            </a:pPr>
            <a:r>
              <a:rPr lang="en" sz="1150" dirty="0">
                <a:solidFill>
                  <a:srgbClr val="D1D2D3"/>
                </a:solidFill>
                <a:highlight>
                  <a:srgbClr val="222529"/>
                </a:highlight>
                <a:latin typeface="Arial"/>
                <a:cs typeface="Arial"/>
                <a:sym typeface="Arial"/>
              </a:rPr>
              <a:t>We used a Support Vector Machine (SVM) model for our dataset to compare the true/false value </a:t>
            </a:r>
            <a:r>
              <a:rPr lang="en" sz="1150" dirty="0">
                <a:solidFill>
                  <a:srgbClr val="D1D2D3"/>
                </a:solidFill>
                <a:highlight>
                  <a:srgbClr val="222529"/>
                </a:highlight>
                <a:latin typeface="+mn-lt"/>
                <a:cs typeface="Arial"/>
                <a:sym typeface="Arial"/>
              </a:rPr>
              <a:t>of the individual being African American vs. the rest</a:t>
            </a:r>
          </a:p>
          <a:p>
            <a:pPr marL="457200" lvl="0" indent="-311150" algn="l" rtl="0">
              <a:spcBef>
                <a:spcPts val="0"/>
              </a:spcBef>
              <a:spcAft>
                <a:spcPts val="0"/>
              </a:spcAft>
              <a:buSzPts val="1300"/>
              <a:buChar char="●"/>
            </a:pPr>
            <a:r>
              <a:rPr lang="en-US" sz="1150" b="0" i="0" dirty="0">
                <a:solidFill>
                  <a:srgbClr val="D1D2D3"/>
                </a:solidFill>
                <a:effectLst/>
                <a:latin typeface="+mn-lt"/>
              </a:rPr>
              <a:t>SQL tables using </a:t>
            </a:r>
            <a:r>
              <a:rPr lang="en-US" sz="1150" b="0" i="0" dirty="0" err="1">
                <a:solidFill>
                  <a:srgbClr val="D1D2D3"/>
                </a:solidFill>
                <a:effectLst/>
                <a:latin typeface="+mn-lt"/>
              </a:rPr>
              <a:t>PGadmin</a:t>
            </a:r>
            <a:r>
              <a:rPr lang="en-US" sz="1150" b="0" i="0" dirty="0">
                <a:solidFill>
                  <a:srgbClr val="D1D2D3"/>
                </a:solidFill>
                <a:effectLst/>
                <a:latin typeface="+mn-lt"/>
              </a:rPr>
              <a:t> were used to prepare our data for the machine learning model. The tables created will be '</a:t>
            </a:r>
            <a:r>
              <a:rPr lang="en" sz="1150" dirty="0">
                <a:solidFill>
                  <a:srgbClr val="D1D2D3"/>
                </a:solidFill>
                <a:highlight>
                  <a:srgbClr val="222529"/>
                </a:highlight>
                <a:latin typeface="+mn-lt"/>
                <a:ea typeface="Arial"/>
                <a:cs typeface="Arial"/>
                <a:sym typeface="Arial"/>
              </a:rPr>
              <a:t>age’, ‘gender’, ‘signs of mental illness’, ‘threat level’, ‘fleeing’, and if ‘body cameras’ were worn by police, for our </a:t>
            </a:r>
            <a:r>
              <a:rPr lang="en-US" sz="1150" b="0" i="0" dirty="0">
                <a:solidFill>
                  <a:srgbClr val="D1D2D3"/>
                </a:solidFill>
                <a:effectLst/>
                <a:latin typeface="+mn-lt"/>
              </a:rPr>
              <a:t>table. We're still figuring out the exact joins and we will then export the combined SQL query as one csv file.</a:t>
            </a:r>
            <a:endParaRPr sz="1150" dirty="0">
              <a:latin typeface="+mn-l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323</Words>
  <Application>Microsoft Office PowerPoint</Application>
  <PresentationFormat>On-screen Show (16:9)</PresentationFormat>
  <Paragraphs>16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Arial</vt:lpstr>
      <vt:lpstr>Lato</vt:lpstr>
      <vt:lpstr>Focus</vt:lpstr>
      <vt:lpstr>Police Brutality</vt:lpstr>
      <vt:lpstr>Why we selected police brutality?</vt:lpstr>
      <vt:lpstr>PowerPoint Presentation</vt:lpstr>
      <vt:lpstr>PowerPoint Presentation</vt:lpstr>
      <vt:lpstr>Data Sources</vt:lpstr>
      <vt:lpstr>Questions We Hope to Answer?</vt:lpstr>
      <vt:lpstr>Data Exploration Phase</vt:lpstr>
      <vt:lpstr>Analysis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Brutality</dc:title>
  <cp:lastModifiedBy>daman sandhu</cp:lastModifiedBy>
  <cp:revision>3</cp:revision>
  <dcterms:modified xsi:type="dcterms:W3CDTF">2021-05-03T06:44:32Z</dcterms:modified>
</cp:coreProperties>
</file>