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A81C9-BBCC-4CCF-BB06-5B2DB1D70E6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CFE3E-0E57-435A-8389-24F4E5B5D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F66D-41CA-35DF-C37D-C25BD29D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AE48E-C541-3A98-E54C-87F8F4F8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1F4A-ECF2-BC06-D668-73F1D73E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8899-DB27-4580-A0E4-D9C10AA01A5A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A77BE-4439-A985-CF60-DC798226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78F8-4A0B-B456-A0D0-77364389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3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5C2E-4E0D-43A5-259D-24BEAB28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4E5B6-E8F5-65BB-67F3-CE5E8B93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7774-2488-29E9-FEAF-2ACA48C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790-BDB0-4042-ABF6-F0563387468B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73B1C-B5E4-004B-3667-2CEE6484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A0DA-47A9-6AA6-609E-48D286D0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86A61-1871-9674-BC12-B5F5A2ABD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DA2-9F08-9429-A87C-6EF586CB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EE1A-D169-401A-70E0-853F6ABE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234A-00D4-4C0E-8C97-38EBEE30E12C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C7F0E-4D96-F440-934C-EFCE8193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0377-74CF-6F2A-7B9F-22BE86E7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B5EA-5F98-B055-90CB-B084D3EB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9E44-6BF4-297C-2EA3-6C45AA11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5C44F-9496-E6CB-EDC9-91608244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D3A-DEC4-4F0F-91CE-81033D5F7A88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E0F9-D634-15A5-762D-14B18288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C6CC-53CB-6EED-3B86-F0E0A089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4807-7CA3-FA0F-F7E4-8FB5E6B9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77D5C-B21E-C516-4FCF-0A7977F4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2F7E-F183-14AF-9C3D-2C11A5B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025E-02E6-4A03-A943-7EA771354322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08117-3490-B546-B328-3C9A9348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589F-629D-33B0-3EC6-BE88D606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438A-FF4D-5C45-E2BA-EEE2CC45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256E-C133-61D0-E75C-3F3F87F8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687F4-8606-4578-EEFD-2F623C0FF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92CF7-5640-32EE-3CD9-46C211F0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82C0-86A4-4F2A-BEAB-F400BCB86E50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65704-22BB-BDED-6E45-2E3A2C76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A1EB-49E9-E0FF-33D0-D19913F7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1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D69E-B77E-9026-7172-A97D0418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508E-38ED-C77A-8892-C8EE64A4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9EA13-21BD-8671-03F5-03FD8FFD0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25782-5475-417C-4514-413DA2F77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79FAB-995D-2614-DD6C-A7B84F6BA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69549-5027-801F-F02A-84AEB71A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FFD-EAEE-4F5A-9441-3EA0CD4246A6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56830-34F1-9C96-70D2-EF593F7D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61E1F-D17C-ACD6-0DDC-BE7DFC5E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4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6C61-BA9C-8B16-F1CD-0E3875AD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0F8C-9D4F-F549-08E4-B950E7B7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C081-45C5-4ED7-AC79-51DB8D32E921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CB84B-F70F-3924-46D5-3835F253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3E286-95C6-BD5F-299D-CD6AB58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830B4-72BA-747F-792C-A1F9E697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29E-A67A-4699-9F16-91F6686978CE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2C83F-4663-0F40-D04E-33DA1666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66059-FDD9-A3AC-4DC4-779C60D2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D285-FE0E-FDE5-23B6-480F9AF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C7E4-AF87-F6F7-A313-B38D0300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39CD1-365A-D278-8A2C-B1CC69853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56D8C-4238-D5DD-2B75-E1826328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086-C9C3-49E5-8507-E5979B1B62FF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3EE7-653D-A560-E35B-3656ACA4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7A118-6173-48C3-79C9-5B0576E0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8BC-3FCB-B565-C0DB-02FD4860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CEDE5-95A0-847E-5CDB-BCE781256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45D6C-3DE5-A26B-B712-F313DEEB4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43DC7-F1EA-242D-AC57-6DB3292E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0FFB-D063-4998-90F5-4D363362A380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1E1DB-BF4B-D919-CFF4-EA298106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05DCD-8B8D-4B37-CA1A-D53D8AA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0E98F-0E34-9E4D-9A9C-D6F5BB25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BA14-E1BC-9747-0F14-DF0EB6F2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00222-3354-0D5C-E2AE-AEE129333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FA45-27D5-45C1-9CBA-8F154C2EA225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1A52-BA0E-CECE-7C3F-3230E5F7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B370-06C2-EB86-F00E-B1531EE3F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43559-D308-5B39-1776-C53B3054527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121" y="18255"/>
            <a:ext cx="372087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2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beta.open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0CBB-5741-7B0E-A56D-7EED479DE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657349"/>
            <a:ext cx="9144000" cy="1109663"/>
          </a:xfrm>
        </p:spPr>
        <p:txBody>
          <a:bodyPr/>
          <a:lstStyle/>
          <a:p>
            <a:r>
              <a:rPr lang="en-US" dirty="0"/>
              <a:t>Programming with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292D8C-8767-208F-F087-C3573472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335338"/>
            <a:ext cx="5810250" cy="2836862"/>
          </a:xfrm>
        </p:spPr>
        <p:txBody>
          <a:bodyPr/>
          <a:lstStyle/>
          <a:p>
            <a:pPr algn="l" eaLnBrk="1" hangingPunct="1">
              <a:buFont typeface="Wingdings 2" pitchFamily="18" charset="2"/>
              <a:buNone/>
            </a:pPr>
            <a:r>
              <a:rPr lang="en-US" sz="2400" b="1" dirty="0"/>
              <a:t>Dr. S KANNIMUTHU,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en-US" sz="2400" b="1" dirty="0"/>
              <a:t>Professor / CSE Department,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en-US" sz="2400" b="1" dirty="0"/>
              <a:t>Head-Center of Excellence in Algorithms,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en-US" sz="2400" b="1" dirty="0" err="1"/>
              <a:t>Karpagam</a:t>
            </a:r>
            <a:r>
              <a:rPr lang="en-US" sz="2400" b="1" dirty="0"/>
              <a:t> College of Engineering,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en-US" sz="2400" b="1" dirty="0"/>
              <a:t>Coimbatore.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en-US" sz="2400" b="1" dirty="0" err="1"/>
              <a:t>Tamilnadu</a:t>
            </a:r>
            <a:r>
              <a:rPr lang="en-US" sz="2400" b="1" dirty="0"/>
              <a:t>, India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8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1B19-F315-D1DB-EF38-CD47790A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C5CB-C886-9936-1E7A-1E35869B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 can also use the stop parameter to specify a string or sequence of strings that, if encountered in the generated text, will cause the model to stop generating further text. </a:t>
            </a:r>
          </a:p>
          <a:p>
            <a:pPr algn="just"/>
            <a:r>
              <a:rPr lang="en-US" dirty="0"/>
              <a:t>This can be useful for controlling the length of the generated text or for ensuring that the model does not generate inappropriate content.</a:t>
            </a:r>
          </a:p>
          <a:p>
            <a:pPr algn="just"/>
            <a:r>
              <a:rPr lang="en-US" dirty="0"/>
              <a:t>YOUR_API_KEY is a placeholder for your actual API key.</a:t>
            </a:r>
          </a:p>
          <a:p>
            <a:pPr algn="just"/>
            <a:r>
              <a:rPr lang="en-US" dirty="0"/>
              <a:t>To use the </a:t>
            </a:r>
            <a:r>
              <a:rPr lang="en-US" dirty="0" err="1"/>
              <a:t>OpenAI</a:t>
            </a:r>
            <a:r>
              <a:rPr lang="en-US" dirty="0"/>
              <a:t> API, you will need to sign up for an account and obtain an API key. You can do this by visiting the </a:t>
            </a:r>
            <a:r>
              <a:rPr lang="en-US" dirty="0" err="1"/>
              <a:t>OpenAI</a:t>
            </a:r>
            <a:r>
              <a:rPr lang="en-US" dirty="0"/>
              <a:t> website and clicking on the Get an API key button.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D1D3-33C7-A543-E264-C54042F4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4A0C-BA07-4DBD-A1E6-D9B07AC9EA2C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2499-E8F9-696C-5E56-D7769381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A71C7-47E7-B343-D802-2B502789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1B19-F315-D1DB-EF38-CD47790A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C5CB-C886-9936-1E7A-1E35869B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Once you have obtained your API key, you will need to replace YOUR_API_KEY in the Python code with your actual API key. This will allow the API client to authenticate your requests to the </a:t>
            </a:r>
            <a:r>
              <a:rPr lang="en-US" dirty="0" err="1"/>
              <a:t>OpenAI</a:t>
            </a:r>
            <a:r>
              <a:rPr lang="en-US" dirty="0"/>
              <a:t> API.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3136-8DBC-CAF5-4ADC-1370C96C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5CFD-8D47-4DD2-98CE-03FB839923B6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2F25-6ACA-AC50-64EA-C482E352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5DE4-71E6-EB64-8718-D43CD6A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3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A54221-20EB-743B-0F36-FEC0C09D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0000" b="1" dirty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B5DA-A0C0-CA6B-F169-D0E5C833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2AE2-0E23-C064-0DD8-939574D3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ACD7-A031-C7D4-C384-CC7BEB1D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0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7ADF-3E71-A916-8F1C-227295EF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275A-C48A-0D0F-2CE4-B5649A75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generate an API key for </a:t>
            </a:r>
            <a:r>
              <a:rPr lang="en-US" dirty="0" err="1"/>
              <a:t>ChatGPT</a:t>
            </a:r>
            <a:r>
              <a:rPr lang="en-US" dirty="0"/>
              <a:t>?</a:t>
            </a:r>
          </a:p>
          <a:p>
            <a:r>
              <a:rPr lang="en-US" dirty="0"/>
              <a:t>How to Integrate </a:t>
            </a:r>
            <a:r>
              <a:rPr lang="en-US" dirty="0" err="1"/>
              <a:t>ChatGPT</a:t>
            </a:r>
            <a:r>
              <a:rPr lang="en-US" dirty="0"/>
              <a:t>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34E9-1E63-58B2-724B-83B52F24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BFFC-18BA-405C-9A63-FA3F514D2A5F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632E-C4CA-848E-B867-89405F76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1B1C-AFC2-BF2E-9672-C4DDB19B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734B-0B2D-5AC5-B8A6-07DA5FD7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53231"/>
            <a:ext cx="8343900" cy="1325563"/>
          </a:xfrm>
        </p:spPr>
        <p:txBody>
          <a:bodyPr/>
          <a:lstStyle/>
          <a:p>
            <a:pPr algn="just"/>
            <a:r>
              <a:rPr lang="en-US" dirty="0"/>
              <a:t>How to generate an API key for </a:t>
            </a:r>
            <a:r>
              <a:rPr lang="en-US" dirty="0" err="1"/>
              <a:t>ChatGPT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F31D-184E-FEA7-256B-09E792AA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OpenAI</a:t>
            </a:r>
            <a:r>
              <a:rPr lang="en-US" dirty="0"/>
              <a:t> Beta Platform and create your account or log in via your Gmail ID. (</a:t>
            </a:r>
            <a:r>
              <a:rPr lang="en-US" dirty="0">
                <a:hlinkClick r:id="rId2"/>
              </a:rPr>
              <a:t>https://beta.openai.com/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96EA5-623A-02F6-F44B-7D3427AEC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32125"/>
            <a:ext cx="8058150" cy="34607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F211-F553-A5BA-40A8-D91A3287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4ADC-7C40-4AC4-8644-078B1F06BB81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6FF1-072C-F1EC-48C1-09D3B768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ED8B-BD93-1183-C83E-26525590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487E-46D4-5E3A-50BC-811DEFEF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Click on View API Keys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5FC3B-A2B3-BF51-DBBE-5862AC64B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69" y="1882775"/>
            <a:ext cx="7735712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1C8A5-6D34-4618-9A7F-C8EB59D3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1517-F35E-4880-8879-F305DB00D1E7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F13F2-178D-4709-ED90-59475935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2C03-C638-B76F-13D8-CBF027D4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8B53-774A-53F3-6291-4657258D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Click on “Create new secret key”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0958-D89C-D033-2B2E-D614B7A4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CEAE1-7B61-F4E8-DB17-286DF885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720056"/>
            <a:ext cx="8111067" cy="45624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77CB-E15E-FB0A-F454-B28538CC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5AF2-1733-4BE0-B371-8E2A2E4B4FF8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B81DA-92FE-BBD0-20C6-3C6B6332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65D25-33C9-83D9-2AD5-1D88B8C3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45A8-3B95-4418-2056-5D8976E8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9CFE-1CDA-EF5C-5FBC-8AD9B6C35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Please save this secret key somewhere safe and accessible.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For security reasons, 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you won’t be able to view it again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through your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OpenAI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account.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If you lose this secret key, you’ll need to generate a new one.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EA27-27F4-6FAF-8893-5C498C36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CBC-DA41-4914-B954-DBBF7C492020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90FC-7737-2EBD-3D52-A1B7A941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9612-2D9A-2DC4-3BD2-5322227D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13DC-D28A-95E6-C287-D85D541D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Integrate </a:t>
            </a:r>
            <a:r>
              <a:rPr lang="en-US" dirty="0" err="1"/>
              <a:t>ChatGPT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0FC7-BED0-753E-73AF-8510B912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integrate </a:t>
            </a:r>
            <a:r>
              <a:rPr lang="en-US" dirty="0" err="1"/>
              <a:t>ChatGPT</a:t>
            </a:r>
            <a:r>
              <a:rPr lang="en-US" dirty="0"/>
              <a:t> in Python, you can use the open-source GPT-3 Python library provided by </a:t>
            </a:r>
            <a:r>
              <a:rPr lang="en-US" dirty="0" err="1"/>
              <a:t>OpenAI</a:t>
            </a:r>
            <a:r>
              <a:rPr lang="en-US" dirty="0"/>
              <a:t>. </a:t>
            </a:r>
          </a:p>
          <a:p>
            <a:r>
              <a:rPr lang="en-US" dirty="0"/>
              <a:t>This library allows you to easily access the GPT-3 API from within your Python code, allowing you to integrate GPT-3 functionality into your Python applications.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A508-3529-1007-A5D4-6C3923D2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2D7A-85F2-4437-86C7-73B2694707BC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B108-F784-98DB-1F2E-A8C4F0BE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7360-DA3B-0472-FD72-06D6EA69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75DE-981A-1BFE-7851-62ED650E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3ED8-279B-51DF-A3E4-7FEDDE246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Here is an example of how to use the GPT-3 Python library to integrate GPT-3 into a Python application: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import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openai</a:t>
            </a:r>
            <a:endParaRPr lang="en-IN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# Set up 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OpenAI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 API client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openai.api_key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 = "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"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# Set up the model and prompt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model_engine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 = "text-davinci-003"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prompt = "Hello, how are you today?"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# Generate a response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completion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openai.Completion.create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(engine=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model_engine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, prompt=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prompt,max_tokens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=1024,n=1, stop=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None,temperature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=0.5,)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response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completion.choices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[0].text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print(response)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F878-EE2B-200B-68AB-AD590736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CF5-815B-473F-82D7-2AAD05DDEE83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B35A9-48F2-0063-9D96-0943CBF0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0869-FCF9-E2B3-C1B0-49B1E2DB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6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1B19-F315-D1DB-EF38-CD47790A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C5CB-C886-9936-1E7A-1E35869B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will generate a response to the prompt Hello, how are you today? using the </a:t>
            </a:r>
            <a:r>
              <a:rPr lang="en-US" dirty="0" err="1"/>
              <a:t>ChatGPT</a:t>
            </a:r>
            <a:r>
              <a:rPr lang="en-US" dirty="0"/>
              <a:t> model. The response will be returned as a string in the response variable.</a:t>
            </a:r>
          </a:p>
          <a:p>
            <a:pPr algn="just"/>
            <a:r>
              <a:rPr lang="en-US" dirty="0"/>
              <a:t>You can customize the behavior of the model by adjusting the temperature parameter, which controls the level of randomness in the generated text. </a:t>
            </a:r>
          </a:p>
          <a:p>
            <a:pPr algn="just"/>
            <a:r>
              <a:rPr lang="en-US" dirty="0"/>
              <a:t>A higher temperature will result in more varied and potentially less coherent responses, while a lower temperature will produce responses that are more predictable and potentially more coherent.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B60-9D04-9160-5A3B-61FEAA6B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F8-9182-49F0-8A33-9E759159F75C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DBCD-2F6F-7748-46EC-7FB5626C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5544-D327-42EE-BA30-6F5BA35F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2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628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Wingdings 2</vt:lpstr>
      <vt:lpstr>Office Theme</vt:lpstr>
      <vt:lpstr>Programming with ChatGPT</vt:lpstr>
      <vt:lpstr>Topics</vt:lpstr>
      <vt:lpstr>How to generate an API key for ChatGPT?</vt:lpstr>
      <vt:lpstr>Click on View API Keys</vt:lpstr>
      <vt:lpstr>Click on “Create new secret key”</vt:lpstr>
      <vt:lpstr>Note</vt:lpstr>
      <vt:lpstr>How to Integrate ChatGPT in Python</vt:lpstr>
      <vt:lpstr>Example</vt:lpstr>
      <vt:lpstr>Example</vt:lpstr>
      <vt:lpstr>Example</vt:lpstr>
      <vt:lpstr>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Kanni Muthu</dc:creator>
  <cp:lastModifiedBy>Kanni Muthu</cp:lastModifiedBy>
  <cp:revision>13</cp:revision>
  <dcterms:created xsi:type="dcterms:W3CDTF">2023-02-10T04:19:57Z</dcterms:created>
  <dcterms:modified xsi:type="dcterms:W3CDTF">2023-02-21T06:30:11Z</dcterms:modified>
</cp:coreProperties>
</file>