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314" r:id="rId4"/>
    <p:sldId id="3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A81C9-BBCC-4CCF-BB06-5B2DB1D70E6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CFE3E-0E57-435A-8389-24F4E5B5D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F66D-41CA-35DF-C37D-C25BD29D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AE48E-C541-3A98-E54C-87F8F4F80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1F4A-ECF2-BC06-D668-73F1D73E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8899-DB27-4580-A0E4-D9C10AA01A5A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A77BE-4439-A985-CF60-DC798226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78F8-4A0B-B456-A0D0-77364389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3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5C2E-4E0D-43A5-259D-24BEAB28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4E5B6-E8F5-65BB-67F3-CE5E8B93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7774-2488-29E9-FEAF-2ACA48C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790-BDB0-4042-ABF6-F0563387468B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73B1C-B5E4-004B-3667-2CEE6484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EA0DA-47A9-6AA6-609E-48D286D0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9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86A61-1871-9674-BC12-B5F5A2ABD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1DA2-9F08-9429-A87C-6EF586CB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EE1A-D169-401A-70E0-853F6ABE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234A-00D4-4C0E-8C97-38EBEE30E12C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C7F0E-4D96-F440-934C-EFCE8193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0377-74CF-6F2A-7B9F-22BE86E7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B5EA-5F98-B055-90CB-B084D3EB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9E44-6BF4-297C-2EA3-6C45AA11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5C44F-9496-E6CB-EDC9-91608244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2D3A-DEC4-4F0F-91CE-81033D5F7A88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E0F9-D634-15A5-762D-14B18288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C6CC-53CB-6EED-3B86-F0E0A089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1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4807-7CA3-FA0F-F7E4-8FB5E6B9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77D5C-B21E-C516-4FCF-0A7977F4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2F7E-F183-14AF-9C3D-2C11A5B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025E-02E6-4A03-A943-7EA771354322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08117-3490-B546-B328-3C9A9348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589F-629D-33B0-3EC6-BE88D606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438A-FF4D-5C45-E2BA-EEE2CC45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256E-C133-61D0-E75C-3F3F87F8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687F4-8606-4578-EEFD-2F623C0FF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92CF7-5640-32EE-3CD9-46C211F0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82C0-86A4-4F2A-BEAB-F400BCB86E50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65704-22BB-BDED-6E45-2E3A2C76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A1EB-49E9-E0FF-33D0-D19913F7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1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D69E-B77E-9026-7172-A97D0418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508E-38ED-C77A-8892-C8EE64A4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9EA13-21BD-8671-03F5-03FD8FFD0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25782-5475-417C-4514-413DA2F77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79FAB-995D-2614-DD6C-A7B84F6BA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69549-5027-801F-F02A-84AEB71A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FFFD-EAEE-4F5A-9441-3EA0CD4246A6}" type="datetime1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56830-34F1-9C96-70D2-EF593F7D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61E1F-D17C-ACD6-0DDC-BE7DFC5E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4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6C61-BA9C-8B16-F1CD-0E3875AD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D0F8C-9D4F-F549-08E4-B950E7B7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C081-45C5-4ED7-AC79-51DB8D32E921}" type="datetime1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CB84B-F70F-3924-46D5-3835F253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3E286-95C6-BD5F-299D-CD6AB58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830B4-72BA-747F-792C-A1F9E697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F29E-A67A-4699-9F16-91F6686978CE}" type="datetime1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2C83F-4663-0F40-D04E-33DA1666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66059-FDD9-A3AC-4DC4-779C60D2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D285-FE0E-FDE5-23B6-480F9AF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C7E4-AF87-F6F7-A313-B38D0300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39CD1-365A-D278-8A2C-B1CC69853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56D8C-4238-D5DD-2B75-E1826328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3086-C9C3-49E5-8507-E5979B1B62FF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3EE7-653D-A560-E35B-3656ACA4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7A118-6173-48C3-79C9-5B0576E0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48BC-3FCB-B565-C0DB-02FD4860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CEDE5-95A0-847E-5CDB-BCE781256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45D6C-3DE5-A26B-B712-F313DEEB4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43DC7-F1EA-242D-AC57-6DB3292E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0FFB-D063-4998-90F5-4D363362A380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1E1DB-BF4B-D919-CFF4-EA298106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05DCD-8B8D-4B37-CA1A-D53D8AA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0E98F-0E34-9E4D-9A9C-D6F5BB25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FBA14-E1BC-9747-0F14-DF0EB6F2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00222-3354-0D5C-E2AE-AEE129333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FA45-27D5-45C1-9CBA-8F154C2EA225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C1A52-BA0E-CECE-7C3F-3230E5F7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B370-06C2-EB86-F00E-B1531EE3F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A0A19-E839-4962-8A5D-899230CAFA6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43559-D308-5B39-1776-C53B3054527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121" y="18255"/>
            <a:ext cx="372087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2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0CBB-5741-7B0E-A56D-7EED479DE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9" y="2486026"/>
            <a:ext cx="10334625" cy="3307556"/>
          </a:xfrm>
        </p:spPr>
        <p:txBody>
          <a:bodyPr>
            <a:normAutofit fontScale="90000"/>
          </a:bodyPr>
          <a:lstStyle/>
          <a:p>
            <a:r>
              <a:rPr lang="en-US" dirty="0"/>
              <a:t>Hands-on Sentiment Analysis on Hotels Reviews Using Artificial Intelligence and Open AI’s </a:t>
            </a:r>
            <a:r>
              <a:rPr lang="en-US" dirty="0" err="1"/>
              <a:t>ChatGPT</a:t>
            </a:r>
            <a:r>
              <a:rPr lang="en-US" dirty="0"/>
              <a:t>, with Python</a:t>
            </a:r>
          </a:p>
        </p:txBody>
      </p:sp>
    </p:spTree>
    <p:extLst>
      <p:ext uri="{BB962C8B-B14F-4D97-AF65-F5344CB8AC3E}">
        <p14:creationId xmlns:p14="http://schemas.microsoft.com/office/powerpoint/2010/main" val="384158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7ADF-3E71-A916-8F1C-227295EF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275A-C48A-0D0F-2CE4-B5649A750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generate an API key for </a:t>
            </a:r>
            <a:r>
              <a:rPr lang="en-US" dirty="0" err="1"/>
              <a:t>ChatGPT</a:t>
            </a:r>
            <a:r>
              <a:rPr lang="en-US" dirty="0"/>
              <a:t>?</a:t>
            </a:r>
          </a:p>
          <a:p>
            <a:r>
              <a:rPr lang="en-US" dirty="0"/>
              <a:t>How to Integrate </a:t>
            </a:r>
            <a:r>
              <a:rPr lang="en-US" dirty="0" err="1"/>
              <a:t>ChatGPT</a:t>
            </a:r>
            <a:r>
              <a:rPr lang="en-US" dirty="0"/>
              <a:t> in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34E9-1E63-58B2-724B-83B52F24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BFFC-18BA-405C-9A63-FA3F514D2A5F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632E-C4CA-848E-B867-89405F76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1B1C-AFC2-BF2E-9672-C4DDB19B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A848-B820-8357-F424-90B90481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D478-26D4-3D5F-A242-3C80D41C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216C-5070-9172-81B7-12630F7E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2D3A-DEC4-4F0F-91CE-81033D5F7A88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0B65-AA66-A233-EA09-CDB9C2BA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ADE3-9C3D-91C8-03AF-4A4367FD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0A19-E839-4962-8A5D-899230CAFA6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2C4E09-15E9-2C5B-E1F1-B33106DA9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00162"/>
            <a:ext cx="75057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5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A54221-20EB-743B-0F36-FEC0C09D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0000" b="1" dirty="0">
                <a:solidFill>
                  <a:srgbClr val="00B050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B5DA-A0C0-CA6B-F169-D0E5C833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72AE2-0E23-C064-0DD8-939574D3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ACD7-A031-C7D4-C384-CC7BEB1D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0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Hands-on Sentiment Analysis on Hotels Reviews Using Artificial Intelligence and Open AI’s ChatGPT, with Python</vt:lpstr>
      <vt:lpstr>Topics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Kanni Muthu</dc:creator>
  <cp:lastModifiedBy>Kanni Muthu</cp:lastModifiedBy>
  <cp:revision>14</cp:revision>
  <dcterms:created xsi:type="dcterms:W3CDTF">2023-02-10T04:19:57Z</dcterms:created>
  <dcterms:modified xsi:type="dcterms:W3CDTF">2023-02-26T05:38:00Z</dcterms:modified>
</cp:coreProperties>
</file>