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4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41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1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1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49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6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8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4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4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8B0C9E-DECC-4ADA-B86C-FBFAE213E95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1F2968-A572-4175-A710-22A519EBA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28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B0F5E-3F6C-9FA4-34B9-0B2FB4400922}"/>
              </a:ext>
            </a:extLst>
          </p:cNvPr>
          <p:cNvSpPr txBox="1"/>
          <p:nvPr/>
        </p:nvSpPr>
        <p:spPr>
          <a:xfrm>
            <a:off x="1385454" y="639241"/>
            <a:ext cx="9666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8800" dirty="0">
                <a:latin typeface="Edwardian Script ITC" panose="030303020407070D0804" pitchFamily="66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Presentation</a:t>
            </a:r>
            <a:r>
              <a:rPr lang="en-IN" altLang="zh-CN" sz="8800" dirty="0">
                <a:latin typeface="Freestyle Script" panose="030804020302050B0404" pitchFamily="66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endParaRPr lang="zh-CN" altLang="en-US" sz="8800" dirty="0">
              <a:latin typeface="Freestyle Script" panose="030804020302050B0404" pitchFamily="66" charset="0"/>
              <a:cs typeface="Cascadia Mono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B41E6-3D7D-9A8A-4919-4C4FF7F1021A}"/>
              </a:ext>
            </a:extLst>
          </p:cNvPr>
          <p:cNvSpPr txBox="1"/>
          <p:nvPr/>
        </p:nvSpPr>
        <p:spPr>
          <a:xfrm>
            <a:off x="4362202" y="2540583"/>
            <a:ext cx="3467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9600" dirty="0">
                <a:latin typeface="Edwardian Script ITC" panose="030303020407070D0804" pitchFamily="66" charset="0"/>
              </a:rPr>
              <a:t>On</a:t>
            </a:r>
            <a:r>
              <a:rPr lang="en-IN" altLang="zh-CN" dirty="0"/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1CC3E-0E0D-FF78-E4D4-20A0382565AA}"/>
              </a:ext>
            </a:extLst>
          </p:cNvPr>
          <p:cNvSpPr txBox="1"/>
          <p:nvPr/>
        </p:nvSpPr>
        <p:spPr>
          <a:xfrm>
            <a:off x="7659584" y="3942608"/>
            <a:ext cx="3681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7200" b="1" dirty="0">
                <a:latin typeface="Edwardian Script ITC" panose="030303020407070D0804" pitchFamily="66" charset="0"/>
              </a:rPr>
              <a:t>Pollution</a:t>
            </a:r>
            <a:r>
              <a:rPr lang="en-IN" altLang="zh-CN" sz="6000" dirty="0">
                <a:latin typeface="Edwardian Script ITC" panose="030303020407070D0804" pitchFamily="66" charset="0"/>
              </a:rPr>
              <a:t> </a:t>
            </a:r>
            <a:endParaRPr lang="zh-CN" altLang="en-US" sz="60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DE4B6-E73E-CB17-7241-9C676C236A39}"/>
              </a:ext>
            </a:extLst>
          </p:cNvPr>
          <p:cNvSpPr txBox="1"/>
          <p:nvPr/>
        </p:nvSpPr>
        <p:spPr>
          <a:xfrm>
            <a:off x="665018" y="546264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3600" b="1" dirty="0">
                <a:latin typeface="Brush Script MT" panose="03060802040406070304" pitchFamily="66" charset="0"/>
              </a:rPr>
              <a:t>POLLUTION</a:t>
            </a:r>
            <a:r>
              <a:rPr lang="en-IN" altLang="zh-CN" dirty="0">
                <a:latin typeface="Brush Script MT" panose="03060802040406070304" pitchFamily="66" charset="0"/>
              </a:rPr>
              <a:t> </a:t>
            </a:r>
            <a:endParaRPr lang="zh-CN" altLang="en-US" dirty="0">
              <a:latin typeface="Brush Script MT" panose="030608020404060703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68985-2AD8-67CB-894F-B948BCD4C98B}"/>
              </a:ext>
            </a:extLst>
          </p:cNvPr>
          <p:cNvSpPr txBox="1"/>
          <p:nvPr/>
        </p:nvSpPr>
        <p:spPr>
          <a:xfrm>
            <a:off x="2541319" y="1033154"/>
            <a:ext cx="83246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dirty="0">
                <a:latin typeface="+mj-ea"/>
                <a:ea typeface="+mj-ea"/>
              </a:rPr>
              <a:t>Is the introduction of harmful materials into the environment . These harmful materials are called pollutants. Pollutants can be natural such as </a:t>
            </a:r>
          </a:p>
          <a:p>
            <a:r>
              <a:rPr lang="en-IN" altLang="zh-CN" sz="2400" dirty="0">
                <a:latin typeface="+mj-ea"/>
                <a:ea typeface="+mj-ea"/>
              </a:rPr>
              <a:t>Volcanic ash . They can also be created by human activity such as trash or runoff produced by factories. Pollutants damage the quality of air ,water and land .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508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740B8-3353-1D32-F73D-CA1233517DFE}"/>
              </a:ext>
            </a:extLst>
          </p:cNvPr>
          <p:cNvSpPr txBox="1"/>
          <p:nvPr/>
        </p:nvSpPr>
        <p:spPr>
          <a:xfrm>
            <a:off x="2580904" y="249383"/>
            <a:ext cx="7030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Types of pollution 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BDA95-3060-FD22-1036-1B7551D8424A}"/>
              </a:ext>
            </a:extLst>
          </p:cNvPr>
          <p:cNvSpPr txBox="1"/>
          <p:nvPr/>
        </p:nvSpPr>
        <p:spPr>
          <a:xfrm>
            <a:off x="261257" y="1531917"/>
            <a:ext cx="8906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zh-CN" sz="3200" dirty="0">
                <a:latin typeface="Brush Script MT" panose="03060802040406070304" pitchFamily="66" charset="0"/>
              </a:rPr>
              <a:t>Air pollution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zh-CN" sz="3200" dirty="0">
                <a:latin typeface="Brush Script MT" panose="03060802040406070304" pitchFamily="66" charset="0"/>
              </a:rPr>
              <a:t>Water pollution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zh-CN" sz="3200" dirty="0">
                <a:latin typeface="Brush Script MT" panose="03060802040406070304" pitchFamily="66" charset="0"/>
              </a:rPr>
              <a:t>Noise 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zh-CN" sz="3200" dirty="0">
                <a:latin typeface="Brush Script MT" panose="03060802040406070304" pitchFamily="66" charset="0"/>
              </a:rPr>
              <a:t>Plastic 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zh-CN" sz="3200" dirty="0">
                <a:latin typeface="Brush Script MT" panose="03060802040406070304" pitchFamily="66" charset="0"/>
              </a:rPr>
              <a:t>Thermal pollution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zh-CN" sz="3200" dirty="0">
                <a:latin typeface="Brush Script MT" panose="03060802040406070304" pitchFamily="66" charset="0"/>
              </a:rPr>
              <a:t>Radioactive contamination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zh-CN" sz="3200" dirty="0">
                <a:latin typeface="Brush Script MT" panose="03060802040406070304" pitchFamily="66" charset="0"/>
              </a:rPr>
              <a:t>Visual pollution</a:t>
            </a:r>
            <a:endParaRPr lang="zh-CN" altLang="en-US" sz="3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F2F6B-2498-5109-6A74-7317AF88D15C}"/>
              </a:ext>
            </a:extLst>
          </p:cNvPr>
          <p:cNvSpPr txBox="1"/>
          <p:nvPr/>
        </p:nvSpPr>
        <p:spPr>
          <a:xfrm>
            <a:off x="368135" y="558140"/>
            <a:ext cx="97140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4000" dirty="0">
                <a:latin typeface="+mj-ea"/>
                <a:ea typeface="+mj-ea"/>
              </a:rPr>
              <a:t>Noise pollution also known as environmental noise or sound pollution ,is the propagation of noise with harmful impact on the activity of human or animal life 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004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EF0C5-663B-99B3-110D-9F92F3AEB6E1}"/>
              </a:ext>
            </a:extLst>
          </p:cNvPr>
          <p:cNvSpPr txBox="1"/>
          <p:nvPr/>
        </p:nvSpPr>
        <p:spPr>
          <a:xfrm>
            <a:off x="938151" y="522514"/>
            <a:ext cx="950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altLang="zh-CN" sz="3200" dirty="0">
                <a:latin typeface="Edwardian Script ITC" panose="030303020407070D0804" pitchFamily="66" charset="0"/>
              </a:rPr>
              <a:t>Air pollution</a:t>
            </a:r>
            <a:endParaRPr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1BD5-C423-0EA6-AD5C-03006E5E5DC1}"/>
              </a:ext>
            </a:extLst>
          </p:cNvPr>
          <p:cNvSpPr txBox="1"/>
          <p:nvPr/>
        </p:nvSpPr>
        <p:spPr>
          <a:xfrm>
            <a:off x="1753590" y="1107289"/>
            <a:ext cx="9322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3600" dirty="0">
                <a:latin typeface="Edwardian Script ITC" panose="030303020407070D0804" pitchFamily="66" charset="0"/>
              </a:rPr>
              <a:t>Air pollution is the introduction of harmful material into the atmosphere ,</a:t>
            </a:r>
          </a:p>
          <a:p>
            <a:r>
              <a:rPr lang="en-IN" altLang="zh-CN" sz="3600" dirty="0">
                <a:latin typeface="Edwardian Script ITC" panose="030303020407070D0804" pitchFamily="66" charset="0"/>
              </a:rPr>
              <a:t>Causing damage to living organism and to the environment </a:t>
            </a:r>
          </a:p>
        </p:txBody>
      </p:sp>
    </p:spTree>
    <p:extLst>
      <p:ext uri="{BB962C8B-B14F-4D97-AF65-F5344CB8AC3E}">
        <p14:creationId xmlns:p14="http://schemas.microsoft.com/office/powerpoint/2010/main" val="191055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83D6E-C8FA-1D13-E228-8AA733992FEF}"/>
              </a:ext>
            </a:extLst>
          </p:cNvPr>
          <p:cNvSpPr txBox="1"/>
          <p:nvPr/>
        </p:nvSpPr>
        <p:spPr>
          <a:xfrm>
            <a:off x="712519" y="415636"/>
            <a:ext cx="86452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3200" dirty="0">
                <a:latin typeface="Brush Script MT" panose="03060802040406070304" pitchFamily="66" charset="0"/>
              </a:rPr>
              <a:t>Water pollution : is the contamination of water bodies ( e g lakes , rivers, oceans ). Water pollution occurs when pollutants are directly or indirectly discharged into water bodies without adequate treatment to remove harmful compounds </a:t>
            </a:r>
            <a:endParaRPr lang="zh-CN" altLang="en-US" sz="3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5F244-7667-AC8C-4B1A-2E4FA1991F41}"/>
              </a:ext>
            </a:extLst>
          </p:cNvPr>
          <p:cNvSpPr txBox="1"/>
          <p:nvPr/>
        </p:nvSpPr>
        <p:spPr>
          <a:xfrm>
            <a:off x="1270660" y="605642"/>
            <a:ext cx="8823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4800" b="1" dirty="0">
                <a:latin typeface="Edwardian Script ITC" panose="030303020407070D0804" pitchFamily="66" charset="0"/>
              </a:rPr>
              <a:t>Plastic pollution can be defined as the accumulation of plastic particles and objects in the environment </a:t>
            </a:r>
            <a:endParaRPr lang="zh-CN" altLang="en-US" sz="48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603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41</TotalTime>
  <Words>179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Brush Script MT</vt:lpstr>
      <vt:lpstr>Corbel</vt:lpstr>
      <vt:lpstr>Edwardian Script ITC</vt:lpstr>
      <vt:lpstr>Freestyle Script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2024-05-22T05:49:58Z</dcterms:created>
  <dcterms:modified xsi:type="dcterms:W3CDTF">2024-05-23T11:04:17Z</dcterms:modified>
</cp:coreProperties>
</file>