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269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15/09/03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学士４年</a:t>
            </a:r>
            <a:endParaRPr kumimoji="1" lang="en-US" altLang="ja-JP" dirty="0" smtClean="0"/>
          </a:p>
          <a:p>
            <a:r>
              <a:rPr lang="ja-JP" altLang="en-US" dirty="0" smtClean="0"/>
              <a:t>玉内瑞紀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07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奥行きに音量を割り振る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手前にある音は大きい</a:t>
            </a:r>
            <a:endParaRPr kumimoji="1" lang="en-US" altLang="ja-JP" dirty="0" smtClean="0"/>
          </a:p>
          <a:p>
            <a:r>
              <a:rPr lang="ja-JP" altLang="en-US" dirty="0" smtClean="0"/>
              <a:t>奥にある音は小さい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404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http://jp.everyonepiano.com/Stave-3072-</a:t>
            </a:r>
            <a:r>
              <a:rPr lang="en-US" altLang="ja-JP" dirty="0" smtClean="0"/>
              <a:t>3.html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www.scn-net.ne.jp</a:t>
            </a:r>
            <a:r>
              <a:rPr lang="en-US" altLang="ja-JP" dirty="0"/>
              <a:t>/~</a:t>
            </a:r>
            <a:r>
              <a:rPr lang="en-US" altLang="ja-JP" dirty="0" err="1"/>
              <a:t>hirata</a:t>
            </a:r>
            <a:r>
              <a:rPr lang="en-US" altLang="ja-JP" dirty="0"/>
              <a:t>/sound/</a:t>
            </a:r>
            <a:r>
              <a:rPr lang="en-US" altLang="ja-JP" dirty="0" err="1"/>
              <a:t>gakufu.gif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468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３次元空間に音を表現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楽譜の３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448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従来の五線譜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縦：音高</a:t>
            </a:r>
            <a:endParaRPr kumimoji="1" lang="en-US" altLang="ja-JP" dirty="0" smtClean="0"/>
          </a:p>
          <a:p>
            <a:r>
              <a:rPr lang="ja-JP" altLang="en-US" dirty="0" smtClean="0"/>
              <a:t>横：時間経過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14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なんとなく分かる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楽譜を読めない人でも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616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0"/>
            <a:ext cx="4625492" cy="6858000"/>
          </a:xfrm>
          <a:prstGeom prst="rect">
            <a:avLst/>
          </a:prstGeom>
        </p:spPr>
      </p:pic>
      <p:sp>
        <p:nvSpPr>
          <p:cNvPr id="5" name="ドーナツ 4"/>
          <p:cNvSpPr/>
          <p:nvPr/>
        </p:nvSpPr>
        <p:spPr>
          <a:xfrm>
            <a:off x="2620731" y="477087"/>
            <a:ext cx="436788" cy="436761"/>
          </a:xfrm>
          <a:prstGeom prst="donut">
            <a:avLst>
              <a:gd name="adj" fmla="val 11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ドーナツ 5"/>
          <p:cNvSpPr/>
          <p:nvPr/>
        </p:nvSpPr>
        <p:spPr>
          <a:xfrm>
            <a:off x="6065844" y="5400270"/>
            <a:ext cx="436788" cy="436761"/>
          </a:xfrm>
          <a:prstGeom prst="donut">
            <a:avLst>
              <a:gd name="adj" fmla="val 11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/>
          <p:nvPr/>
        </p:nvSpPr>
        <p:spPr>
          <a:xfrm>
            <a:off x="2728248" y="3413465"/>
            <a:ext cx="3527907" cy="598027"/>
          </a:xfrm>
          <a:prstGeom prst="frame">
            <a:avLst>
              <a:gd name="adj1" fmla="val 68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0381" y="477087"/>
            <a:ext cx="12634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高そう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60379" y="5252255"/>
            <a:ext cx="12634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高そう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60379" y="2845398"/>
            <a:ext cx="1513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たくさん</a:t>
            </a:r>
            <a:endParaRPr kumimoji="1" lang="ja-JP" altLang="en-US" sz="3200" dirty="0"/>
          </a:p>
        </p:txBody>
      </p:sp>
      <p:sp>
        <p:nvSpPr>
          <p:cNvPr id="11" name="フレーム 10"/>
          <p:cNvSpPr/>
          <p:nvPr/>
        </p:nvSpPr>
        <p:spPr>
          <a:xfrm>
            <a:off x="2746251" y="4405794"/>
            <a:ext cx="3527907" cy="598027"/>
          </a:xfrm>
          <a:prstGeom prst="frame">
            <a:avLst>
              <a:gd name="adj1" fmla="val 68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313" y="5003821"/>
            <a:ext cx="1513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たくさん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25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表せない要素は記号で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音の強さ</a:t>
            </a:r>
            <a:endParaRPr kumimoji="1" lang="en-US" altLang="ja-JP" dirty="0" smtClean="0"/>
          </a:p>
          <a:p>
            <a:r>
              <a:rPr lang="ja-JP" altLang="en-US" dirty="0" smtClean="0"/>
              <a:t>演奏速度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434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42424"/>
          </a:xfrm>
          <a:prstGeom prst="rect">
            <a:avLst/>
          </a:prstGeom>
        </p:spPr>
      </p:pic>
      <p:sp>
        <p:nvSpPr>
          <p:cNvPr id="20" name="ドーナツ 19"/>
          <p:cNvSpPr/>
          <p:nvPr/>
        </p:nvSpPr>
        <p:spPr>
          <a:xfrm>
            <a:off x="1370844" y="1243091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ドーナツ 20"/>
          <p:cNvSpPr/>
          <p:nvPr/>
        </p:nvSpPr>
        <p:spPr>
          <a:xfrm>
            <a:off x="8216189" y="212874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ドーナツ 21"/>
          <p:cNvSpPr/>
          <p:nvPr/>
        </p:nvSpPr>
        <p:spPr>
          <a:xfrm>
            <a:off x="873577" y="4195339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ドーナツ 22"/>
          <p:cNvSpPr/>
          <p:nvPr/>
        </p:nvSpPr>
        <p:spPr>
          <a:xfrm>
            <a:off x="6018806" y="4060950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ドーナツ 23"/>
          <p:cNvSpPr/>
          <p:nvPr/>
        </p:nvSpPr>
        <p:spPr>
          <a:xfrm>
            <a:off x="2925531" y="2634288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ドーナツ 24"/>
          <p:cNvSpPr/>
          <p:nvPr/>
        </p:nvSpPr>
        <p:spPr>
          <a:xfrm>
            <a:off x="3917909" y="2614131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ドーナツ 25"/>
          <p:cNvSpPr/>
          <p:nvPr/>
        </p:nvSpPr>
        <p:spPr>
          <a:xfrm>
            <a:off x="6991025" y="4060950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ドーナツ 26"/>
          <p:cNvSpPr/>
          <p:nvPr/>
        </p:nvSpPr>
        <p:spPr>
          <a:xfrm>
            <a:off x="7392058" y="212874"/>
            <a:ext cx="497267" cy="490517"/>
          </a:xfrm>
          <a:prstGeom prst="donut">
            <a:avLst>
              <a:gd name="adj" fmla="val 12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6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よく分からない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f</a:t>
            </a:r>
            <a:r>
              <a:rPr lang="ja-JP" altLang="en-US" dirty="0" smtClean="0"/>
              <a:t>」　</a:t>
            </a:r>
            <a:r>
              <a:rPr kumimoji="1" lang="ja-JP" altLang="en-US" dirty="0" smtClean="0"/>
              <a:t>とか　「</a:t>
            </a:r>
            <a:r>
              <a:rPr kumimoji="1" lang="en-US" altLang="ja-JP" dirty="0" err="1" smtClean="0"/>
              <a:t>mp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en-US" altLang="ja-JP" dirty="0" smtClean="0"/>
              <a:t>Moderato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616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直感的にわかりやすく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軸を一つ付け足す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4046106"/>
      </p:ext>
    </p:extLst>
  </p:cSld>
  <p:clrMapOvr>
    <a:masterClrMapping/>
  </p:clrMapOvr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395</TotalTime>
  <Words>111</Words>
  <Application>Microsoft Macintosh PowerPoint</Application>
  <PresentationFormat>画面に合わせる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 ブラック </vt:lpstr>
      <vt:lpstr>進捗報告</vt:lpstr>
      <vt:lpstr>３次元空間に音を表現</vt:lpstr>
      <vt:lpstr>従来の五線譜</vt:lpstr>
      <vt:lpstr>なんとなく分かる</vt:lpstr>
      <vt:lpstr>PowerPoint プレゼンテーション</vt:lpstr>
      <vt:lpstr>表せない要素は記号で</vt:lpstr>
      <vt:lpstr>PowerPoint プレゼンテーション</vt:lpstr>
      <vt:lpstr>よく分からない</vt:lpstr>
      <vt:lpstr>直感的にわかりやすく</vt:lpstr>
      <vt:lpstr>奥行きに音量を割り振る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kannolab4</dc:creator>
  <cp:lastModifiedBy>kannolab10</cp:lastModifiedBy>
  <cp:revision>19</cp:revision>
  <dcterms:created xsi:type="dcterms:W3CDTF">2015-08-18T02:40:49Z</dcterms:created>
  <dcterms:modified xsi:type="dcterms:W3CDTF">2015-09-03T03:56:19Z</dcterms:modified>
</cp:coreProperties>
</file>