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3" r:id="rId4"/>
    <p:sldId id="264" r:id="rId5"/>
    <p:sldId id="259" r:id="rId6"/>
    <p:sldId id="257" r:id="rId7"/>
    <p:sldId id="258" r:id="rId8"/>
    <p:sldId id="262" r:id="rId9"/>
    <p:sldId id="260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EBA7-174E-4E24-8BFC-02D1436D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49A60-C4AB-465C-A312-8F2A731B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E5FA-157C-42CB-901A-C43CE94B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4E5-935D-4529-AAA3-CAA275B2FCA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2909-B783-4CBD-9015-AC4D792B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6402-2E8E-4584-AC74-A186DB76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3455-9330-4810-9E57-9BF33C6F4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21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A179-406D-4615-9021-A1DBE994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A1EC0-208C-4A7D-8CE3-4510CF6CA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CAC92-F33B-40D5-AD27-E5747B6F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4E5-935D-4529-AAA3-CAA275B2FCA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6B19A-FD42-4E25-B230-A11C92CF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CA4A-FC09-42C2-BE9C-6F97161F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3455-9330-4810-9E57-9BF33C6F4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0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6F087-8B70-4D7A-BF8D-703E9AA26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6D96F-D853-4557-BF0D-60DA8E2F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4653-8B27-492C-A577-D3F3F674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4E5-935D-4529-AAA3-CAA275B2FCA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8B53-DE48-4457-A6B8-B202724C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DE55-079D-41DC-B715-7C5FD50B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3455-9330-4810-9E57-9BF33C6F4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217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52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35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04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8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97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60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97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0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0999-2469-4DD5-9589-0277E5DB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7360-2DB9-445B-857E-60D49286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994D-2B73-47FF-A247-8384923E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4E5-935D-4529-AAA3-CAA275B2FCA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AF6F-5BB3-4071-9492-5F145A6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531BD-2BEC-416F-8485-A83BF7AE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3455-9330-4810-9E57-9BF33C6F4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868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9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0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26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00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42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444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100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379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4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3A61-9626-44DF-89B3-A4FECB74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1005-B5A5-4BB6-8544-602689F0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AC5F-0B2D-4A62-A1C5-F7CFB468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4E5-935D-4529-AAA3-CAA275B2FCA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05EEE-B521-4F08-8E17-BF199B62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F37D-194F-41F3-8AC7-6F60AF04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3455-9330-4810-9E57-9BF33C6F4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3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B852-D563-4E01-A878-7EA3DF82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4A90-3A47-46F6-B378-4F99B5FF2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D95CB-9398-43AA-88E3-F8816310C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CF2F6-FAF8-4941-844D-B6252500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4E5-935D-4529-AAA3-CAA275B2FCA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42892-EE16-4D70-A2EC-9F324437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25738-4E0B-4CCF-9FFA-0F8AA88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3455-9330-4810-9E57-9BF33C6F4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99C2-4684-41BB-9FD8-60DD7F71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062C-452D-4194-833E-CF2E87A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51F2F-D085-431F-922B-699E24C7D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2815C-F183-4479-AFE1-1C3F86A5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3E51E-9910-4FE1-ABF7-004C6031D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EF6FE-A53B-46BD-A2A6-58EA69F9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4E5-935D-4529-AAA3-CAA275B2FCA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85199-62D4-4BA5-B9B4-638DBB5A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3CED3-3ED0-40A6-B021-FBCEBD64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3455-9330-4810-9E57-9BF33C6F4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1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3F10-D363-41AF-BBC4-1BBEF60A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655E4-B882-45D0-A228-E169C5DB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4E5-935D-4529-AAA3-CAA275B2FCA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46353-FBC6-47B0-B764-6CCB7B15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F9F53-1D0F-4FBB-A6EC-4F6FB745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3455-9330-4810-9E57-9BF33C6F4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85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ACAD7-FE63-4742-8DDC-178CEA53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4E5-935D-4529-AAA3-CAA275B2FCA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FB1E3-21D2-44A5-A5BE-A8CCA7E6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3B2BC-8CD9-469D-BA8B-D5A83472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3455-9330-4810-9E57-9BF33C6F4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6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8DA3-CE23-416B-8826-6CB1BE57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050D-BB2C-4DD4-9486-77BA80CAC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92618-54B9-4783-AA5D-E20DD3460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BA64-1DBA-4648-820C-81006EB6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4E5-935D-4529-AAA3-CAA275B2FCA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D002-85A5-4A70-95C6-0AE4B5EC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9F60B-6849-4D73-9E65-7F95AC83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3455-9330-4810-9E57-9BF33C6F4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8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4BC1-3332-4871-9C89-7A8490D5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C876E-F330-4874-92F5-1053CCA4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3EEF0-E545-4435-AB43-009083113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47ABD-65C9-4E49-8A37-C49553EB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4E5-935D-4529-AAA3-CAA275B2FCA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07BF3-28A7-4455-98AA-ACB45355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34991-4D89-4A96-B1E5-275C9FFD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3455-9330-4810-9E57-9BF33C6F4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1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870">
              <a:srgbClr val="BDCEE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02839-8DF8-44BF-AE20-EEA0B69D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8711E-51D0-4A09-BF1C-7552FC5A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2376-B695-4CE2-85AA-B3C4B0085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D4E5-935D-4529-AAA3-CAA275B2FCA6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4811-2FFF-49F0-B86F-24FE64813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9EB1-F664-435B-A805-CC2BBA65B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3455-9330-4810-9E57-9BF33C6F4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0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870">
              <a:srgbClr val="BDCEE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5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hubhamjoshishiv/FakeNews/blob/main/FrontEnd/front-end.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A6EE-DE0F-409A-BF9B-A2118D64F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FAKE NEWS DETECTION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B1623-D12F-406E-9F77-77657D21D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14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992-8A5B-479A-BBF1-1300CE7A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Management-SCRUM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C6C226-D08B-4C08-AE88-5643A16AD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250" y="1690688"/>
            <a:ext cx="5429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7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4D53-D721-40DB-BBA6-F6448977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19BD-3EB4-4BAC-BAE2-E65D4822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2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69E2-3843-4B12-AC0D-00289B0B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CAAC-D652-4D67-B257-F1B8FEA7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3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481E-5643-448B-9947-545C3081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0D84-81B6-4C9C-8FF1-2C77A4C5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440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FDCF-6D4D-43B7-97B1-BAB481CC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760C-46D5-4A5D-8780-60F86AA1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46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B732-D088-4D2A-BFC4-F356C3B1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41AC-47DC-4AC6-A852-1C4FBD36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9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C012-916F-46F5-98E7-404EADEC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B58B-4C45-460C-8E9C-242B86CE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B333-35A9-4EBB-8E21-73FFFF96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6D81-9379-4352-9A4F-A1E5CA1C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3685-F7EF-4E47-96F2-0B012822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AD37-2BB6-4E54-BDA4-783383A9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1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D004-5FA3-429A-A98B-111D40B8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0C24-E4E7-4EE5-B66B-2A2A746D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08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F83F-640C-43F4-9310-517F38AC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fake news?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7BB71-816D-4870-93D0-F28213DC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It is untrue information presented as news.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Often aims to damage reputation of a person or entity, or personal gains.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Provides false information, but makes it seem true.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Different from content on satirical sites like ‘The Onion’.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Usually spread through social media sites like Facebook, twitter, etc.</a:t>
            </a:r>
          </a:p>
          <a:p>
            <a:pPr algn="just"/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848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F41C-F17F-40FA-A84B-78134F7F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F23E-FFD0-4F1D-93F5-D63AD100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6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8CFA-722A-4F03-AF20-78FA293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detection of fake news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BFE0-54CD-4C6D-9CF3-12D7B559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There are many sources of news in today’s era, thanks to the internet.</a:t>
            </a:r>
          </a:p>
          <a:p>
            <a:pPr algn="just"/>
            <a:r>
              <a:rPr lang="en-IN" dirty="0"/>
              <a:t>Not all the news sources can be trusted.</a:t>
            </a:r>
          </a:p>
          <a:p>
            <a:pPr algn="just"/>
            <a:r>
              <a:rPr lang="en-IN" dirty="0"/>
              <a:t>Fake news can cause severe damage if introduced at the right time.</a:t>
            </a:r>
          </a:p>
          <a:p>
            <a:pPr algn="just"/>
            <a:r>
              <a:rPr lang="en-IN" dirty="0"/>
              <a:t>Ex – fake news related to Covid-19.</a:t>
            </a:r>
          </a:p>
          <a:p>
            <a:pPr algn="just"/>
            <a:r>
              <a:rPr lang="en-IN" dirty="0"/>
              <a:t>It is treated as a threat to democracy, journalism and freedom of speech.</a:t>
            </a:r>
          </a:p>
          <a:p>
            <a:pPr algn="just"/>
            <a:r>
              <a:rPr lang="en-IN" dirty="0"/>
              <a:t>Through early detection, loss of property and even life can be prevented.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05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91CD-8D30-472E-B230-E87BA39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499C-3897-416D-8CA5-EEDBC3E7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51755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FAKE NEWS DETECTION USING MACHINE  LEARNING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/>
              <a:t>We will use following machine learning algorithms to build fake news detectors:</a:t>
            </a:r>
            <a:endParaRPr lang="en-IN" sz="2200" dirty="0"/>
          </a:p>
          <a:p>
            <a:pPr marL="617220" lvl="1" indent="-342900">
              <a:buFont typeface="Wingdings" pitchFamily="2" charset="2"/>
              <a:buChar char="§"/>
            </a:pPr>
            <a:r>
              <a:rPr lang="en-IN" sz="2200" dirty="0"/>
              <a:t>Logistic Regression</a:t>
            </a:r>
          </a:p>
          <a:p>
            <a:pPr marL="617220" lvl="1" indent="-342900">
              <a:buFont typeface="Wingdings" pitchFamily="2" charset="2"/>
              <a:buChar char="§"/>
            </a:pPr>
            <a:r>
              <a:rPr lang="en-IN" sz="2200" dirty="0"/>
              <a:t>Naïve-Bayes</a:t>
            </a:r>
          </a:p>
          <a:p>
            <a:pPr marL="617220" lvl="1" indent="-342900">
              <a:buFont typeface="Wingdings" pitchFamily="2" charset="2"/>
              <a:buChar char="§"/>
            </a:pPr>
            <a:r>
              <a:rPr lang="en-IN" sz="2200" dirty="0"/>
              <a:t>Random forest</a:t>
            </a:r>
          </a:p>
          <a:p>
            <a:pPr marL="617220" lvl="1" indent="-342900">
              <a:buFont typeface="Wingdings" pitchFamily="2" charset="2"/>
              <a:buChar char="§"/>
            </a:pPr>
            <a:r>
              <a:rPr lang="en-IN" sz="2200" dirty="0"/>
              <a:t>Stochastic gradient descent</a:t>
            </a:r>
          </a:p>
          <a:p>
            <a:pPr marL="617220" lvl="1" indent="-342900">
              <a:buFont typeface="Wingdings" pitchFamily="2" charset="2"/>
              <a:buChar char="§"/>
            </a:pPr>
            <a:r>
              <a:rPr lang="en-IN" sz="2200" dirty="0"/>
              <a:t>Support vector machine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/>
              <a:t>The model which provides best accuracy will be selected as the final model.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dirty="0"/>
              <a:t>Language used is python and its libraries.</a:t>
            </a:r>
          </a:p>
          <a:p>
            <a:pPr marL="0" indent="0">
              <a:buNone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47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E990-6882-4ACC-8F64-6212372B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and 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FFFF-1873-48EB-9BE5-623A49A80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" y="1615313"/>
            <a:ext cx="10515600" cy="5242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/>
              <a:t>We are using following python libraries:</a:t>
            </a:r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r>
              <a:rPr lang="en-IN" sz="3000" dirty="0"/>
              <a:t>Beautifulsoup4,bs4,certify,Chardetcycler,idna,kiwisolver,Matplotlib </a:t>
            </a:r>
            <a:r>
              <a:rPr lang="en-IN" sz="3000" dirty="0" err="1"/>
              <a:t>numpy,pandas,Pillow,pyparsing,python-dateutil,pytz,Requests</a:t>
            </a:r>
            <a:r>
              <a:rPr lang="en-IN" sz="3000" dirty="0"/>
              <a:t> </a:t>
            </a:r>
            <a:r>
              <a:rPr lang="en-IN" sz="3000" dirty="0" err="1"/>
              <a:t>scipy</a:t>
            </a:r>
            <a:r>
              <a:rPr lang="en-IN" sz="3000" dirty="0"/>
              <a:t> ,seaborn ,Six, </a:t>
            </a:r>
            <a:r>
              <a:rPr lang="en-IN" sz="3000" dirty="0" err="1"/>
              <a:t>soupsieve</a:t>
            </a:r>
            <a:r>
              <a:rPr lang="en-IN" sz="3000" dirty="0"/>
              <a:t> ,urllib3,Tkinter</a:t>
            </a:r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r>
              <a:rPr lang="en-IN" sz="3000" dirty="0"/>
              <a:t>Support All The Hardware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37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F5A309-F080-460A-9401-5516614A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Flow of Project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6E39D4-C08A-4D78-B57D-7CCDB56648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7047" y="1825625"/>
            <a:ext cx="3297906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66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E17D-1350-4A94-9A90-985EC8D3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17F1-74C2-44FE-8A5C-197AA349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Liar Dataset majorly covers news about USA and also </a:t>
            </a:r>
            <a:r>
              <a:rPr lang="en-US" dirty="0"/>
              <a:t>prevalence of missing speaker jobs and affiliations, which means that these features may not have been very useful for determining which piece of news was fake.</a:t>
            </a:r>
          </a:p>
          <a:p>
            <a:r>
              <a:rPr lang="en-US" dirty="0"/>
              <a:t>Kaggle Fake news Dataset covers very news topics </a:t>
            </a:r>
            <a:r>
              <a:rPr lang="en-US" dirty="0" err="1"/>
              <a:t>releated</a:t>
            </a:r>
            <a:r>
              <a:rPr lang="en-US" dirty="0"/>
              <a:t> to </a:t>
            </a:r>
            <a:r>
              <a:rPr lang="en-US" dirty="0" err="1"/>
              <a:t>india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To solve these problem we use crawler to collect data and create our own dataset.</a:t>
            </a:r>
          </a:p>
        </p:txBody>
      </p:sp>
    </p:spTree>
    <p:extLst>
      <p:ext uri="{BB962C8B-B14F-4D97-AF65-F5344CB8AC3E}">
        <p14:creationId xmlns:p14="http://schemas.microsoft.com/office/powerpoint/2010/main" val="67272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51D2-9776-4F81-AE97-CB00566C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done Till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0745-5404-43AD-AF4F-840A3A538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0"/>
            <a:ext cx="10753725" cy="5257800"/>
          </a:xfrm>
        </p:spPr>
        <p:txBody>
          <a:bodyPr/>
          <a:lstStyle/>
          <a:p>
            <a:r>
              <a:rPr lang="en-IN" dirty="0"/>
              <a:t>UI is  developed and designed using </a:t>
            </a:r>
            <a:r>
              <a:rPr lang="en-IN" dirty="0" err="1"/>
              <a:t>Tkinter</a:t>
            </a:r>
            <a:endParaRPr lang="en-IN" dirty="0"/>
          </a:p>
          <a:p>
            <a:r>
              <a:rPr lang="en-IN" dirty="0"/>
              <a:t>Code Url:        </a:t>
            </a:r>
            <a:r>
              <a:rPr lang="en-IN" sz="2400" dirty="0">
                <a:hlinkClick r:id="rId2"/>
              </a:rPr>
              <a:t>https://github.com/shubhamjoshishiv/FakeNews/blob/main/FrontEnd/front-end.py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10925-B5E5-4F6A-8DBA-F2239A482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3219450"/>
            <a:ext cx="6762750" cy="32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0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99081E-10AC-461C-8FF4-5DEA4450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/>
          <a:lstStyle/>
          <a:p>
            <a:r>
              <a:rPr lang="en-IN" dirty="0"/>
              <a:t>Data is collected from various sites and dataset is developed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68269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Wingdings</vt:lpstr>
      <vt:lpstr>Office Theme</vt:lpstr>
      <vt:lpstr>Parallax</vt:lpstr>
      <vt:lpstr>FAKE NEWS DETECTION USING MACHINE LEARNING</vt:lpstr>
      <vt:lpstr>What is fake news?</vt:lpstr>
      <vt:lpstr>Why is detection of fake news important?</vt:lpstr>
      <vt:lpstr>Problem Statement</vt:lpstr>
      <vt:lpstr>Hardware and Software Requirement</vt:lpstr>
      <vt:lpstr>Process Flow of Project</vt:lpstr>
      <vt:lpstr>Problems Faced</vt:lpstr>
      <vt:lpstr>Work done Till now</vt:lpstr>
      <vt:lpstr>PowerPoint Presentation</vt:lpstr>
      <vt:lpstr>Project Management-SCRUM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Raturi</dc:creator>
  <cp:lastModifiedBy>Adarsh Raturi</cp:lastModifiedBy>
  <cp:revision>9</cp:revision>
  <dcterms:created xsi:type="dcterms:W3CDTF">2020-12-02T12:23:20Z</dcterms:created>
  <dcterms:modified xsi:type="dcterms:W3CDTF">2020-12-02T15:18:10Z</dcterms:modified>
</cp:coreProperties>
</file>