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807d5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807d5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807d56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807d56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807d56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807d56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807d56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807d56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AGILE-SCRUM Development Model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875" y="1329525"/>
            <a:ext cx="4606325" cy="36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8049" cy="50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LIAR Dataset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Specific, cannot be used for India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contains statements made by US speakers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time coverage (2007-2016)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skewed towards Truth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lack of dates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translate to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lack of historical information</a:t>
            </a:r>
            <a:endParaRPr b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Considered hard to classify due to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lack of sources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or knowledge bases to verify with.</a:t>
            </a:r>
            <a:endParaRPr sz="20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 and Learning Points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64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Clearly, the LIAR dataset is insufficient for determining whether a piece of news is fake. Future work could include the following: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Supplement with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other fake news datasets or API’s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focusing on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identifying sources of fake news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rather than, or in addition to, identifying whether a piece of news is fake.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Apply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different models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e.g. gradient boosting or recurrent neural networks.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Use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more advanced NLP tools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, e.g. part-of-speech analysis or Google’s BERT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model.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