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275213" cy="42767250"/>
  <p:notesSz cx="7315200" cy="9601200"/>
  <p:defaultTextStyle>
    <a:defPPr>
      <a:defRPr lang="en-US"/>
    </a:defPPr>
    <a:lvl1pPr algn="l" rtl="0" eaLnBrk="0" fontAlgn="base" hangingPunct="0">
      <a:spcBef>
        <a:spcPct val="0"/>
      </a:spcBef>
      <a:spcAft>
        <a:spcPct val="0"/>
      </a:spcAft>
      <a:defRPr sz="7776" kern="1200">
        <a:solidFill>
          <a:schemeClr val="tx1"/>
        </a:solidFill>
        <a:latin typeface="Arial" panose="020B0604020202020204" pitchFamily="34" charset="0"/>
        <a:ea typeface="+mn-ea"/>
        <a:cs typeface="+mn-cs"/>
      </a:defRPr>
    </a:lvl1pPr>
    <a:lvl2pPr marL="527474" indent="118963" algn="l" rtl="0" eaLnBrk="0" fontAlgn="base" hangingPunct="0">
      <a:spcBef>
        <a:spcPct val="0"/>
      </a:spcBef>
      <a:spcAft>
        <a:spcPct val="0"/>
      </a:spcAft>
      <a:defRPr sz="7776" kern="1200">
        <a:solidFill>
          <a:schemeClr val="tx1"/>
        </a:solidFill>
        <a:latin typeface="Arial" panose="020B0604020202020204" pitchFamily="34" charset="0"/>
        <a:ea typeface="+mn-ea"/>
        <a:cs typeface="+mn-cs"/>
      </a:defRPr>
    </a:lvl2pPr>
    <a:lvl3pPr marL="1057191" indent="235680" algn="l" rtl="0" eaLnBrk="0" fontAlgn="base" hangingPunct="0">
      <a:spcBef>
        <a:spcPct val="0"/>
      </a:spcBef>
      <a:spcAft>
        <a:spcPct val="0"/>
      </a:spcAft>
      <a:defRPr sz="7776" kern="1200">
        <a:solidFill>
          <a:schemeClr val="tx1"/>
        </a:solidFill>
        <a:latin typeface="Arial" panose="020B0604020202020204" pitchFamily="34" charset="0"/>
        <a:ea typeface="+mn-ea"/>
        <a:cs typeface="+mn-cs"/>
      </a:defRPr>
    </a:lvl3pPr>
    <a:lvl4pPr marL="1586909" indent="352398" algn="l" rtl="0" eaLnBrk="0" fontAlgn="base" hangingPunct="0">
      <a:spcBef>
        <a:spcPct val="0"/>
      </a:spcBef>
      <a:spcAft>
        <a:spcPct val="0"/>
      </a:spcAft>
      <a:defRPr sz="7776" kern="1200">
        <a:solidFill>
          <a:schemeClr val="tx1"/>
        </a:solidFill>
        <a:latin typeface="Arial" panose="020B0604020202020204" pitchFamily="34" charset="0"/>
        <a:ea typeface="+mn-ea"/>
        <a:cs typeface="+mn-cs"/>
      </a:defRPr>
    </a:lvl4pPr>
    <a:lvl5pPr marL="2116627" indent="469115" algn="l" rtl="0" eaLnBrk="0" fontAlgn="base" hangingPunct="0">
      <a:spcBef>
        <a:spcPct val="0"/>
      </a:spcBef>
      <a:spcAft>
        <a:spcPct val="0"/>
      </a:spcAft>
      <a:defRPr sz="7776" kern="1200">
        <a:solidFill>
          <a:schemeClr val="tx1"/>
        </a:solidFill>
        <a:latin typeface="Arial" panose="020B0604020202020204" pitchFamily="34" charset="0"/>
        <a:ea typeface="+mn-ea"/>
        <a:cs typeface="+mn-cs"/>
      </a:defRPr>
    </a:lvl5pPr>
    <a:lvl6pPr marL="3232175" algn="l" defTabSz="1292870" rtl="0" eaLnBrk="1" latinLnBrk="0" hangingPunct="1">
      <a:defRPr sz="7776" kern="1200">
        <a:solidFill>
          <a:schemeClr val="tx1"/>
        </a:solidFill>
        <a:latin typeface="Arial" panose="020B0604020202020204" pitchFamily="34" charset="0"/>
        <a:ea typeface="+mn-ea"/>
        <a:cs typeface="+mn-cs"/>
      </a:defRPr>
    </a:lvl6pPr>
    <a:lvl7pPr marL="3878610" algn="l" defTabSz="1292870" rtl="0" eaLnBrk="1" latinLnBrk="0" hangingPunct="1">
      <a:defRPr sz="7776" kern="1200">
        <a:solidFill>
          <a:schemeClr val="tx1"/>
        </a:solidFill>
        <a:latin typeface="Arial" panose="020B0604020202020204" pitchFamily="34" charset="0"/>
        <a:ea typeface="+mn-ea"/>
        <a:cs typeface="+mn-cs"/>
      </a:defRPr>
    </a:lvl7pPr>
    <a:lvl8pPr marL="4525046" algn="l" defTabSz="1292870" rtl="0" eaLnBrk="1" latinLnBrk="0" hangingPunct="1">
      <a:defRPr sz="7776" kern="1200">
        <a:solidFill>
          <a:schemeClr val="tx1"/>
        </a:solidFill>
        <a:latin typeface="Arial" panose="020B0604020202020204" pitchFamily="34" charset="0"/>
        <a:ea typeface="+mn-ea"/>
        <a:cs typeface="+mn-cs"/>
      </a:defRPr>
    </a:lvl8pPr>
    <a:lvl9pPr marL="5171481" algn="l" defTabSz="1292870" rtl="0" eaLnBrk="1" latinLnBrk="0" hangingPunct="1">
      <a:defRPr sz="7776"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71"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CC"/>
    <a:srgbClr val="E0F7FC"/>
    <a:srgbClr val="CCFF99"/>
    <a:srgbClr val="FF9999"/>
    <a:srgbClr val="99CCFF"/>
    <a:srgbClr val="9999FF"/>
    <a:srgbClr val="3EC6C3"/>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47D9F5-444C-3C43-A7A6-329BFC98D827}" v="2555" dt="2022-05-03T09:21:30.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24" y="24"/>
      </p:cViewPr>
      <p:guideLst>
        <p:guide orient="horz" pos="13471"/>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060" tIns="47529" rIns="95060" bIns="47529" numCol="1" anchor="t" anchorCtr="0" compatLnSpc="1">
            <a:prstTxWarp prst="textNoShape">
              <a:avLst/>
            </a:prstTxWarp>
          </a:bodyPr>
          <a:lstStyle>
            <a:lvl1pPr defTabSz="949143" eaLnBrk="1" hangingPunct="1">
              <a:defRPr sz="1200">
                <a:latin typeface="Arial" charset="0"/>
              </a:defRPr>
            </a:lvl1pPr>
          </a:lstStyle>
          <a:p>
            <a:pPr>
              <a:defRPr/>
            </a:pPr>
            <a:endParaRPr lang="en-US"/>
          </a:p>
        </p:txBody>
      </p:sp>
      <p:sp>
        <p:nvSpPr>
          <p:cNvPr id="307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5060" tIns="47529" rIns="95060" bIns="47529" numCol="1" anchor="t" anchorCtr="0" compatLnSpc="1">
            <a:prstTxWarp prst="textNoShape">
              <a:avLst/>
            </a:prstTxWarp>
          </a:bodyPr>
          <a:lstStyle>
            <a:lvl1pPr algn="r" defTabSz="949143" eaLnBrk="1" hangingPunct="1">
              <a:defRPr sz="1200">
                <a:latin typeface="Arial" charset="0"/>
              </a:defRPr>
            </a:lvl1pPr>
          </a:lstStyle>
          <a:p>
            <a:pPr>
              <a:defRPr/>
            </a:pPr>
            <a:endParaRPr lang="en-US"/>
          </a:p>
        </p:txBody>
      </p:sp>
      <p:sp>
        <p:nvSpPr>
          <p:cNvPr id="307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5060" tIns="47529" rIns="95060" bIns="47529" numCol="1" anchor="b" anchorCtr="0" compatLnSpc="1">
            <a:prstTxWarp prst="textNoShape">
              <a:avLst/>
            </a:prstTxWarp>
          </a:bodyPr>
          <a:lstStyle>
            <a:lvl1pPr defTabSz="949143" eaLnBrk="1" hangingPunct="1">
              <a:defRPr sz="1200">
                <a:latin typeface="Arial" charset="0"/>
              </a:defRPr>
            </a:lvl1pPr>
          </a:lstStyle>
          <a:p>
            <a:pPr>
              <a:defRPr/>
            </a:pPr>
            <a:endParaRPr lang="en-US"/>
          </a:p>
        </p:txBody>
      </p:sp>
      <p:sp>
        <p:nvSpPr>
          <p:cNvPr id="307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5060" tIns="47529" rIns="95060" bIns="47529" numCol="1" anchor="b" anchorCtr="0" compatLnSpc="1">
            <a:prstTxWarp prst="textNoShape">
              <a:avLst/>
            </a:prstTxWarp>
          </a:bodyPr>
          <a:lstStyle>
            <a:lvl1pPr algn="r" defTabSz="949143" eaLnBrk="1" hangingPunct="1">
              <a:defRPr sz="1200"/>
            </a:lvl1pPr>
          </a:lstStyle>
          <a:p>
            <a:pPr>
              <a:defRPr/>
            </a:pPr>
            <a:fld id="{07C459FB-EC5B-4054-B29D-A9E3BD8752A3}"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5079" tIns="47540" rIns="95079" bIns="4754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5079" tIns="47540" rIns="95079" bIns="47540" rtlCol="0"/>
          <a:lstStyle>
            <a:lvl1pPr algn="r" eaLnBrk="1" hangingPunct="1">
              <a:defRPr sz="1200">
                <a:latin typeface="Arial" charset="0"/>
              </a:defRPr>
            </a:lvl1pPr>
          </a:lstStyle>
          <a:p>
            <a:pPr>
              <a:defRPr/>
            </a:pPr>
            <a:fld id="{02E42E95-2090-40B6-8478-4C432DC90D1E}" type="datetimeFigureOut">
              <a:rPr lang="en-US"/>
              <a:pPr>
                <a:defRPr/>
              </a:pPr>
              <a:t>5/3/2022</a:t>
            </a:fld>
            <a:endParaRPr lang="en-US"/>
          </a:p>
        </p:txBody>
      </p:sp>
      <p:sp>
        <p:nvSpPr>
          <p:cNvPr id="4" name="Slide Image Placeholder 3"/>
          <p:cNvSpPr>
            <a:spLocks noGrp="1" noRot="1" noChangeAspect="1"/>
          </p:cNvSpPr>
          <p:nvPr>
            <p:ph type="sldImg" idx="2"/>
          </p:nvPr>
        </p:nvSpPr>
        <p:spPr>
          <a:xfrm>
            <a:off x="2384425" y="720725"/>
            <a:ext cx="2546350" cy="3600450"/>
          </a:xfrm>
          <a:prstGeom prst="rect">
            <a:avLst/>
          </a:prstGeom>
          <a:noFill/>
          <a:ln w="12700">
            <a:solidFill>
              <a:prstClr val="black"/>
            </a:solidFill>
          </a:ln>
        </p:spPr>
        <p:txBody>
          <a:bodyPr vert="horz" lIns="95079" tIns="47540" rIns="95079" bIns="4754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5079" tIns="47540" rIns="95079" bIns="4754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5079" tIns="47540" rIns="95079" bIns="4754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5079" tIns="47540" rIns="95079" bIns="47540" numCol="1" anchor="b" anchorCtr="0" compatLnSpc="1">
            <a:prstTxWarp prst="textNoShape">
              <a:avLst/>
            </a:prstTxWarp>
          </a:bodyPr>
          <a:lstStyle>
            <a:lvl1pPr algn="r" eaLnBrk="1" hangingPunct="1">
              <a:defRPr sz="1200"/>
            </a:lvl1pPr>
          </a:lstStyle>
          <a:p>
            <a:pPr>
              <a:defRPr/>
            </a:pPr>
            <a:fld id="{D7469959-A1C6-42C2-A5D6-8390EE37C68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73" kern="1200">
        <a:solidFill>
          <a:schemeClr val="tx1"/>
        </a:solidFill>
        <a:latin typeface="+mn-lt"/>
        <a:ea typeface="+mn-ea"/>
        <a:cs typeface="+mn-cs"/>
      </a:defRPr>
    </a:lvl1pPr>
    <a:lvl2pPr marL="527474" algn="l" rtl="0" eaLnBrk="0" fontAlgn="base" hangingPunct="0">
      <a:spcBef>
        <a:spcPct val="30000"/>
      </a:spcBef>
      <a:spcAft>
        <a:spcPct val="0"/>
      </a:spcAft>
      <a:defRPr sz="1273" kern="1200">
        <a:solidFill>
          <a:schemeClr val="tx1"/>
        </a:solidFill>
        <a:latin typeface="+mn-lt"/>
        <a:ea typeface="+mn-ea"/>
        <a:cs typeface="+mn-cs"/>
      </a:defRPr>
    </a:lvl2pPr>
    <a:lvl3pPr marL="1057191" algn="l" rtl="0" eaLnBrk="0" fontAlgn="base" hangingPunct="0">
      <a:spcBef>
        <a:spcPct val="30000"/>
      </a:spcBef>
      <a:spcAft>
        <a:spcPct val="0"/>
      </a:spcAft>
      <a:defRPr sz="1273" kern="1200">
        <a:solidFill>
          <a:schemeClr val="tx1"/>
        </a:solidFill>
        <a:latin typeface="+mn-lt"/>
        <a:ea typeface="+mn-ea"/>
        <a:cs typeface="+mn-cs"/>
      </a:defRPr>
    </a:lvl3pPr>
    <a:lvl4pPr marL="1586909" algn="l" rtl="0" eaLnBrk="0" fontAlgn="base" hangingPunct="0">
      <a:spcBef>
        <a:spcPct val="30000"/>
      </a:spcBef>
      <a:spcAft>
        <a:spcPct val="0"/>
      </a:spcAft>
      <a:defRPr sz="1273" kern="1200">
        <a:solidFill>
          <a:schemeClr val="tx1"/>
        </a:solidFill>
        <a:latin typeface="+mn-lt"/>
        <a:ea typeface="+mn-ea"/>
        <a:cs typeface="+mn-cs"/>
      </a:defRPr>
    </a:lvl4pPr>
    <a:lvl5pPr marL="2116627" algn="l" rtl="0" eaLnBrk="0" fontAlgn="base" hangingPunct="0">
      <a:spcBef>
        <a:spcPct val="30000"/>
      </a:spcBef>
      <a:spcAft>
        <a:spcPct val="0"/>
      </a:spcAft>
      <a:defRPr sz="1273" kern="1200">
        <a:solidFill>
          <a:schemeClr val="tx1"/>
        </a:solidFill>
        <a:latin typeface="+mn-lt"/>
        <a:ea typeface="+mn-ea"/>
        <a:cs typeface="+mn-cs"/>
      </a:defRPr>
    </a:lvl5pPr>
    <a:lvl6pPr marL="2646182" algn="l" defTabSz="1058472" rtl="0" eaLnBrk="1" latinLnBrk="0" hangingPunct="1">
      <a:defRPr sz="1388" kern="1200">
        <a:solidFill>
          <a:schemeClr val="tx1"/>
        </a:solidFill>
        <a:latin typeface="+mn-lt"/>
        <a:ea typeface="+mn-ea"/>
        <a:cs typeface="+mn-cs"/>
      </a:defRPr>
    </a:lvl6pPr>
    <a:lvl7pPr marL="3175419" algn="l" defTabSz="1058472" rtl="0" eaLnBrk="1" latinLnBrk="0" hangingPunct="1">
      <a:defRPr sz="1388" kern="1200">
        <a:solidFill>
          <a:schemeClr val="tx1"/>
        </a:solidFill>
        <a:latin typeface="+mn-lt"/>
        <a:ea typeface="+mn-ea"/>
        <a:cs typeface="+mn-cs"/>
      </a:defRPr>
    </a:lvl7pPr>
    <a:lvl8pPr marL="3704654" algn="l" defTabSz="1058472" rtl="0" eaLnBrk="1" latinLnBrk="0" hangingPunct="1">
      <a:defRPr sz="1388" kern="1200">
        <a:solidFill>
          <a:schemeClr val="tx1"/>
        </a:solidFill>
        <a:latin typeface="+mn-lt"/>
        <a:ea typeface="+mn-ea"/>
        <a:cs typeface="+mn-cs"/>
      </a:defRPr>
    </a:lvl8pPr>
    <a:lvl9pPr marL="4233891" algn="l" defTabSz="1058472" rtl="0" eaLnBrk="1" latinLnBrk="0" hangingPunct="1">
      <a:defRPr sz="13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2384425" y="720725"/>
            <a:ext cx="254635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None/>
            </a:pPr>
            <a:endParaRPr lang="en-US" altLang="en-US" sz="1000" dirty="0"/>
          </a:p>
          <a:p>
            <a:pPr eaLnBrk="1" hangingPunct="1">
              <a:spcBef>
                <a:spcPct val="0"/>
              </a:spcBef>
              <a:buFontTx/>
              <a:buNone/>
            </a:pPr>
            <a:endParaRPr lang="en-US" altLang="en-US" sz="1000" dirty="0"/>
          </a:p>
          <a:p>
            <a:pPr eaLnBrk="1" hangingPunct="1">
              <a:spcBef>
                <a:spcPct val="0"/>
              </a:spcBef>
              <a:buFontTx/>
              <a:buNone/>
            </a:pPr>
            <a:r>
              <a:rPr lang="en-US" altLang="en-US" sz="1000" dirty="0"/>
              <a:t>Pre-disease detection without going to the hospital </a:t>
            </a:r>
          </a:p>
          <a:p>
            <a:pPr eaLnBrk="1" hangingPunct="1">
              <a:spcBef>
                <a:spcPct val="0"/>
              </a:spcBef>
              <a:buFontTx/>
              <a:buNone/>
            </a:pPr>
            <a:endParaRPr lang="en-US" altLang="en-US" sz="1000" dirty="0"/>
          </a:p>
          <a:p>
            <a:pPr eaLnBrk="1" hangingPunct="1">
              <a:spcBef>
                <a:spcPct val="0"/>
              </a:spcBef>
              <a:buFontTx/>
              <a:buNone/>
            </a:pPr>
            <a:r>
              <a:rPr lang="en-US" altLang="en-US" sz="1000" dirty="0"/>
              <a:t>Also, broader impact: how knowledge gained in this project can be applied to help solve other problems</a:t>
            </a:r>
            <a:br>
              <a:rPr lang="en-US" altLang="en-US" sz="1000" dirty="0"/>
            </a:br>
            <a:endParaRPr lang="en-US" altLang="en-US" sz="1000" dirty="0"/>
          </a:p>
          <a:p>
            <a:pPr eaLnBrk="1" hangingPunct="1">
              <a:spcBef>
                <a:spcPct val="0"/>
              </a:spcBef>
            </a:pPr>
            <a:endParaRPr lang="en-US" altLang="en-US" sz="1000" dirty="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900">
                <a:solidFill>
                  <a:schemeClr val="tx1"/>
                </a:solidFill>
                <a:latin typeface="Calibri" panose="020F0502020204030204" pitchFamily="34" charset="0"/>
              </a:defRPr>
            </a:lvl1pPr>
            <a:lvl2pPr marL="771525" indent="-296863">
              <a:spcBef>
                <a:spcPct val="30000"/>
              </a:spcBef>
              <a:defRPr sz="900">
                <a:solidFill>
                  <a:schemeClr val="tx1"/>
                </a:solidFill>
                <a:latin typeface="Calibri" panose="020F0502020204030204" pitchFamily="34" charset="0"/>
              </a:defRPr>
            </a:lvl2pPr>
            <a:lvl3pPr marL="1187450" indent="-236538">
              <a:spcBef>
                <a:spcPct val="30000"/>
              </a:spcBef>
              <a:defRPr sz="900">
                <a:solidFill>
                  <a:schemeClr val="tx1"/>
                </a:solidFill>
                <a:latin typeface="Calibri" panose="020F0502020204030204" pitchFamily="34" charset="0"/>
              </a:defRPr>
            </a:lvl3pPr>
            <a:lvl4pPr marL="1663700" indent="-236538">
              <a:spcBef>
                <a:spcPct val="30000"/>
              </a:spcBef>
              <a:defRPr sz="900">
                <a:solidFill>
                  <a:schemeClr val="tx1"/>
                </a:solidFill>
                <a:latin typeface="Calibri" panose="020F0502020204030204" pitchFamily="34" charset="0"/>
              </a:defRPr>
            </a:lvl4pPr>
            <a:lvl5pPr marL="2138363" indent="-236538">
              <a:spcBef>
                <a:spcPct val="30000"/>
              </a:spcBef>
              <a:defRPr sz="900">
                <a:solidFill>
                  <a:schemeClr val="tx1"/>
                </a:solidFill>
                <a:latin typeface="Calibri" panose="020F0502020204030204" pitchFamily="34" charset="0"/>
              </a:defRPr>
            </a:lvl5pPr>
            <a:lvl6pPr marL="2595563" indent="-236538" eaLnBrk="0" fontAlgn="base" hangingPunct="0">
              <a:spcBef>
                <a:spcPct val="30000"/>
              </a:spcBef>
              <a:spcAft>
                <a:spcPct val="0"/>
              </a:spcAft>
              <a:defRPr sz="900">
                <a:solidFill>
                  <a:schemeClr val="tx1"/>
                </a:solidFill>
                <a:latin typeface="Calibri" panose="020F0502020204030204" pitchFamily="34" charset="0"/>
              </a:defRPr>
            </a:lvl6pPr>
            <a:lvl7pPr marL="3052763" indent="-236538" eaLnBrk="0" fontAlgn="base" hangingPunct="0">
              <a:spcBef>
                <a:spcPct val="30000"/>
              </a:spcBef>
              <a:spcAft>
                <a:spcPct val="0"/>
              </a:spcAft>
              <a:defRPr sz="900">
                <a:solidFill>
                  <a:schemeClr val="tx1"/>
                </a:solidFill>
                <a:latin typeface="Calibri" panose="020F0502020204030204" pitchFamily="34" charset="0"/>
              </a:defRPr>
            </a:lvl7pPr>
            <a:lvl8pPr marL="3509963" indent="-236538" eaLnBrk="0" fontAlgn="base" hangingPunct="0">
              <a:spcBef>
                <a:spcPct val="30000"/>
              </a:spcBef>
              <a:spcAft>
                <a:spcPct val="0"/>
              </a:spcAft>
              <a:defRPr sz="900">
                <a:solidFill>
                  <a:schemeClr val="tx1"/>
                </a:solidFill>
                <a:latin typeface="Calibri" panose="020F0502020204030204" pitchFamily="34" charset="0"/>
              </a:defRPr>
            </a:lvl8pPr>
            <a:lvl9pPr marL="3967163" indent="-236538" eaLnBrk="0" fontAlgn="base" hangingPunct="0">
              <a:spcBef>
                <a:spcPct val="30000"/>
              </a:spcBef>
              <a:spcAft>
                <a:spcPct val="0"/>
              </a:spcAft>
              <a:defRPr sz="900">
                <a:solidFill>
                  <a:schemeClr val="tx1"/>
                </a:solidFill>
                <a:latin typeface="Calibri" panose="020F0502020204030204" pitchFamily="34" charset="0"/>
              </a:defRPr>
            </a:lvl9pPr>
          </a:lstStyle>
          <a:p>
            <a:pPr>
              <a:spcBef>
                <a:spcPct val="0"/>
              </a:spcBef>
            </a:pPr>
            <a:fld id="{FAE96C7E-C140-4F89-A1E7-1CE6DD6E7188}" type="slidenum">
              <a:rPr lang="en-US" altLang="en-US" sz="1200" smtClean="0">
                <a:latin typeface="Arial" panose="020B0604020202020204" pitchFamily="34" charset="0"/>
              </a:rPr>
              <a:pPr>
                <a:spcBef>
                  <a:spcPct val="0"/>
                </a:spcBef>
              </a:pPr>
              <a:t>1</a:t>
            </a:fld>
            <a:endParaRPr lang="en-US" altLang="en-US"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392" y="13285215"/>
            <a:ext cx="25732430" cy="9167947"/>
          </a:xfrm>
        </p:spPr>
        <p:txBody>
          <a:bodyPr/>
          <a:lstStyle/>
          <a:p>
            <a:r>
              <a:rPr lang="en-US"/>
              <a:t>Click to edit Master title style</a:t>
            </a:r>
          </a:p>
        </p:txBody>
      </p:sp>
      <p:sp>
        <p:nvSpPr>
          <p:cNvPr id="3" name="Subtitle 2"/>
          <p:cNvSpPr>
            <a:spLocks noGrp="1"/>
          </p:cNvSpPr>
          <p:nvPr>
            <p:ph type="subTitle" idx="1"/>
          </p:nvPr>
        </p:nvSpPr>
        <p:spPr>
          <a:xfrm>
            <a:off x="4540909" y="24235129"/>
            <a:ext cx="21193400" cy="10928701"/>
          </a:xfrm>
        </p:spPr>
        <p:txBody>
          <a:bodyPr/>
          <a:lstStyle>
            <a:lvl1pPr marL="0" indent="0" algn="ctr">
              <a:buNone/>
              <a:defRPr/>
            </a:lvl1pPr>
            <a:lvl2pPr marL="521516" indent="0" algn="ctr">
              <a:buNone/>
              <a:defRPr/>
            </a:lvl2pPr>
            <a:lvl3pPr marL="1043033" indent="0" algn="ctr">
              <a:buNone/>
              <a:defRPr/>
            </a:lvl3pPr>
            <a:lvl4pPr marL="1564549" indent="0" algn="ctr">
              <a:buNone/>
              <a:defRPr/>
            </a:lvl4pPr>
            <a:lvl5pPr marL="2086066" indent="0" algn="ctr">
              <a:buNone/>
              <a:defRPr/>
            </a:lvl5pPr>
            <a:lvl6pPr marL="2607582" indent="0" algn="ctr">
              <a:buNone/>
              <a:defRPr/>
            </a:lvl6pPr>
            <a:lvl7pPr marL="3129098" indent="0" algn="ctr">
              <a:buNone/>
              <a:defRPr/>
            </a:lvl7pPr>
            <a:lvl8pPr marL="3650615" indent="0" algn="ctr">
              <a:buNone/>
              <a:defRPr/>
            </a:lvl8pPr>
            <a:lvl9pPr marL="4172131"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AD875D-CFD3-4F93-A177-8B9B774032B3}" type="slidenum">
              <a:rPr lang="en-US" altLang="en-US"/>
              <a:pPr>
                <a:defRPr/>
              </a:pPr>
              <a:t>‹#›</a:t>
            </a:fld>
            <a:endParaRPr lang="en-US" altLang="en-US"/>
          </a:p>
        </p:txBody>
      </p:sp>
    </p:spTree>
    <p:extLst>
      <p:ext uri="{BB962C8B-B14F-4D97-AF65-F5344CB8AC3E}">
        <p14:creationId xmlns:p14="http://schemas.microsoft.com/office/powerpoint/2010/main" val="3914764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21C64B-5CEE-46D3-857B-D174E81BF22A}" type="slidenum">
              <a:rPr lang="en-US" altLang="en-US"/>
              <a:pPr>
                <a:defRPr/>
              </a:pPr>
              <a:t>‹#›</a:t>
            </a:fld>
            <a:endParaRPr lang="en-US" altLang="en-US"/>
          </a:p>
        </p:txBody>
      </p:sp>
    </p:spTree>
    <p:extLst>
      <p:ext uri="{BB962C8B-B14F-4D97-AF65-F5344CB8AC3E}">
        <p14:creationId xmlns:p14="http://schemas.microsoft.com/office/powerpoint/2010/main" val="103782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907" y="1713025"/>
            <a:ext cx="6810421" cy="36487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4890" y="1713025"/>
            <a:ext cx="20254808" cy="36487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2E1B0C-065E-41EF-87B2-A1C34179CFC6}" type="slidenum">
              <a:rPr lang="en-US" altLang="en-US"/>
              <a:pPr>
                <a:defRPr/>
              </a:pPr>
              <a:t>‹#›</a:t>
            </a:fld>
            <a:endParaRPr lang="en-US" altLang="en-US"/>
          </a:p>
        </p:txBody>
      </p:sp>
    </p:spTree>
    <p:extLst>
      <p:ext uri="{BB962C8B-B14F-4D97-AF65-F5344CB8AC3E}">
        <p14:creationId xmlns:p14="http://schemas.microsoft.com/office/powerpoint/2010/main" val="386065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C92BCF-98FB-4209-99CE-9AEA9CBA70D4}" type="slidenum">
              <a:rPr lang="en-US" altLang="en-US"/>
              <a:pPr>
                <a:defRPr/>
              </a:pPr>
              <a:t>‹#›</a:t>
            </a:fld>
            <a:endParaRPr lang="en-US" altLang="en-US"/>
          </a:p>
        </p:txBody>
      </p:sp>
    </p:spTree>
    <p:extLst>
      <p:ext uri="{BB962C8B-B14F-4D97-AF65-F5344CB8AC3E}">
        <p14:creationId xmlns:p14="http://schemas.microsoft.com/office/powerpoint/2010/main" val="47399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482625"/>
            <a:ext cx="25734307" cy="8492636"/>
          </a:xfrm>
        </p:spPr>
        <p:txBody>
          <a:bodyPr anchor="t"/>
          <a:lstStyle>
            <a:lvl1pPr algn="l">
              <a:defRPr sz="4563" b="1" cap="all"/>
            </a:lvl1pPr>
          </a:lstStyle>
          <a:p>
            <a:r>
              <a:rPr lang="en-US"/>
              <a:t>Click to edit Master title style</a:t>
            </a:r>
          </a:p>
        </p:txBody>
      </p:sp>
      <p:sp>
        <p:nvSpPr>
          <p:cNvPr id="3" name="Text Placeholder 2"/>
          <p:cNvSpPr>
            <a:spLocks noGrp="1"/>
          </p:cNvSpPr>
          <p:nvPr>
            <p:ph type="body" idx="1"/>
          </p:nvPr>
        </p:nvSpPr>
        <p:spPr>
          <a:xfrm>
            <a:off x="2391533" y="18127291"/>
            <a:ext cx="25734307" cy="9355336"/>
          </a:xfrm>
        </p:spPr>
        <p:txBody>
          <a:bodyPr anchor="b"/>
          <a:lstStyle>
            <a:lvl1pPr marL="0" indent="0">
              <a:buNone/>
              <a:defRPr sz="2281"/>
            </a:lvl1pPr>
            <a:lvl2pPr marL="521516" indent="0">
              <a:buNone/>
              <a:defRPr sz="2054"/>
            </a:lvl2pPr>
            <a:lvl3pPr marL="1043033" indent="0">
              <a:buNone/>
              <a:defRPr sz="1825"/>
            </a:lvl3pPr>
            <a:lvl4pPr marL="1564549" indent="0">
              <a:buNone/>
              <a:defRPr sz="1598"/>
            </a:lvl4pPr>
            <a:lvl5pPr marL="2086066" indent="0">
              <a:buNone/>
              <a:defRPr sz="1598"/>
            </a:lvl5pPr>
            <a:lvl6pPr marL="2607582" indent="0">
              <a:buNone/>
              <a:defRPr sz="1598"/>
            </a:lvl6pPr>
            <a:lvl7pPr marL="3129098" indent="0">
              <a:buNone/>
              <a:defRPr sz="1598"/>
            </a:lvl7pPr>
            <a:lvl8pPr marL="3650615" indent="0">
              <a:buNone/>
              <a:defRPr sz="1598"/>
            </a:lvl8pPr>
            <a:lvl9pPr marL="4172131" indent="0">
              <a:buNone/>
              <a:defRPr sz="1598"/>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AA22C6-80A5-4F10-8670-78CB3FA3A787}" type="slidenum">
              <a:rPr lang="en-US" altLang="en-US"/>
              <a:pPr>
                <a:defRPr/>
              </a:pPr>
              <a:t>‹#›</a:t>
            </a:fld>
            <a:endParaRPr lang="en-US" altLang="en-US"/>
          </a:p>
        </p:txBody>
      </p:sp>
    </p:spTree>
    <p:extLst>
      <p:ext uri="{BB962C8B-B14F-4D97-AF65-F5344CB8AC3E}">
        <p14:creationId xmlns:p14="http://schemas.microsoft.com/office/powerpoint/2010/main" val="14275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4889" y="9981146"/>
            <a:ext cx="13532615" cy="28219810"/>
          </a:xfrm>
        </p:spPr>
        <p:txBody>
          <a:bodyPr/>
          <a:lstStyle>
            <a:lvl1pPr>
              <a:defRPr sz="3194"/>
            </a:lvl1pPr>
            <a:lvl2pPr>
              <a:defRPr sz="2738"/>
            </a:lvl2pPr>
            <a:lvl3pPr>
              <a:defRPr sz="2281"/>
            </a:lvl3pPr>
            <a:lvl4pPr>
              <a:defRPr sz="2054"/>
            </a:lvl4pPr>
            <a:lvl5pPr>
              <a:defRPr sz="2054"/>
            </a:lvl5pPr>
            <a:lvl6pPr>
              <a:defRPr sz="2054"/>
            </a:lvl6pPr>
            <a:lvl7pPr>
              <a:defRPr sz="2054"/>
            </a:lvl7pPr>
            <a:lvl8pPr>
              <a:defRPr sz="2054"/>
            </a:lvl8pPr>
            <a:lvl9pPr>
              <a:defRPr sz="20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27711" y="9981146"/>
            <a:ext cx="13532615" cy="28219810"/>
          </a:xfrm>
        </p:spPr>
        <p:txBody>
          <a:bodyPr/>
          <a:lstStyle>
            <a:lvl1pPr>
              <a:defRPr sz="3194"/>
            </a:lvl1pPr>
            <a:lvl2pPr>
              <a:defRPr sz="2738"/>
            </a:lvl2pPr>
            <a:lvl3pPr>
              <a:defRPr sz="2281"/>
            </a:lvl3pPr>
            <a:lvl4pPr>
              <a:defRPr sz="2054"/>
            </a:lvl4pPr>
            <a:lvl5pPr>
              <a:defRPr sz="2054"/>
            </a:lvl5pPr>
            <a:lvl6pPr>
              <a:defRPr sz="2054"/>
            </a:lvl6pPr>
            <a:lvl7pPr>
              <a:defRPr sz="2054"/>
            </a:lvl7pPr>
            <a:lvl8pPr>
              <a:defRPr sz="2054"/>
            </a:lvl8pPr>
            <a:lvl9pPr>
              <a:defRPr sz="20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BDEF508-9E1B-4120-A40A-3612AD26B742}" type="slidenum">
              <a:rPr lang="en-US" altLang="en-US"/>
              <a:pPr>
                <a:defRPr/>
              </a:pPr>
              <a:t>‹#›</a:t>
            </a:fld>
            <a:endParaRPr lang="en-US" altLang="en-US"/>
          </a:p>
        </p:txBody>
      </p:sp>
    </p:spTree>
    <p:extLst>
      <p:ext uri="{BB962C8B-B14F-4D97-AF65-F5344CB8AC3E}">
        <p14:creationId xmlns:p14="http://schemas.microsoft.com/office/powerpoint/2010/main" val="3272270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011" y="1713025"/>
            <a:ext cx="27249193" cy="71278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012" y="9572780"/>
            <a:ext cx="13376809" cy="3989983"/>
          </a:xfrm>
        </p:spPr>
        <p:txBody>
          <a:bodyPr anchor="b"/>
          <a:lstStyle>
            <a:lvl1pPr marL="0" indent="0">
              <a:buNone/>
              <a:defRPr sz="2738" b="1"/>
            </a:lvl1pPr>
            <a:lvl2pPr marL="521516" indent="0">
              <a:buNone/>
              <a:defRPr sz="2281" b="1"/>
            </a:lvl2pPr>
            <a:lvl3pPr marL="1043033" indent="0">
              <a:buNone/>
              <a:defRPr sz="2054" b="1"/>
            </a:lvl3pPr>
            <a:lvl4pPr marL="1564549" indent="0">
              <a:buNone/>
              <a:defRPr sz="1825" b="1"/>
            </a:lvl4pPr>
            <a:lvl5pPr marL="2086066" indent="0">
              <a:buNone/>
              <a:defRPr sz="1825" b="1"/>
            </a:lvl5pPr>
            <a:lvl6pPr marL="2607582" indent="0">
              <a:buNone/>
              <a:defRPr sz="1825" b="1"/>
            </a:lvl6pPr>
            <a:lvl7pPr marL="3129098" indent="0">
              <a:buNone/>
              <a:defRPr sz="1825" b="1"/>
            </a:lvl7pPr>
            <a:lvl8pPr marL="3650615" indent="0">
              <a:buNone/>
              <a:defRPr sz="1825" b="1"/>
            </a:lvl8pPr>
            <a:lvl9pPr marL="4172131" indent="0">
              <a:buNone/>
              <a:defRPr sz="1825" b="1"/>
            </a:lvl9pPr>
          </a:lstStyle>
          <a:p>
            <a:pPr lvl="0"/>
            <a:r>
              <a:rPr lang="en-US"/>
              <a:t>Click to edit Master text styles</a:t>
            </a:r>
          </a:p>
        </p:txBody>
      </p:sp>
      <p:sp>
        <p:nvSpPr>
          <p:cNvPr id="4" name="Content Placeholder 3"/>
          <p:cNvSpPr>
            <a:spLocks noGrp="1"/>
          </p:cNvSpPr>
          <p:nvPr>
            <p:ph sz="half" idx="2"/>
          </p:nvPr>
        </p:nvSpPr>
        <p:spPr>
          <a:xfrm>
            <a:off x="1513012" y="13562762"/>
            <a:ext cx="13376809" cy="24639961"/>
          </a:xfrm>
        </p:spPr>
        <p:txBody>
          <a:bodyPr/>
          <a:lstStyle>
            <a:lvl1pPr>
              <a:defRPr sz="2738"/>
            </a:lvl1pPr>
            <a:lvl2pPr>
              <a:defRPr sz="2281"/>
            </a:lvl2pPr>
            <a:lvl3pPr>
              <a:defRPr sz="2054"/>
            </a:lvl3pPr>
            <a:lvl4pPr>
              <a:defRPr sz="1825"/>
            </a:lvl4pPr>
            <a:lvl5pPr>
              <a:defRPr sz="1825"/>
            </a:lvl5pPr>
            <a:lvl6pPr>
              <a:defRPr sz="1825"/>
            </a:lvl6pPr>
            <a:lvl7pPr>
              <a:defRPr sz="1825"/>
            </a:lvl7pPr>
            <a:lvl8pPr>
              <a:defRPr sz="1825"/>
            </a:lvl8pPr>
            <a:lvl9pPr>
              <a:defRPr sz="18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765" y="9572780"/>
            <a:ext cx="13382439" cy="3989983"/>
          </a:xfrm>
        </p:spPr>
        <p:txBody>
          <a:bodyPr anchor="b"/>
          <a:lstStyle>
            <a:lvl1pPr marL="0" indent="0">
              <a:buNone/>
              <a:defRPr sz="2738" b="1"/>
            </a:lvl1pPr>
            <a:lvl2pPr marL="521516" indent="0">
              <a:buNone/>
              <a:defRPr sz="2281" b="1"/>
            </a:lvl2pPr>
            <a:lvl3pPr marL="1043033" indent="0">
              <a:buNone/>
              <a:defRPr sz="2054" b="1"/>
            </a:lvl3pPr>
            <a:lvl4pPr marL="1564549" indent="0">
              <a:buNone/>
              <a:defRPr sz="1825" b="1"/>
            </a:lvl4pPr>
            <a:lvl5pPr marL="2086066" indent="0">
              <a:buNone/>
              <a:defRPr sz="1825" b="1"/>
            </a:lvl5pPr>
            <a:lvl6pPr marL="2607582" indent="0">
              <a:buNone/>
              <a:defRPr sz="1825" b="1"/>
            </a:lvl6pPr>
            <a:lvl7pPr marL="3129098" indent="0">
              <a:buNone/>
              <a:defRPr sz="1825" b="1"/>
            </a:lvl7pPr>
            <a:lvl8pPr marL="3650615" indent="0">
              <a:buNone/>
              <a:defRPr sz="1825" b="1"/>
            </a:lvl8pPr>
            <a:lvl9pPr marL="4172131" indent="0">
              <a:buNone/>
              <a:defRPr sz="1825" b="1"/>
            </a:lvl9pPr>
          </a:lstStyle>
          <a:p>
            <a:pPr lvl="0"/>
            <a:r>
              <a:rPr lang="en-US"/>
              <a:t>Click to edit Master text styles</a:t>
            </a:r>
          </a:p>
        </p:txBody>
      </p:sp>
      <p:sp>
        <p:nvSpPr>
          <p:cNvPr id="6" name="Content Placeholder 5"/>
          <p:cNvSpPr>
            <a:spLocks noGrp="1"/>
          </p:cNvSpPr>
          <p:nvPr>
            <p:ph sz="quarter" idx="4"/>
          </p:nvPr>
        </p:nvSpPr>
        <p:spPr>
          <a:xfrm>
            <a:off x="15379765" y="13562762"/>
            <a:ext cx="13382439" cy="24639961"/>
          </a:xfrm>
        </p:spPr>
        <p:txBody>
          <a:bodyPr/>
          <a:lstStyle>
            <a:lvl1pPr>
              <a:defRPr sz="2738"/>
            </a:lvl1pPr>
            <a:lvl2pPr>
              <a:defRPr sz="2281"/>
            </a:lvl2pPr>
            <a:lvl3pPr>
              <a:defRPr sz="2054"/>
            </a:lvl3pPr>
            <a:lvl4pPr>
              <a:defRPr sz="1825"/>
            </a:lvl4pPr>
            <a:lvl5pPr>
              <a:defRPr sz="1825"/>
            </a:lvl5pPr>
            <a:lvl6pPr>
              <a:defRPr sz="1825"/>
            </a:lvl6pPr>
            <a:lvl7pPr>
              <a:defRPr sz="1825"/>
            </a:lvl7pPr>
            <a:lvl8pPr>
              <a:defRPr sz="1825"/>
            </a:lvl8pPr>
            <a:lvl9pPr>
              <a:defRPr sz="18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BAE6284-2F11-499E-8D65-DC7B06C69DFE}" type="slidenum">
              <a:rPr lang="en-US" altLang="en-US"/>
              <a:pPr>
                <a:defRPr/>
              </a:pPr>
              <a:t>‹#›</a:t>
            </a:fld>
            <a:endParaRPr lang="en-US" altLang="en-US"/>
          </a:p>
        </p:txBody>
      </p:sp>
    </p:spTree>
    <p:extLst>
      <p:ext uri="{BB962C8B-B14F-4D97-AF65-F5344CB8AC3E}">
        <p14:creationId xmlns:p14="http://schemas.microsoft.com/office/powerpoint/2010/main" val="815367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8D03C2-923F-438E-BE0F-1C3E984EF7E5}" type="slidenum">
              <a:rPr lang="en-US" altLang="en-US"/>
              <a:pPr>
                <a:defRPr/>
              </a:pPr>
              <a:t>‹#›</a:t>
            </a:fld>
            <a:endParaRPr lang="en-US" altLang="en-US"/>
          </a:p>
        </p:txBody>
      </p:sp>
    </p:spTree>
    <p:extLst>
      <p:ext uri="{BB962C8B-B14F-4D97-AF65-F5344CB8AC3E}">
        <p14:creationId xmlns:p14="http://schemas.microsoft.com/office/powerpoint/2010/main" val="238601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E9F6B3E-BB27-48A6-869E-496C3F23C1D0}" type="slidenum">
              <a:rPr lang="en-US" altLang="en-US"/>
              <a:pPr>
                <a:defRPr/>
              </a:pPr>
              <a:t>‹#›</a:t>
            </a:fld>
            <a:endParaRPr lang="en-US" altLang="en-US"/>
          </a:p>
        </p:txBody>
      </p:sp>
    </p:spTree>
    <p:extLst>
      <p:ext uri="{BB962C8B-B14F-4D97-AF65-F5344CB8AC3E}">
        <p14:creationId xmlns:p14="http://schemas.microsoft.com/office/powerpoint/2010/main" val="209584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011" y="1702417"/>
            <a:ext cx="9960335" cy="7246319"/>
          </a:xfrm>
        </p:spPr>
        <p:txBody>
          <a:bodyPr anchor="b"/>
          <a:lstStyle>
            <a:lvl1pPr algn="l">
              <a:defRPr sz="2281" b="1"/>
            </a:lvl1pPr>
          </a:lstStyle>
          <a:p>
            <a:r>
              <a:rPr lang="en-US"/>
              <a:t>Click to edit Master title style</a:t>
            </a:r>
          </a:p>
        </p:txBody>
      </p:sp>
      <p:sp>
        <p:nvSpPr>
          <p:cNvPr id="3" name="Content Placeholder 2"/>
          <p:cNvSpPr>
            <a:spLocks noGrp="1"/>
          </p:cNvSpPr>
          <p:nvPr>
            <p:ph idx="1"/>
          </p:nvPr>
        </p:nvSpPr>
        <p:spPr>
          <a:xfrm>
            <a:off x="11837518" y="1702419"/>
            <a:ext cx="16924685" cy="36500306"/>
          </a:xfrm>
        </p:spPr>
        <p:txBody>
          <a:bodyPr/>
          <a:lstStyle>
            <a:lvl1pPr>
              <a:defRPr sz="3650"/>
            </a:lvl1pPr>
            <a:lvl2pPr>
              <a:defRPr sz="3194"/>
            </a:lvl2pPr>
            <a:lvl3pPr>
              <a:defRPr sz="2738"/>
            </a:lvl3pPr>
            <a:lvl4pPr>
              <a:defRPr sz="2281"/>
            </a:lvl4pPr>
            <a:lvl5pPr>
              <a:defRPr sz="2281"/>
            </a:lvl5pPr>
            <a:lvl6pPr>
              <a:defRPr sz="2281"/>
            </a:lvl6pPr>
            <a:lvl7pPr>
              <a:defRPr sz="2281"/>
            </a:lvl7pPr>
            <a:lvl8pPr>
              <a:defRPr sz="2281"/>
            </a:lvl8pPr>
            <a:lvl9pPr>
              <a:defRPr sz="22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011" y="8948737"/>
            <a:ext cx="9960335" cy="29253987"/>
          </a:xfrm>
        </p:spPr>
        <p:txBody>
          <a:bodyPr/>
          <a:lstStyle>
            <a:lvl1pPr marL="0" indent="0">
              <a:buNone/>
              <a:defRPr sz="1598"/>
            </a:lvl1pPr>
            <a:lvl2pPr marL="521516" indent="0">
              <a:buNone/>
              <a:defRPr sz="1369"/>
            </a:lvl2pPr>
            <a:lvl3pPr marL="1043033" indent="0">
              <a:buNone/>
              <a:defRPr sz="1140"/>
            </a:lvl3pPr>
            <a:lvl4pPr marL="1564549" indent="0">
              <a:buNone/>
              <a:defRPr sz="1027"/>
            </a:lvl4pPr>
            <a:lvl5pPr marL="2086066" indent="0">
              <a:buNone/>
              <a:defRPr sz="1027"/>
            </a:lvl5pPr>
            <a:lvl6pPr marL="2607582" indent="0">
              <a:buNone/>
              <a:defRPr sz="1027"/>
            </a:lvl6pPr>
            <a:lvl7pPr marL="3129098" indent="0">
              <a:buNone/>
              <a:defRPr sz="1027"/>
            </a:lvl7pPr>
            <a:lvl8pPr marL="3650615" indent="0">
              <a:buNone/>
              <a:defRPr sz="1027"/>
            </a:lvl8pPr>
            <a:lvl9pPr marL="4172131" indent="0">
              <a:buNone/>
              <a:defRPr sz="102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93E336-BAF6-4696-B052-B1342416AE52}" type="slidenum">
              <a:rPr lang="en-US" altLang="en-US"/>
              <a:pPr>
                <a:defRPr/>
              </a:pPr>
              <a:t>‹#›</a:t>
            </a:fld>
            <a:endParaRPr lang="en-US" altLang="en-US"/>
          </a:p>
        </p:txBody>
      </p:sp>
    </p:spTree>
    <p:extLst>
      <p:ext uri="{BB962C8B-B14F-4D97-AF65-F5344CB8AC3E}">
        <p14:creationId xmlns:p14="http://schemas.microsoft.com/office/powerpoint/2010/main" val="98618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3778" y="29936369"/>
            <a:ext cx="18165503" cy="3535652"/>
          </a:xfrm>
        </p:spPr>
        <p:txBody>
          <a:bodyPr anchor="b"/>
          <a:lstStyle>
            <a:lvl1pPr algn="l">
              <a:defRPr sz="2281" b="1"/>
            </a:lvl1pPr>
          </a:lstStyle>
          <a:p>
            <a:r>
              <a:rPr lang="en-US"/>
              <a:t>Click to edit Master title style</a:t>
            </a:r>
          </a:p>
        </p:txBody>
      </p:sp>
      <p:sp>
        <p:nvSpPr>
          <p:cNvPr id="3" name="Picture Placeholder 2"/>
          <p:cNvSpPr>
            <a:spLocks noGrp="1"/>
          </p:cNvSpPr>
          <p:nvPr>
            <p:ph type="pic" idx="1"/>
          </p:nvPr>
        </p:nvSpPr>
        <p:spPr>
          <a:xfrm>
            <a:off x="5933778" y="3822042"/>
            <a:ext cx="18165503" cy="25659997"/>
          </a:xfrm>
        </p:spPr>
        <p:txBody>
          <a:bodyPr/>
          <a:lstStyle>
            <a:lvl1pPr marL="0" indent="0">
              <a:buNone/>
              <a:defRPr sz="3650"/>
            </a:lvl1pPr>
            <a:lvl2pPr marL="521516" indent="0">
              <a:buNone/>
              <a:defRPr sz="3194"/>
            </a:lvl2pPr>
            <a:lvl3pPr marL="1043033" indent="0">
              <a:buNone/>
              <a:defRPr sz="2738"/>
            </a:lvl3pPr>
            <a:lvl4pPr marL="1564549" indent="0">
              <a:buNone/>
              <a:defRPr sz="2281"/>
            </a:lvl4pPr>
            <a:lvl5pPr marL="2086066" indent="0">
              <a:buNone/>
              <a:defRPr sz="2281"/>
            </a:lvl5pPr>
            <a:lvl6pPr marL="2607582" indent="0">
              <a:buNone/>
              <a:defRPr sz="2281"/>
            </a:lvl6pPr>
            <a:lvl7pPr marL="3129098" indent="0">
              <a:buNone/>
              <a:defRPr sz="2281"/>
            </a:lvl7pPr>
            <a:lvl8pPr marL="3650615" indent="0">
              <a:buNone/>
              <a:defRPr sz="2281"/>
            </a:lvl8pPr>
            <a:lvl9pPr marL="4172131" indent="0">
              <a:buNone/>
              <a:defRPr sz="2281"/>
            </a:lvl9pPr>
          </a:lstStyle>
          <a:p>
            <a:pPr lvl="0"/>
            <a:endParaRPr lang="en-US" noProof="0"/>
          </a:p>
        </p:txBody>
      </p:sp>
      <p:sp>
        <p:nvSpPr>
          <p:cNvPr id="4" name="Text Placeholder 3"/>
          <p:cNvSpPr>
            <a:spLocks noGrp="1"/>
          </p:cNvSpPr>
          <p:nvPr>
            <p:ph type="body" sz="half" idx="2"/>
          </p:nvPr>
        </p:nvSpPr>
        <p:spPr>
          <a:xfrm>
            <a:off x="5933778" y="33472022"/>
            <a:ext cx="18165503" cy="5018859"/>
          </a:xfrm>
        </p:spPr>
        <p:txBody>
          <a:bodyPr/>
          <a:lstStyle>
            <a:lvl1pPr marL="0" indent="0">
              <a:buNone/>
              <a:defRPr sz="1598"/>
            </a:lvl1pPr>
            <a:lvl2pPr marL="521516" indent="0">
              <a:buNone/>
              <a:defRPr sz="1369"/>
            </a:lvl2pPr>
            <a:lvl3pPr marL="1043033" indent="0">
              <a:buNone/>
              <a:defRPr sz="1140"/>
            </a:lvl3pPr>
            <a:lvl4pPr marL="1564549" indent="0">
              <a:buNone/>
              <a:defRPr sz="1027"/>
            </a:lvl4pPr>
            <a:lvl5pPr marL="2086066" indent="0">
              <a:buNone/>
              <a:defRPr sz="1027"/>
            </a:lvl5pPr>
            <a:lvl6pPr marL="2607582" indent="0">
              <a:buNone/>
              <a:defRPr sz="1027"/>
            </a:lvl6pPr>
            <a:lvl7pPr marL="3129098" indent="0">
              <a:buNone/>
              <a:defRPr sz="1027"/>
            </a:lvl7pPr>
            <a:lvl8pPr marL="3650615" indent="0">
              <a:buNone/>
              <a:defRPr sz="1027"/>
            </a:lvl8pPr>
            <a:lvl9pPr marL="4172131" indent="0">
              <a:buNone/>
              <a:defRPr sz="102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EF9868-98BA-466C-A328-44B331CEECBA}" type="slidenum">
              <a:rPr lang="en-US" altLang="en-US"/>
              <a:pPr>
                <a:defRPr/>
              </a:pPr>
              <a:t>‹#›</a:t>
            </a:fld>
            <a:endParaRPr lang="en-US" altLang="en-US"/>
          </a:p>
        </p:txBody>
      </p:sp>
    </p:spTree>
    <p:extLst>
      <p:ext uri="{BB962C8B-B14F-4D97-AF65-F5344CB8AC3E}">
        <p14:creationId xmlns:p14="http://schemas.microsoft.com/office/powerpoint/2010/main" val="315624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DD3D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885" y="1713292"/>
            <a:ext cx="27245444" cy="712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4857" tIns="172428" rIns="344857" bIns="172428"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514885" y="9981492"/>
            <a:ext cx="27245444" cy="2821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4857" tIns="172428" rIns="344857" bIns="17242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514885" y="38943739"/>
            <a:ext cx="7061969" cy="2971350"/>
          </a:xfrm>
          <a:prstGeom prst="rect">
            <a:avLst/>
          </a:prstGeom>
          <a:noFill/>
          <a:ln w="9525">
            <a:noFill/>
            <a:miter lim="800000"/>
            <a:headEnd/>
            <a:tailEnd/>
          </a:ln>
          <a:effectLst/>
        </p:spPr>
        <p:txBody>
          <a:bodyPr vert="horz" wrap="square" lIns="344857" tIns="172428" rIns="344857" bIns="172428" numCol="1" anchor="t" anchorCtr="0" compatLnSpc="1">
            <a:prstTxWarp prst="textNoShape">
              <a:avLst/>
            </a:prstTxWarp>
          </a:bodyPr>
          <a:lstStyle>
            <a:lvl1pPr eaLnBrk="1" hangingPunct="1">
              <a:defRPr sz="6046">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10345718" y="38943739"/>
            <a:ext cx="9583779" cy="2971350"/>
          </a:xfrm>
          <a:prstGeom prst="rect">
            <a:avLst/>
          </a:prstGeom>
          <a:noFill/>
          <a:ln w="9525">
            <a:noFill/>
            <a:miter lim="800000"/>
            <a:headEnd/>
            <a:tailEnd/>
          </a:ln>
          <a:effectLst/>
        </p:spPr>
        <p:txBody>
          <a:bodyPr vert="horz" wrap="square" lIns="344857" tIns="172428" rIns="344857" bIns="172428" numCol="1" anchor="t" anchorCtr="0" compatLnSpc="1">
            <a:prstTxWarp prst="textNoShape">
              <a:avLst/>
            </a:prstTxWarp>
          </a:bodyPr>
          <a:lstStyle>
            <a:lvl1pPr algn="ctr" eaLnBrk="1" hangingPunct="1">
              <a:defRPr sz="6046">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21698360" y="38943739"/>
            <a:ext cx="7061969" cy="2971350"/>
          </a:xfrm>
          <a:prstGeom prst="rect">
            <a:avLst/>
          </a:prstGeom>
          <a:noFill/>
          <a:ln w="9525">
            <a:noFill/>
            <a:miter lim="800000"/>
            <a:headEnd/>
            <a:tailEnd/>
          </a:ln>
          <a:effectLst/>
        </p:spPr>
        <p:txBody>
          <a:bodyPr vert="horz" wrap="square" lIns="344857" tIns="172428" rIns="344857" bIns="172428" numCol="1" anchor="t" anchorCtr="0" compatLnSpc="1">
            <a:prstTxWarp prst="textNoShape">
              <a:avLst/>
            </a:prstTxWarp>
          </a:bodyPr>
          <a:lstStyle>
            <a:lvl1pPr algn="r" eaLnBrk="1" hangingPunct="1">
              <a:defRPr sz="6046"/>
            </a:lvl1pPr>
          </a:lstStyle>
          <a:p>
            <a:pPr>
              <a:defRPr/>
            </a:pPr>
            <a:fld id="{23CFF4C5-EFCF-47C2-BFF8-E3A6CB44B1C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31108" rtl="0" eaLnBrk="0" fontAlgn="base" hangingPunct="0">
        <a:spcBef>
          <a:spcPct val="0"/>
        </a:spcBef>
        <a:spcAft>
          <a:spcPct val="0"/>
        </a:spcAft>
        <a:defRPr sz="18929">
          <a:solidFill>
            <a:schemeClr val="tx2"/>
          </a:solidFill>
          <a:latin typeface="+mj-lt"/>
          <a:ea typeface="+mj-ea"/>
          <a:cs typeface="+mj-cs"/>
        </a:defRPr>
      </a:lvl1pPr>
      <a:lvl2pPr algn="ctr" defTabSz="3931108" rtl="0" eaLnBrk="0" fontAlgn="base" hangingPunct="0">
        <a:spcBef>
          <a:spcPct val="0"/>
        </a:spcBef>
        <a:spcAft>
          <a:spcPct val="0"/>
        </a:spcAft>
        <a:defRPr sz="18929">
          <a:solidFill>
            <a:schemeClr val="tx2"/>
          </a:solidFill>
          <a:latin typeface="Arial" charset="0"/>
        </a:defRPr>
      </a:lvl2pPr>
      <a:lvl3pPr algn="ctr" defTabSz="3931108" rtl="0" eaLnBrk="0" fontAlgn="base" hangingPunct="0">
        <a:spcBef>
          <a:spcPct val="0"/>
        </a:spcBef>
        <a:spcAft>
          <a:spcPct val="0"/>
        </a:spcAft>
        <a:defRPr sz="18929">
          <a:solidFill>
            <a:schemeClr val="tx2"/>
          </a:solidFill>
          <a:latin typeface="Arial" charset="0"/>
        </a:defRPr>
      </a:lvl3pPr>
      <a:lvl4pPr algn="ctr" defTabSz="3931108" rtl="0" eaLnBrk="0" fontAlgn="base" hangingPunct="0">
        <a:spcBef>
          <a:spcPct val="0"/>
        </a:spcBef>
        <a:spcAft>
          <a:spcPct val="0"/>
        </a:spcAft>
        <a:defRPr sz="18929">
          <a:solidFill>
            <a:schemeClr val="tx2"/>
          </a:solidFill>
          <a:latin typeface="Arial" charset="0"/>
        </a:defRPr>
      </a:lvl4pPr>
      <a:lvl5pPr algn="ctr" defTabSz="3931108" rtl="0" eaLnBrk="0" fontAlgn="base" hangingPunct="0">
        <a:spcBef>
          <a:spcPct val="0"/>
        </a:spcBef>
        <a:spcAft>
          <a:spcPct val="0"/>
        </a:spcAft>
        <a:defRPr sz="18929">
          <a:solidFill>
            <a:schemeClr val="tx2"/>
          </a:solidFill>
          <a:latin typeface="Arial" charset="0"/>
        </a:defRPr>
      </a:lvl5pPr>
      <a:lvl6pPr marL="521516" algn="ctr" defTabSz="3933102" rtl="0" fontAlgn="base">
        <a:spcBef>
          <a:spcPct val="0"/>
        </a:spcBef>
        <a:spcAft>
          <a:spcPct val="0"/>
        </a:spcAft>
        <a:defRPr sz="18934">
          <a:solidFill>
            <a:schemeClr val="tx2"/>
          </a:solidFill>
          <a:latin typeface="Arial" charset="0"/>
        </a:defRPr>
      </a:lvl6pPr>
      <a:lvl7pPr marL="1043033" algn="ctr" defTabSz="3933102" rtl="0" fontAlgn="base">
        <a:spcBef>
          <a:spcPct val="0"/>
        </a:spcBef>
        <a:spcAft>
          <a:spcPct val="0"/>
        </a:spcAft>
        <a:defRPr sz="18934">
          <a:solidFill>
            <a:schemeClr val="tx2"/>
          </a:solidFill>
          <a:latin typeface="Arial" charset="0"/>
        </a:defRPr>
      </a:lvl7pPr>
      <a:lvl8pPr marL="1564549" algn="ctr" defTabSz="3933102" rtl="0" fontAlgn="base">
        <a:spcBef>
          <a:spcPct val="0"/>
        </a:spcBef>
        <a:spcAft>
          <a:spcPct val="0"/>
        </a:spcAft>
        <a:defRPr sz="18934">
          <a:solidFill>
            <a:schemeClr val="tx2"/>
          </a:solidFill>
          <a:latin typeface="Arial" charset="0"/>
        </a:defRPr>
      </a:lvl8pPr>
      <a:lvl9pPr marL="2086066" algn="ctr" defTabSz="3933102" rtl="0" fontAlgn="base">
        <a:spcBef>
          <a:spcPct val="0"/>
        </a:spcBef>
        <a:spcAft>
          <a:spcPct val="0"/>
        </a:spcAft>
        <a:defRPr sz="18934">
          <a:solidFill>
            <a:schemeClr val="tx2"/>
          </a:solidFill>
          <a:latin typeface="Arial" charset="0"/>
        </a:defRPr>
      </a:lvl9pPr>
    </p:titleStyle>
    <p:bodyStyle>
      <a:lvl1pPr marL="1475567" indent="-1475567" algn="l" defTabSz="3931108" rtl="0" eaLnBrk="0" fontAlgn="base" hangingPunct="0">
        <a:spcBef>
          <a:spcPct val="20000"/>
        </a:spcBef>
        <a:spcAft>
          <a:spcPct val="0"/>
        </a:spcAft>
        <a:buChar char="•"/>
        <a:defRPr sz="13702">
          <a:solidFill>
            <a:schemeClr val="tx1"/>
          </a:solidFill>
          <a:latin typeface="+mn-lt"/>
          <a:ea typeface="+mn-ea"/>
          <a:cs typeface="+mn-cs"/>
        </a:defRPr>
      </a:lvl1pPr>
      <a:lvl2pPr marL="3195567" indent="-1228891" algn="l" defTabSz="3931108" rtl="0" eaLnBrk="0" fontAlgn="base" hangingPunct="0">
        <a:spcBef>
          <a:spcPct val="20000"/>
        </a:spcBef>
        <a:spcAft>
          <a:spcPct val="0"/>
        </a:spcAft>
        <a:buChar char="–"/>
        <a:defRPr sz="12007">
          <a:solidFill>
            <a:schemeClr val="tx1"/>
          </a:solidFill>
          <a:latin typeface="+mn-lt"/>
        </a:defRPr>
      </a:lvl2pPr>
      <a:lvl3pPr marL="4915565" indent="-982216" algn="l" defTabSz="3931108" rtl="0" eaLnBrk="0" fontAlgn="base" hangingPunct="0">
        <a:spcBef>
          <a:spcPct val="20000"/>
        </a:spcBef>
        <a:spcAft>
          <a:spcPct val="0"/>
        </a:spcAft>
        <a:buChar char="•"/>
        <a:defRPr sz="10312">
          <a:solidFill>
            <a:schemeClr val="tx1"/>
          </a:solidFill>
          <a:latin typeface="+mn-lt"/>
        </a:defRPr>
      </a:lvl3pPr>
      <a:lvl4pPr marL="6884483" indent="-984459" algn="l" defTabSz="3931108" rtl="0" eaLnBrk="0" fontAlgn="base" hangingPunct="0">
        <a:spcBef>
          <a:spcPct val="20000"/>
        </a:spcBef>
        <a:spcAft>
          <a:spcPct val="0"/>
        </a:spcAft>
        <a:buChar char="–"/>
        <a:defRPr sz="8476">
          <a:solidFill>
            <a:schemeClr val="tx1"/>
          </a:solidFill>
          <a:latin typeface="+mn-lt"/>
        </a:defRPr>
      </a:lvl4pPr>
      <a:lvl5pPr marL="8851158" indent="-982216" algn="l" defTabSz="3931108" rtl="0" eaLnBrk="0" fontAlgn="base" hangingPunct="0">
        <a:spcBef>
          <a:spcPct val="20000"/>
        </a:spcBef>
        <a:spcAft>
          <a:spcPct val="0"/>
        </a:spcAft>
        <a:buChar char="»"/>
        <a:defRPr sz="8476">
          <a:solidFill>
            <a:schemeClr val="tx1"/>
          </a:solidFill>
          <a:latin typeface="+mn-lt"/>
        </a:defRPr>
      </a:lvl5pPr>
      <a:lvl6pPr marL="9372809" indent="-983276" algn="l" defTabSz="3933102" rtl="0" fontAlgn="base">
        <a:spcBef>
          <a:spcPct val="20000"/>
        </a:spcBef>
        <a:spcAft>
          <a:spcPct val="0"/>
        </a:spcAft>
        <a:buChar char="»"/>
        <a:defRPr sz="8555">
          <a:solidFill>
            <a:schemeClr val="tx1"/>
          </a:solidFill>
          <a:latin typeface="+mn-lt"/>
        </a:defRPr>
      </a:lvl6pPr>
      <a:lvl7pPr marL="9894325" indent="-983276" algn="l" defTabSz="3933102" rtl="0" fontAlgn="base">
        <a:spcBef>
          <a:spcPct val="20000"/>
        </a:spcBef>
        <a:spcAft>
          <a:spcPct val="0"/>
        </a:spcAft>
        <a:buChar char="»"/>
        <a:defRPr sz="8555">
          <a:solidFill>
            <a:schemeClr val="tx1"/>
          </a:solidFill>
          <a:latin typeface="+mn-lt"/>
        </a:defRPr>
      </a:lvl7pPr>
      <a:lvl8pPr marL="10415841" indent="-983276" algn="l" defTabSz="3933102" rtl="0" fontAlgn="base">
        <a:spcBef>
          <a:spcPct val="20000"/>
        </a:spcBef>
        <a:spcAft>
          <a:spcPct val="0"/>
        </a:spcAft>
        <a:buChar char="»"/>
        <a:defRPr sz="8555">
          <a:solidFill>
            <a:schemeClr val="tx1"/>
          </a:solidFill>
          <a:latin typeface="+mn-lt"/>
        </a:defRPr>
      </a:lvl8pPr>
      <a:lvl9pPr marL="10937358" indent="-983276" algn="l" defTabSz="3933102" rtl="0" fontAlgn="base">
        <a:spcBef>
          <a:spcPct val="20000"/>
        </a:spcBef>
        <a:spcAft>
          <a:spcPct val="0"/>
        </a:spcAft>
        <a:buChar char="»"/>
        <a:defRPr sz="8555">
          <a:solidFill>
            <a:schemeClr val="tx1"/>
          </a:solidFill>
          <a:latin typeface="+mn-lt"/>
        </a:defRPr>
      </a:lvl9pPr>
    </p:bodyStyle>
    <p:otherStyle>
      <a:defPPr>
        <a:defRPr lang="en-US"/>
      </a:defPPr>
      <a:lvl1pPr marL="0" algn="l" defTabSz="1043033" rtl="0" eaLnBrk="1" latinLnBrk="0" hangingPunct="1">
        <a:defRPr sz="2054" kern="1200">
          <a:solidFill>
            <a:schemeClr val="tx1"/>
          </a:solidFill>
          <a:latin typeface="+mn-lt"/>
          <a:ea typeface="+mn-ea"/>
          <a:cs typeface="+mn-cs"/>
        </a:defRPr>
      </a:lvl1pPr>
      <a:lvl2pPr marL="521516" algn="l" defTabSz="1043033" rtl="0" eaLnBrk="1" latinLnBrk="0" hangingPunct="1">
        <a:defRPr sz="2054" kern="1200">
          <a:solidFill>
            <a:schemeClr val="tx1"/>
          </a:solidFill>
          <a:latin typeface="+mn-lt"/>
          <a:ea typeface="+mn-ea"/>
          <a:cs typeface="+mn-cs"/>
        </a:defRPr>
      </a:lvl2pPr>
      <a:lvl3pPr marL="1043033" algn="l" defTabSz="1043033" rtl="0" eaLnBrk="1" latinLnBrk="0" hangingPunct="1">
        <a:defRPr sz="2054" kern="1200">
          <a:solidFill>
            <a:schemeClr val="tx1"/>
          </a:solidFill>
          <a:latin typeface="+mn-lt"/>
          <a:ea typeface="+mn-ea"/>
          <a:cs typeface="+mn-cs"/>
        </a:defRPr>
      </a:lvl3pPr>
      <a:lvl4pPr marL="1564549" algn="l" defTabSz="1043033" rtl="0" eaLnBrk="1" latinLnBrk="0" hangingPunct="1">
        <a:defRPr sz="2054" kern="1200">
          <a:solidFill>
            <a:schemeClr val="tx1"/>
          </a:solidFill>
          <a:latin typeface="+mn-lt"/>
          <a:ea typeface="+mn-ea"/>
          <a:cs typeface="+mn-cs"/>
        </a:defRPr>
      </a:lvl4pPr>
      <a:lvl5pPr marL="2086066" algn="l" defTabSz="1043033" rtl="0" eaLnBrk="1" latinLnBrk="0" hangingPunct="1">
        <a:defRPr sz="2054" kern="1200">
          <a:solidFill>
            <a:schemeClr val="tx1"/>
          </a:solidFill>
          <a:latin typeface="+mn-lt"/>
          <a:ea typeface="+mn-ea"/>
          <a:cs typeface="+mn-cs"/>
        </a:defRPr>
      </a:lvl5pPr>
      <a:lvl6pPr marL="2607582" algn="l" defTabSz="1043033" rtl="0" eaLnBrk="1" latinLnBrk="0" hangingPunct="1">
        <a:defRPr sz="2054" kern="1200">
          <a:solidFill>
            <a:schemeClr val="tx1"/>
          </a:solidFill>
          <a:latin typeface="+mn-lt"/>
          <a:ea typeface="+mn-ea"/>
          <a:cs typeface="+mn-cs"/>
        </a:defRPr>
      </a:lvl6pPr>
      <a:lvl7pPr marL="3129098" algn="l" defTabSz="1043033" rtl="0" eaLnBrk="1" latinLnBrk="0" hangingPunct="1">
        <a:defRPr sz="2054" kern="1200">
          <a:solidFill>
            <a:schemeClr val="tx1"/>
          </a:solidFill>
          <a:latin typeface="+mn-lt"/>
          <a:ea typeface="+mn-ea"/>
          <a:cs typeface="+mn-cs"/>
        </a:defRPr>
      </a:lvl7pPr>
      <a:lvl8pPr marL="3650615" algn="l" defTabSz="1043033" rtl="0" eaLnBrk="1" latinLnBrk="0" hangingPunct="1">
        <a:defRPr sz="2054" kern="1200">
          <a:solidFill>
            <a:schemeClr val="tx1"/>
          </a:solidFill>
          <a:latin typeface="+mn-lt"/>
          <a:ea typeface="+mn-ea"/>
          <a:cs typeface="+mn-cs"/>
        </a:defRPr>
      </a:lvl8pPr>
      <a:lvl9pPr marL="4172131" algn="l" defTabSz="1043033" rtl="0" eaLnBrk="1" latinLnBrk="0" hangingPunct="1">
        <a:defRPr sz="20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Text Box 19"/>
          <p:cNvSpPr txBox="1">
            <a:spLocks noChangeArrowheads="1"/>
          </p:cNvSpPr>
          <p:nvPr/>
        </p:nvSpPr>
        <p:spPr bwMode="auto">
          <a:xfrm>
            <a:off x="1561343" y="5299645"/>
            <a:ext cx="12960000" cy="874855"/>
          </a:xfrm>
          <a:prstGeom prst="rect">
            <a:avLst/>
          </a:prstGeom>
          <a:gradFill rotWithShape="1">
            <a:gsLst>
              <a:gs pos="0">
                <a:srgbClr val="C4E0F9"/>
              </a:gs>
              <a:gs pos="35001">
                <a:srgbClr val="D5E8FB"/>
              </a:gs>
              <a:gs pos="100000">
                <a:srgbClr val="EEF6FE"/>
              </a:gs>
            </a:gsLst>
            <a:lin ang="16200000" scaled="1"/>
          </a:gradFill>
          <a:ln w="9525" algn="ctr">
            <a:solidFill>
              <a:srgbClr val="9AB4C9"/>
            </a:solidFill>
            <a:miter lim="800000"/>
            <a:headEnd/>
            <a:tailEnd/>
          </a:ln>
          <a:effectLst>
            <a:outerShdw dist="20000" dir="5400000" rotWithShape="0">
              <a:srgbClr val="808080">
                <a:alpha val="37999"/>
              </a:srgbClr>
            </a:outerShdw>
          </a:effectLst>
        </p:spPr>
        <p:txBody>
          <a:bodyPr>
            <a:spAutoFit/>
          </a:bodyPr>
          <a:lstStyle>
            <a:lvl1pPr defTabSz="2782888">
              <a:spcBef>
                <a:spcPct val="20000"/>
              </a:spcBef>
              <a:buChar char="•"/>
              <a:defRPr sz="9700">
                <a:solidFill>
                  <a:schemeClr val="tx1"/>
                </a:solidFill>
                <a:latin typeface="Arial" panose="020B0604020202020204" pitchFamily="34" charset="0"/>
              </a:defRPr>
            </a:lvl1pPr>
            <a:lvl2pPr marL="742950" indent="-285750" defTabSz="2782888">
              <a:spcBef>
                <a:spcPct val="20000"/>
              </a:spcBef>
              <a:buChar char="–"/>
              <a:defRPr sz="8500">
                <a:solidFill>
                  <a:schemeClr val="tx1"/>
                </a:solidFill>
                <a:latin typeface="Arial" panose="020B0604020202020204" pitchFamily="34" charset="0"/>
              </a:defRPr>
            </a:lvl2pPr>
            <a:lvl3pPr marL="1143000" indent="-228600" defTabSz="2782888">
              <a:spcBef>
                <a:spcPct val="20000"/>
              </a:spcBef>
              <a:buChar char="•"/>
              <a:defRPr sz="7300">
                <a:solidFill>
                  <a:schemeClr val="tx1"/>
                </a:solidFill>
                <a:latin typeface="Arial" panose="020B0604020202020204" pitchFamily="34" charset="0"/>
              </a:defRPr>
            </a:lvl3pPr>
            <a:lvl4pPr marL="1600200" indent="-228600" defTabSz="2782888">
              <a:spcBef>
                <a:spcPct val="20000"/>
              </a:spcBef>
              <a:buChar char="–"/>
              <a:defRPr sz="6000">
                <a:solidFill>
                  <a:schemeClr val="tx1"/>
                </a:solidFill>
                <a:latin typeface="Arial" panose="020B0604020202020204" pitchFamily="34" charset="0"/>
              </a:defRPr>
            </a:lvl4pPr>
            <a:lvl5pPr marL="2057400" indent="-228600" defTabSz="2782888">
              <a:spcBef>
                <a:spcPct val="20000"/>
              </a:spcBef>
              <a:buChar char="»"/>
              <a:defRPr sz="6000">
                <a:solidFill>
                  <a:schemeClr val="tx1"/>
                </a:solidFill>
                <a:latin typeface="Arial" panose="020B0604020202020204" pitchFamily="34" charset="0"/>
              </a:defRPr>
            </a:lvl5pPr>
            <a:lvl6pPr marL="25146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9pPr>
          </a:lstStyle>
          <a:p>
            <a:pPr algn="ctr" eaLnBrk="1" hangingPunct="1">
              <a:spcBef>
                <a:spcPct val="0"/>
              </a:spcBef>
              <a:buFontTx/>
              <a:buNone/>
            </a:pPr>
            <a:r>
              <a:rPr lang="en-US" altLang="en-US" sz="5000" b="1">
                <a:solidFill>
                  <a:srgbClr val="000000"/>
                </a:solidFill>
                <a:cs typeface="Arial" panose="020B0604020202020204" pitchFamily="34" charset="0"/>
              </a:rPr>
              <a:t>Introduction</a:t>
            </a:r>
          </a:p>
        </p:txBody>
      </p:sp>
      <p:sp>
        <p:nvSpPr>
          <p:cNvPr id="4" name="Text Box 39"/>
          <p:cNvSpPr txBox="1">
            <a:spLocks noChangeArrowheads="1"/>
          </p:cNvSpPr>
          <p:nvPr/>
        </p:nvSpPr>
        <p:spPr bwMode="auto">
          <a:xfrm>
            <a:off x="6074229" y="657901"/>
            <a:ext cx="22639641" cy="3924536"/>
          </a:xfrm>
          <a:prstGeom prst="rect">
            <a:avLst/>
          </a:prstGeom>
          <a:gradFill rotWithShape="1">
            <a:gsLst>
              <a:gs pos="0">
                <a:srgbClr val="C4E0F9"/>
              </a:gs>
              <a:gs pos="35001">
                <a:srgbClr val="D5E8FB"/>
              </a:gs>
              <a:gs pos="100000">
                <a:srgbClr val="EEF6FE"/>
              </a:gs>
            </a:gsLst>
            <a:lin ang="16200000" scaled="1"/>
          </a:gradFill>
          <a:ln w="9525" algn="ctr">
            <a:solidFill>
              <a:srgbClr val="9AB4C9"/>
            </a:solidFill>
            <a:miter lim="800000"/>
            <a:headEnd/>
            <a:tailEnd/>
          </a:ln>
          <a:effectLst>
            <a:outerShdw dist="20000" dir="5400000" rotWithShape="0">
              <a:srgbClr val="808080">
                <a:alpha val="37999"/>
              </a:srgbClr>
            </a:outerShdw>
          </a:effectLst>
        </p:spPr>
        <p:txBody>
          <a:bodyPr wrap="square">
            <a:spAutoFit/>
          </a:bodyPr>
          <a:lstStyle/>
          <a:p>
            <a:pPr algn="ctr" defTabSz="3933102" eaLnBrk="1" hangingPunct="1">
              <a:spcBef>
                <a:spcPct val="50000"/>
              </a:spcBef>
              <a:defRPr/>
            </a:pPr>
            <a:endParaRPr lang="en-US" sz="1369">
              <a:solidFill>
                <a:srgbClr val="000000"/>
              </a:solidFill>
              <a:latin typeface="Arial Black" pitchFamily="84" charset="0"/>
            </a:endParaRPr>
          </a:p>
          <a:p>
            <a:pPr algn="ctr" defTabSz="3933102" eaLnBrk="1" hangingPunct="1">
              <a:spcBef>
                <a:spcPts val="3390"/>
              </a:spcBef>
              <a:defRPr/>
            </a:pPr>
            <a:r>
              <a:rPr lang="en-US" sz="6600">
                <a:solidFill>
                  <a:srgbClr val="101B1D"/>
                </a:solidFill>
                <a:latin typeface="Arial Black" pitchFamily="84" charset="0"/>
              </a:rPr>
              <a:t>Developing an IoT-Enabled Digital Spirometer Prototype using Additive Manufacturing</a:t>
            </a:r>
          </a:p>
          <a:p>
            <a:pPr algn="ctr" defTabSz="3933102" eaLnBrk="1" hangingPunct="1">
              <a:spcBef>
                <a:spcPct val="50000"/>
              </a:spcBef>
              <a:spcAft>
                <a:spcPts val="685"/>
              </a:spcAft>
              <a:defRPr/>
            </a:pPr>
            <a:r>
              <a:rPr lang="en-US" sz="5000" err="1">
                <a:solidFill>
                  <a:srgbClr val="101B1D"/>
                </a:solidFill>
                <a:latin typeface="Arial" charset="0"/>
              </a:rPr>
              <a:t>Kanishk</a:t>
            </a:r>
            <a:r>
              <a:rPr lang="en-US" sz="5000">
                <a:solidFill>
                  <a:srgbClr val="101B1D"/>
                </a:solidFill>
                <a:latin typeface="Arial" charset="0"/>
              </a:rPr>
              <a:t> Chaudhary, </a:t>
            </a:r>
            <a:r>
              <a:rPr lang="en-US" sz="5000" err="1">
                <a:solidFill>
                  <a:srgbClr val="101B1D"/>
                </a:solidFill>
                <a:latin typeface="Arial" charset="0"/>
              </a:rPr>
              <a:t>Ritvik</a:t>
            </a:r>
            <a:r>
              <a:rPr lang="en-US" sz="5000">
                <a:solidFill>
                  <a:srgbClr val="101B1D"/>
                </a:solidFill>
                <a:latin typeface="Arial" charset="0"/>
              </a:rPr>
              <a:t> Rai, </a:t>
            </a:r>
            <a:r>
              <a:rPr lang="en-US" sz="5000" err="1">
                <a:solidFill>
                  <a:srgbClr val="101B1D"/>
                </a:solidFill>
                <a:latin typeface="Arial" charset="0"/>
              </a:rPr>
              <a:t>Divyansh</a:t>
            </a:r>
            <a:r>
              <a:rPr lang="en-US" sz="5000">
                <a:solidFill>
                  <a:srgbClr val="101B1D"/>
                </a:solidFill>
                <a:latin typeface="Arial" charset="0"/>
              </a:rPr>
              <a:t> Patel, T </a:t>
            </a:r>
            <a:r>
              <a:rPr lang="en-US" sz="5000" err="1">
                <a:solidFill>
                  <a:srgbClr val="101B1D"/>
                </a:solidFill>
                <a:latin typeface="Arial" charset="0"/>
              </a:rPr>
              <a:t>Lachana</a:t>
            </a:r>
            <a:r>
              <a:rPr lang="en-US" sz="5000">
                <a:solidFill>
                  <a:srgbClr val="101B1D"/>
                </a:solidFill>
                <a:latin typeface="Arial" charset="0"/>
              </a:rPr>
              <a:t> Dora</a:t>
            </a:r>
          </a:p>
        </p:txBody>
      </p:sp>
      <p:sp>
        <p:nvSpPr>
          <p:cNvPr id="4104" name="Text Box 76"/>
          <p:cNvSpPr txBox="1">
            <a:spLocks noChangeArrowheads="1"/>
          </p:cNvSpPr>
          <p:nvPr/>
        </p:nvSpPr>
        <p:spPr bwMode="auto">
          <a:xfrm>
            <a:off x="1561127" y="13940420"/>
            <a:ext cx="12960000" cy="874855"/>
          </a:xfrm>
          <a:prstGeom prst="rect">
            <a:avLst/>
          </a:prstGeom>
          <a:gradFill rotWithShape="1">
            <a:gsLst>
              <a:gs pos="0">
                <a:srgbClr val="C4E0F9"/>
              </a:gs>
              <a:gs pos="35001">
                <a:srgbClr val="D5E8FB"/>
              </a:gs>
              <a:gs pos="100000">
                <a:srgbClr val="EEF6FE"/>
              </a:gs>
            </a:gsLst>
            <a:lin ang="16200000" scaled="1"/>
          </a:gradFill>
          <a:ln w="9525" algn="ctr">
            <a:solidFill>
              <a:srgbClr val="9AB4C9"/>
            </a:solidFill>
            <a:miter lim="800000"/>
            <a:headEnd/>
            <a:tailEnd/>
          </a:ln>
          <a:effectLst>
            <a:outerShdw dist="20000" dir="5400000" rotWithShape="0">
              <a:srgbClr val="808080">
                <a:alpha val="37999"/>
              </a:srgbClr>
            </a:outerShdw>
          </a:effectLst>
        </p:spPr>
        <p:txBody>
          <a:bodyPr>
            <a:spAutoFit/>
          </a:bodyPr>
          <a:lstStyle>
            <a:lvl1pPr defTabSz="2782888">
              <a:spcBef>
                <a:spcPct val="20000"/>
              </a:spcBef>
              <a:buChar char="•"/>
              <a:defRPr sz="9700">
                <a:solidFill>
                  <a:schemeClr val="tx1"/>
                </a:solidFill>
                <a:latin typeface="Arial" panose="020B0604020202020204" pitchFamily="34" charset="0"/>
              </a:defRPr>
            </a:lvl1pPr>
            <a:lvl2pPr marL="742950" indent="-285750" defTabSz="2782888">
              <a:spcBef>
                <a:spcPct val="20000"/>
              </a:spcBef>
              <a:buChar char="–"/>
              <a:defRPr sz="8500">
                <a:solidFill>
                  <a:schemeClr val="tx1"/>
                </a:solidFill>
                <a:latin typeface="Arial" panose="020B0604020202020204" pitchFamily="34" charset="0"/>
              </a:defRPr>
            </a:lvl2pPr>
            <a:lvl3pPr marL="1143000" indent="-228600" defTabSz="2782888">
              <a:spcBef>
                <a:spcPct val="20000"/>
              </a:spcBef>
              <a:buChar char="•"/>
              <a:defRPr sz="7300">
                <a:solidFill>
                  <a:schemeClr val="tx1"/>
                </a:solidFill>
                <a:latin typeface="Arial" panose="020B0604020202020204" pitchFamily="34" charset="0"/>
              </a:defRPr>
            </a:lvl3pPr>
            <a:lvl4pPr marL="1600200" indent="-228600" defTabSz="2782888">
              <a:spcBef>
                <a:spcPct val="20000"/>
              </a:spcBef>
              <a:buChar char="–"/>
              <a:defRPr sz="6000">
                <a:solidFill>
                  <a:schemeClr val="tx1"/>
                </a:solidFill>
                <a:latin typeface="Arial" panose="020B0604020202020204" pitchFamily="34" charset="0"/>
              </a:defRPr>
            </a:lvl4pPr>
            <a:lvl5pPr marL="2057400" indent="-228600" defTabSz="2782888">
              <a:spcBef>
                <a:spcPct val="20000"/>
              </a:spcBef>
              <a:buChar char="»"/>
              <a:defRPr sz="6000">
                <a:solidFill>
                  <a:schemeClr val="tx1"/>
                </a:solidFill>
                <a:latin typeface="Arial" panose="020B0604020202020204" pitchFamily="34" charset="0"/>
              </a:defRPr>
            </a:lvl5pPr>
            <a:lvl6pPr marL="25146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9pPr>
          </a:lstStyle>
          <a:p>
            <a:pPr algn="ctr" eaLnBrk="1" hangingPunct="1">
              <a:spcBef>
                <a:spcPct val="0"/>
              </a:spcBef>
              <a:buFontTx/>
              <a:buNone/>
            </a:pPr>
            <a:r>
              <a:rPr lang="en-US" altLang="en-US" sz="5000" b="1">
                <a:solidFill>
                  <a:srgbClr val="000000"/>
                </a:solidFill>
                <a:cs typeface="Arial" panose="020B0604020202020204" pitchFamily="34" charset="0"/>
              </a:rPr>
              <a:t>Methodology</a:t>
            </a:r>
          </a:p>
        </p:txBody>
      </p:sp>
      <p:sp>
        <p:nvSpPr>
          <p:cNvPr id="4105" name="Text Box 77"/>
          <p:cNvSpPr txBox="1">
            <a:spLocks noChangeArrowheads="1"/>
          </p:cNvSpPr>
          <p:nvPr/>
        </p:nvSpPr>
        <p:spPr bwMode="auto">
          <a:xfrm>
            <a:off x="15753871" y="20550230"/>
            <a:ext cx="12960000" cy="874855"/>
          </a:xfrm>
          <a:prstGeom prst="rect">
            <a:avLst/>
          </a:prstGeom>
          <a:gradFill rotWithShape="1">
            <a:gsLst>
              <a:gs pos="0">
                <a:srgbClr val="C4E0F9"/>
              </a:gs>
              <a:gs pos="35001">
                <a:srgbClr val="D5E8FB"/>
              </a:gs>
              <a:gs pos="100000">
                <a:srgbClr val="EEF6FE"/>
              </a:gs>
            </a:gsLst>
            <a:lin ang="16200000" scaled="1"/>
          </a:gradFill>
          <a:ln w="9525" algn="ctr">
            <a:solidFill>
              <a:srgbClr val="9AB4C9"/>
            </a:solidFill>
            <a:miter lim="800000"/>
            <a:headEnd/>
            <a:tailEnd/>
          </a:ln>
          <a:effectLst>
            <a:outerShdw dist="20000" dir="5400000" rotWithShape="0">
              <a:srgbClr val="808080">
                <a:alpha val="37999"/>
              </a:srgbClr>
            </a:outerShdw>
          </a:effectLst>
        </p:spPr>
        <p:txBody>
          <a:bodyPr>
            <a:spAutoFit/>
          </a:bodyPr>
          <a:lstStyle>
            <a:lvl1pPr defTabSz="2782888">
              <a:spcBef>
                <a:spcPct val="20000"/>
              </a:spcBef>
              <a:buChar char="•"/>
              <a:defRPr sz="9700">
                <a:solidFill>
                  <a:schemeClr val="tx1"/>
                </a:solidFill>
                <a:latin typeface="Arial" panose="020B0604020202020204" pitchFamily="34" charset="0"/>
              </a:defRPr>
            </a:lvl1pPr>
            <a:lvl2pPr marL="742950" indent="-285750" defTabSz="2782888">
              <a:spcBef>
                <a:spcPct val="20000"/>
              </a:spcBef>
              <a:buChar char="–"/>
              <a:defRPr sz="8500">
                <a:solidFill>
                  <a:schemeClr val="tx1"/>
                </a:solidFill>
                <a:latin typeface="Arial" panose="020B0604020202020204" pitchFamily="34" charset="0"/>
              </a:defRPr>
            </a:lvl2pPr>
            <a:lvl3pPr marL="1143000" indent="-228600" defTabSz="2782888">
              <a:spcBef>
                <a:spcPct val="20000"/>
              </a:spcBef>
              <a:buChar char="•"/>
              <a:defRPr sz="7300">
                <a:solidFill>
                  <a:schemeClr val="tx1"/>
                </a:solidFill>
                <a:latin typeface="Arial" panose="020B0604020202020204" pitchFamily="34" charset="0"/>
              </a:defRPr>
            </a:lvl3pPr>
            <a:lvl4pPr marL="1600200" indent="-228600" defTabSz="2782888">
              <a:spcBef>
                <a:spcPct val="20000"/>
              </a:spcBef>
              <a:buChar char="–"/>
              <a:defRPr sz="6000">
                <a:solidFill>
                  <a:schemeClr val="tx1"/>
                </a:solidFill>
                <a:latin typeface="Arial" panose="020B0604020202020204" pitchFamily="34" charset="0"/>
              </a:defRPr>
            </a:lvl4pPr>
            <a:lvl5pPr marL="2057400" indent="-228600" defTabSz="2782888">
              <a:spcBef>
                <a:spcPct val="20000"/>
              </a:spcBef>
              <a:buChar char="»"/>
              <a:defRPr sz="6000">
                <a:solidFill>
                  <a:schemeClr val="tx1"/>
                </a:solidFill>
                <a:latin typeface="Arial" panose="020B0604020202020204" pitchFamily="34" charset="0"/>
              </a:defRPr>
            </a:lvl5pPr>
            <a:lvl6pPr marL="25146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9pPr>
          </a:lstStyle>
          <a:p>
            <a:pPr algn="ctr" eaLnBrk="1" hangingPunct="1">
              <a:spcBef>
                <a:spcPct val="50000"/>
              </a:spcBef>
              <a:buFontTx/>
              <a:buNone/>
            </a:pPr>
            <a:r>
              <a:rPr lang="en-US" altLang="en-US" sz="5000" b="1">
                <a:solidFill>
                  <a:srgbClr val="000000"/>
                </a:solidFill>
                <a:cs typeface="Arial" panose="020B0604020202020204" pitchFamily="34" charset="0"/>
              </a:rPr>
              <a:t>Next Steps</a:t>
            </a:r>
          </a:p>
        </p:txBody>
      </p:sp>
      <p:sp>
        <p:nvSpPr>
          <p:cNvPr id="4106" name="TextBox 71"/>
          <p:cNvSpPr txBox="1">
            <a:spLocks noChangeArrowheads="1"/>
          </p:cNvSpPr>
          <p:nvPr/>
        </p:nvSpPr>
        <p:spPr bwMode="auto">
          <a:xfrm>
            <a:off x="15753870" y="5238709"/>
            <a:ext cx="9175561" cy="741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9700">
                <a:solidFill>
                  <a:schemeClr val="tx1"/>
                </a:solidFill>
                <a:latin typeface="Arial" panose="020B0604020202020204" pitchFamily="34" charset="0"/>
              </a:defRPr>
            </a:lvl1pPr>
            <a:lvl2pPr marL="742950" indent="-285750">
              <a:spcBef>
                <a:spcPct val="20000"/>
              </a:spcBef>
              <a:buChar char="–"/>
              <a:defRPr sz="8500">
                <a:solidFill>
                  <a:schemeClr val="tx1"/>
                </a:solidFill>
                <a:latin typeface="Arial" panose="020B0604020202020204" pitchFamily="34" charset="0"/>
              </a:defRPr>
            </a:lvl2pPr>
            <a:lvl3pPr marL="1143000" indent="-228600">
              <a:spcBef>
                <a:spcPct val="20000"/>
              </a:spcBef>
              <a:buChar char="•"/>
              <a:defRPr sz="7300">
                <a:solidFill>
                  <a:schemeClr val="tx1"/>
                </a:solidFill>
                <a:latin typeface="Arial" panose="020B0604020202020204" pitchFamily="34" charset="0"/>
              </a:defRPr>
            </a:lvl3pPr>
            <a:lvl4pPr marL="1600200" indent="-228600">
              <a:spcBef>
                <a:spcPct val="20000"/>
              </a:spcBef>
              <a:buChar char="–"/>
              <a:defRPr sz="6000">
                <a:solidFill>
                  <a:schemeClr val="tx1"/>
                </a:solidFill>
                <a:latin typeface="Arial" panose="020B0604020202020204" pitchFamily="34" charset="0"/>
              </a:defRPr>
            </a:lvl4pPr>
            <a:lvl5pPr marL="2057400" indent="-228600">
              <a:spcBef>
                <a:spcPct val="20000"/>
              </a:spcBef>
              <a:buChar char="»"/>
              <a:defRPr sz="6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6000">
                <a:solidFill>
                  <a:schemeClr val="tx1"/>
                </a:solidFill>
                <a:latin typeface="Arial" panose="020B0604020202020204" pitchFamily="34" charset="0"/>
              </a:defRPr>
            </a:lvl9pPr>
          </a:lstStyle>
          <a:p>
            <a:pPr algn="just" eaLnBrk="1" hangingPunct="1">
              <a:spcBef>
                <a:spcPct val="0"/>
              </a:spcBef>
              <a:buFontTx/>
              <a:buNone/>
            </a:pPr>
            <a:r>
              <a:rPr lang="en-US" altLang="en-US" sz="3400" dirty="0"/>
              <a:t>The overall material required for 3D printing the product was 53.5 gram of PLA </a:t>
            </a:r>
            <a:r>
              <a:rPr lang="en-US" altLang="en-US" sz="3400"/>
              <a:t>using 15% infill density. The funnel, through which the user blows air, is removable. Thus. multiple users can use </a:t>
            </a:r>
            <a:r>
              <a:rPr lang="en-US" altLang="en-US" sz="3400" dirty="0"/>
              <a:t>the </a:t>
            </a:r>
            <a:r>
              <a:rPr lang="en-US" altLang="en-US" sz="3400"/>
              <a:t>same spirometer</a:t>
            </a:r>
            <a:r>
              <a:rPr lang="en-US" altLang="en-US" sz="3400" dirty="0"/>
              <a:t>.</a:t>
            </a:r>
            <a:r>
              <a:rPr lang="en-US" altLang="en-US" sz="3400"/>
              <a:t> </a:t>
            </a:r>
            <a:r>
              <a:rPr lang="en-US" altLang="en-US" sz="3400" dirty="0"/>
              <a:t>Cost of prototyping, including the Arduino Nano, BT module, wires, flowmeter and casing is ₹1249. Due to economies of scale, replacing Arduino with PLC, and cheaper plastic casing, cost of manufacturing can further reduce.</a:t>
            </a:r>
          </a:p>
          <a:p>
            <a:pPr algn="just" eaLnBrk="1" hangingPunct="1">
              <a:spcBef>
                <a:spcPct val="0"/>
              </a:spcBef>
              <a:buFontTx/>
              <a:buNone/>
            </a:pPr>
            <a:endParaRPr lang="en-US" altLang="en-US" sz="3400" dirty="0"/>
          </a:p>
          <a:p>
            <a:pPr algn="just" eaLnBrk="1" hangingPunct="1">
              <a:spcBef>
                <a:spcPct val="0"/>
              </a:spcBef>
              <a:buFontTx/>
              <a:buNone/>
            </a:pPr>
            <a:r>
              <a:rPr lang="en-US" altLang="en-US" sz="3400" dirty="0"/>
              <a:t>The device communicated with the app and provided readings for the user to save. Figures 4 and 5 show the app UI and the final device.</a:t>
            </a:r>
          </a:p>
        </p:txBody>
      </p:sp>
      <p:sp>
        <p:nvSpPr>
          <p:cNvPr id="4107" name="TextBox 71"/>
          <p:cNvSpPr txBox="1">
            <a:spLocks noChangeArrowheads="1"/>
          </p:cNvSpPr>
          <p:nvPr/>
        </p:nvSpPr>
        <p:spPr bwMode="auto">
          <a:xfrm>
            <a:off x="1561127" y="6299956"/>
            <a:ext cx="12960000" cy="741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9700">
                <a:solidFill>
                  <a:schemeClr val="tx1"/>
                </a:solidFill>
                <a:latin typeface="Arial" panose="020B0604020202020204" pitchFamily="34" charset="0"/>
              </a:defRPr>
            </a:lvl1pPr>
            <a:lvl2pPr marL="742950" indent="-285750">
              <a:spcBef>
                <a:spcPct val="20000"/>
              </a:spcBef>
              <a:buChar char="–"/>
              <a:defRPr sz="8500">
                <a:solidFill>
                  <a:schemeClr val="tx1"/>
                </a:solidFill>
                <a:latin typeface="Arial" panose="020B0604020202020204" pitchFamily="34" charset="0"/>
              </a:defRPr>
            </a:lvl2pPr>
            <a:lvl3pPr marL="1143000" indent="-228600">
              <a:spcBef>
                <a:spcPct val="20000"/>
              </a:spcBef>
              <a:buChar char="•"/>
              <a:defRPr sz="7300">
                <a:solidFill>
                  <a:schemeClr val="tx1"/>
                </a:solidFill>
                <a:latin typeface="Arial" panose="020B0604020202020204" pitchFamily="34" charset="0"/>
              </a:defRPr>
            </a:lvl3pPr>
            <a:lvl4pPr marL="1600200" indent="-228600">
              <a:spcBef>
                <a:spcPct val="20000"/>
              </a:spcBef>
              <a:buChar char="–"/>
              <a:defRPr sz="6000">
                <a:solidFill>
                  <a:schemeClr val="tx1"/>
                </a:solidFill>
                <a:latin typeface="Arial" panose="020B0604020202020204" pitchFamily="34" charset="0"/>
              </a:defRPr>
            </a:lvl4pPr>
            <a:lvl5pPr marL="2057400" indent="-228600">
              <a:spcBef>
                <a:spcPct val="20000"/>
              </a:spcBef>
              <a:buChar char="»"/>
              <a:defRPr sz="6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6000">
                <a:solidFill>
                  <a:schemeClr val="tx1"/>
                </a:solidFill>
                <a:latin typeface="Arial" panose="020B0604020202020204" pitchFamily="34" charset="0"/>
              </a:defRPr>
            </a:lvl9pPr>
          </a:lstStyle>
          <a:p>
            <a:pPr algn="just" eaLnBrk="1" hangingPunct="1">
              <a:spcBef>
                <a:spcPct val="0"/>
              </a:spcBef>
              <a:buFontTx/>
              <a:buNone/>
            </a:pPr>
            <a:r>
              <a:rPr lang="en-US" altLang="en-US" sz="3400" dirty="0">
                <a:cs typeface="Arial" panose="020B0604020202020204" pitchFamily="34" charset="0"/>
              </a:rPr>
              <a:t>Spirometry sets the gold standard for the pulmonary function tests. It comes under the Randomized Controlled Trial (RCT) setting the benchmark for spirometry to be the best available benchmark for assessing the measures of lung function, specifically the amount and/or speed of air that can be inhaled and exhaled [1]. Spirometry is helpful in assessing breathing patterns that identify conditions such as asthma, pulmonary fibrosis, cystic fibrosis, and COPD. National and international guidelines advise spirometry to be an adequate, accurate and repeatable measurement of lung function.</a:t>
            </a:r>
          </a:p>
          <a:p>
            <a:pPr algn="just" eaLnBrk="1" hangingPunct="1">
              <a:spcBef>
                <a:spcPct val="0"/>
              </a:spcBef>
              <a:buFontTx/>
              <a:buNone/>
            </a:pPr>
            <a:endParaRPr lang="en-US" altLang="en-US" sz="3400" dirty="0">
              <a:cs typeface="Arial" panose="020B0604020202020204" pitchFamily="34" charset="0"/>
            </a:endParaRPr>
          </a:p>
          <a:p>
            <a:pPr algn="just" eaLnBrk="1" hangingPunct="1">
              <a:spcBef>
                <a:spcPct val="0"/>
              </a:spcBef>
              <a:buFontTx/>
              <a:buNone/>
            </a:pPr>
            <a:r>
              <a:rPr lang="en-US" altLang="en-US" sz="3400" dirty="0">
                <a:cs typeface="Arial" panose="020B0604020202020204" pitchFamily="34" charset="0"/>
              </a:rPr>
              <a:t>Currently available spirometers in the market either use a piston or ball arrangement using gravity or are digital in nature with a screen showing the measures. However, the digital spirometers are expensive and cannot be afforded by a middle-class Indian family.</a:t>
            </a:r>
          </a:p>
        </p:txBody>
      </p:sp>
      <p:sp>
        <p:nvSpPr>
          <p:cNvPr id="2061" name="TextBox 71"/>
          <p:cNvSpPr txBox="1">
            <a:spLocks noChangeArrowheads="1"/>
          </p:cNvSpPr>
          <p:nvPr/>
        </p:nvSpPr>
        <p:spPr bwMode="auto">
          <a:xfrm>
            <a:off x="15753871" y="21515732"/>
            <a:ext cx="12959999" cy="9510296"/>
          </a:xfrm>
          <a:prstGeom prst="rect">
            <a:avLst/>
          </a:prstGeom>
          <a:noFill/>
          <a:ln w="9525">
            <a:noFill/>
            <a:miter lim="800000"/>
            <a:headEnd/>
            <a:tailEnd/>
          </a:ln>
        </p:spPr>
        <p:txBody>
          <a:bodyPr wrap="square">
            <a:spAutoFit/>
          </a:bodyPr>
          <a:lstStyle/>
          <a:p>
            <a:pPr algn="just" eaLnBrk="1" hangingPunct="1">
              <a:defRPr/>
            </a:pPr>
            <a:r>
              <a:rPr lang="en-US" sz="3400" dirty="0">
                <a:latin typeface="Arial" charset="0"/>
              </a:rPr>
              <a:t>Immediate next steps include displaying more data like FEV, interactive charts and dashboard, and further improving the device and app.</a:t>
            </a:r>
          </a:p>
          <a:p>
            <a:pPr algn="just" eaLnBrk="1" hangingPunct="1">
              <a:defRPr/>
            </a:pPr>
            <a:endParaRPr lang="en-US" sz="3400" dirty="0">
              <a:latin typeface="Arial" charset="0"/>
            </a:endParaRPr>
          </a:p>
          <a:p>
            <a:pPr algn="just" eaLnBrk="1" hangingPunct="1">
              <a:defRPr/>
            </a:pPr>
            <a:r>
              <a:rPr lang="en-US" sz="3400" dirty="0">
                <a:latin typeface="Arial" charset="0"/>
              </a:rPr>
              <a:t>There lies a huge scope of research in the prediction of disease before the impact of the same abbreviates. Scope of research is increasing towards pre-disease detection. Non-invasive devices are usually accepted without any skepticism.</a:t>
            </a:r>
          </a:p>
          <a:p>
            <a:pPr algn="just" eaLnBrk="1" hangingPunct="1">
              <a:defRPr/>
            </a:pPr>
            <a:endParaRPr lang="en-US" sz="3400" dirty="0">
              <a:latin typeface="Arial" charset="0"/>
            </a:endParaRPr>
          </a:p>
          <a:p>
            <a:pPr algn="just" eaLnBrk="1" hangingPunct="1">
              <a:defRPr/>
            </a:pPr>
            <a:r>
              <a:rPr lang="en-US" sz="3400" dirty="0">
                <a:latin typeface="Arial" charset="0"/>
              </a:rPr>
              <a:t>Biomarkers-led disease detection is one of the possible ways forward. Multiple body compounds in different concentrations are testimonial to different disease. Our breath can enable the same where analysis of compounds detected through the breath will </a:t>
            </a:r>
            <a:r>
              <a:rPr lang="en-US" sz="3400">
                <a:latin typeface="Arial" charset="0"/>
              </a:rPr>
              <a:t>clarify</a:t>
            </a:r>
            <a:r>
              <a:rPr lang="en-US" sz="3400" dirty="0">
                <a:latin typeface="Arial" charset="0"/>
              </a:rPr>
              <a:t> signs of any problematic disease. Some of the examples of such body fluids are yellow bile, black bile, phlegm water and blood air. This can help us towards detection of diseases such as asthma, tuberculosis, and more.</a:t>
            </a:r>
          </a:p>
          <a:p>
            <a:pPr marL="521516" indent="-521516" algn="just" eaLnBrk="1" hangingPunct="1">
              <a:buFont typeface="Arial" pitchFamily="34" charset="0"/>
              <a:buChar char="•"/>
              <a:defRPr/>
            </a:pPr>
            <a:endParaRPr lang="en-US" sz="3400" dirty="0">
              <a:latin typeface="Arial" charset="0"/>
            </a:endParaRPr>
          </a:p>
        </p:txBody>
      </p:sp>
      <p:sp>
        <p:nvSpPr>
          <p:cNvPr id="4109" name="Text Box 77"/>
          <p:cNvSpPr txBox="1">
            <a:spLocks noChangeArrowheads="1"/>
          </p:cNvSpPr>
          <p:nvPr/>
        </p:nvSpPr>
        <p:spPr bwMode="auto">
          <a:xfrm>
            <a:off x="15753871" y="30795203"/>
            <a:ext cx="12960000" cy="874855"/>
          </a:xfrm>
          <a:prstGeom prst="rect">
            <a:avLst/>
          </a:prstGeom>
          <a:gradFill rotWithShape="1">
            <a:gsLst>
              <a:gs pos="0">
                <a:srgbClr val="C4E0F9"/>
              </a:gs>
              <a:gs pos="35001">
                <a:srgbClr val="D5E8FB"/>
              </a:gs>
              <a:gs pos="100000">
                <a:srgbClr val="EEF6FE"/>
              </a:gs>
            </a:gsLst>
            <a:lin ang="16200000" scaled="1"/>
          </a:gradFill>
          <a:ln w="9525" algn="ctr">
            <a:solidFill>
              <a:srgbClr val="9AB4C9"/>
            </a:solidFill>
            <a:miter lim="800000"/>
            <a:headEnd/>
            <a:tailEnd/>
          </a:ln>
          <a:effectLst>
            <a:outerShdw dist="20000" dir="5400000" rotWithShape="0">
              <a:srgbClr val="808080">
                <a:alpha val="37999"/>
              </a:srgbClr>
            </a:outerShdw>
          </a:effectLst>
        </p:spPr>
        <p:txBody>
          <a:bodyPr>
            <a:spAutoFit/>
          </a:bodyPr>
          <a:lstStyle>
            <a:lvl1pPr defTabSz="2782888">
              <a:spcBef>
                <a:spcPct val="20000"/>
              </a:spcBef>
              <a:buChar char="•"/>
              <a:defRPr sz="9700">
                <a:solidFill>
                  <a:schemeClr val="tx1"/>
                </a:solidFill>
                <a:latin typeface="Arial" panose="020B0604020202020204" pitchFamily="34" charset="0"/>
              </a:defRPr>
            </a:lvl1pPr>
            <a:lvl2pPr marL="742950" indent="-285750" defTabSz="2782888">
              <a:spcBef>
                <a:spcPct val="20000"/>
              </a:spcBef>
              <a:buChar char="–"/>
              <a:defRPr sz="8500">
                <a:solidFill>
                  <a:schemeClr val="tx1"/>
                </a:solidFill>
                <a:latin typeface="Arial" panose="020B0604020202020204" pitchFamily="34" charset="0"/>
              </a:defRPr>
            </a:lvl2pPr>
            <a:lvl3pPr marL="1143000" indent="-228600" defTabSz="2782888">
              <a:spcBef>
                <a:spcPct val="20000"/>
              </a:spcBef>
              <a:buChar char="•"/>
              <a:defRPr sz="7300">
                <a:solidFill>
                  <a:schemeClr val="tx1"/>
                </a:solidFill>
                <a:latin typeface="Arial" panose="020B0604020202020204" pitchFamily="34" charset="0"/>
              </a:defRPr>
            </a:lvl3pPr>
            <a:lvl4pPr marL="1600200" indent="-228600" defTabSz="2782888">
              <a:spcBef>
                <a:spcPct val="20000"/>
              </a:spcBef>
              <a:buChar char="–"/>
              <a:defRPr sz="6000">
                <a:solidFill>
                  <a:schemeClr val="tx1"/>
                </a:solidFill>
                <a:latin typeface="Arial" panose="020B0604020202020204" pitchFamily="34" charset="0"/>
              </a:defRPr>
            </a:lvl4pPr>
            <a:lvl5pPr marL="2057400" indent="-228600" defTabSz="2782888">
              <a:spcBef>
                <a:spcPct val="20000"/>
              </a:spcBef>
              <a:buChar char="»"/>
              <a:defRPr sz="6000">
                <a:solidFill>
                  <a:schemeClr val="tx1"/>
                </a:solidFill>
                <a:latin typeface="Arial" panose="020B0604020202020204" pitchFamily="34" charset="0"/>
              </a:defRPr>
            </a:lvl5pPr>
            <a:lvl6pPr marL="25146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9pPr>
          </a:lstStyle>
          <a:p>
            <a:pPr algn="ctr" eaLnBrk="1" hangingPunct="1">
              <a:spcBef>
                <a:spcPct val="50000"/>
              </a:spcBef>
              <a:buFontTx/>
              <a:buNone/>
            </a:pPr>
            <a:r>
              <a:rPr lang="en-US" altLang="en-US" sz="5000" b="1">
                <a:solidFill>
                  <a:srgbClr val="000000"/>
                </a:solidFill>
                <a:cs typeface="Arial" panose="020B0604020202020204" pitchFamily="34" charset="0"/>
              </a:rPr>
              <a:t>Potential Impact of Research</a:t>
            </a:r>
          </a:p>
        </p:txBody>
      </p:sp>
      <p:sp>
        <p:nvSpPr>
          <p:cNvPr id="4110" name="TextBox 71"/>
          <p:cNvSpPr txBox="1">
            <a:spLocks noChangeArrowheads="1"/>
          </p:cNvSpPr>
          <p:nvPr/>
        </p:nvSpPr>
        <p:spPr bwMode="auto">
          <a:xfrm>
            <a:off x="15679897" y="31789577"/>
            <a:ext cx="12959999"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9700">
                <a:solidFill>
                  <a:schemeClr val="tx1"/>
                </a:solidFill>
                <a:latin typeface="Arial" panose="020B0604020202020204" pitchFamily="34" charset="0"/>
              </a:defRPr>
            </a:lvl1pPr>
            <a:lvl2pPr marL="742950" indent="-285750">
              <a:spcBef>
                <a:spcPct val="20000"/>
              </a:spcBef>
              <a:buChar char="–"/>
              <a:defRPr sz="8500">
                <a:solidFill>
                  <a:schemeClr val="tx1"/>
                </a:solidFill>
                <a:latin typeface="Arial" panose="020B0604020202020204" pitchFamily="34" charset="0"/>
              </a:defRPr>
            </a:lvl2pPr>
            <a:lvl3pPr marL="1143000" indent="-228600">
              <a:spcBef>
                <a:spcPct val="20000"/>
              </a:spcBef>
              <a:buChar char="•"/>
              <a:defRPr sz="7300">
                <a:solidFill>
                  <a:schemeClr val="tx1"/>
                </a:solidFill>
                <a:latin typeface="Arial" panose="020B0604020202020204" pitchFamily="34" charset="0"/>
              </a:defRPr>
            </a:lvl3pPr>
            <a:lvl4pPr marL="1600200" indent="-228600">
              <a:spcBef>
                <a:spcPct val="20000"/>
              </a:spcBef>
              <a:buChar char="–"/>
              <a:defRPr sz="6000">
                <a:solidFill>
                  <a:schemeClr val="tx1"/>
                </a:solidFill>
                <a:latin typeface="Arial" panose="020B0604020202020204" pitchFamily="34" charset="0"/>
              </a:defRPr>
            </a:lvl4pPr>
            <a:lvl5pPr marL="2057400" indent="-228600">
              <a:spcBef>
                <a:spcPct val="20000"/>
              </a:spcBef>
              <a:buChar char="»"/>
              <a:defRPr sz="6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6000">
                <a:solidFill>
                  <a:schemeClr val="tx1"/>
                </a:solidFill>
                <a:latin typeface="Arial" panose="020B0604020202020204" pitchFamily="34" charset="0"/>
              </a:defRPr>
            </a:lvl9pPr>
          </a:lstStyle>
          <a:p>
            <a:pPr algn="just" eaLnBrk="1" hangingPunct="1">
              <a:spcBef>
                <a:spcPct val="0"/>
              </a:spcBef>
              <a:buFontTx/>
              <a:buNone/>
            </a:pPr>
            <a:r>
              <a:rPr lang="en-US" altLang="en-US" sz="3400" dirty="0"/>
              <a:t>Lifestyle or Non-communicable diseases (NCDs) account for 71% of global deaths and has grown from 0.9 billion in 2018 to 1.06 </a:t>
            </a:r>
          </a:p>
          <a:p>
            <a:pPr algn="just" eaLnBrk="1" hangingPunct="1">
              <a:spcBef>
                <a:spcPct val="0"/>
              </a:spcBef>
              <a:buFontTx/>
              <a:buNone/>
            </a:pPr>
            <a:r>
              <a:rPr lang="en-US" altLang="en-US" sz="3400" dirty="0"/>
              <a:t>billion in 2022. Although morbidity and mortality from NCDs mainly occur in adulthood but exposure to risk factors begins in early life.</a:t>
            </a:r>
          </a:p>
          <a:p>
            <a:pPr algn="just" eaLnBrk="1" hangingPunct="1">
              <a:spcBef>
                <a:spcPct val="0"/>
              </a:spcBef>
              <a:buFontTx/>
              <a:buNone/>
            </a:pPr>
            <a:endParaRPr lang="en-US" altLang="en-US" sz="3400" dirty="0"/>
          </a:p>
          <a:p>
            <a:pPr algn="just" eaLnBrk="1" hangingPunct="1">
              <a:spcBef>
                <a:spcPct val="0"/>
              </a:spcBef>
              <a:buFontTx/>
              <a:buNone/>
            </a:pPr>
            <a:r>
              <a:rPr lang="en-US" altLang="en-US" sz="3400" dirty="0"/>
              <a:t>The roots to any of these disease start at lungs. And measuring lung capacity can be an adequate measure of any disease detection. Facilitating same at a lower cost and from the comfort of user’s home and including this as a lifestyle device can be a possible solution for early diagnosis of most of these problems.</a:t>
            </a:r>
          </a:p>
        </p:txBody>
      </p:sp>
      <p:sp>
        <p:nvSpPr>
          <p:cNvPr id="4120" name="Text Box 77"/>
          <p:cNvSpPr txBox="1">
            <a:spLocks noChangeArrowheads="1"/>
          </p:cNvSpPr>
          <p:nvPr/>
        </p:nvSpPr>
        <p:spPr bwMode="auto">
          <a:xfrm>
            <a:off x="15753870" y="37498230"/>
            <a:ext cx="12960000" cy="874855"/>
          </a:xfrm>
          <a:prstGeom prst="rect">
            <a:avLst/>
          </a:prstGeom>
          <a:gradFill rotWithShape="1">
            <a:gsLst>
              <a:gs pos="0">
                <a:srgbClr val="C4E0F9"/>
              </a:gs>
              <a:gs pos="35001">
                <a:srgbClr val="D5E8FB"/>
              </a:gs>
              <a:gs pos="100000">
                <a:srgbClr val="EEF6FE"/>
              </a:gs>
            </a:gsLst>
            <a:lin ang="16200000" scaled="1"/>
          </a:gradFill>
          <a:ln w="9525" algn="ctr">
            <a:solidFill>
              <a:srgbClr val="9AB4C9"/>
            </a:solidFill>
            <a:miter lim="800000"/>
            <a:headEnd/>
            <a:tailEnd/>
          </a:ln>
          <a:effectLst>
            <a:outerShdw dist="20000" dir="5400000" rotWithShape="0">
              <a:srgbClr val="808080">
                <a:alpha val="37999"/>
              </a:srgbClr>
            </a:outerShdw>
          </a:effectLst>
        </p:spPr>
        <p:txBody>
          <a:bodyPr>
            <a:spAutoFit/>
          </a:bodyPr>
          <a:lstStyle>
            <a:lvl1pPr defTabSz="2782888">
              <a:spcBef>
                <a:spcPct val="20000"/>
              </a:spcBef>
              <a:buChar char="•"/>
              <a:defRPr sz="9700">
                <a:solidFill>
                  <a:schemeClr val="tx1"/>
                </a:solidFill>
                <a:latin typeface="Arial" panose="020B0604020202020204" pitchFamily="34" charset="0"/>
              </a:defRPr>
            </a:lvl1pPr>
            <a:lvl2pPr marL="742950" indent="-285750" defTabSz="2782888">
              <a:spcBef>
                <a:spcPct val="20000"/>
              </a:spcBef>
              <a:buChar char="–"/>
              <a:defRPr sz="8500">
                <a:solidFill>
                  <a:schemeClr val="tx1"/>
                </a:solidFill>
                <a:latin typeface="Arial" panose="020B0604020202020204" pitchFamily="34" charset="0"/>
              </a:defRPr>
            </a:lvl2pPr>
            <a:lvl3pPr marL="1143000" indent="-228600" defTabSz="2782888">
              <a:spcBef>
                <a:spcPct val="20000"/>
              </a:spcBef>
              <a:buChar char="•"/>
              <a:defRPr sz="7300">
                <a:solidFill>
                  <a:schemeClr val="tx1"/>
                </a:solidFill>
                <a:latin typeface="Arial" panose="020B0604020202020204" pitchFamily="34" charset="0"/>
              </a:defRPr>
            </a:lvl3pPr>
            <a:lvl4pPr marL="1600200" indent="-228600" defTabSz="2782888">
              <a:spcBef>
                <a:spcPct val="20000"/>
              </a:spcBef>
              <a:buChar char="–"/>
              <a:defRPr sz="6000">
                <a:solidFill>
                  <a:schemeClr val="tx1"/>
                </a:solidFill>
                <a:latin typeface="Arial" panose="020B0604020202020204" pitchFamily="34" charset="0"/>
              </a:defRPr>
            </a:lvl4pPr>
            <a:lvl5pPr marL="2057400" indent="-228600" defTabSz="2782888">
              <a:spcBef>
                <a:spcPct val="20000"/>
              </a:spcBef>
              <a:buChar char="»"/>
              <a:defRPr sz="6000">
                <a:solidFill>
                  <a:schemeClr val="tx1"/>
                </a:solidFill>
                <a:latin typeface="Arial" panose="020B0604020202020204" pitchFamily="34" charset="0"/>
              </a:defRPr>
            </a:lvl5pPr>
            <a:lvl6pPr marL="25146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9pPr>
          </a:lstStyle>
          <a:p>
            <a:pPr algn="ctr" eaLnBrk="1" hangingPunct="1">
              <a:spcBef>
                <a:spcPct val="50000"/>
              </a:spcBef>
              <a:buFontTx/>
              <a:buNone/>
            </a:pPr>
            <a:r>
              <a:rPr lang="en-US" altLang="en-US" sz="5000" b="1" dirty="0">
                <a:solidFill>
                  <a:srgbClr val="000000"/>
                </a:solidFill>
                <a:cs typeface="Arial" panose="020B0604020202020204" pitchFamily="34" charset="0"/>
              </a:rPr>
              <a:t>References</a:t>
            </a:r>
          </a:p>
        </p:txBody>
      </p:sp>
      <p:sp>
        <p:nvSpPr>
          <p:cNvPr id="4128" name="TextBox 31"/>
          <p:cNvSpPr txBox="1">
            <a:spLocks noChangeArrowheads="1"/>
          </p:cNvSpPr>
          <p:nvPr/>
        </p:nvSpPr>
        <p:spPr bwMode="auto">
          <a:xfrm>
            <a:off x="1561126" y="14947530"/>
            <a:ext cx="12959999" cy="794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9700">
                <a:solidFill>
                  <a:schemeClr val="tx1"/>
                </a:solidFill>
                <a:latin typeface="Arial" panose="020B0604020202020204" pitchFamily="34" charset="0"/>
              </a:defRPr>
            </a:lvl1pPr>
            <a:lvl2pPr marL="742950" indent="-285750">
              <a:spcBef>
                <a:spcPct val="20000"/>
              </a:spcBef>
              <a:buChar char="–"/>
              <a:defRPr sz="8500">
                <a:solidFill>
                  <a:schemeClr val="tx1"/>
                </a:solidFill>
                <a:latin typeface="Arial" panose="020B0604020202020204" pitchFamily="34" charset="0"/>
              </a:defRPr>
            </a:lvl2pPr>
            <a:lvl3pPr marL="1143000" indent="-228600">
              <a:spcBef>
                <a:spcPct val="20000"/>
              </a:spcBef>
              <a:buChar char="•"/>
              <a:defRPr sz="7300">
                <a:solidFill>
                  <a:schemeClr val="tx1"/>
                </a:solidFill>
                <a:latin typeface="Arial" panose="020B0604020202020204" pitchFamily="34" charset="0"/>
              </a:defRPr>
            </a:lvl3pPr>
            <a:lvl4pPr marL="1600200" indent="-228600">
              <a:spcBef>
                <a:spcPct val="20000"/>
              </a:spcBef>
              <a:buChar char="–"/>
              <a:defRPr sz="6000">
                <a:solidFill>
                  <a:schemeClr val="tx1"/>
                </a:solidFill>
                <a:latin typeface="Arial" panose="020B0604020202020204" pitchFamily="34" charset="0"/>
              </a:defRPr>
            </a:lvl4pPr>
            <a:lvl5pPr marL="2057400" indent="-228600">
              <a:spcBef>
                <a:spcPct val="20000"/>
              </a:spcBef>
              <a:buChar char="»"/>
              <a:defRPr sz="6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6000">
                <a:solidFill>
                  <a:schemeClr val="tx1"/>
                </a:solidFill>
                <a:latin typeface="Arial" panose="020B0604020202020204" pitchFamily="34" charset="0"/>
              </a:defRPr>
            </a:lvl9pPr>
          </a:lstStyle>
          <a:p>
            <a:pPr algn="just" eaLnBrk="1" hangingPunct="1">
              <a:spcBef>
                <a:spcPct val="0"/>
              </a:spcBef>
              <a:buNone/>
            </a:pPr>
            <a:r>
              <a:rPr lang="en-US" altLang="en-US" sz="3400"/>
              <a:t>The components </a:t>
            </a:r>
            <a:r>
              <a:rPr lang="en-US" altLang="en-US" sz="3400" dirty="0"/>
              <a:t>were </a:t>
            </a:r>
            <a:r>
              <a:rPr lang="en-US" altLang="en-US" sz="3400"/>
              <a:t>linked according to </a:t>
            </a:r>
            <a:r>
              <a:rPr lang="en-US" altLang="en-US" sz="3400" dirty="0"/>
              <a:t>the </a:t>
            </a:r>
            <a:r>
              <a:rPr lang="en-US" altLang="en-US" sz="3400"/>
              <a:t>circuit diagram given in Figure 1. The outer casing </a:t>
            </a:r>
            <a:r>
              <a:rPr lang="en-US" altLang="en-US" sz="3400" dirty="0"/>
              <a:t>was </a:t>
            </a:r>
            <a:r>
              <a:rPr lang="en-US" altLang="en-US" sz="3400"/>
              <a:t>3D printed</a:t>
            </a:r>
            <a:r>
              <a:rPr lang="en-US" altLang="en-US" sz="3400" dirty="0"/>
              <a:t>. The </a:t>
            </a:r>
            <a:r>
              <a:rPr lang="en-US" altLang="en-US" sz="3400"/>
              <a:t>material selected was PLA, a biodegradable material made of plant starch</a:t>
            </a:r>
            <a:r>
              <a:rPr lang="en-US" altLang="en-US" sz="3400" dirty="0"/>
              <a:t>.</a:t>
            </a:r>
            <a:r>
              <a:rPr lang="en-US" altLang="en-US" sz="3400"/>
              <a:t> </a:t>
            </a:r>
            <a:r>
              <a:rPr lang="en-US" altLang="en-US" sz="3400" dirty="0"/>
              <a:t>The </a:t>
            </a:r>
            <a:r>
              <a:rPr lang="en-US" altLang="en-US" sz="3400"/>
              <a:t>digital spirometer was calibrated with a </a:t>
            </a:r>
            <a:r>
              <a:rPr lang="en-US" altLang="en-US" sz="3400" err="1"/>
              <a:t>Romsons</a:t>
            </a:r>
            <a:r>
              <a:rPr lang="en-US" altLang="en-US" sz="3400"/>
              <a:t> </a:t>
            </a:r>
            <a:r>
              <a:rPr lang="en-US" altLang="en-US" sz="3400" err="1"/>
              <a:t>Breazer</a:t>
            </a:r>
            <a:r>
              <a:rPr lang="en-US" altLang="en-US" sz="3400"/>
              <a:t> 5000 Respirometer</a:t>
            </a:r>
            <a:r>
              <a:rPr lang="en-US" altLang="en-US" sz="3400" dirty="0"/>
              <a:t>, and the trendline equation</a:t>
            </a:r>
            <a:r>
              <a:rPr lang="en-US" altLang="en-US" sz="3400"/>
              <a:t> was added into the Arduino code</a:t>
            </a:r>
            <a:r>
              <a:rPr lang="en-US" altLang="en-US" sz="3400" dirty="0"/>
              <a:t>.</a:t>
            </a:r>
            <a:r>
              <a:rPr lang="en-US" altLang="en-US" sz="3400"/>
              <a:t> An Android application was made, that can connect </a:t>
            </a:r>
            <a:r>
              <a:rPr lang="en-US" altLang="en-US" sz="3400" dirty="0"/>
              <a:t>to the </a:t>
            </a:r>
            <a:r>
              <a:rPr lang="en-US" altLang="en-US" sz="3400"/>
              <a:t>spirometer via </a:t>
            </a:r>
            <a:r>
              <a:rPr lang="en-US" altLang="en-US" sz="3400" dirty="0"/>
              <a:t>Bluetooth.</a:t>
            </a:r>
            <a:r>
              <a:rPr lang="en-US" altLang="en-US" sz="3400"/>
              <a:t> Figure 2 provides a flowchart for the working of the device and app.</a:t>
            </a:r>
          </a:p>
          <a:p>
            <a:pPr algn="just" eaLnBrk="1" hangingPunct="1">
              <a:spcBef>
                <a:spcPct val="0"/>
              </a:spcBef>
              <a:buNone/>
            </a:pPr>
            <a:endParaRPr lang="en-US" altLang="en-US" sz="3400" dirty="0"/>
          </a:p>
          <a:p>
            <a:pPr algn="just" eaLnBrk="1" hangingPunct="1">
              <a:spcBef>
                <a:spcPct val="0"/>
              </a:spcBef>
              <a:buNone/>
            </a:pPr>
            <a:r>
              <a:rPr lang="en-US" altLang="en-US" sz="3400" dirty="0"/>
              <a:t>The Forced Vital Capacity (FVC) is being calculated. Equations based on gender, age and height were taken as follows:</a:t>
            </a:r>
          </a:p>
          <a:p>
            <a:pPr marL="514350" indent="-514350" algn="just" eaLnBrk="1" hangingPunct="1">
              <a:spcBef>
                <a:spcPct val="0"/>
              </a:spcBef>
              <a:buFont typeface="+mj-lt"/>
              <a:buAutoNum type="arabicPeriod"/>
            </a:pPr>
            <a:r>
              <a:rPr lang="en-US" altLang="en-US" sz="3400" dirty="0"/>
              <a:t>For males, Predicted FVC = –4.129 + (–0.0214 x age) + (0.0522 x height) (SEE = 0.422; R</a:t>
            </a:r>
            <a:r>
              <a:rPr lang="en-US" altLang="en-US" sz="3400" baseline="30000" dirty="0"/>
              <a:t>2</a:t>
            </a:r>
            <a:r>
              <a:rPr lang="en-US" altLang="en-US" sz="3400" dirty="0"/>
              <a:t> = 0.52) [2]</a:t>
            </a:r>
          </a:p>
          <a:p>
            <a:pPr marL="514350" indent="-514350" algn="just" eaLnBrk="1" hangingPunct="1">
              <a:spcBef>
                <a:spcPct val="0"/>
              </a:spcBef>
              <a:buFont typeface="+mj-lt"/>
              <a:buAutoNum type="arabicPeriod"/>
            </a:pPr>
            <a:r>
              <a:rPr lang="en-US" altLang="en-US" sz="3400" dirty="0"/>
              <a:t>For females, Predicted FVC = –0.902 + (–0.025 x age) + (0.027 x height) (SEE = 0.310; R</a:t>
            </a:r>
            <a:r>
              <a:rPr lang="en-US" altLang="en-US" sz="3400" baseline="30000" dirty="0"/>
              <a:t>2</a:t>
            </a:r>
            <a:r>
              <a:rPr lang="en-US" altLang="en-US" sz="3400" dirty="0"/>
              <a:t> = 0.52) [2]</a:t>
            </a:r>
          </a:p>
        </p:txBody>
      </p:sp>
      <p:pic>
        <p:nvPicPr>
          <p:cNvPr id="2" name="Picture 1">
            <a:extLst>
              <a:ext uri="{FF2B5EF4-FFF2-40B4-BE49-F238E27FC236}">
                <a16:creationId xmlns:a16="http://schemas.microsoft.com/office/drawing/2014/main" id="{6E736017-E991-576D-D256-262BD6790402}"/>
              </a:ext>
            </a:extLst>
          </p:cNvPr>
          <p:cNvPicPr>
            <a:picLocks noChangeAspect="1"/>
          </p:cNvPicPr>
          <p:nvPr/>
        </p:nvPicPr>
        <p:blipFill>
          <a:blip r:embed="rId3"/>
          <a:stretch>
            <a:fillRect/>
          </a:stretch>
        </p:blipFill>
        <p:spPr>
          <a:xfrm>
            <a:off x="15753870" y="12985739"/>
            <a:ext cx="8945845" cy="6529132"/>
          </a:xfrm>
          <a:prstGeom prst="rect">
            <a:avLst/>
          </a:prstGeom>
          <a:ln>
            <a:noFill/>
          </a:ln>
        </p:spPr>
      </p:pic>
      <p:pic>
        <p:nvPicPr>
          <p:cNvPr id="5" name="Picture 4" descr="Diagram, schematic&#10;&#10;Description automatically generated">
            <a:extLst>
              <a:ext uri="{FF2B5EF4-FFF2-40B4-BE49-F238E27FC236}">
                <a16:creationId xmlns:a16="http://schemas.microsoft.com/office/drawing/2014/main" id="{62B97B3C-FF28-6816-3BC6-FB3D097225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919" y="22887457"/>
            <a:ext cx="7162800" cy="5943600"/>
          </a:xfrm>
          <a:prstGeom prst="rect">
            <a:avLst/>
          </a:prstGeom>
        </p:spPr>
      </p:pic>
      <p:pic>
        <p:nvPicPr>
          <p:cNvPr id="7" name="Picture 6" descr="Diagram&#10;&#10;Description automatically generated">
            <a:extLst>
              <a:ext uri="{FF2B5EF4-FFF2-40B4-BE49-F238E27FC236}">
                <a16:creationId xmlns:a16="http://schemas.microsoft.com/office/drawing/2014/main" id="{1B80E31B-F3DF-6F41-F386-FD9CCA3A36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5317" y="29818459"/>
            <a:ext cx="12811616" cy="7818165"/>
          </a:xfrm>
          <a:prstGeom prst="rect">
            <a:avLst/>
          </a:prstGeom>
        </p:spPr>
      </p:pic>
      <p:pic>
        <p:nvPicPr>
          <p:cNvPr id="9" name="Picture 8" descr="Logo&#10;&#10;Description automatically generated">
            <a:extLst>
              <a:ext uri="{FF2B5EF4-FFF2-40B4-BE49-F238E27FC236}">
                <a16:creationId xmlns:a16="http://schemas.microsoft.com/office/drawing/2014/main" id="{FAFE6F30-5DF3-CA79-FBDC-725A675E8E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1127" y="657901"/>
            <a:ext cx="3924536" cy="3924536"/>
          </a:xfrm>
          <a:prstGeom prst="rect">
            <a:avLst/>
          </a:prstGeom>
        </p:spPr>
      </p:pic>
      <p:sp>
        <p:nvSpPr>
          <p:cNvPr id="43" name="TextBox 31">
            <a:extLst>
              <a:ext uri="{FF2B5EF4-FFF2-40B4-BE49-F238E27FC236}">
                <a16:creationId xmlns:a16="http://schemas.microsoft.com/office/drawing/2014/main" id="{60A80F26-DEE2-4B6B-9F04-BDB7DBB7C079}"/>
              </a:ext>
            </a:extLst>
          </p:cNvPr>
          <p:cNvSpPr txBox="1">
            <a:spLocks noChangeArrowheads="1"/>
          </p:cNvSpPr>
          <p:nvPr/>
        </p:nvSpPr>
        <p:spPr bwMode="auto">
          <a:xfrm>
            <a:off x="1709509" y="37824800"/>
            <a:ext cx="1281161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9700">
                <a:solidFill>
                  <a:schemeClr val="tx1"/>
                </a:solidFill>
                <a:latin typeface="Arial" panose="020B0604020202020204" pitchFamily="34" charset="0"/>
              </a:defRPr>
            </a:lvl1pPr>
            <a:lvl2pPr marL="742950" indent="-285750">
              <a:spcBef>
                <a:spcPct val="20000"/>
              </a:spcBef>
              <a:buChar char="–"/>
              <a:defRPr sz="8500">
                <a:solidFill>
                  <a:schemeClr val="tx1"/>
                </a:solidFill>
                <a:latin typeface="Arial" panose="020B0604020202020204" pitchFamily="34" charset="0"/>
              </a:defRPr>
            </a:lvl2pPr>
            <a:lvl3pPr marL="1143000" indent="-228600">
              <a:spcBef>
                <a:spcPct val="20000"/>
              </a:spcBef>
              <a:buChar char="•"/>
              <a:defRPr sz="7300">
                <a:solidFill>
                  <a:schemeClr val="tx1"/>
                </a:solidFill>
                <a:latin typeface="Arial" panose="020B0604020202020204" pitchFamily="34" charset="0"/>
              </a:defRPr>
            </a:lvl3pPr>
            <a:lvl4pPr marL="1600200" indent="-228600">
              <a:spcBef>
                <a:spcPct val="20000"/>
              </a:spcBef>
              <a:buChar char="–"/>
              <a:defRPr sz="6000">
                <a:solidFill>
                  <a:schemeClr val="tx1"/>
                </a:solidFill>
                <a:latin typeface="Arial" panose="020B0604020202020204" pitchFamily="34" charset="0"/>
              </a:defRPr>
            </a:lvl4pPr>
            <a:lvl5pPr marL="2057400" indent="-228600">
              <a:spcBef>
                <a:spcPct val="20000"/>
              </a:spcBef>
              <a:buChar char="»"/>
              <a:defRPr sz="6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6000">
                <a:solidFill>
                  <a:schemeClr val="tx1"/>
                </a:solidFill>
                <a:latin typeface="Arial" panose="020B0604020202020204" pitchFamily="34" charset="0"/>
              </a:defRPr>
            </a:lvl9pPr>
          </a:lstStyle>
          <a:p>
            <a:pPr algn="ctr" eaLnBrk="1" hangingPunct="1">
              <a:spcBef>
                <a:spcPct val="0"/>
              </a:spcBef>
              <a:buFontTx/>
              <a:buNone/>
            </a:pPr>
            <a:r>
              <a:rPr lang="en-US" altLang="en-US" sz="2800" i="1"/>
              <a:t>Figure 2: Flowchart showing working of the device and app. Note: Green refers to the spirometer, blue refers to the Android app.</a:t>
            </a:r>
          </a:p>
        </p:txBody>
      </p:sp>
      <p:sp>
        <p:nvSpPr>
          <p:cNvPr id="44" name="TextBox 31">
            <a:extLst>
              <a:ext uri="{FF2B5EF4-FFF2-40B4-BE49-F238E27FC236}">
                <a16:creationId xmlns:a16="http://schemas.microsoft.com/office/drawing/2014/main" id="{EE30F0D3-9E17-92E0-E248-7856209BE4CD}"/>
              </a:ext>
            </a:extLst>
          </p:cNvPr>
          <p:cNvSpPr txBox="1">
            <a:spLocks noChangeArrowheads="1"/>
          </p:cNvSpPr>
          <p:nvPr/>
        </p:nvSpPr>
        <p:spPr bwMode="auto">
          <a:xfrm>
            <a:off x="1561126" y="28831057"/>
            <a:ext cx="128116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9700">
                <a:solidFill>
                  <a:schemeClr val="tx1"/>
                </a:solidFill>
                <a:latin typeface="Arial" panose="020B0604020202020204" pitchFamily="34" charset="0"/>
              </a:defRPr>
            </a:lvl1pPr>
            <a:lvl2pPr marL="742950" indent="-285750">
              <a:spcBef>
                <a:spcPct val="20000"/>
              </a:spcBef>
              <a:buChar char="–"/>
              <a:defRPr sz="8500">
                <a:solidFill>
                  <a:schemeClr val="tx1"/>
                </a:solidFill>
                <a:latin typeface="Arial" panose="020B0604020202020204" pitchFamily="34" charset="0"/>
              </a:defRPr>
            </a:lvl2pPr>
            <a:lvl3pPr marL="1143000" indent="-228600">
              <a:spcBef>
                <a:spcPct val="20000"/>
              </a:spcBef>
              <a:buChar char="•"/>
              <a:defRPr sz="7300">
                <a:solidFill>
                  <a:schemeClr val="tx1"/>
                </a:solidFill>
                <a:latin typeface="Arial" panose="020B0604020202020204" pitchFamily="34" charset="0"/>
              </a:defRPr>
            </a:lvl3pPr>
            <a:lvl4pPr marL="1600200" indent="-228600">
              <a:spcBef>
                <a:spcPct val="20000"/>
              </a:spcBef>
              <a:buChar char="–"/>
              <a:defRPr sz="6000">
                <a:solidFill>
                  <a:schemeClr val="tx1"/>
                </a:solidFill>
                <a:latin typeface="Arial" panose="020B0604020202020204" pitchFamily="34" charset="0"/>
              </a:defRPr>
            </a:lvl4pPr>
            <a:lvl5pPr marL="2057400" indent="-228600">
              <a:spcBef>
                <a:spcPct val="20000"/>
              </a:spcBef>
              <a:buChar char="»"/>
              <a:defRPr sz="6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6000">
                <a:solidFill>
                  <a:schemeClr val="tx1"/>
                </a:solidFill>
                <a:latin typeface="Arial" panose="020B0604020202020204" pitchFamily="34" charset="0"/>
              </a:defRPr>
            </a:lvl9pPr>
          </a:lstStyle>
          <a:p>
            <a:pPr algn="ctr" eaLnBrk="1" hangingPunct="1">
              <a:spcBef>
                <a:spcPct val="0"/>
              </a:spcBef>
              <a:buFontTx/>
              <a:buNone/>
            </a:pPr>
            <a:r>
              <a:rPr lang="en-US" altLang="en-US" sz="2800" i="1"/>
              <a:t>Figure 1: Circuit diagram of the digital spirometer</a:t>
            </a:r>
          </a:p>
        </p:txBody>
      </p:sp>
      <p:sp>
        <p:nvSpPr>
          <p:cNvPr id="45" name="TextBox 31">
            <a:extLst>
              <a:ext uri="{FF2B5EF4-FFF2-40B4-BE49-F238E27FC236}">
                <a16:creationId xmlns:a16="http://schemas.microsoft.com/office/drawing/2014/main" id="{3D5814D5-BA41-B55C-FB98-3D3EADB34579}"/>
              </a:ext>
            </a:extLst>
          </p:cNvPr>
          <p:cNvSpPr txBox="1">
            <a:spLocks noChangeArrowheads="1"/>
          </p:cNvSpPr>
          <p:nvPr/>
        </p:nvSpPr>
        <p:spPr bwMode="auto">
          <a:xfrm>
            <a:off x="15753870" y="19554605"/>
            <a:ext cx="89458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9700">
                <a:solidFill>
                  <a:schemeClr val="tx1"/>
                </a:solidFill>
                <a:latin typeface="Arial" panose="020B0604020202020204" pitchFamily="34" charset="0"/>
              </a:defRPr>
            </a:lvl1pPr>
            <a:lvl2pPr marL="742950" indent="-285750">
              <a:spcBef>
                <a:spcPct val="20000"/>
              </a:spcBef>
              <a:buChar char="–"/>
              <a:defRPr sz="8500">
                <a:solidFill>
                  <a:schemeClr val="tx1"/>
                </a:solidFill>
                <a:latin typeface="Arial" panose="020B0604020202020204" pitchFamily="34" charset="0"/>
              </a:defRPr>
            </a:lvl2pPr>
            <a:lvl3pPr marL="1143000" indent="-228600">
              <a:spcBef>
                <a:spcPct val="20000"/>
              </a:spcBef>
              <a:buChar char="•"/>
              <a:defRPr sz="7300">
                <a:solidFill>
                  <a:schemeClr val="tx1"/>
                </a:solidFill>
                <a:latin typeface="Arial" panose="020B0604020202020204" pitchFamily="34" charset="0"/>
              </a:defRPr>
            </a:lvl3pPr>
            <a:lvl4pPr marL="1600200" indent="-228600">
              <a:spcBef>
                <a:spcPct val="20000"/>
              </a:spcBef>
              <a:buChar char="–"/>
              <a:defRPr sz="6000">
                <a:solidFill>
                  <a:schemeClr val="tx1"/>
                </a:solidFill>
                <a:latin typeface="Arial" panose="020B0604020202020204" pitchFamily="34" charset="0"/>
              </a:defRPr>
            </a:lvl4pPr>
            <a:lvl5pPr marL="2057400" indent="-228600">
              <a:spcBef>
                <a:spcPct val="20000"/>
              </a:spcBef>
              <a:buChar char="»"/>
              <a:defRPr sz="6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6000">
                <a:solidFill>
                  <a:schemeClr val="tx1"/>
                </a:solidFill>
                <a:latin typeface="Arial" panose="020B0604020202020204" pitchFamily="34" charset="0"/>
              </a:defRPr>
            </a:lvl9pPr>
          </a:lstStyle>
          <a:p>
            <a:pPr algn="ctr" eaLnBrk="1" hangingPunct="1">
              <a:spcBef>
                <a:spcPct val="0"/>
              </a:spcBef>
              <a:buFontTx/>
              <a:buNone/>
            </a:pPr>
            <a:r>
              <a:rPr lang="en-US" altLang="en-US" sz="2800" i="1"/>
              <a:t>Figure 3: Device calibration with trendline</a:t>
            </a:r>
          </a:p>
        </p:txBody>
      </p:sp>
      <p:sp>
        <p:nvSpPr>
          <p:cNvPr id="24" name="TextBox 71">
            <a:extLst>
              <a:ext uri="{FF2B5EF4-FFF2-40B4-BE49-F238E27FC236}">
                <a16:creationId xmlns:a16="http://schemas.microsoft.com/office/drawing/2014/main" id="{BD6FD409-1336-B485-6494-C534D01ADCB4}"/>
              </a:ext>
            </a:extLst>
          </p:cNvPr>
          <p:cNvSpPr txBox="1">
            <a:spLocks noChangeArrowheads="1"/>
          </p:cNvSpPr>
          <p:nvPr/>
        </p:nvSpPr>
        <p:spPr bwMode="auto">
          <a:xfrm>
            <a:off x="15753871" y="38459947"/>
            <a:ext cx="12960000"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9700">
                <a:solidFill>
                  <a:schemeClr val="tx1"/>
                </a:solidFill>
                <a:latin typeface="Arial" panose="020B0604020202020204" pitchFamily="34" charset="0"/>
              </a:defRPr>
            </a:lvl1pPr>
            <a:lvl2pPr marL="742950" indent="-285750">
              <a:spcBef>
                <a:spcPct val="20000"/>
              </a:spcBef>
              <a:buChar char="–"/>
              <a:defRPr sz="8500">
                <a:solidFill>
                  <a:schemeClr val="tx1"/>
                </a:solidFill>
                <a:latin typeface="Arial" panose="020B0604020202020204" pitchFamily="34" charset="0"/>
              </a:defRPr>
            </a:lvl2pPr>
            <a:lvl3pPr marL="1143000" indent="-228600">
              <a:spcBef>
                <a:spcPct val="20000"/>
              </a:spcBef>
              <a:buChar char="•"/>
              <a:defRPr sz="7300">
                <a:solidFill>
                  <a:schemeClr val="tx1"/>
                </a:solidFill>
                <a:latin typeface="Arial" panose="020B0604020202020204" pitchFamily="34" charset="0"/>
              </a:defRPr>
            </a:lvl3pPr>
            <a:lvl4pPr marL="1600200" indent="-228600">
              <a:spcBef>
                <a:spcPct val="20000"/>
              </a:spcBef>
              <a:buChar char="–"/>
              <a:defRPr sz="6000">
                <a:solidFill>
                  <a:schemeClr val="tx1"/>
                </a:solidFill>
                <a:latin typeface="Arial" panose="020B0604020202020204" pitchFamily="34" charset="0"/>
              </a:defRPr>
            </a:lvl4pPr>
            <a:lvl5pPr marL="2057400" indent="-228600">
              <a:spcBef>
                <a:spcPct val="20000"/>
              </a:spcBef>
              <a:buChar char="»"/>
              <a:defRPr sz="6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6000">
                <a:solidFill>
                  <a:schemeClr val="tx1"/>
                </a:solidFill>
                <a:latin typeface="Arial" panose="020B0604020202020204" pitchFamily="34" charset="0"/>
              </a:defRPr>
            </a:lvl9pPr>
          </a:lstStyle>
          <a:p>
            <a:pPr algn="just" eaLnBrk="1" hangingPunct="1">
              <a:spcBef>
                <a:spcPct val="0"/>
              </a:spcBef>
              <a:buFontTx/>
              <a:buNone/>
            </a:pPr>
            <a:r>
              <a:rPr lang="en-US" altLang="en-US" sz="3400" b="1" dirty="0">
                <a:cs typeface="Arial" panose="020B0604020202020204" pitchFamily="34" charset="0"/>
              </a:rPr>
              <a:t>[1] </a:t>
            </a:r>
            <a:r>
              <a:rPr lang="en-US" altLang="en-US" sz="3400" dirty="0" err="1">
                <a:cs typeface="Arial" panose="020B0604020202020204" pitchFamily="34" charset="0"/>
              </a:rPr>
              <a:t>Lusuardi</a:t>
            </a:r>
            <a:r>
              <a:rPr lang="en-US" altLang="en-US" sz="3400" dirty="0">
                <a:cs typeface="Arial" panose="020B0604020202020204" pitchFamily="34" charset="0"/>
              </a:rPr>
              <a:t>, M., De Benedetto, F., …, Donner, C. F. (2006). A randomized controlled trial on office spirometry in asthma and COPD in standard general practice. Chest, 129(4), 844–852. https://</a:t>
            </a:r>
            <a:r>
              <a:rPr lang="en-US" altLang="en-US" sz="3400" err="1">
                <a:cs typeface="Arial" panose="020B0604020202020204" pitchFamily="34" charset="0"/>
              </a:rPr>
              <a:t>doi.org</a:t>
            </a:r>
            <a:r>
              <a:rPr lang="en-US" altLang="en-US" sz="3400" dirty="0">
                <a:cs typeface="Arial" panose="020B0604020202020204" pitchFamily="34" charset="0"/>
              </a:rPr>
              <a:t>/10.1378/chest.129.4.844  </a:t>
            </a:r>
          </a:p>
          <a:p>
            <a:pPr algn="just" eaLnBrk="1" hangingPunct="1">
              <a:spcBef>
                <a:spcPct val="0"/>
              </a:spcBef>
              <a:buNone/>
            </a:pPr>
            <a:r>
              <a:rPr lang="en-US" altLang="en-US" sz="3400" b="1" dirty="0"/>
              <a:t>[2]</a:t>
            </a:r>
            <a:r>
              <a:rPr lang="en-US" altLang="en-US" sz="3400" dirty="0"/>
              <a:t> Dasgupta, A., Ghoshal, A., … Sengupta, S. (2015). Reference equation for spirometry interpretation for Eastern India. Lung India, 32(1), 34. doi:10.4103/0970-2113.148443</a:t>
            </a:r>
          </a:p>
        </p:txBody>
      </p:sp>
      <p:pic>
        <p:nvPicPr>
          <p:cNvPr id="10" name="Picture 9" descr="Table&#10;&#10;Description automatically generated">
            <a:extLst>
              <a:ext uri="{FF2B5EF4-FFF2-40B4-BE49-F238E27FC236}">
                <a16:creationId xmlns:a16="http://schemas.microsoft.com/office/drawing/2014/main" id="{76F635C4-0834-3CEE-71FF-45ED9235B02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988021" y="5332302"/>
            <a:ext cx="3725849" cy="6623732"/>
          </a:xfrm>
          <a:prstGeom prst="rect">
            <a:avLst/>
          </a:prstGeom>
        </p:spPr>
      </p:pic>
      <p:sp>
        <p:nvSpPr>
          <p:cNvPr id="29" name="TextBox 31">
            <a:extLst>
              <a:ext uri="{FF2B5EF4-FFF2-40B4-BE49-F238E27FC236}">
                <a16:creationId xmlns:a16="http://schemas.microsoft.com/office/drawing/2014/main" id="{EEE5370B-594E-858C-EB8A-FE74E4857930}"/>
              </a:ext>
            </a:extLst>
          </p:cNvPr>
          <p:cNvSpPr txBox="1">
            <a:spLocks noChangeArrowheads="1"/>
          </p:cNvSpPr>
          <p:nvPr/>
        </p:nvSpPr>
        <p:spPr bwMode="auto">
          <a:xfrm>
            <a:off x="24929431" y="12013275"/>
            <a:ext cx="372584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9700">
                <a:solidFill>
                  <a:schemeClr val="tx1"/>
                </a:solidFill>
                <a:latin typeface="Arial" panose="020B0604020202020204" pitchFamily="34" charset="0"/>
              </a:defRPr>
            </a:lvl1pPr>
            <a:lvl2pPr marL="742950" indent="-285750">
              <a:spcBef>
                <a:spcPct val="20000"/>
              </a:spcBef>
              <a:buChar char="–"/>
              <a:defRPr sz="8500">
                <a:solidFill>
                  <a:schemeClr val="tx1"/>
                </a:solidFill>
                <a:latin typeface="Arial" panose="020B0604020202020204" pitchFamily="34" charset="0"/>
              </a:defRPr>
            </a:lvl2pPr>
            <a:lvl3pPr marL="1143000" indent="-228600">
              <a:spcBef>
                <a:spcPct val="20000"/>
              </a:spcBef>
              <a:buChar char="•"/>
              <a:defRPr sz="7300">
                <a:solidFill>
                  <a:schemeClr val="tx1"/>
                </a:solidFill>
                <a:latin typeface="Arial" panose="020B0604020202020204" pitchFamily="34" charset="0"/>
              </a:defRPr>
            </a:lvl3pPr>
            <a:lvl4pPr marL="1600200" indent="-228600">
              <a:spcBef>
                <a:spcPct val="20000"/>
              </a:spcBef>
              <a:buChar char="–"/>
              <a:defRPr sz="6000">
                <a:solidFill>
                  <a:schemeClr val="tx1"/>
                </a:solidFill>
                <a:latin typeface="Arial" panose="020B0604020202020204" pitchFamily="34" charset="0"/>
              </a:defRPr>
            </a:lvl4pPr>
            <a:lvl5pPr marL="2057400" indent="-228600">
              <a:spcBef>
                <a:spcPct val="20000"/>
              </a:spcBef>
              <a:buChar char="»"/>
              <a:defRPr sz="6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6000">
                <a:solidFill>
                  <a:schemeClr val="tx1"/>
                </a:solidFill>
                <a:latin typeface="Arial" panose="020B0604020202020204" pitchFamily="34" charset="0"/>
              </a:defRPr>
            </a:lvl9pPr>
          </a:lstStyle>
          <a:p>
            <a:pPr algn="ctr" eaLnBrk="1" hangingPunct="1">
              <a:spcBef>
                <a:spcPct val="0"/>
              </a:spcBef>
              <a:buFontTx/>
              <a:buNone/>
            </a:pPr>
            <a:r>
              <a:rPr lang="en-US" altLang="en-US" sz="2800" i="1"/>
              <a:t>Figure 4: App interface</a:t>
            </a:r>
          </a:p>
        </p:txBody>
      </p:sp>
      <p:sp>
        <p:nvSpPr>
          <p:cNvPr id="30" name="Text Box 62">
            <a:extLst>
              <a:ext uri="{FF2B5EF4-FFF2-40B4-BE49-F238E27FC236}">
                <a16:creationId xmlns:a16="http://schemas.microsoft.com/office/drawing/2014/main" id="{74813557-1461-734A-5658-5F247D3716E5}"/>
              </a:ext>
            </a:extLst>
          </p:cNvPr>
          <p:cNvSpPr txBox="1">
            <a:spLocks noChangeArrowheads="1"/>
          </p:cNvSpPr>
          <p:nvPr/>
        </p:nvSpPr>
        <p:spPr bwMode="auto">
          <a:xfrm>
            <a:off x="1561126" y="39321783"/>
            <a:ext cx="12960000" cy="874855"/>
          </a:xfrm>
          <a:prstGeom prst="rect">
            <a:avLst/>
          </a:prstGeom>
          <a:gradFill rotWithShape="1">
            <a:gsLst>
              <a:gs pos="0">
                <a:srgbClr val="C4E0F9"/>
              </a:gs>
              <a:gs pos="35001">
                <a:srgbClr val="D5E8FB"/>
              </a:gs>
              <a:gs pos="100000">
                <a:srgbClr val="EEF6FE"/>
              </a:gs>
            </a:gsLst>
            <a:lin ang="16200000" scaled="1"/>
          </a:gradFill>
          <a:ln w="9525" algn="ctr">
            <a:solidFill>
              <a:srgbClr val="9AB4C9"/>
            </a:solidFill>
            <a:miter lim="800000"/>
            <a:headEnd/>
            <a:tailEnd/>
          </a:ln>
          <a:effectLst>
            <a:outerShdw dist="20000" dir="5400000" rotWithShape="0">
              <a:srgbClr val="808080">
                <a:alpha val="37999"/>
              </a:srgbClr>
            </a:outerShdw>
          </a:effectLst>
        </p:spPr>
        <p:txBody>
          <a:bodyPr>
            <a:spAutoFit/>
          </a:bodyPr>
          <a:lstStyle>
            <a:lvl1pPr defTabSz="2782888">
              <a:spcBef>
                <a:spcPct val="20000"/>
              </a:spcBef>
              <a:buChar char="•"/>
              <a:defRPr sz="9700">
                <a:solidFill>
                  <a:schemeClr val="tx1"/>
                </a:solidFill>
                <a:latin typeface="Arial" panose="020B0604020202020204" pitchFamily="34" charset="0"/>
              </a:defRPr>
            </a:lvl1pPr>
            <a:lvl2pPr marL="742950" indent="-285750" defTabSz="2782888">
              <a:spcBef>
                <a:spcPct val="20000"/>
              </a:spcBef>
              <a:buChar char="–"/>
              <a:defRPr sz="8500">
                <a:solidFill>
                  <a:schemeClr val="tx1"/>
                </a:solidFill>
                <a:latin typeface="Arial" panose="020B0604020202020204" pitchFamily="34" charset="0"/>
              </a:defRPr>
            </a:lvl2pPr>
            <a:lvl3pPr marL="1143000" indent="-228600" defTabSz="2782888">
              <a:spcBef>
                <a:spcPct val="20000"/>
              </a:spcBef>
              <a:buChar char="•"/>
              <a:defRPr sz="7300">
                <a:solidFill>
                  <a:schemeClr val="tx1"/>
                </a:solidFill>
                <a:latin typeface="Arial" panose="020B0604020202020204" pitchFamily="34" charset="0"/>
              </a:defRPr>
            </a:lvl3pPr>
            <a:lvl4pPr marL="1600200" indent="-228600" defTabSz="2782888">
              <a:spcBef>
                <a:spcPct val="20000"/>
              </a:spcBef>
              <a:buChar char="–"/>
              <a:defRPr sz="6000">
                <a:solidFill>
                  <a:schemeClr val="tx1"/>
                </a:solidFill>
                <a:latin typeface="Arial" panose="020B0604020202020204" pitchFamily="34" charset="0"/>
              </a:defRPr>
            </a:lvl4pPr>
            <a:lvl5pPr marL="2057400" indent="-228600" defTabSz="2782888">
              <a:spcBef>
                <a:spcPct val="20000"/>
              </a:spcBef>
              <a:buChar char="»"/>
              <a:defRPr sz="6000">
                <a:solidFill>
                  <a:schemeClr val="tx1"/>
                </a:solidFill>
                <a:latin typeface="Arial" panose="020B0604020202020204" pitchFamily="34" charset="0"/>
              </a:defRPr>
            </a:lvl5pPr>
            <a:lvl6pPr marL="25146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defTabSz="2782888" eaLnBrk="0" fontAlgn="base" hangingPunct="0">
              <a:spcBef>
                <a:spcPct val="20000"/>
              </a:spcBef>
              <a:spcAft>
                <a:spcPct val="0"/>
              </a:spcAft>
              <a:buChar char="»"/>
              <a:defRPr sz="6000">
                <a:solidFill>
                  <a:schemeClr val="tx1"/>
                </a:solidFill>
                <a:latin typeface="Arial" panose="020B0604020202020204" pitchFamily="34" charset="0"/>
              </a:defRPr>
            </a:lvl9pPr>
          </a:lstStyle>
          <a:p>
            <a:pPr algn="ctr" eaLnBrk="1" hangingPunct="1">
              <a:spcBef>
                <a:spcPct val="50000"/>
              </a:spcBef>
              <a:buFontTx/>
              <a:buNone/>
            </a:pPr>
            <a:r>
              <a:rPr lang="en-US" altLang="en-US" sz="5000" b="1">
                <a:solidFill>
                  <a:srgbClr val="000000"/>
                </a:solidFill>
                <a:cs typeface="Arial" panose="020B0604020202020204" pitchFamily="34" charset="0"/>
              </a:rPr>
              <a:t>Results</a:t>
            </a:r>
          </a:p>
        </p:txBody>
      </p:sp>
      <p:sp>
        <p:nvSpPr>
          <p:cNvPr id="33" name="TextBox 71">
            <a:extLst>
              <a:ext uri="{FF2B5EF4-FFF2-40B4-BE49-F238E27FC236}">
                <a16:creationId xmlns:a16="http://schemas.microsoft.com/office/drawing/2014/main" id="{3EA9ABAC-80BC-7B06-6E4C-CB86F2ABB83B}"/>
              </a:ext>
            </a:extLst>
          </p:cNvPr>
          <p:cNvSpPr txBox="1">
            <a:spLocks noChangeArrowheads="1"/>
          </p:cNvSpPr>
          <p:nvPr/>
        </p:nvSpPr>
        <p:spPr bwMode="auto">
          <a:xfrm>
            <a:off x="1561127" y="40447356"/>
            <a:ext cx="12959998"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9700">
                <a:solidFill>
                  <a:schemeClr val="tx1"/>
                </a:solidFill>
                <a:latin typeface="Arial" panose="020B0604020202020204" pitchFamily="34" charset="0"/>
              </a:defRPr>
            </a:lvl1pPr>
            <a:lvl2pPr marL="742950" indent="-285750">
              <a:spcBef>
                <a:spcPct val="20000"/>
              </a:spcBef>
              <a:buChar char="–"/>
              <a:defRPr sz="8500">
                <a:solidFill>
                  <a:schemeClr val="tx1"/>
                </a:solidFill>
                <a:latin typeface="Arial" panose="020B0604020202020204" pitchFamily="34" charset="0"/>
              </a:defRPr>
            </a:lvl2pPr>
            <a:lvl3pPr marL="1143000" indent="-228600">
              <a:spcBef>
                <a:spcPct val="20000"/>
              </a:spcBef>
              <a:buChar char="•"/>
              <a:defRPr sz="7300">
                <a:solidFill>
                  <a:schemeClr val="tx1"/>
                </a:solidFill>
                <a:latin typeface="Arial" panose="020B0604020202020204" pitchFamily="34" charset="0"/>
              </a:defRPr>
            </a:lvl3pPr>
            <a:lvl4pPr marL="1600200" indent="-228600">
              <a:spcBef>
                <a:spcPct val="20000"/>
              </a:spcBef>
              <a:buChar char="–"/>
              <a:defRPr sz="6000">
                <a:solidFill>
                  <a:schemeClr val="tx1"/>
                </a:solidFill>
                <a:latin typeface="Arial" panose="020B0604020202020204" pitchFamily="34" charset="0"/>
              </a:defRPr>
            </a:lvl4pPr>
            <a:lvl5pPr marL="2057400" indent="-228600">
              <a:spcBef>
                <a:spcPct val="20000"/>
              </a:spcBef>
              <a:buChar char="»"/>
              <a:defRPr sz="6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6000">
                <a:solidFill>
                  <a:schemeClr val="tx1"/>
                </a:solidFill>
                <a:latin typeface="Arial" panose="020B0604020202020204" pitchFamily="34" charset="0"/>
              </a:defRPr>
            </a:lvl9pPr>
          </a:lstStyle>
          <a:p>
            <a:pPr algn="just" eaLnBrk="1" hangingPunct="1">
              <a:spcBef>
                <a:spcPct val="0"/>
              </a:spcBef>
              <a:buFontTx/>
              <a:buNone/>
            </a:pPr>
            <a:r>
              <a:rPr lang="en-US" altLang="en-US" sz="3400"/>
              <a:t>Linear trendline gave R</a:t>
            </a:r>
            <a:r>
              <a:rPr lang="en-US" altLang="en-US" sz="3400" baseline="30000"/>
              <a:t>2</a:t>
            </a:r>
            <a:r>
              <a:rPr lang="en-US" altLang="en-US" sz="3400"/>
              <a:t> = 0.9918 and a polynomial trendline of order 6 gave the highest R</a:t>
            </a:r>
            <a:r>
              <a:rPr lang="en-US" altLang="en-US" sz="3400" baseline="30000"/>
              <a:t>2</a:t>
            </a:r>
            <a:r>
              <a:rPr lang="en-US" altLang="en-US" sz="3400"/>
              <a:t> = 0.995. Figure 3 provides the calibration chart. </a:t>
            </a:r>
          </a:p>
        </p:txBody>
      </p:sp>
      <p:pic>
        <p:nvPicPr>
          <p:cNvPr id="20" name="Picture 19" descr="A picture containing dark, black&#10;&#10;Description automatically generated">
            <a:extLst>
              <a:ext uri="{FF2B5EF4-FFF2-40B4-BE49-F238E27FC236}">
                <a16:creationId xmlns:a16="http://schemas.microsoft.com/office/drawing/2014/main" id="{D4B9C0C4-C1DD-871C-7F64-CBB75AA45B37}"/>
              </a:ext>
            </a:extLst>
          </p:cNvPr>
          <p:cNvPicPr>
            <a:picLocks noChangeAspect="1"/>
          </p:cNvPicPr>
          <p:nvPr/>
        </p:nvPicPr>
        <p:blipFill rotWithShape="1">
          <a:blip r:embed="rId8">
            <a:extLst>
              <a:ext uri="{28A0092B-C50C-407E-A947-70E740481C1C}">
                <a14:useLocalDpi xmlns:a14="http://schemas.microsoft.com/office/drawing/2010/main" val="0"/>
              </a:ext>
            </a:extLst>
          </a:blip>
          <a:srcRect l="28201" t="27535" r="28118" b="28362"/>
          <a:stretch/>
        </p:blipFill>
        <p:spPr>
          <a:xfrm>
            <a:off x="24929429" y="13460447"/>
            <a:ext cx="3710467" cy="5667829"/>
          </a:xfrm>
          <a:prstGeom prst="rect">
            <a:avLst/>
          </a:prstGeom>
        </p:spPr>
      </p:pic>
      <p:sp>
        <p:nvSpPr>
          <p:cNvPr id="47" name="TextBox 31">
            <a:extLst>
              <a:ext uri="{FF2B5EF4-FFF2-40B4-BE49-F238E27FC236}">
                <a16:creationId xmlns:a16="http://schemas.microsoft.com/office/drawing/2014/main" id="{42259C89-ECC3-6C70-B9BB-CC184DB03E2F}"/>
              </a:ext>
            </a:extLst>
          </p:cNvPr>
          <p:cNvSpPr txBox="1">
            <a:spLocks noChangeArrowheads="1"/>
          </p:cNvSpPr>
          <p:nvPr/>
        </p:nvSpPr>
        <p:spPr bwMode="auto">
          <a:xfrm>
            <a:off x="24914047" y="19123718"/>
            <a:ext cx="372584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9700">
                <a:solidFill>
                  <a:schemeClr val="tx1"/>
                </a:solidFill>
                <a:latin typeface="Arial" panose="020B0604020202020204" pitchFamily="34" charset="0"/>
              </a:defRPr>
            </a:lvl1pPr>
            <a:lvl2pPr marL="742950" indent="-285750">
              <a:spcBef>
                <a:spcPct val="20000"/>
              </a:spcBef>
              <a:buChar char="–"/>
              <a:defRPr sz="8500">
                <a:solidFill>
                  <a:schemeClr val="tx1"/>
                </a:solidFill>
                <a:latin typeface="Arial" panose="020B0604020202020204" pitchFamily="34" charset="0"/>
              </a:defRPr>
            </a:lvl2pPr>
            <a:lvl3pPr marL="1143000" indent="-228600">
              <a:spcBef>
                <a:spcPct val="20000"/>
              </a:spcBef>
              <a:buChar char="•"/>
              <a:defRPr sz="7300">
                <a:solidFill>
                  <a:schemeClr val="tx1"/>
                </a:solidFill>
                <a:latin typeface="Arial" panose="020B0604020202020204" pitchFamily="34" charset="0"/>
              </a:defRPr>
            </a:lvl3pPr>
            <a:lvl4pPr marL="1600200" indent="-228600">
              <a:spcBef>
                <a:spcPct val="20000"/>
              </a:spcBef>
              <a:buChar char="–"/>
              <a:defRPr sz="6000">
                <a:solidFill>
                  <a:schemeClr val="tx1"/>
                </a:solidFill>
                <a:latin typeface="Arial" panose="020B0604020202020204" pitchFamily="34" charset="0"/>
              </a:defRPr>
            </a:lvl4pPr>
            <a:lvl5pPr marL="2057400" indent="-228600">
              <a:spcBef>
                <a:spcPct val="20000"/>
              </a:spcBef>
              <a:buChar char="»"/>
              <a:defRPr sz="6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6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6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6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6000">
                <a:solidFill>
                  <a:schemeClr val="tx1"/>
                </a:solidFill>
                <a:latin typeface="Arial" panose="020B0604020202020204" pitchFamily="34" charset="0"/>
              </a:defRPr>
            </a:lvl9pPr>
          </a:lstStyle>
          <a:p>
            <a:pPr algn="ctr" eaLnBrk="1" hangingPunct="1">
              <a:spcBef>
                <a:spcPct val="0"/>
              </a:spcBef>
              <a:buFontTx/>
              <a:buNone/>
            </a:pPr>
            <a:r>
              <a:rPr lang="en-US" altLang="en-US" sz="2800" i="1"/>
              <a:t>Figure 5: Spirometer prototype</a:t>
            </a:r>
          </a:p>
        </p:txBody>
      </p:sp>
    </p:spTree>
  </p:cSld>
  <p:clrMapOvr>
    <a:masterClrMapping/>
  </p:clrMapOvr>
</p:sld>
</file>

<file path=ppt/theme/theme1.xml><?xml version="1.0" encoding="utf-8"?>
<a:theme xmlns:a="http://schemas.openxmlformats.org/drawingml/2006/main" name="Default Desig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48050" rtl="0" eaLnBrk="1" fontAlgn="base" latinLnBrk="0" hangingPunct="1">
          <a:lnSpc>
            <a:spcPct val="100000"/>
          </a:lnSpc>
          <a:spcBef>
            <a:spcPct val="0"/>
          </a:spcBef>
          <a:spcAft>
            <a:spcPct val="0"/>
          </a:spcAft>
          <a:buClrTx/>
          <a:buSzTx/>
          <a:buFontTx/>
          <a:buNone/>
          <a:tabLst/>
          <a:defRPr kumimoji="0" lang="en-US" sz="6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48050" rtl="0" eaLnBrk="1" fontAlgn="base" latinLnBrk="0" hangingPunct="1">
          <a:lnSpc>
            <a:spcPct val="100000"/>
          </a:lnSpc>
          <a:spcBef>
            <a:spcPct val="0"/>
          </a:spcBef>
          <a:spcAft>
            <a:spcPct val="0"/>
          </a:spcAft>
          <a:buClrTx/>
          <a:buSzTx/>
          <a:buFontTx/>
          <a:buNone/>
          <a:tabLst/>
          <a:defRPr kumimoji="0" lang="en-US" sz="6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917</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Default Design</vt:lpstr>
      <vt:lpstr>PowerPoint Presentation</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Mechanical Engineerng</dc:creator>
  <cp:lastModifiedBy>RITVIK RAI</cp:lastModifiedBy>
  <cp:revision>25</cp:revision>
  <cp:lastPrinted>2007-11-06T12:50:55Z</cp:lastPrinted>
  <dcterms:created xsi:type="dcterms:W3CDTF">2007-11-02T20:12:14Z</dcterms:created>
  <dcterms:modified xsi:type="dcterms:W3CDTF">2022-05-03T09:26:31Z</dcterms:modified>
</cp:coreProperties>
</file>