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lata" pitchFamily="2" charset="77"/>
      <p:regular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Roboto Condensed Light" panose="020F0302020204030204" pitchFamily="34" charset="0"/>
      <p:regular r:id="rId23"/>
      <p: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C9E3F0-49B6-43A1-A69E-08CD4A28808B}">
  <a:tblStyle styleId="{C6C9E3F0-49B6-43A1-A69E-08CD4A2880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651"/>
  </p:normalViewPr>
  <p:slideViewPr>
    <p:cSldViewPr snapToGrid="0" snapToObjects="1">
      <p:cViewPr varScale="1">
        <p:scale>
          <a:sx n="191" d="100"/>
          <a:sy n="19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17f6471760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17f6471760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17f6471760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17f6471760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17f6471760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17f6471760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17f6471760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17f6471760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117f6471760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117f6471760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P2 - 7, 9, 7, 4, 10, 8, 14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P3 - 16, 11, 8, 11, 26, 21, 10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P4 - 20, 16, 9, 23, 29, 32, 8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(CCA) - 43, 36, 24, 38, 64, 61, 32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Total (Consultation Room) - 36, 27, 17, 34, 54, 53, 18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dcc031ca31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dcc031ca31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960996673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960996673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d1f9080e6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d1f9080e6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7f647176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17f647176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1f9080e6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d1f9080e6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17f647176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17f647176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17f647176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17f647176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17f6471760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17f6471760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1636500" y="2097350"/>
            <a:ext cx="6213900" cy="11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2133600" y="3310675"/>
            <a:ext cx="52197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 hasCustomPrompt="1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652975" y="19335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652975" y="3495675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8" name="Google Shape;98;p1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 idx="2"/>
          </p:nvPr>
        </p:nvSpPr>
        <p:spPr>
          <a:xfrm>
            <a:off x="778688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ubTitle" idx="1"/>
          </p:nvPr>
        </p:nvSpPr>
        <p:spPr>
          <a:xfrm>
            <a:off x="778688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3"/>
          </p:nvPr>
        </p:nvSpPr>
        <p:spPr>
          <a:xfrm>
            <a:off x="3468525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4"/>
          </p:nvPr>
        </p:nvSpPr>
        <p:spPr>
          <a:xfrm>
            <a:off x="3468525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5"/>
          </p:nvPr>
        </p:nvSpPr>
        <p:spPr>
          <a:xfrm>
            <a:off x="6160753" y="1932875"/>
            <a:ext cx="2164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6"/>
          </p:nvPr>
        </p:nvSpPr>
        <p:spPr>
          <a:xfrm>
            <a:off x="6160753" y="3449225"/>
            <a:ext cx="21642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2"/>
          </p:nvPr>
        </p:nvSpPr>
        <p:spPr>
          <a:xfrm>
            <a:off x="5716125" y="355917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5716125" y="395590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3"/>
          </p:nvPr>
        </p:nvSpPr>
        <p:spPr>
          <a:xfrm>
            <a:off x="5716134" y="2238450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4"/>
          </p:nvPr>
        </p:nvSpPr>
        <p:spPr>
          <a:xfrm>
            <a:off x="5716134" y="2635175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5"/>
          </p:nvPr>
        </p:nvSpPr>
        <p:spPr>
          <a:xfrm>
            <a:off x="5716118" y="917725"/>
            <a:ext cx="2726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6"/>
          </p:nvPr>
        </p:nvSpPr>
        <p:spPr>
          <a:xfrm>
            <a:off x="5716118" y="1314450"/>
            <a:ext cx="27264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19" name="Google Shape;119;p1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20" name="Google Shape;120;p1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" name="Google Shape;121;p1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 idx="2"/>
          </p:nvPr>
        </p:nvSpPr>
        <p:spPr>
          <a:xfrm>
            <a:off x="137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37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3"/>
          </p:nvPr>
        </p:nvSpPr>
        <p:spPr>
          <a:xfrm>
            <a:off x="137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4"/>
          </p:nvPr>
        </p:nvSpPr>
        <p:spPr>
          <a:xfrm>
            <a:off x="137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5"/>
          </p:nvPr>
        </p:nvSpPr>
        <p:spPr>
          <a:xfrm>
            <a:off x="5488650" y="213620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ubTitle" idx="6"/>
          </p:nvPr>
        </p:nvSpPr>
        <p:spPr>
          <a:xfrm>
            <a:off x="5488650" y="1593500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7"/>
          </p:nvPr>
        </p:nvSpPr>
        <p:spPr>
          <a:xfrm>
            <a:off x="5488650" y="39173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8"/>
          </p:nvPr>
        </p:nvSpPr>
        <p:spPr>
          <a:xfrm>
            <a:off x="5488650" y="3374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title" idx="2"/>
          </p:nvPr>
        </p:nvSpPr>
        <p:spPr>
          <a:xfrm>
            <a:off x="714300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714300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3"/>
          </p:nvPr>
        </p:nvSpPr>
        <p:spPr>
          <a:xfrm>
            <a:off x="343363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4"/>
          </p:nvPr>
        </p:nvSpPr>
        <p:spPr>
          <a:xfrm>
            <a:off x="3433642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5"/>
          </p:nvPr>
        </p:nvSpPr>
        <p:spPr>
          <a:xfrm>
            <a:off x="6152988" y="1955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6"/>
          </p:nvPr>
        </p:nvSpPr>
        <p:spPr>
          <a:xfrm>
            <a:off x="6152996" y="2314575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7"/>
          </p:nvPr>
        </p:nvSpPr>
        <p:spPr>
          <a:xfrm>
            <a:off x="714300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8"/>
          </p:nvPr>
        </p:nvSpPr>
        <p:spPr>
          <a:xfrm>
            <a:off x="714300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9"/>
          </p:nvPr>
        </p:nvSpPr>
        <p:spPr>
          <a:xfrm>
            <a:off x="343363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3"/>
          </p:nvPr>
        </p:nvSpPr>
        <p:spPr>
          <a:xfrm>
            <a:off x="3433642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title" idx="14"/>
          </p:nvPr>
        </p:nvSpPr>
        <p:spPr>
          <a:xfrm>
            <a:off x="6152988" y="375997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5"/>
          </p:nvPr>
        </p:nvSpPr>
        <p:spPr>
          <a:xfrm>
            <a:off x="6152996" y="4118600"/>
            <a:ext cx="2276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66" name="Google Shape;166;p1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" name="Google Shape;167;p1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75" name="Google Shape;175;p1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1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1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78" name="Google Shape;178;p1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5059982" y="1531700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1"/>
          </p:nvPr>
        </p:nvSpPr>
        <p:spPr>
          <a:xfrm>
            <a:off x="1520525" y="3734850"/>
            <a:ext cx="2563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2"/>
          </p:nvPr>
        </p:nvSpPr>
        <p:spPr>
          <a:xfrm>
            <a:off x="5059975" y="3734850"/>
            <a:ext cx="25635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title" idx="3"/>
          </p:nvPr>
        </p:nvSpPr>
        <p:spPr>
          <a:xfrm>
            <a:off x="1520525" y="1531700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title" idx="4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5" name="Google Shape;185;p2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6" name="Google Shape;186;p2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2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88" name="Google Shape;188;p2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192" name="Google Shape;192;p2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193" name="Google Shape;193;p2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4" name="Google Shape;194;p2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195" name="Google Shape;195;p2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2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198" name="Google Shape;198;p2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4300" y="2354175"/>
            <a:ext cx="30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4300" y="3453150"/>
            <a:ext cx="2521800" cy="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714300" y="1010100"/>
            <a:ext cx="3048000" cy="139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0"/>
              <a:buNone/>
              <a:defRPr sz="7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2" hasCustomPrompt="1"/>
          </p:nvPr>
        </p:nvSpPr>
        <p:spPr>
          <a:xfrm>
            <a:off x="4457700" y="132612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1"/>
          </p:nvPr>
        </p:nvSpPr>
        <p:spPr>
          <a:xfrm>
            <a:off x="4457700" y="178707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3" hasCustomPrompt="1"/>
          </p:nvPr>
        </p:nvSpPr>
        <p:spPr>
          <a:xfrm>
            <a:off x="4457700" y="2463350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4"/>
          </p:nvPr>
        </p:nvSpPr>
        <p:spPr>
          <a:xfrm>
            <a:off x="4457700" y="2924300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5" hasCustomPrompt="1"/>
          </p:nvPr>
        </p:nvSpPr>
        <p:spPr>
          <a:xfrm>
            <a:off x="4457700" y="3600575"/>
            <a:ext cx="32292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6"/>
          </p:nvPr>
        </p:nvSpPr>
        <p:spPr>
          <a:xfrm>
            <a:off x="4457700" y="4061525"/>
            <a:ext cx="3229200" cy="4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 1">
  <p:cSld name="CUSTOM_2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title" idx="2" hasCustomPrompt="1"/>
          </p:nvPr>
        </p:nvSpPr>
        <p:spPr>
          <a:xfrm>
            <a:off x="4462551" y="19453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 idx="3" hasCustomPrompt="1"/>
          </p:nvPr>
        </p:nvSpPr>
        <p:spPr>
          <a:xfrm>
            <a:off x="3027550" y="1793256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1" name="Google Shape;211;p22"/>
          <p:cNvSpPr txBox="1">
            <a:spLocks noGrp="1"/>
          </p:cNvSpPr>
          <p:nvPr>
            <p:ph type="subTitle" idx="1"/>
          </p:nvPr>
        </p:nvSpPr>
        <p:spPr>
          <a:xfrm>
            <a:off x="6153000" y="3699450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title" idx="4" hasCustomPrompt="1"/>
          </p:nvPr>
        </p:nvSpPr>
        <p:spPr>
          <a:xfrm>
            <a:off x="3361005" y="3383200"/>
            <a:ext cx="1653900" cy="56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5"/>
          </p:nvPr>
        </p:nvSpPr>
        <p:spPr>
          <a:xfrm>
            <a:off x="714300" y="27803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title" idx="6"/>
          </p:nvPr>
        </p:nvSpPr>
        <p:spPr>
          <a:xfrm>
            <a:off x="6153000" y="3292125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title" idx="7"/>
          </p:nvPr>
        </p:nvSpPr>
        <p:spPr>
          <a:xfrm>
            <a:off x="714300" y="23730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8"/>
          </p:nvPr>
        </p:nvSpPr>
        <p:spPr>
          <a:xfrm>
            <a:off x="6153000" y="1988063"/>
            <a:ext cx="22767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title" idx="9"/>
          </p:nvPr>
        </p:nvSpPr>
        <p:spPr>
          <a:xfrm>
            <a:off x="6153000" y="1580738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>
            <a:spLocks noGrp="1"/>
          </p:cNvSpPr>
          <p:nvPr>
            <p:ph type="title"/>
          </p:nvPr>
        </p:nvSpPr>
        <p:spPr>
          <a:xfrm>
            <a:off x="3047300" y="3284538"/>
            <a:ext cx="2807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1"/>
          </p:nvPr>
        </p:nvSpPr>
        <p:spPr>
          <a:xfrm>
            <a:off x="2436350" y="1804848"/>
            <a:ext cx="4029600" cy="14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23" name="Google Shape;223;p2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2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25" name="Google Shape;225;p2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8" name="Google Shape;228;p24"/>
          <p:cNvSpPr txBox="1">
            <a:spLocks noGrp="1"/>
          </p:cNvSpPr>
          <p:nvPr>
            <p:ph type="title"/>
          </p:nvPr>
        </p:nvSpPr>
        <p:spPr>
          <a:xfrm>
            <a:off x="4896300" y="1504950"/>
            <a:ext cx="3533400" cy="74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1"/>
          </p:nvPr>
        </p:nvSpPr>
        <p:spPr>
          <a:xfrm>
            <a:off x="4905375" y="2368275"/>
            <a:ext cx="3533400" cy="11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32" name="Google Shape;232;p25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" name="Google Shape;233;p25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714300" y="1398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8" name="Google Shape;238;p25"/>
          <p:cNvSpPr txBox="1">
            <a:spLocks noGrp="1"/>
          </p:cNvSpPr>
          <p:nvPr>
            <p:ph type="subTitle" idx="1"/>
          </p:nvPr>
        </p:nvSpPr>
        <p:spPr>
          <a:xfrm>
            <a:off x="723225" y="2368275"/>
            <a:ext cx="30774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3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>
            <a:spLocks noGrp="1"/>
          </p:cNvSpPr>
          <p:nvPr>
            <p:ph type="title"/>
          </p:nvPr>
        </p:nvSpPr>
        <p:spPr>
          <a:xfrm>
            <a:off x="714300" y="2054525"/>
            <a:ext cx="34224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1" name="Google Shape;241;p26"/>
          <p:cNvSpPr txBox="1">
            <a:spLocks noGrp="1"/>
          </p:cNvSpPr>
          <p:nvPr>
            <p:ph type="subTitle" idx="1"/>
          </p:nvPr>
        </p:nvSpPr>
        <p:spPr>
          <a:xfrm>
            <a:off x="723225" y="3024275"/>
            <a:ext cx="2896200" cy="10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242" name="Google Shape;242;p2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43" name="Google Shape;243;p2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244;p2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45" name="Google Shape;245;p2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" name="Google Shape;248;p26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49" name="Google Shape;249;p26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50" name="Google Shape;250;p26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" name="Google Shape;251;p26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52" name="Google Shape;252;p26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255" name="Google Shape;255;p26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_1_1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58" name="Google Shape;258;p2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" name="Google Shape;259;p2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" name="Google Shape;263;p27"/>
          <p:cNvSpPr txBox="1">
            <a:spLocks noGrp="1"/>
          </p:cNvSpPr>
          <p:nvPr>
            <p:ph type="subTitle" idx="1"/>
          </p:nvPr>
        </p:nvSpPr>
        <p:spPr>
          <a:xfrm>
            <a:off x="714300" y="1443625"/>
            <a:ext cx="7715400" cy="31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28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267" name="Google Shape;267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8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273" name="Google Shape;273;p28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28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9" name="Google Shape;279;p28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059982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518675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5059976" y="3010950"/>
            <a:ext cx="25635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3"/>
          </p:nvPr>
        </p:nvSpPr>
        <p:spPr>
          <a:xfrm>
            <a:off x="1518675" y="2360375"/>
            <a:ext cx="25635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4300" y="1806875"/>
            <a:ext cx="3789000" cy="26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714300" y="1068850"/>
            <a:ext cx="30021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139225" y="3145613"/>
            <a:ext cx="4290900" cy="11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>
            <a:spLocks noGrp="1"/>
          </p:cNvSpPr>
          <p:nvPr>
            <p:ph type="ctrTitle"/>
          </p:nvPr>
        </p:nvSpPr>
        <p:spPr>
          <a:xfrm>
            <a:off x="1253100" y="753075"/>
            <a:ext cx="6637800" cy="14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Proposed Patient Flow Plan &amp; Renovation Schedule</a:t>
            </a:r>
            <a:endParaRPr sz="4100"/>
          </a:p>
        </p:txBody>
      </p:sp>
      <p:sp>
        <p:nvSpPr>
          <p:cNvPr id="316" name="Google Shape;316;p31"/>
          <p:cNvSpPr txBox="1">
            <a:spLocks noGrp="1"/>
          </p:cNvSpPr>
          <p:nvPr>
            <p:ph type="subTitle" idx="1"/>
          </p:nvPr>
        </p:nvSpPr>
        <p:spPr>
          <a:xfrm>
            <a:off x="724725" y="3926100"/>
            <a:ext cx="37053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Presenter: Nazira Rasol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to: National Health Hospital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4 March 2022</a:t>
            </a:r>
            <a:endParaRPr i="1"/>
          </a:p>
        </p:txBody>
      </p:sp>
      <p:grpSp>
        <p:nvGrpSpPr>
          <p:cNvPr id="317" name="Google Shape;317;p31"/>
          <p:cNvGrpSpPr/>
          <p:nvPr/>
        </p:nvGrpSpPr>
        <p:grpSpPr>
          <a:xfrm>
            <a:off x="3526783" y="2269472"/>
            <a:ext cx="2090449" cy="1546932"/>
            <a:chOff x="4419648" y="873441"/>
            <a:chExt cx="4803421" cy="3554532"/>
          </a:xfrm>
        </p:grpSpPr>
        <p:grpSp>
          <p:nvGrpSpPr>
            <p:cNvPr id="318" name="Google Shape;318;p31"/>
            <p:cNvGrpSpPr/>
            <p:nvPr/>
          </p:nvGrpSpPr>
          <p:grpSpPr>
            <a:xfrm>
              <a:off x="4714028" y="873441"/>
              <a:ext cx="4509041" cy="3554532"/>
              <a:chOff x="4398025" y="622868"/>
              <a:chExt cx="4671130" cy="3682308"/>
            </a:xfrm>
          </p:grpSpPr>
          <p:sp>
            <p:nvSpPr>
              <p:cNvPr id="319" name="Google Shape;319;p31"/>
              <p:cNvSpPr/>
              <p:nvPr/>
            </p:nvSpPr>
            <p:spPr>
              <a:xfrm>
                <a:off x="7506382" y="781174"/>
                <a:ext cx="689050" cy="684983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9094" extrusionOk="0">
                    <a:moveTo>
                      <a:pt x="4561" y="2153"/>
                    </a:moveTo>
                    <a:cubicBezTo>
                      <a:pt x="4628" y="2153"/>
                      <a:pt x="4697" y="2157"/>
                      <a:pt x="4770" y="2164"/>
                    </a:cubicBezTo>
                    <a:cubicBezTo>
                      <a:pt x="4799" y="2164"/>
                      <a:pt x="4828" y="2164"/>
                      <a:pt x="4871" y="2179"/>
                    </a:cubicBezTo>
                    <a:lnTo>
                      <a:pt x="4972" y="2193"/>
                    </a:lnTo>
                    <a:cubicBezTo>
                      <a:pt x="5001" y="2193"/>
                      <a:pt x="5030" y="2193"/>
                      <a:pt x="5074" y="2208"/>
                    </a:cubicBezTo>
                    <a:cubicBezTo>
                      <a:pt x="5146" y="2222"/>
                      <a:pt x="5233" y="2251"/>
                      <a:pt x="5320" y="2280"/>
                    </a:cubicBezTo>
                    <a:lnTo>
                      <a:pt x="5393" y="2295"/>
                    </a:lnTo>
                    <a:cubicBezTo>
                      <a:pt x="5494" y="2338"/>
                      <a:pt x="5610" y="2382"/>
                      <a:pt x="5712" y="2440"/>
                    </a:cubicBezTo>
                    <a:cubicBezTo>
                      <a:pt x="5755" y="2469"/>
                      <a:pt x="5784" y="2483"/>
                      <a:pt x="5813" y="2498"/>
                    </a:cubicBezTo>
                    <a:cubicBezTo>
                      <a:pt x="5842" y="2527"/>
                      <a:pt x="5886" y="2541"/>
                      <a:pt x="5915" y="2570"/>
                    </a:cubicBezTo>
                    <a:lnTo>
                      <a:pt x="6002" y="2628"/>
                    </a:lnTo>
                    <a:lnTo>
                      <a:pt x="6016" y="2643"/>
                    </a:lnTo>
                    <a:cubicBezTo>
                      <a:pt x="6045" y="2657"/>
                      <a:pt x="6074" y="2686"/>
                      <a:pt x="6103" y="2715"/>
                    </a:cubicBezTo>
                    <a:cubicBezTo>
                      <a:pt x="6132" y="2730"/>
                      <a:pt x="6161" y="2759"/>
                      <a:pt x="6190" y="2788"/>
                    </a:cubicBezTo>
                    <a:cubicBezTo>
                      <a:pt x="6248" y="2845"/>
                      <a:pt x="6306" y="2903"/>
                      <a:pt x="6364" y="2961"/>
                    </a:cubicBezTo>
                    <a:cubicBezTo>
                      <a:pt x="6379" y="2990"/>
                      <a:pt x="6408" y="3005"/>
                      <a:pt x="6422" y="3034"/>
                    </a:cubicBezTo>
                    <a:cubicBezTo>
                      <a:pt x="6466" y="3077"/>
                      <a:pt x="6495" y="3121"/>
                      <a:pt x="6524" y="3164"/>
                    </a:cubicBezTo>
                    <a:lnTo>
                      <a:pt x="6567" y="3222"/>
                    </a:lnTo>
                    <a:cubicBezTo>
                      <a:pt x="6625" y="3309"/>
                      <a:pt x="6668" y="3382"/>
                      <a:pt x="6712" y="3469"/>
                    </a:cubicBezTo>
                    <a:cubicBezTo>
                      <a:pt x="6726" y="3498"/>
                      <a:pt x="6741" y="3527"/>
                      <a:pt x="6755" y="3556"/>
                    </a:cubicBezTo>
                    <a:lnTo>
                      <a:pt x="6770" y="3570"/>
                    </a:lnTo>
                    <a:cubicBezTo>
                      <a:pt x="6784" y="3614"/>
                      <a:pt x="6799" y="3643"/>
                      <a:pt x="6813" y="3686"/>
                    </a:cubicBezTo>
                    <a:lnTo>
                      <a:pt x="6813" y="3701"/>
                    </a:lnTo>
                    <a:cubicBezTo>
                      <a:pt x="6828" y="3730"/>
                      <a:pt x="6828" y="3759"/>
                      <a:pt x="6842" y="3788"/>
                    </a:cubicBezTo>
                    <a:cubicBezTo>
                      <a:pt x="6857" y="3802"/>
                      <a:pt x="6857" y="3817"/>
                      <a:pt x="6857" y="3846"/>
                    </a:cubicBezTo>
                    <a:cubicBezTo>
                      <a:pt x="6886" y="3918"/>
                      <a:pt x="6900" y="3991"/>
                      <a:pt x="6929" y="4078"/>
                    </a:cubicBezTo>
                    <a:cubicBezTo>
                      <a:pt x="6929" y="4107"/>
                      <a:pt x="6929" y="4121"/>
                      <a:pt x="6944" y="4150"/>
                    </a:cubicBezTo>
                    <a:cubicBezTo>
                      <a:pt x="6944" y="4208"/>
                      <a:pt x="6958" y="4266"/>
                      <a:pt x="6973" y="4324"/>
                    </a:cubicBezTo>
                    <a:cubicBezTo>
                      <a:pt x="6973" y="4382"/>
                      <a:pt x="6973" y="4498"/>
                      <a:pt x="6973" y="4585"/>
                    </a:cubicBezTo>
                    <a:cubicBezTo>
                      <a:pt x="6973" y="4657"/>
                      <a:pt x="6987" y="4701"/>
                      <a:pt x="6987" y="4788"/>
                    </a:cubicBezTo>
                    <a:cubicBezTo>
                      <a:pt x="6987" y="4788"/>
                      <a:pt x="6987" y="4802"/>
                      <a:pt x="6987" y="4802"/>
                    </a:cubicBezTo>
                    <a:lnTo>
                      <a:pt x="6973" y="4933"/>
                    </a:lnTo>
                    <a:cubicBezTo>
                      <a:pt x="6973" y="4976"/>
                      <a:pt x="6958" y="5005"/>
                      <a:pt x="6944" y="5049"/>
                    </a:cubicBezTo>
                    <a:cubicBezTo>
                      <a:pt x="6929" y="5136"/>
                      <a:pt x="6900" y="5208"/>
                      <a:pt x="6871" y="5295"/>
                    </a:cubicBezTo>
                    <a:cubicBezTo>
                      <a:pt x="6857" y="5339"/>
                      <a:pt x="6842" y="5382"/>
                      <a:pt x="6828" y="5426"/>
                    </a:cubicBezTo>
                    <a:cubicBezTo>
                      <a:pt x="6813" y="5484"/>
                      <a:pt x="6799" y="5513"/>
                      <a:pt x="6770" y="5556"/>
                    </a:cubicBezTo>
                    <a:lnTo>
                      <a:pt x="6726" y="5643"/>
                    </a:lnTo>
                    <a:cubicBezTo>
                      <a:pt x="6697" y="5716"/>
                      <a:pt x="6639" y="5788"/>
                      <a:pt x="6596" y="5861"/>
                    </a:cubicBezTo>
                    <a:lnTo>
                      <a:pt x="6553" y="5919"/>
                    </a:lnTo>
                    <a:cubicBezTo>
                      <a:pt x="6553" y="5933"/>
                      <a:pt x="6553" y="5948"/>
                      <a:pt x="6538" y="5948"/>
                    </a:cubicBezTo>
                    <a:lnTo>
                      <a:pt x="6495" y="6020"/>
                    </a:lnTo>
                    <a:lnTo>
                      <a:pt x="6422" y="6093"/>
                    </a:lnTo>
                    <a:cubicBezTo>
                      <a:pt x="6379" y="6151"/>
                      <a:pt x="6335" y="6194"/>
                      <a:pt x="6292" y="6237"/>
                    </a:cubicBezTo>
                    <a:cubicBezTo>
                      <a:pt x="6263" y="6266"/>
                      <a:pt x="6248" y="6281"/>
                      <a:pt x="6219" y="6310"/>
                    </a:cubicBezTo>
                    <a:lnTo>
                      <a:pt x="6161" y="6368"/>
                    </a:lnTo>
                    <a:lnTo>
                      <a:pt x="6060" y="6440"/>
                    </a:lnTo>
                    <a:cubicBezTo>
                      <a:pt x="5973" y="6513"/>
                      <a:pt x="5900" y="6571"/>
                      <a:pt x="5813" y="6614"/>
                    </a:cubicBezTo>
                    <a:lnTo>
                      <a:pt x="5726" y="6672"/>
                    </a:lnTo>
                    <a:lnTo>
                      <a:pt x="5625" y="6716"/>
                    </a:lnTo>
                    <a:lnTo>
                      <a:pt x="5538" y="6759"/>
                    </a:lnTo>
                    <a:lnTo>
                      <a:pt x="5378" y="6817"/>
                    </a:lnTo>
                    <a:cubicBezTo>
                      <a:pt x="5349" y="6832"/>
                      <a:pt x="5306" y="6846"/>
                      <a:pt x="5277" y="6846"/>
                    </a:cubicBezTo>
                    <a:cubicBezTo>
                      <a:pt x="5219" y="6875"/>
                      <a:pt x="5146" y="6890"/>
                      <a:pt x="5088" y="6904"/>
                    </a:cubicBezTo>
                    <a:cubicBezTo>
                      <a:pt x="5045" y="6904"/>
                      <a:pt x="5016" y="6919"/>
                      <a:pt x="4987" y="6919"/>
                    </a:cubicBezTo>
                    <a:cubicBezTo>
                      <a:pt x="4944" y="6933"/>
                      <a:pt x="4915" y="6933"/>
                      <a:pt x="4886" y="6933"/>
                    </a:cubicBezTo>
                    <a:cubicBezTo>
                      <a:pt x="4763" y="6944"/>
                      <a:pt x="4640" y="6954"/>
                      <a:pt x="4517" y="6954"/>
                    </a:cubicBezTo>
                    <a:cubicBezTo>
                      <a:pt x="4466" y="6954"/>
                      <a:pt x="4415" y="6952"/>
                      <a:pt x="4364" y="6948"/>
                    </a:cubicBezTo>
                    <a:cubicBezTo>
                      <a:pt x="4335" y="6948"/>
                      <a:pt x="4306" y="6933"/>
                      <a:pt x="4277" y="6933"/>
                    </a:cubicBezTo>
                    <a:cubicBezTo>
                      <a:pt x="4233" y="6933"/>
                      <a:pt x="4204" y="6933"/>
                      <a:pt x="4175" y="6919"/>
                    </a:cubicBezTo>
                    <a:cubicBezTo>
                      <a:pt x="4132" y="6919"/>
                      <a:pt x="4103" y="6904"/>
                      <a:pt x="4074" y="6904"/>
                    </a:cubicBezTo>
                    <a:cubicBezTo>
                      <a:pt x="3958" y="6875"/>
                      <a:pt x="3842" y="6846"/>
                      <a:pt x="3726" y="6803"/>
                    </a:cubicBezTo>
                    <a:cubicBezTo>
                      <a:pt x="3697" y="6788"/>
                      <a:pt x="3668" y="6788"/>
                      <a:pt x="3624" y="6774"/>
                    </a:cubicBezTo>
                    <a:lnTo>
                      <a:pt x="3523" y="6730"/>
                    </a:lnTo>
                    <a:lnTo>
                      <a:pt x="3508" y="6730"/>
                    </a:lnTo>
                    <a:cubicBezTo>
                      <a:pt x="3479" y="6716"/>
                      <a:pt x="3450" y="6701"/>
                      <a:pt x="3407" y="6687"/>
                    </a:cubicBezTo>
                    <a:cubicBezTo>
                      <a:pt x="3349" y="6643"/>
                      <a:pt x="3277" y="6600"/>
                      <a:pt x="3219" y="6556"/>
                    </a:cubicBezTo>
                    <a:cubicBezTo>
                      <a:pt x="3175" y="6542"/>
                      <a:pt x="3146" y="6527"/>
                      <a:pt x="3117" y="6498"/>
                    </a:cubicBezTo>
                    <a:lnTo>
                      <a:pt x="3045" y="6440"/>
                    </a:lnTo>
                    <a:cubicBezTo>
                      <a:pt x="3001" y="6411"/>
                      <a:pt x="2972" y="6368"/>
                      <a:pt x="2929" y="6339"/>
                    </a:cubicBezTo>
                    <a:cubicBezTo>
                      <a:pt x="2900" y="6310"/>
                      <a:pt x="2871" y="6281"/>
                      <a:pt x="2827" y="6237"/>
                    </a:cubicBezTo>
                    <a:lnTo>
                      <a:pt x="2755" y="6151"/>
                    </a:lnTo>
                    <a:cubicBezTo>
                      <a:pt x="2653" y="6049"/>
                      <a:pt x="2581" y="5933"/>
                      <a:pt x="2494" y="5817"/>
                    </a:cubicBezTo>
                    <a:cubicBezTo>
                      <a:pt x="2479" y="5774"/>
                      <a:pt x="2465" y="5745"/>
                      <a:pt x="2436" y="5716"/>
                    </a:cubicBezTo>
                    <a:cubicBezTo>
                      <a:pt x="2421" y="5672"/>
                      <a:pt x="2392" y="5629"/>
                      <a:pt x="2378" y="5600"/>
                    </a:cubicBezTo>
                    <a:cubicBezTo>
                      <a:pt x="2363" y="5556"/>
                      <a:pt x="2363" y="5556"/>
                      <a:pt x="2349" y="5527"/>
                    </a:cubicBezTo>
                    <a:cubicBezTo>
                      <a:pt x="2349" y="5513"/>
                      <a:pt x="2334" y="5498"/>
                      <a:pt x="2334" y="5484"/>
                    </a:cubicBezTo>
                    <a:cubicBezTo>
                      <a:pt x="2334" y="5469"/>
                      <a:pt x="2320" y="5440"/>
                      <a:pt x="2305" y="5426"/>
                    </a:cubicBezTo>
                    <a:cubicBezTo>
                      <a:pt x="2305" y="5397"/>
                      <a:pt x="2291" y="5368"/>
                      <a:pt x="2276" y="5339"/>
                    </a:cubicBezTo>
                    <a:cubicBezTo>
                      <a:pt x="2276" y="5339"/>
                      <a:pt x="2276" y="5324"/>
                      <a:pt x="2276" y="5310"/>
                    </a:cubicBezTo>
                    <a:cubicBezTo>
                      <a:pt x="2262" y="5281"/>
                      <a:pt x="2247" y="5252"/>
                      <a:pt x="2247" y="5223"/>
                    </a:cubicBezTo>
                    <a:cubicBezTo>
                      <a:pt x="2233" y="5165"/>
                      <a:pt x="2218" y="5121"/>
                      <a:pt x="2204" y="5063"/>
                    </a:cubicBezTo>
                    <a:cubicBezTo>
                      <a:pt x="2204" y="5034"/>
                      <a:pt x="2189" y="5005"/>
                      <a:pt x="2189" y="4976"/>
                    </a:cubicBezTo>
                    <a:cubicBezTo>
                      <a:pt x="2175" y="4918"/>
                      <a:pt x="2160" y="4860"/>
                      <a:pt x="2160" y="4802"/>
                    </a:cubicBezTo>
                    <a:cubicBezTo>
                      <a:pt x="2160" y="4730"/>
                      <a:pt x="2146" y="4643"/>
                      <a:pt x="2146" y="4556"/>
                    </a:cubicBezTo>
                    <a:cubicBezTo>
                      <a:pt x="2146" y="4484"/>
                      <a:pt x="2160" y="4397"/>
                      <a:pt x="2160" y="4310"/>
                    </a:cubicBezTo>
                    <a:cubicBezTo>
                      <a:pt x="2160" y="4310"/>
                      <a:pt x="2160" y="4295"/>
                      <a:pt x="2160" y="4295"/>
                    </a:cubicBezTo>
                    <a:cubicBezTo>
                      <a:pt x="2160" y="4252"/>
                      <a:pt x="2175" y="4208"/>
                      <a:pt x="2175" y="4179"/>
                    </a:cubicBezTo>
                    <a:cubicBezTo>
                      <a:pt x="2189" y="4136"/>
                      <a:pt x="2189" y="4092"/>
                      <a:pt x="2204" y="4049"/>
                    </a:cubicBezTo>
                    <a:cubicBezTo>
                      <a:pt x="2218" y="3962"/>
                      <a:pt x="2247" y="3889"/>
                      <a:pt x="2262" y="3802"/>
                    </a:cubicBezTo>
                    <a:lnTo>
                      <a:pt x="2305" y="3715"/>
                    </a:lnTo>
                    <a:cubicBezTo>
                      <a:pt x="2305" y="3686"/>
                      <a:pt x="2320" y="3657"/>
                      <a:pt x="2334" y="3643"/>
                    </a:cubicBezTo>
                    <a:cubicBezTo>
                      <a:pt x="2334" y="3614"/>
                      <a:pt x="2349" y="3599"/>
                      <a:pt x="2349" y="3585"/>
                    </a:cubicBezTo>
                    <a:cubicBezTo>
                      <a:pt x="2363" y="3570"/>
                      <a:pt x="2378" y="3541"/>
                      <a:pt x="2378" y="3527"/>
                    </a:cubicBezTo>
                    <a:cubicBezTo>
                      <a:pt x="2407" y="3454"/>
                      <a:pt x="2450" y="3396"/>
                      <a:pt x="2479" y="3338"/>
                    </a:cubicBezTo>
                    <a:lnTo>
                      <a:pt x="2537" y="3251"/>
                    </a:lnTo>
                    <a:lnTo>
                      <a:pt x="2581" y="3179"/>
                    </a:lnTo>
                    <a:cubicBezTo>
                      <a:pt x="2610" y="3135"/>
                      <a:pt x="2639" y="3106"/>
                      <a:pt x="2668" y="3077"/>
                    </a:cubicBezTo>
                    <a:cubicBezTo>
                      <a:pt x="2697" y="3034"/>
                      <a:pt x="2711" y="3005"/>
                      <a:pt x="2740" y="2976"/>
                    </a:cubicBezTo>
                    <a:cubicBezTo>
                      <a:pt x="2769" y="2947"/>
                      <a:pt x="2798" y="2918"/>
                      <a:pt x="2827" y="2874"/>
                    </a:cubicBezTo>
                    <a:cubicBezTo>
                      <a:pt x="2987" y="2730"/>
                      <a:pt x="3146" y="2599"/>
                      <a:pt x="3334" y="2483"/>
                    </a:cubicBezTo>
                    <a:lnTo>
                      <a:pt x="3421" y="2440"/>
                    </a:lnTo>
                    <a:lnTo>
                      <a:pt x="3508" y="2396"/>
                    </a:lnTo>
                    <a:lnTo>
                      <a:pt x="3610" y="2353"/>
                    </a:lnTo>
                    <a:cubicBezTo>
                      <a:pt x="3653" y="2324"/>
                      <a:pt x="3711" y="2309"/>
                      <a:pt x="3769" y="2280"/>
                    </a:cubicBezTo>
                    <a:cubicBezTo>
                      <a:pt x="3798" y="2266"/>
                      <a:pt x="3827" y="2266"/>
                      <a:pt x="3856" y="2251"/>
                    </a:cubicBezTo>
                    <a:lnTo>
                      <a:pt x="3958" y="2222"/>
                    </a:lnTo>
                    <a:cubicBezTo>
                      <a:pt x="4016" y="2208"/>
                      <a:pt x="4088" y="2193"/>
                      <a:pt x="4161" y="2193"/>
                    </a:cubicBezTo>
                    <a:lnTo>
                      <a:pt x="4262" y="2179"/>
                    </a:lnTo>
                    <a:lnTo>
                      <a:pt x="4364" y="2164"/>
                    </a:lnTo>
                    <a:cubicBezTo>
                      <a:pt x="4429" y="2157"/>
                      <a:pt x="4494" y="2153"/>
                      <a:pt x="4561" y="2153"/>
                    </a:cubicBezTo>
                    <a:close/>
                    <a:moveTo>
                      <a:pt x="4588" y="1"/>
                    </a:moveTo>
                    <a:cubicBezTo>
                      <a:pt x="4422" y="1"/>
                      <a:pt x="4255" y="12"/>
                      <a:pt x="4088" y="33"/>
                    </a:cubicBezTo>
                    <a:cubicBezTo>
                      <a:pt x="3827" y="62"/>
                      <a:pt x="3624" y="309"/>
                      <a:pt x="3653" y="570"/>
                    </a:cubicBezTo>
                    <a:lnTo>
                      <a:pt x="3653" y="613"/>
                    </a:lnTo>
                    <a:cubicBezTo>
                      <a:pt x="3653" y="642"/>
                      <a:pt x="3653" y="657"/>
                      <a:pt x="3653" y="686"/>
                    </a:cubicBezTo>
                    <a:cubicBezTo>
                      <a:pt x="3653" y="874"/>
                      <a:pt x="3552" y="1048"/>
                      <a:pt x="3378" y="1135"/>
                    </a:cubicBezTo>
                    <a:lnTo>
                      <a:pt x="3334" y="1149"/>
                    </a:lnTo>
                    <a:lnTo>
                      <a:pt x="3190" y="1207"/>
                    </a:lnTo>
                    <a:lnTo>
                      <a:pt x="3059" y="1265"/>
                    </a:lnTo>
                    <a:lnTo>
                      <a:pt x="3030" y="1280"/>
                    </a:lnTo>
                    <a:cubicBezTo>
                      <a:pt x="2964" y="1306"/>
                      <a:pt x="2895" y="1319"/>
                      <a:pt x="2827" y="1319"/>
                    </a:cubicBezTo>
                    <a:cubicBezTo>
                      <a:pt x="2673" y="1319"/>
                      <a:pt x="2526" y="1252"/>
                      <a:pt x="2436" y="1121"/>
                    </a:cubicBezTo>
                    <a:cubicBezTo>
                      <a:pt x="2336" y="985"/>
                      <a:pt x="2185" y="917"/>
                      <a:pt x="2030" y="917"/>
                    </a:cubicBezTo>
                    <a:cubicBezTo>
                      <a:pt x="1937" y="917"/>
                      <a:pt x="1841" y="941"/>
                      <a:pt x="1754" y="990"/>
                    </a:cubicBezTo>
                    <a:lnTo>
                      <a:pt x="1711" y="1019"/>
                    </a:lnTo>
                    <a:cubicBezTo>
                      <a:pt x="1465" y="1222"/>
                      <a:pt x="1233" y="1454"/>
                      <a:pt x="1030" y="1715"/>
                    </a:cubicBezTo>
                    <a:cubicBezTo>
                      <a:pt x="928" y="1845"/>
                      <a:pt x="885" y="2005"/>
                      <a:pt x="943" y="2164"/>
                    </a:cubicBezTo>
                    <a:cubicBezTo>
                      <a:pt x="957" y="2208"/>
                      <a:pt x="972" y="2251"/>
                      <a:pt x="1001" y="2295"/>
                    </a:cubicBezTo>
                    <a:cubicBezTo>
                      <a:pt x="1015" y="2324"/>
                      <a:pt x="1044" y="2367"/>
                      <a:pt x="1073" y="2382"/>
                    </a:cubicBezTo>
                    <a:lnTo>
                      <a:pt x="1117" y="2425"/>
                    </a:lnTo>
                    <a:cubicBezTo>
                      <a:pt x="1305" y="2570"/>
                      <a:pt x="1378" y="2817"/>
                      <a:pt x="1276" y="3034"/>
                    </a:cubicBezTo>
                    <a:cubicBezTo>
                      <a:pt x="1233" y="3135"/>
                      <a:pt x="1189" y="3237"/>
                      <a:pt x="1146" y="3338"/>
                    </a:cubicBezTo>
                    <a:cubicBezTo>
                      <a:pt x="1131" y="3396"/>
                      <a:pt x="1102" y="3454"/>
                      <a:pt x="1059" y="3498"/>
                    </a:cubicBezTo>
                    <a:cubicBezTo>
                      <a:pt x="1030" y="3527"/>
                      <a:pt x="1001" y="3541"/>
                      <a:pt x="972" y="3570"/>
                    </a:cubicBezTo>
                    <a:cubicBezTo>
                      <a:pt x="943" y="3585"/>
                      <a:pt x="899" y="3599"/>
                      <a:pt x="870" y="3614"/>
                    </a:cubicBezTo>
                    <a:cubicBezTo>
                      <a:pt x="841" y="3628"/>
                      <a:pt x="827" y="3643"/>
                      <a:pt x="798" y="3643"/>
                    </a:cubicBezTo>
                    <a:cubicBezTo>
                      <a:pt x="769" y="3650"/>
                      <a:pt x="740" y="3654"/>
                      <a:pt x="711" y="3654"/>
                    </a:cubicBezTo>
                    <a:cubicBezTo>
                      <a:pt x="682" y="3654"/>
                      <a:pt x="653" y="3650"/>
                      <a:pt x="624" y="3643"/>
                    </a:cubicBezTo>
                    <a:lnTo>
                      <a:pt x="450" y="3643"/>
                    </a:lnTo>
                    <a:cubicBezTo>
                      <a:pt x="232" y="3686"/>
                      <a:pt x="73" y="3860"/>
                      <a:pt x="44" y="4078"/>
                    </a:cubicBezTo>
                    <a:cubicBezTo>
                      <a:pt x="0" y="4397"/>
                      <a:pt x="0" y="4730"/>
                      <a:pt x="44" y="5049"/>
                    </a:cubicBezTo>
                    <a:cubicBezTo>
                      <a:pt x="70" y="5305"/>
                      <a:pt x="277" y="5494"/>
                      <a:pt x="525" y="5494"/>
                    </a:cubicBezTo>
                    <a:cubicBezTo>
                      <a:pt x="557" y="5494"/>
                      <a:pt x="590" y="5490"/>
                      <a:pt x="624" y="5484"/>
                    </a:cubicBezTo>
                    <a:lnTo>
                      <a:pt x="696" y="5484"/>
                    </a:lnTo>
                    <a:cubicBezTo>
                      <a:pt x="798" y="5484"/>
                      <a:pt x="885" y="5527"/>
                      <a:pt x="972" y="5571"/>
                    </a:cubicBezTo>
                    <a:cubicBezTo>
                      <a:pt x="1001" y="5585"/>
                      <a:pt x="1015" y="5614"/>
                      <a:pt x="1030" y="5629"/>
                    </a:cubicBezTo>
                    <a:cubicBezTo>
                      <a:pt x="1088" y="5672"/>
                      <a:pt x="1131" y="5730"/>
                      <a:pt x="1160" y="5803"/>
                    </a:cubicBezTo>
                    <a:cubicBezTo>
                      <a:pt x="1189" y="5904"/>
                      <a:pt x="1233" y="6006"/>
                      <a:pt x="1276" y="6107"/>
                    </a:cubicBezTo>
                    <a:cubicBezTo>
                      <a:pt x="1378" y="6310"/>
                      <a:pt x="1320" y="6527"/>
                      <a:pt x="1175" y="6672"/>
                    </a:cubicBezTo>
                    <a:lnTo>
                      <a:pt x="1117" y="6716"/>
                    </a:lnTo>
                    <a:cubicBezTo>
                      <a:pt x="1073" y="6745"/>
                      <a:pt x="1030" y="6788"/>
                      <a:pt x="1001" y="6846"/>
                    </a:cubicBezTo>
                    <a:cubicBezTo>
                      <a:pt x="972" y="6875"/>
                      <a:pt x="957" y="6919"/>
                      <a:pt x="943" y="6977"/>
                    </a:cubicBezTo>
                    <a:cubicBezTo>
                      <a:pt x="943" y="6991"/>
                      <a:pt x="943" y="7006"/>
                      <a:pt x="928" y="7020"/>
                    </a:cubicBezTo>
                    <a:lnTo>
                      <a:pt x="928" y="7064"/>
                    </a:lnTo>
                    <a:cubicBezTo>
                      <a:pt x="928" y="7078"/>
                      <a:pt x="928" y="7093"/>
                      <a:pt x="928" y="7107"/>
                    </a:cubicBezTo>
                    <a:lnTo>
                      <a:pt x="928" y="7122"/>
                    </a:lnTo>
                    <a:lnTo>
                      <a:pt x="928" y="7194"/>
                    </a:lnTo>
                    <a:cubicBezTo>
                      <a:pt x="943" y="7223"/>
                      <a:pt x="943" y="7238"/>
                      <a:pt x="957" y="7267"/>
                    </a:cubicBezTo>
                    <a:cubicBezTo>
                      <a:pt x="957" y="7267"/>
                      <a:pt x="957" y="7281"/>
                      <a:pt x="957" y="7281"/>
                    </a:cubicBezTo>
                    <a:cubicBezTo>
                      <a:pt x="972" y="7296"/>
                      <a:pt x="972" y="7325"/>
                      <a:pt x="986" y="7339"/>
                    </a:cubicBezTo>
                    <a:lnTo>
                      <a:pt x="986" y="7354"/>
                    </a:lnTo>
                    <a:cubicBezTo>
                      <a:pt x="1001" y="7368"/>
                      <a:pt x="1001" y="7383"/>
                      <a:pt x="1015" y="7397"/>
                    </a:cubicBezTo>
                    <a:cubicBezTo>
                      <a:pt x="1218" y="7658"/>
                      <a:pt x="1450" y="7890"/>
                      <a:pt x="1711" y="8093"/>
                    </a:cubicBezTo>
                    <a:cubicBezTo>
                      <a:pt x="1796" y="8166"/>
                      <a:pt x="1901" y="8198"/>
                      <a:pt x="2001" y="8198"/>
                    </a:cubicBezTo>
                    <a:cubicBezTo>
                      <a:pt x="2021" y="8198"/>
                      <a:pt x="2040" y="8197"/>
                      <a:pt x="2059" y="8194"/>
                    </a:cubicBezTo>
                    <a:cubicBezTo>
                      <a:pt x="2102" y="8194"/>
                      <a:pt x="2146" y="8180"/>
                      <a:pt x="2189" y="8165"/>
                    </a:cubicBezTo>
                    <a:cubicBezTo>
                      <a:pt x="2291" y="8136"/>
                      <a:pt x="2363" y="8078"/>
                      <a:pt x="2421" y="8006"/>
                    </a:cubicBezTo>
                    <a:lnTo>
                      <a:pt x="2465" y="7948"/>
                    </a:lnTo>
                    <a:cubicBezTo>
                      <a:pt x="2523" y="7905"/>
                      <a:pt x="2581" y="7861"/>
                      <a:pt x="2653" y="7832"/>
                    </a:cubicBezTo>
                    <a:lnTo>
                      <a:pt x="2827" y="7789"/>
                    </a:lnTo>
                    <a:cubicBezTo>
                      <a:pt x="2900" y="7803"/>
                      <a:pt x="2972" y="7818"/>
                      <a:pt x="3030" y="7847"/>
                    </a:cubicBezTo>
                    <a:cubicBezTo>
                      <a:pt x="3132" y="7890"/>
                      <a:pt x="3233" y="7933"/>
                      <a:pt x="3334" y="7962"/>
                    </a:cubicBezTo>
                    <a:cubicBezTo>
                      <a:pt x="3421" y="8006"/>
                      <a:pt x="3508" y="8064"/>
                      <a:pt x="3566" y="8151"/>
                    </a:cubicBezTo>
                    <a:cubicBezTo>
                      <a:pt x="3581" y="8180"/>
                      <a:pt x="3610" y="8209"/>
                      <a:pt x="3610" y="8252"/>
                    </a:cubicBezTo>
                    <a:cubicBezTo>
                      <a:pt x="3653" y="8325"/>
                      <a:pt x="3653" y="8412"/>
                      <a:pt x="3639" y="8499"/>
                    </a:cubicBezTo>
                    <a:cubicBezTo>
                      <a:pt x="3610" y="8760"/>
                      <a:pt x="3769" y="9006"/>
                      <a:pt x="4030" y="9064"/>
                    </a:cubicBezTo>
                    <a:lnTo>
                      <a:pt x="4074" y="9064"/>
                    </a:lnTo>
                    <a:cubicBezTo>
                      <a:pt x="4248" y="9079"/>
                      <a:pt x="4407" y="9093"/>
                      <a:pt x="4567" y="9093"/>
                    </a:cubicBezTo>
                    <a:cubicBezTo>
                      <a:pt x="4726" y="9093"/>
                      <a:pt x="4900" y="9079"/>
                      <a:pt x="5059" y="9064"/>
                    </a:cubicBezTo>
                    <a:cubicBezTo>
                      <a:pt x="5175" y="9050"/>
                      <a:pt x="5277" y="9006"/>
                      <a:pt x="5364" y="8919"/>
                    </a:cubicBezTo>
                    <a:cubicBezTo>
                      <a:pt x="5393" y="8876"/>
                      <a:pt x="5422" y="8847"/>
                      <a:pt x="5436" y="8803"/>
                    </a:cubicBezTo>
                    <a:cubicBezTo>
                      <a:pt x="5451" y="8789"/>
                      <a:pt x="5465" y="8774"/>
                      <a:pt x="5465" y="8745"/>
                    </a:cubicBezTo>
                    <a:cubicBezTo>
                      <a:pt x="5494" y="8673"/>
                      <a:pt x="5509" y="8586"/>
                      <a:pt x="5494" y="8499"/>
                    </a:cubicBezTo>
                    <a:cubicBezTo>
                      <a:pt x="5494" y="8470"/>
                      <a:pt x="5494" y="8441"/>
                      <a:pt x="5494" y="8426"/>
                    </a:cubicBezTo>
                    <a:cubicBezTo>
                      <a:pt x="5494" y="8209"/>
                      <a:pt x="5625" y="8020"/>
                      <a:pt x="5813" y="7948"/>
                    </a:cubicBezTo>
                    <a:cubicBezTo>
                      <a:pt x="5915" y="7919"/>
                      <a:pt x="6016" y="7876"/>
                      <a:pt x="6118" y="7832"/>
                    </a:cubicBezTo>
                    <a:cubicBezTo>
                      <a:pt x="6183" y="7796"/>
                      <a:pt x="6255" y="7778"/>
                      <a:pt x="6328" y="7778"/>
                    </a:cubicBezTo>
                    <a:cubicBezTo>
                      <a:pt x="6400" y="7778"/>
                      <a:pt x="6473" y="7796"/>
                      <a:pt x="6538" y="7832"/>
                    </a:cubicBezTo>
                    <a:cubicBezTo>
                      <a:pt x="6582" y="7847"/>
                      <a:pt x="6611" y="7876"/>
                      <a:pt x="6639" y="7890"/>
                    </a:cubicBezTo>
                    <a:cubicBezTo>
                      <a:pt x="6654" y="7905"/>
                      <a:pt x="6668" y="7919"/>
                      <a:pt x="6683" y="7933"/>
                    </a:cubicBezTo>
                    <a:cubicBezTo>
                      <a:pt x="6697" y="7948"/>
                      <a:pt x="6712" y="7962"/>
                      <a:pt x="6726" y="7977"/>
                    </a:cubicBezTo>
                    <a:cubicBezTo>
                      <a:pt x="6817" y="8113"/>
                      <a:pt x="6964" y="8181"/>
                      <a:pt x="7119" y="8181"/>
                    </a:cubicBezTo>
                    <a:cubicBezTo>
                      <a:pt x="7211" y="8181"/>
                      <a:pt x="7306" y="8156"/>
                      <a:pt x="7393" y="8107"/>
                    </a:cubicBezTo>
                    <a:lnTo>
                      <a:pt x="7437" y="8078"/>
                    </a:lnTo>
                    <a:cubicBezTo>
                      <a:pt x="7553" y="7977"/>
                      <a:pt x="7683" y="7861"/>
                      <a:pt x="7799" y="7745"/>
                    </a:cubicBezTo>
                    <a:cubicBezTo>
                      <a:pt x="7915" y="7629"/>
                      <a:pt x="8017" y="7513"/>
                      <a:pt x="8118" y="7383"/>
                    </a:cubicBezTo>
                    <a:cubicBezTo>
                      <a:pt x="8220" y="7252"/>
                      <a:pt x="8249" y="7093"/>
                      <a:pt x="8205" y="6933"/>
                    </a:cubicBezTo>
                    <a:cubicBezTo>
                      <a:pt x="8205" y="6904"/>
                      <a:pt x="8191" y="6890"/>
                      <a:pt x="8176" y="6861"/>
                    </a:cubicBezTo>
                    <a:cubicBezTo>
                      <a:pt x="8176" y="6846"/>
                      <a:pt x="8162" y="6817"/>
                      <a:pt x="8147" y="6803"/>
                    </a:cubicBezTo>
                    <a:cubicBezTo>
                      <a:pt x="8133" y="6774"/>
                      <a:pt x="8104" y="6745"/>
                      <a:pt x="8075" y="6716"/>
                    </a:cubicBezTo>
                    <a:lnTo>
                      <a:pt x="8031" y="6672"/>
                    </a:lnTo>
                    <a:cubicBezTo>
                      <a:pt x="8017" y="6658"/>
                      <a:pt x="8002" y="6658"/>
                      <a:pt x="7988" y="6643"/>
                    </a:cubicBezTo>
                    <a:cubicBezTo>
                      <a:pt x="7828" y="6498"/>
                      <a:pt x="7785" y="6266"/>
                      <a:pt x="7872" y="6078"/>
                    </a:cubicBezTo>
                    <a:cubicBezTo>
                      <a:pt x="7915" y="5977"/>
                      <a:pt x="7959" y="5875"/>
                      <a:pt x="8002" y="5774"/>
                    </a:cubicBezTo>
                    <a:cubicBezTo>
                      <a:pt x="8065" y="5571"/>
                      <a:pt x="8250" y="5446"/>
                      <a:pt x="8449" y="5446"/>
                    </a:cubicBezTo>
                    <a:cubicBezTo>
                      <a:pt x="8479" y="5446"/>
                      <a:pt x="8509" y="5449"/>
                      <a:pt x="8538" y="5455"/>
                    </a:cubicBezTo>
                    <a:cubicBezTo>
                      <a:pt x="8558" y="5457"/>
                      <a:pt x="8578" y="5458"/>
                      <a:pt x="8598" y="5458"/>
                    </a:cubicBezTo>
                    <a:cubicBezTo>
                      <a:pt x="8694" y="5458"/>
                      <a:pt x="8788" y="5430"/>
                      <a:pt x="8872" y="5382"/>
                    </a:cubicBezTo>
                    <a:cubicBezTo>
                      <a:pt x="8901" y="5368"/>
                      <a:pt x="8915" y="5353"/>
                      <a:pt x="8944" y="5339"/>
                    </a:cubicBezTo>
                    <a:lnTo>
                      <a:pt x="8973" y="5295"/>
                    </a:lnTo>
                    <a:cubicBezTo>
                      <a:pt x="8988" y="5295"/>
                      <a:pt x="8988" y="5281"/>
                      <a:pt x="9002" y="5266"/>
                    </a:cubicBezTo>
                    <a:cubicBezTo>
                      <a:pt x="9060" y="5194"/>
                      <a:pt x="9104" y="5107"/>
                      <a:pt x="9104" y="5020"/>
                    </a:cubicBezTo>
                    <a:cubicBezTo>
                      <a:pt x="9147" y="4686"/>
                      <a:pt x="9147" y="4368"/>
                      <a:pt x="9104" y="4034"/>
                    </a:cubicBezTo>
                    <a:lnTo>
                      <a:pt x="9104" y="4063"/>
                    </a:lnTo>
                    <a:cubicBezTo>
                      <a:pt x="9104" y="4020"/>
                      <a:pt x="9089" y="3962"/>
                      <a:pt x="9075" y="3918"/>
                    </a:cubicBezTo>
                    <a:cubicBezTo>
                      <a:pt x="9060" y="3889"/>
                      <a:pt x="9046" y="3875"/>
                      <a:pt x="9031" y="3846"/>
                    </a:cubicBezTo>
                    <a:cubicBezTo>
                      <a:pt x="9017" y="3817"/>
                      <a:pt x="9002" y="3802"/>
                      <a:pt x="8973" y="3773"/>
                    </a:cubicBezTo>
                    <a:lnTo>
                      <a:pt x="8944" y="3744"/>
                    </a:lnTo>
                    <a:cubicBezTo>
                      <a:pt x="8930" y="3730"/>
                      <a:pt x="8915" y="3730"/>
                      <a:pt x="8915" y="3715"/>
                    </a:cubicBezTo>
                    <a:lnTo>
                      <a:pt x="8857" y="3686"/>
                    </a:lnTo>
                    <a:cubicBezTo>
                      <a:pt x="8828" y="3657"/>
                      <a:pt x="8785" y="3643"/>
                      <a:pt x="8741" y="3643"/>
                    </a:cubicBezTo>
                    <a:lnTo>
                      <a:pt x="8712" y="3628"/>
                    </a:lnTo>
                    <a:cubicBezTo>
                      <a:pt x="8683" y="3621"/>
                      <a:pt x="8654" y="3617"/>
                      <a:pt x="8625" y="3617"/>
                    </a:cubicBezTo>
                    <a:cubicBezTo>
                      <a:pt x="8596" y="3617"/>
                      <a:pt x="8567" y="3621"/>
                      <a:pt x="8538" y="3628"/>
                    </a:cubicBezTo>
                    <a:lnTo>
                      <a:pt x="8422" y="3628"/>
                    </a:lnTo>
                    <a:cubicBezTo>
                      <a:pt x="8335" y="3614"/>
                      <a:pt x="8249" y="3585"/>
                      <a:pt x="8176" y="3541"/>
                    </a:cubicBezTo>
                    <a:lnTo>
                      <a:pt x="8133" y="3512"/>
                    </a:lnTo>
                    <a:cubicBezTo>
                      <a:pt x="8118" y="3498"/>
                      <a:pt x="8104" y="3483"/>
                      <a:pt x="8104" y="3469"/>
                    </a:cubicBezTo>
                    <a:cubicBezTo>
                      <a:pt x="8075" y="3454"/>
                      <a:pt x="8060" y="3425"/>
                      <a:pt x="8046" y="3411"/>
                    </a:cubicBezTo>
                    <a:lnTo>
                      <a:pt x="8017" y="3353"/>
                    </a:lnTo>
                    <a:cubicBezTo>
                      <a:pt x="8002" y="3338"/>
                      <a:pt x="8002" y="3324"/>
                      <a:pt x="8002" y="3309"/>
                    </a:cubicBezTo>
                    <a:cubicBezTo>
                      <a:pt x="8002" y="3295"/>
                      <a:pt x="7988" y="3295"/>
                      <a:pt x="7988" y="3280"/>
                    </a:cubicBezTo>
                    <a:cubicBezTo>
                      <a:pt x="7959" y="3179"/>
                      <a:pt x="7915" y="3092"/>
                      <a:pt x="7872" y="3005"/>
                    </a:cubicBezTo>
                    <a:cubicBezTo>
                      <a:pt x="7872" y="2990"/>
                      <a:pt x="7857" y="2976"/>
                      <a:pt x="7857" y="2961"/>
                    </a:cubicBezTo>
                    <a:cubicBezTo>
                      <a:pt x="7828" y="2889"/>
                      <a:pt x="7828" y="2817"/>
                      <a:pt x="7828" y="2744"/>
                    </a:cubicBezTo>
                    <a:cubicBezTo>
                      <a:pt x="7843" y="2701"/>
                      <a:pt x="7857" y="2643"/>
                      <a:pt x="7886" y="2585"/>
                    </a:cubicBezTo>
                    <a:cubicBezTo>
                      <a:pt x="7901" y="2527"/>
                      <a:pt x="7930" y="2469"/>
                      <a:pt x="7973" y="2425"/>
                    </a:cubicBezTo>
                    <a:cubicBezTo>
                      <a:pt x="7988" y="2411"/>
                      <a:pt x="8002" y="2396"/>
                      <a:pt x="8017" y="2396"/>
                    </a:cubicBezTo>
                    <a:lnTo>
                      <a:pt x="8031" y="2396"/>
                    </a:lnTo>
                    <a:lnTo>
                      <a:pt x="8075" y="2353"/>
                    </a:lnTo>
                    <a:cubicBezTo>
                      <a:pt x="8118" y="2324"/>
                      <a:pt x="8147" y="2280"/>
                      <a:pt x="8176" y="2237"/>
                    </a:cubicBezTo>
                    <a:cubicBezTo>
                      <a:pt x="8176" y="2208"/>
                      <a:pt x="8191" y="2193"/>
                      <a:pt x="8205" y="2164"/>
                    </a:cubicBezTo>
                    <a:cubicBezTo>
                      <a:pt x="8205" y="2150"/>
                      <a:pt x="8220" y="2121"/>
                      <a:pt x="8220" y="2092"/>
                    </a:cubicBezTo>
                    <a:cubicBezTo>
                      <a:pt x="8249" y="1947"/>
                      <a:pt x="8220" y="1802"/>
                      <a:pt x="8133" y="1686"/>
                    </a:cubicBezTo>
                    <a:cubicBezTo>
                      <a:pt x="8017" y="1555"/>
                      <a:pt x="7915" y="1439"/>
                      <a:pt x="7799" y="1323"/>
                    </a:cubicBezTo>
                    <a:cubicBezTo>
                      <a:pt x="7683" y="1207"/>
                      <a:pt x="7567" y="1092"/>
                      <a:pt x="7437" y="990"/>
                    </a:cubicBezTo>
                    <a:cubicBezTo>
                      <a:pt x="7352" y="926"/>
                      <a:pt x="7244" y="886"/>
                      <a:pt x="7135" y="886"/>
                    </a:cubicBezTo>
                    <a:cubicBezTo>
                      <a:pt x="7095" y="886"/>
                      <a:pt x="7055" y="891"/>
                      <a:pt x="7016" y="903"/>
                    </a:cubicBezTo>
                    <a:lnTo>
                      <a:pt x="6958" y="918"/>
                    </a:lnTo>
                    <a:cubicBezTo>
                      <a:pt x="6886" y="947"/>
                      <a:pt x="6828" y="990"/>
                      <a:pt x="6770" y="1048"/>
                    </a:cubicBezTo>
                    <a:cubicBezTo>
                      <a:pt x="6755" y="1063"/>
                      <a:pt x="6741" y="1077"/>
                      <a:pt x="6726" y="1092"/>
                    </a:cubicBezTo>
                    <a:cubicBezTo>
                      <a:pt x="6668" y="1178"/>
                      <a:pt x="6596" y="1236"/>
                      <a:pt x="6509" y="1265"/>
                    </a:cubicBezTo>
                    <a:cubicBezTo>
                      <a:pt x="6466" y="1280"/>
                      <a:pt x="6437" y="1294"/>
                      <a:pt x="6408" y="1294"/>
                    </a:cubicBezTo>
                    <a:lnTo>
                      <a:pt x="6263" y="1294"/>
                    </a:lnTo>
                    <a:cubicBezTo>
                      <a:pt x="6234" y="1294"/>
                      <a:pt x="6205" y="1280"/>
                      <a:pt x="6190" y="1280"/>
                    </a:cubicBezTo>
                    <a:lnTo>
                      <a:pt x="6132" y="1251"/>
                    </a:lnTo>
                    <a:lnTo>
                      <a:pt x="6074" y="1222"/>
                    </a:lnTo>
                    <a:cubicBezTo>
                      <a:pt x="6045" y="1207"/>
                      <a:pt x="6016" y="1193"/>
                      <a:pt x="5987" y="1193"/>
                    </a:cubicBezTo>
                    <a:cubicBezTo>
                      <a:pt x="5944" y="1178"/>
                      <a:pt x="5871" y="1149"/>
                      <a:pt x="5828" y="1121"/>
                    </a:cubicBezTo>
                    <a:cubicBezTo>
                      <a:pt x="5625" y="1048"/>
                      <a:pt x="5494" y="845"/>
                      <a:pt x="5509" y="628"/>
                    </a:cubicBezTo>
                    <a:lnTo>
                      <a:pt x="5509" y="599"/>
                    </a:lnTo>
                    <a:cubicBezTo>
                      <a:pt x="5552" y="338"/>
                      <a:pt x="5378" y="106"/>
                      <a:pt x="5132" y="48"/>
                    </a:cubicBezTo>
                    <a:cubicBezTo>
                      <a:pt x="5117" y="33"/>
                      <a:pt x="5103" y="33"/>
                      <a:pt x="5088" y="33"/>
                    </a:cubicBezTo>
                    <a:cubicBezTo>
                      <a:pt x="4922" y="12"/>
                      <a:pt x="4755" y="1"/>
                      <a:pt x="45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4613946" y="697900"/>
                <a:ext cx="4028811" cy="3329952"/>
              </a:xfrm>
              <a:custGeom>
                <a:avLst/>
                <a:gdLst/>
                <a:ahLst/>
                <a:cxnLst/>
                <a:rect l="l" t="t" r="r" b="b"/>
                <a:pathLst>
                  <a:path w="42729" h="35317" extrusionOk="0">
                    <a:moveTo>
                      <a:pt x="19690" y="1"/>
                    </a:moveTo>
                    <a:cubicBezTo>
                      <a:pt x="18145" y="1"/>
                      <a:pt x="16885" y="1260"/>
                      <a:pt x="16885" y="2834"/>
                    </a:cubicBezTo>
                    <a:lnTo>
                      <a:pt x="16885" y="6898"/>
                    </a:lnTo>
                    <a:cubicBezTo>
                      <a:pt x="16885" y="7356"/>
                      <a:pt x="16513" y="7728"/>
                      <a:pt x="16084" y="7728"/>
                    </a:cubicBezTo>
                    <a:cubicBezTo>
                      <a:pt x="15626" y="7728"/>
                      <a:pt x="15283" y="7356"/>
                      <a:pt x="15283" y="6898"/>
                    </a:cubicBezTo>
                    <a:lnTo>
                      <a:pt x="15283" y="6383"/>
                    </a:lnTo>
                    <a:cubicBezTo>
                      <a:pt x="15283" y="4837"/>
                      <a:pt x="14024" y="3607"/>
                      <a:pt x="12507" y="3607"/>
                    </a:cubicBezTo>
                    <a:cubicBezTo>
                      <a:pt x="10961" y="3607"/>
                      <a:pt x="9702" y="4837"/>
                      <a:pt x="9702" y="6383"/>
                    </a:cubicBezTo>
                    <a:lnTo>
                      <a:pt x="9702" y="16800"/>
                    </a:lnTo>
                    <a:cubicBezTo>
                      <a:pt x="9702" y="17201"/>
                      <a:pt x="9387" y="17515"/>
                      <a:pt x="8987" y="17515"/>
                    </a:cubicBezTo>
                    <a:cubicBezTo>
                      <a:pt x="8615" y="17515"/>
                      <a:pt x="8271" y="17201"/>
                      <a:pt x="8271" y="16800"/>
                    </a:cubicBezTo>
                    <a:lnTo>
                      <a:pt x="8271" y="16113"/>
                    </a:lnTo>
                    <a:cubicBezTo>
                      <a:pt x="8271" y="15026"/>
                      <a:pt x="7413" y="14138"/>
                      <a:pt x="6325" y="14138"/>
                    </a:cubicBezTo>
                    <a:cubicBezTo>
                      <a:pt x="5237" y="14138"/>
                      <a:pt x="4350" y="15026"/>
                      <a:pt x="4379" y="16113"/>
                    </a:cubicBezTo>
                    <a:lnTo>
                      <a:pt x="4379" y="22467"/>
                    </a:lnTo>
                    <a:cubicBezTo>
                      <a:pt x="4379" y="22839"/>
                      <a:pt x="4035" y="23182"/>
                      <a:pt x="3663" y="23182"/>
                    </a:cubicBezTo>
                    <a:cubicBezTo>
                      <a:pt x="3263" y="23182"/>
                      <a:pt x="2948" y="22839"/>
                      <a:pt x="2948" y="22467"/>
                    </a:cubicBezTo>
                    <a:cubicBezTo>
                      <a:pt x="2948" y="21637"/>
                      <a:pt x="2261" y="20978"/>
                      <a:pt x="1460" y="20978"/>
                    </a:cubicBezTo>
                    <a:cubicBezTo>
                      <a:pt x="658" y="20978"/>
                      <a:pt x="0" y="21637"/>
                      <a:pt x="0" y="22467"/>
                    </a:cubicBezTo>
                    <a:lnTo>
                      <a:pt x="0" y="35317"/>
                    </a:lnTo>
                    <a:lnTo>
                      <a:pt x="42729" y="35317"/>
                    </a:lnTo>
                    <a:lnTo>
                      <a:pt x="42729" y="22839"/>
                    </a:lnTo>
                    <a:cubicBezTo>
                      <a:pt x="42729" y="21808"/>
                      <a:pt x="41899" y="20978"/>
                      <a:pt x="40897" y="20978"/>
                    </a:cubicBezTo>
                    <a:cubicBezTo>
                      <a:pt x="39867" y="20978"/>
                      <a:pt x="39037" y="21808"/>
                      <a:pt x="39037" y="22839"/>
                    </a:cubicBezTo>
                    <a:lnTo>
                      <a:pt x="39037" y="23497"/>
                    </a:lnTo>
                    <a:cubicBezTo>
                      <a:pt x="39037" y="23955"/>
                      <a:pt x="38665" y="24298"/>
                      <a:pt x="38235" y="24298"/>
                    </a:cubicBezTo>
                    <a:cubicBezTo>
                      <a:pt x="37806" y="24298"/>
                      <a:pt x="37434" y="23955"/>
                      <a:pt x="37434" y="23497"/>
                    </a:cubicBezTo>
                    <a:lnTo>
                      <a:pt x="37434" y="10990"/>
                    </a:lnTo>
                    <a:cubicBezTo>
                      <a:pt x="37434" y="9702"/>
                      <a:pt x="36375" y="8644"/>
                      <a:pt x="35087" y="8644"/>
                    </a:cubicBezTo>
                    <a:cubicBezTo>
                      <a:pt x="33799" y="8644"/>
                      <a:pt x="32741" y="9702"/>
                      <a:pt x="32741" y="10990"/>
                    </a:cubicBezTo>
                    <a:lnTo>
                      <a:pt x="32741" y="11763"/>
                    </a:lnTo>
                    <a:cubicBezTo>
                      <a:pt x="32741" y="12479"/>
                      <a:pt x="32168" y="13022"/>
                      <a:pt x="31481" y="13022"/>
                    </a:cubicBezTo>
                    <a:cubicBezTo>
                      <a:pt x="30766" y="13022"/>
                      <a:pt x="30222" y="12479"/>
                      <a:pt x="30222" y="11763"/>
                    </a:cubicBezTo>
                    <a:lnTo>
                      <a:pt x="30222" y="5324"/>
                    </a:lnTo>
                    <a:cubicBezTo>
                      <a:pt x="30222" y="3807"/>
                      <a:pt x="28963" y="2548"/>
                      <a:pt x="27446" y="2548"/>
                    </a:cubicBezTo>
                    <a:cubicBezTo>
                      <a:pt x="25901" y="2548"/>
                      <a:pt x="24641" y="3807"/>
                      <a:pt x="24641" y="5324"/>
                    </a:cubicBezTo>
                    <a:lnTo>
                      <a:pt x="24641" y="5696"/>
                    </a:lnTo>
                    <a:cubicBezTo>
                      <a:pt x="24641" y="6268"/>
                      <a:pt x="24155" y="6755"/>
                      <a:pt x="23582" y="6755"/>
                    </a:cubicBezTo>
                    <a:cubicBezTo>
                      <a:pt x="22981" y="6755"/>
                      <a:pt x="22495" y="6268"/>
                      <a:pt x="22495" y="5696"/>
                    </a:cubicBezTo>
                    <a:lnTo>
                      <a:pt x="22495" y="2834"/>
                    </a:lnTo>
                    <a:cubicBezTo>
                      <a:pt x="22495" y="1260"/>
                      <a:pt x="21236" y="1"/>
                      <a:pt x="19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4476284" y="4168083"/>
                <a:ext cx="4228512" cy="91836"/>
              </a:xfrm>
              <a:custGeom>
                <a:avLst/>
                <a:gdLst/>
                <a:ahLst/>
                <a:cxnLst/>
                <a:rect l="l" t="t" r="r" b="b"/>
                <a:pathLst>
                  <a:path w="44847" h="974" extrusionOk="0">
                    <a:moveTo>
                      <a:pt x="659" y="1"/>
                    </a:moveTo>
                    <a:cubicBezTo>
                      <a:pt x="1" y="1"/>
                      <a:pt x="1" y="974"/>
                      <a:pt x="659" y="974"/>
                    </a:cubicBezTo>
                    <a:lnTo>
                      <a:pt x="44360" y="974"/>
                    </a:lnTo>
                    <a:cubicBezTo>
                      <a:pt x="44618" y="974"/>
                      <a:pt x="44847" y="745"/>
                      <a:pt x="44847" y="487"/>
                    </a:cubicBezTo>
                    <a:cubicBezTo>
                      <a:pt x="44847" y="201"/>
                      <a:pt x="44618" y="1"/>
                      <a:pt x="443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4476284" y="4168083"/>
                <a:ext cx="1848506" cy="94570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1003" extrusionOk="0">
                    <a:moveTo>
                      <a:pt x="659" y="1"/>
                    </a:moveTo>
                    <a:cubicBezTo>
                      <a:pt x="1" y="1"/>
                      <a:pt x="1" y="1003"/>
                      <a:pt x="659" y="1003"/>
                    </a:cubicBezTo>
                    <a:lnTo>
                      <a:pt x="19605" y="1003"/>
                    </a:lnTo>
                    <a:lnTo>
                      <a:pt x="196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6222224" y="4120939"/>
                <a:ext cx="202435" cy="184238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1954" extrusionOk="0">
                    <a:moveTo>
                      <a:pt x="1073" y="0"/>
                    </a:moveTo>
                    <a:cubicBezTo>
                      <a:pt x="823" y="0"/>
                      <a:pt x="573" y="100"/>
                      <a:pt x="372" y="301"/>
                    </a:cubicBezTo>
                    <a:cubicBezTo>
                      <a:pt x="0" y="673"/>
                      <a:pt x="0" y="1302"/>
                      <a:pt x="372" y="1674"/>
                    </a:cubicBezTo>
                    <a:cubicBezTo>
                      <a:pt x="573" y="1860"/>
                      <a:pt x="823" y="1953"/>
                      <a:pt x="1073" y="1953"/>
                    </a:cubicBezTo>
                    <a:cubicBezTo>
                      <a:pt x="1324" y="1953"/>
                      <a:pt x="1574" y="1860"/>
                      <a:pt x="1775" y="1674"/>
                    </a:cubicBezTo>
                    <a:cubicBezTo>
                      <a:pt x="2147" y="1302"/>
                      <a:pt x="2147" y="673"/>
                      <a:pt x="1775" y="301"/>
                    </a:cubicBezTo>
                    <a:cubicBezTo>
                      <a:pt x="1574" y="100"/>
                      <a:pt x="1324" y="0"/>
                      <a:pt x="10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7638907" y="2002377"/>
                <a:ext cx="1430247" cy="2025484"/>
              </a:xfrm>
              <a:custGeom>
                <a:avLst/>
                <a:gdLst/>
                <a:ahLst/>
                <a:cxnLst/>
                <a:rect l="l" t="t" r="r" b="b"/>
                <a:pathLst>
                  <a:path w="15169" h="21482" extrusionOk="0">
                    <a:moveTo>
                      <a:pt x="5892" y="0"/>
                    </a:moveTo>
                    <a:cubicBezTo>
                      <a:pt x="1137" y="0"/>
                      <a:pt x="0" y="21482"/>
                      <a:pt x="0" y="21482"/>
                    </a:cubicBezTo>
                    <a:lnTo>
                      <a:pt x="8701" y="21482"/>
                    </a:lnTo>
                    <a:cubicBezTo>
                      <a:pt x="8701" y="21482"/>
                      <a:pt x="15168" y="2364"/>
                      <a:pt x="12020" y="1706"/>
                    </a:cubicBezTo>
                    <a:cubicBezTo>
                      <a:pt x="11914" y="1683"/>
                      <a:pt x="11808" y="1672"/>
                      <a:pt x="11704" y="1672"/>
                    </a:cubicBezTo>
                    <a:cubicBezTo>
                      <a:pt x="8733" y="1672"/>
                      <a:pt x="6560" y="10641"/>
                      <a:pt x="6443" y="10641"/>
                    </a:cubicBezTo>
                    <a:cubicBezTo>
                      <a:pt x="6442" y="10641"/>
                      <a:pt x="6440" y="10639"/>
                      <a:pt x="6440" y="10635"/>
                    </a:cubicBezTo>
                    <a:cubicBezTo>
                      <a:pt x="6382" y="10320"/>
                      <a:pt x="9216" y="447"/>
                      <a:pt x="6125" y="17"/>
                    </a:cubicBezTo>
                    <a:cubicBezTo>
                      <a:pt x="6046" y="6"/>
                      <a:pt x="5969" y="0"/>
                      <a:pt x="58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5266893" y="1680100"/>
                <a:ext cx="2860494" cy="1856615"/>
              </a:xfrm>
              <a:custGeom>
                <a:avLst/>
                <a:gdLst/>
                <a:ahLst/>
                <a:cxnLst/>
                <a:rect l="l" t="t" r="r" b="b"/>
                <a:pathLst>
                  <a:path w="30338" h="19691" extrusionOk="0">
                    <a:moveTo>
                      <a:pt x="3292" y="1"/>
                    </a:moveTo>
                    <a:cubicBezTo>
                      <a:pt x="1461" y="1"/>
                      <a:pt x="1" y="1461"/>
                      <a:pt x="1" y="3264"/>
                    </a:cubicBezTo>
                    <a:lnTo>
                      <a:pt x="1" y="16400"/>
                    </a:lnTo>
                    <a:cubicBezTo>
                      <a:pt x="1" y="18203"/>
                      <a:pt x="1461" y="19691"/>
                      <a:pt x="3292" y="19691"/>
                    </a:cubicBezTo>
                    <a:lnTo>
                      <a:pt x="27075" y="19691"/>
                    </a:lnTo>
                    <a:cubicBezTo>
                      <a:pt x="28878" y="19691"/>
                      <a:pt x="30337" y="18203"/>
                      <a:pt x="30337" y="16400"/>
                    </a:cubicBezTo>
                    <a:lnTo>
                      <a:pt x="30337" y="3264"/>
                    </a:lnTo>
                    <a:cubicBezTo>
                      <a:pt x="30337" y="1461"/>
                      <a:pt x="28878" y="1"/>
                      <a:pt x="270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5391071" y="1788060"/>
                <a:ext cx="2614875" cy="1495023"/>
              </a:xfrm>
              <a:custGeom>
                <a:avLst/>
                <a:gdLst/>
                <a:ahLst/>
                <a:cxnLst/>
                <a:rect l="l" t="t" r="r" b="b"/>
                <a:pathLst>
                  <a:path w="27733" h="15856" extrusionOk="0">
                    <a:moveTo>
                      <a:pt x="0" y="1"/>
                    </a:moveTo>
                    <a:lnTo>
                      <a:pt x="0" y="15856"/>
                    </a:lnTo>
                    <a:lnTo>
                      <a:pt x="27732" y="15856"/>
                    </a:lnTo>
                    <a:lnTo>
                      <a:pt x="27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6176305" y="3536635"/>
                <a:ext cx="1041688" cy="30238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3207" extrusionOk="0">
                    <a:moveTo>
                      <a:pt x="1" y="1"/>
                    </a:moveTo>
                    <a:lnTo>
                      <a:pt x="1" y="3206"/>
                    </a:lnTo>
                    <a:lnTo>
                      <a:pt x="11048" y="3206"/>
                    </a:lnTo>
                    <a:lnTo>
                      <a:pt x="11048" y="1"/>
                    </a:lnTo>
                    <a:close/>
                  </a:path>
                </a:pathLst>
              </a:custGeom>
              <a:solidFill>
                <a:srgbClr val="E3E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5879485" y="3817331"/>
                <a:ext cx="1635322" cy="210544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2233" extrusionOk="0">
                    <a:moveTo>
                      <a:pt x="2261" y="0"/>
                    </a:moveTo>
                    <a:cubicBezTo>
                      <a:pt x="1031" y="0"/>
                      <a:pt x="1" y="1002"/>
                      <a:pt x="29" y="2233"/>
                    </a:cubicBezTo>
                    <a:lnTo>
                      <a:pt x="17344" y="2233"/>
                    </a:lnTo>
                    <a:cubicBezTo>
                      <a:pt x="17344" y="1002"/>
                      <a:pt x="16342" y="0"/>
                      <a:pt x="15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5987445" y="3479967"/>
                <a:ext cx="1432981" cy="110788"/>
              </a:xfrm>
              <a:custGeom>
                <a:avLst/>
                <a:gdLst/>
                <a:ahLst/>
                <a:cxnLst/>
                <a:rect l="l" t="t" r="r" b="b"/>
                <a:pathLst>
                  <a:path w="15198" h="1175" extrusionOk="0">
                    <a:moveTo>
                      <a:pt x="716" y="1"/>
                    </a:moveTo>
                    <a:cubicBezTo>
                      <a:pt x="0" y="58"/>
                      <a:pt x="0" y="1117"/>
                      <a:pt x="716" y="1174"/>
                    </a:cubicBezTo>
                    <a:lnTo>
                      <a:pt x="14482" y="1174"/>
                    </a:lnTo>
                    <a:cubicBezTo>
                      <a:pt x="15197" y="1117"/>
                      <a:pt x="15197" y="58"/>
                      <a:pt x="14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5007883" y="3652703"/>
                <a:ext cx="688204" cy="375170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3979" extrusionOk="0">
                    <a:moveTo>
                      <a:pt x="1031" y="1"/>
                    </a:moveTo>
                    <a:cubicBezTo>
                      <a:pt x="487" y="1"/>
                      <a:pt x="1" y="458"/>
                      <a:pt x="1" y="1031"/>
                    </a:cubicBezTo>
                    <a:cubicBezTo>
                      <a:pt x="1" y="2662"/>
                      <a:pt x="1346" y="3979"/>
                      <a:pt x="2977" y="3979"/>
                    </a:cubicBezTo>
                    <a:lnTo>
                      <a:pt x="4322" y="3979"/>
                    </a:lnTo>
                    <a:cubicBezTo>
                      <a:pt x="5982" y="3979"/>
                      <a:pt x="7298" y="2662"/>
                      <a:pt x="7298" y="1031"/>
                    </a:cubicBezTo>
                    <a:cubicBezTo>
                      <a:pt x="7298" y="458"/>
                      <a:pt x="6841" y="1"/>
                      <a:pt x="6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4940466" y="3091217"/>
                <a:ext cx="831144" cy="561576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5956" extrusionOk="0">
                    <a:moveTo>
                      <a:pt x="4624" y="1"/>
                    </a:moveTo>
                    <a:cubicBezTo>
                      <a:pt x="4609" y="1"/>
                      <a:pt x="4594" y="2"/>
                      <a:pt x="4579" y="3"/>
                    </a:cubicBezTo>
                    <a:cubicBezTo>
                      <a:pt x="3492" y="60"/>
                      <a:pt x="3492" y="2951"/>
                      <a:pt x="3492" y="2951"/>
                    </a:cubicBezTo>
                    <a:cubicBezTo>
                      <a:pt x="3492" y="2951"/>
                      <a:pt x="2695" y="1756"/>
                      <a:pt x="2081" y="1756"/>
                    </a:cubicBezTo>
                    <a:cubicBezTo>
                      <a:pt x="1923" y="1756"/>
                      <a:pt x="1777" y="1835"/>
                      <a:pt x="1660" y="2035"/>
                    </a:cubicBezTo>
                    <a:cubicBezTo>
                      <a:pt x="1240" y="2714"/>
                      <a:pt x="1630" y="3394"/>
                      <a:pt x="1904" y="3742"/>
                    </a:cubicBezTo>
                    <a:lnTo>
                      <a:pt x="1904" y="3742"/>
                    </a:lnTo>
                    <a:cubicBezTo>
                      <a:pt x="1716" y="3560"/>
                      <a:pt x="1428" y="3341"/>
                      <a:pt x="1125" y="3341"/>
                    </a:cubicBezTo>
                    <a:cubicBezTo>
                      <a:pt x="959" y="3341"/>
                      <a:pt x="789" y="3407"/>
                      <a:pt x="630" y="3580"/>
                    </a:cubicBezTo>
                    <a:cubicBezTo>
                      <a:pt x="0" y="4296"/>
                      <a:pt x="2375" y="5927"/>
                      <a:pt x="2375" y="5927"/>
                    </a:cubicBezTo>
                    <a:lnTo>
                      <a:pt x="5924" y="5956"/>
                    </a:lnTo>
                    <a:cubicBezTo>
                      <a:pt x="5924" y="5956"/>
                      <a:pt x="8815" y="3552"/>
                      <a:pt x="8099" y="3094"/>
                    </a:cubicBezTo>
                    <a:cubicBezTo>
                      <a:pt x="7981" y="3013"/>
                      <a:pt x="7858" y="2980"/>
                      <a:pt x="7734" y="2980"/>
                    </a:cubicBezTo>
                    <a:cubicBezTo>
                      <a:pt x="7106" y="2980"/>
                      <a:pt x="6468" y="3838"/>
                      <a:pt x="6468" y="3838"/>
                    </a:cubicBezTo>
                    <a:cubicBezTo>
                      <a:pt x="6468" y="3838"/>
                      <a:pt x="8357" y="1262"/>
                      <a:pt x="7241" y="1062"/>
                    </a:cubicBezTo>
                    <a:cubicBezTo>
                      <a:pt x="7183" y="1050"/>
                      <a:pt x="7125" y="1044"/>
                      <a:pt x="7069" y="1044"/>
                    </a:cubicBezTo>
                    <a:cubicBezTo>
                      <a:pt x="6038" y="1044"/>
                      <a:pt x="5266" y="2922"/>
                      <a:pt x="5266" y="2922"/>
                    </a:cubicBezTo>
                    <a:cubicBezTo>
                      <a:pt x="5266" y="2922"/>
                      <a:pt x="5655" y="1"/>
                      <a:pt x="46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4398025" y="3999590"/>
                <a:ext cx="4368906" cy="57704"/>
              </a:xfrm>
              <a:custGeom>
                <a:avLst/>
                <a:gdLst/>
                <a:ahLst/>
                <a:cxnLst/>
                <a:rect l="l" t="t" r="r" b="b"/>
                <a:pathLst>
                  <a:path w="46336" h="612" extrusionOk="0">
                    <a:moveTo>
                      <a:pt x="1060" y="1"/>
                    </a:moveTo>
                    <a:cubicBezTo>
                      <a:pt x="859" y="1"/>
                      <a:pt x="659" y="4"/>
                      <a:pt x="459" y="13"/>
                    </a:cubicBezTo>
                    <a:lnTo>
                      <a:pt x="401" y="13"/>
                    </a:lnTo>
                    <a:cubicBezTo>
                      <a:pt x="1" y="13"/>
                      <a:pt x="1" y="586"/>
                      <a:pt x="401" y="586"/>
                    </a:cubicBezTo>
                    <a:lnTo>
                      <a:pt x="44103" y="586"/>
                    </a:lnTo>
                    <a:cubicBezTo>
                      <a:pt x="44484" y="586"/>
                      <a:pt x="44879" y="611"/>
                      <a:pt x="45277" y="611"/>
                    </a:cubicBezTo>
                    <a:cubicBezTo>
                      <a:pt x="45477" y="611"/>
                      <a:pt x="45677" y="605"/>
                      <a:pt x="45877" y="586"/>
                    </a:cubicBezTo>
                    <a:lnTo>
                      <a:pt x="45963" y="586"/>
                    </a:lnTo>
                    <a:cubicBezTo>
                      <a:pt x="46335" y="586"/>
                      <a:pt x="46335" y="13"/>
                      <a:pt x="45963" y="13"/>
                    </a:cubicBezTo>
                    <a:lnTo>
                      <a:pt x="2262" y="13"/>
                    </a:lnTo>
                    <a:cubicBezTo>
                      <a:pt x="1861" y="13"/>
                      <a:pt x="1460" y="1"/>
                      <a:pt x="1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3" name="Google Shape;333;p31"/>
              <p:cNvGrpSpPr/>
              <p:nvPr/>
            </p:nvGrpSpPr>
            <p:grpSpPr>
              <a:xfrm>
                <a:off x="5887555" y="1894040"/>
                <a:ext cx="1635387" cy="1330888"/>
                <a:chOff x="2357113" y="709250"/>
                <a:chExt cx="2171252" cy="1766978"/>
              </a:xfrm>
            </p:grpSpPr>
            <p:sp>
              <p:nvSpPr>
                <p:cNvPr id="334" name="Google Shape;334;p31"/>
                <p:cNvSpPr/>
                <p:nvPr/>
              </p:nvSpPr>
              <p:spPr>
                <a:xfrm>
                  <a:off x="3734270" y="747515"/>
                  <a:ext cx="491253" cy="29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6" h="6701" extrusionOk="0">
                      <a:moveTo>
                        <a:pt x="7977" y="2830"/>
                      </a:moveTo>
                      <a:cubicBezTo>
                        <a:pt x="9146" y="3597"/>
                        <a:pt x="10917" y="4272"/>
                        <a:pt x="11190" y="5787"/>
                      </a:cubicBezTo>
                      <a:cubicBezTo>
                        <a:pt x="11245" y="6079"/>
                        <a:pt x="11209" y="6390"/>
                        <a:pt x="11117" y="6700"/>
                      </a:cubicBezTo>
                      <a:cubicBezTo>
                        <a:pt x="7485" y="4875"/>
                        <a:pt x="3706" y="3159"/>
                        <a:pt x="0" y="1406"/>
                      </a:cubicBezTo>
                      <a:cubicBezTo>
                        <a:pt x="164" y="968"/>
                        <a:pt x="511" y="639"/>
                        <a:pt x="931" y="493"/>
                      </a:cubicBezTo>
                      <a:cubicBezTo>
                        <a:pt x="2209" y="0"/>
                        <a:pt x="3907" y="968"/>
                        <a:pt x="4911" y="1333"/>
                      </a:cubicBezTo>
                      <a:cubicBezTo>
                        <a:pt x="5257" y="767"/>
                        <a:pt x="5714" y="329"/>
                        <a:pt x="6499" y="329"/>
                      </a:cubicBezTo>
                      <a:cubicBezTo>
                        <a:pt x="7722" y="366"/>
                        <a:pt x="8525" y="1570"/>
                        <a:pt x="7977" y="28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31"/>
                <p:cNvSpPr/>
                <p:nvPr/>
              </p:nvSpPr>
              <p:spPr>
                <a:xfrm>
                  <a:off x="3960717" y="796963"/>
                  <a:ext cx="124451" cy="10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447" extrusionOk="0">
                      <a:moveTo>
                        <a:pt x="1516" y="19"/>
                      </a:moveTo>
                      <a:cubicBezTo>
                        <a:pt x="2848" y="55"/>
                        <a:pt x="2319" y="2446"/>
                        <a:pt x="1004" y="1935"/>
                      </a:cubicBezTo>
                      <a:cubicBezTo>
                        <a:pt x="0" y="1552"/>
                        <a:pt x="585" y="0"/>
                        <a:pt x="1516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6" name="Google Shape;336;p31"/>
                <p:cNvSpPr/>
                <p:nvPr/>
              </p:nvSpPr>
              <p:spPr>
                <a:xfrm>
                  <a:off x="3015791" y="723578"/>
                  <a:ext cx="1337296" cy="1547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4" h="35416" extrusionOk="0">
                      <a:moveTo>
                        <a:pt x="9274" y="4948"/>
                      </a:moveTo>
                      <a:cubicBezTo>
                        <a:pt x="9456" y="4473"/>
                        <a:pt x="9767" y="3761"/>
                        <a:pt x="10095" y="3068"/>
                      </a:cubicBezTo>
                      <a:cubicBezTo>
                        <a:pt x="10771" y="1644"/>
                        <a:pt x="11337" y="1"/>
                        <a:pt x="12614" y="56"/>
                      </a:cubicBezTo>
                      <a:cubicBezTo>
                        <a:pt x="13235" y="92"/>
                        <a:pt x="14075" y="402"/>
                        <a:pt x="14896" y="731"/>
                      </a:cubicBezTo>
                      <a:cubicBezTo>
                        <a:pt x="15718" y="1041"/>
                        <a:pt x="16466" y="1461"/>
                        <a:pt x="17215" y="1808"/>
                      </a:cubicBezTo>
                      <a:cubicBezTo>
                        <a:pt x="20482" y="3378"/>
                        <a:pt x="22837" y="4820"/>
                        <a:pt x="26233" y="6317"/>
                      </a:cubicBezTo>
                      <a:cubicBezTo>
                        <a:pt x="26981" y="6646"/>
                        <a:pt x="27748" y="7047"/>
                        <a:pt x="28478" y="7431"/>
                      </a:cubicBezTo>
                      <a:cubicBezTo>
                        <a:pt x="29482" y="7978"/>
                        <a:pt x="30559" y="8471"/>
                        <a:pt x="30596" y="9347"/>
                      </a:cubicBezTo>
                      <a:cubicBezTo>
                        <a:pt x="30614" y="9767"/>
                        <a:pt x="30267" y="10333"/>
                        <a:pt x="30048" y="10917"/>
                      </a:cubicBezTo>
                      <a:cubicBezTo>
                        <a:pt x="29811" y="11501"/>
                        <a:pt x="29500" y="12031"/>
                        <a:pt x="29281" y="12506"/>
                      </a:cubicBezTo>
                      <a:cubicBezTo>
                        <a:pt x="28734" y="13637"/>
                        <a:pt x="28223" y="14678"/>
                        <a:pt x="27766" y="15645"/>
                      </a:cubicBezTo>
                      <a:cubicBezTo>
                        <a:pt x="26653" y="17964"/>
                        <a:pt x="25813" y="19990"/>
                        <a:pt x="24845" y="22199"/>
                      </a:cubicBezTo>
                      <a:cubicBezTo>
                        <a:pt x="23933" y="24298"/>
                        <a:pt x="23056" y="26562"/>
                        <a:pt x="22016" y="28771"/>
                      </a:cubicBezTo>
                      <a:cubicBezTo>
                        <a:pt x="21121" y="30651"/>
                        <a:pt x="20263" y="33353"/>
                        <a:pt x="18876" y="34503"/>
                      </a:cubicBezTo>
                      <a:cubicBezTo>
                        <a:pt x="17762" y="35416"/>
                        <a:pt x="16247" y="34850"/>
                        <a:pt x="14458" y="34138"/>
                      </a:cubicBezTo>
                      <a:cubicBezTo>
                        <a:pt x="10935" y="32732"/>
                        <a:pt x="7886" y="31016"/>
                        <a:pt x="4637" y="29483"/>
                      </a:cubicBezTo>
                      <a:cubicBezTo>
                        <a:pt x="3870" y="29118"/>
                        <a:pt x="2958" y="28734"/>
                        <a:pt x="2154" y="28333"/>
                      </a:cubicBezTo>
                      <a:cubicBezTo>
                        <a:pt x="1223" y="27876"/>
                        <a:pt x="329" y="27347"/>
                        <a:pt x="164" y="26781"/>
                      </a:cubicBezTo>
                      <a:cubicBezTo>
                        <a:pt x="0" y="26233"/>
                        <a:pt x="457" y="25138"/>
                        <a:pt x="876" y="24207"/>
                      </a:cubicBezTo>
                      <a:cubicBezTo>
                        <a:pt x="1296" y="23221"/>
                        <a:pt x="1753" y="22308"/>
                        <a:pt x="2136" y="21487"/>
                      </a:cubicBezTo>
                      <a:cubicBezTo>
                        <a:pt x="4637" y="16138"/>
                        <a:pt x="6882" y="10406"/>
                        <a:pt x="9256" y="5003"/>
                      </a:cubicBezTo>
                      <a:cubicBezTo>
                        <a:pt x="9256" y="4984"/>
                        <a:pt x="9274" y="4966"/>
                        <a:pt x="9274" y="494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7" name="Google Shape;337;p31"/>
                <p:cNvSpPr/>
                <p:nvPr/>
              </p:nvSpPr>
              <p:spPr>
                <a:xfrm>
                  <a:off x="3142556" y="1637446"/>
                  <a:ext cx="52681" cy="7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1771" extrusionOk="0">
                      <a:moveTo>
                        <a:pt x="1206" y="128"/>
                      </a:moveTo>
                      <a:cubicBezTo>
                        <a:pt x="1206" y="420"/>
                        <a:pt x="950" y="876"/>
                        <a:pt x="658" y="1296"/>
                      </a:cubicBezTo>
                      <a:cubicBezTo>
                        <a:pt x="548" y="1479"/>
                        <a:pt x="348" y="1771"/>
                        <a:pt x="165" y="1680"/>
                      </a:cubicBezTo>
                      <a:cubicBezTo>
                        <a:pt x="1" y="1588"/>
                        <a:pt x="129" y="1205"/>
                        <a:pt x="202" y="1077"/>
                      </a:cubicBezTo>
                      <a:cubicBezTo>
                        <a:pt x="384" y="676"/>
                        <a:pt x="640" y="310"/>
                        <a:pt x="968" y="18"/>
                      </a:cubicBezTo>
                      <a:cubicBezTo>
                        <a:pt x="1060" y="0"/>
                        <a:pt x="1151" y="55"/>
                        <a:pt x="1206" y="1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8" name="Google Shape;338;p31"/>
                <p:cNvSpPr/>
                <p:nvPr/>
              </p:nvSpPr>
              <p:spPr>
                <a:xfrm>
                  <a:off x="3168896" y="1703624"/>
                  <a:ext cx="42285" cy="50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1151" extrusionOk="0">
                      <a:moveTo>
                        <a:pt x="493" y="37"/>
                      </a:moveTo>
                      <a:cubicBezTo>
                        <a:pt x="968" y="165"/>
                        <a:pt x="493" y="1150"/>
                        <a:pt x="146" y="931"/>
                      </a:cubicBezTo>
                      <a:cubicBezTo>
                        <a:pt x="0" y="822"/>
                        <a:pt x="55" y="274"/>
                        <a:pt x="237" y="92"/>
                      </a:cubicBezTo>
                      <a:cubicBezTo>
                        <a:pt x="311" y="19"/>
                        <a:pt x="402" y="0"/>
                        <a:pt x="493" y="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9" name="Google Shape;339;p31"/>
                <p:cNvSpPr/>
                <p:nvPr/>
              </p:nvSpPr>
              <p:spPr>
                <a:xfrm>
                  <a:off x="3103504" y="1804092"/>
                  <a:ext cx="27127" cy="50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151" extrusionOk="0">
                      <a:moveTo>
                        <a:pt x="384" y="37"/>
                      </a:moveTo>
                      <a:cubicBezTo>
                        <a:pt x="566" y="73"/>
                        <a:pt x="621" y="329"/>
                        <a:pt x="566" y="566"/>
                      </a:cubicBezTo>
                      <a:cubicBezTo>
                        <a:pt x="548" y="767"/>
                        <a:pt x="384" y="1150"/>
                        <a:pt x="183" y="1041"/>
                      </a:cubicBezTo>
                      <a:cubicBezTo>
                        <a:pt x="55" y="931"/>
                        <a:pt x="0" y="749"/>
                        <a:pt x="37" y="585"/>
                      </a:cubicBezTo>
                      <a:cubicBezTo>
                        <a:pt x="73" y="329"/>
                        <a:pt x="165" y="0"/>
                        <a:pt x="384" y="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31"/>
                <p:cNvSpPr/>
                <p:nvPr/>
              </p:nvSpPr>
              <p:spPr>
                <a:xfrm>
                  <a:off x="3179249" y="887865"/>
                  <a:ext cx="1011163" cy="12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48" h="27876" extrusionOk="0">
                      <a:moveTo>
                        <a:pt x="7485" y="3962"/>
                      </a:moveTo>
                      <a:cubicBezTo>
                        <a:pt x="7631" y="3597"/>
                        <a:pt x="7887" y="3012"/>
                        <a:pt x="8161" y="2465"/>
                      </a:cubicBezTo>
                      <a:cubicBezTo>
                        <a:pt x="8690" y="1315"/>
                        <a:pt x="9146" y="0"/>
                        <a:pt x="10096" y="0"/>
                      </a:cubicBezTo>
                      <a:cubicBezTo>
                        <a:pt x="10570" y="0"/>
                        <a:pt x="11173" y="219"/>
                        <a:pt x="11757" y="457"/>
                      </a:cubicBezTo>
                      <a:cubicBezTo>
                        <a:pt x="12359" y="676"/>
                        <a:pt x="12907" y="986"/>
                        <a:pt x="13454" y="1260"/>
                      </a:cubicBezTo>
                      <a:cubicBezTo>
                        <a:pt x="15828" y="2392"/>
                        <a:pt x="17544" y="3469"/>
                        <a:pt x="20008" y="4564"/>
                      </a:cubicBezTo>
                      <a:cubicBezTo>
                        <a:pt x="20556" y="4801"/>
                        <a:pt x="21103" y="5093"/>
                        <a:pt x="21633" y="5386"/>
                      </a:cubicBezTo>
                      <a:cubicBezTo>
                        <a:pt x="22381" y="5787"/>
                        <a:pt x="23148" y="6134"/>
                        <a:pt x="23148" y="6846"/>
                      </a:cubicBezTo>
                      <a:cubicBezTo>
                        <a:pt x="23148" y="7175"/>
                        <a:pt x="22874" y="7631"/>
                        <a:pt x="22692" y="8106"/>
                      </a:cubicBezTo>
                      <a:cubicBezTo>
                        <a:pt x="22509" y="8580"/>
                        <a:pt x="22272" y="9000"/>
                        <a:pt x="22089" y="9383"/>
                      </a:cubicBezTo>
                      <a:cubicBezTo>
                        <a:pt x="21651" y="10296"/>
                        <a:pt x="21249" y="11136"/>
                        <a:pt x="20866" y="11921"/>
                      </a:cubicBezTo>
                      <a:cubicBezTo>
                        <a:pt x="19990" y="13783"/>
                        <a:pt x="19314" y="15426"/>
                        <a:pt x="18529" y="17197"/>
                      </a:cubicBezTo>
                      <a:cubicBezTo>
                        <a:pt x="17781" y="18894"/>
                        <a:pt x="17087" y="20720"/>
                        <a:pt x="16248" y="22491"/>
                      </a:cubicBezTo>
                      <a:cubicBezTo>
                        <a:pt x="15536" y="24006"/>
                        <a:pt x="14805" y="26178"/>
                        <a:pt x="13747" y="27127"/>
                      </a:cubicBezTo>
                      <a:cubicBezTo>
                        <a:pt x="12907" y="27876"/>
                        <a:pt x="11793" y="27474"/>
                        <a:pt x="10479" y="26963"/>
                      </a:cubicBezTo>
                      <a:cubicBezTo>
                        <a:pt x="7923" y="25941"/>
                        <a:pt x="5714" y="24663"/>
                        <a:pt x="3341" y="23549"/>
                      </a:cubicBezTo>
                      <a:cubicBezTo>
                        <a:pt x="2775" y="23276"/>
                        <a:pt x="2118" y="23002"/>
                        <a:pt x="1534" y="22691"/>
                      </a:cubicBezTo>
                      <a:cubicBezTo>
                        <a:pt x="858" y="22363"/>
                        <a:pt x="201" y="21979"/>
                        <a:pt x="110" y="21541"/>
                      </a:cubicBezTo>
                      <a:cubicBezTo>
                        <a:pt x="0" y="21103"/>
                        <a:pt x="384" y="20227"/>
                        <a:pt x="712" y="19460"/>
                      </a:cubicBezTo>
                      <a:cubicBezTo>
                        <a:pt x="1041" y="18712"/>
                        <a:pt x="1406" y="17945"/>
                        <a:pt x="1716" y="17288"/>
                      </a:cubicBezTo>
                      <a:cubicBezTo>
                        <a:pt x="3725" y="12980"/>
                        <a:pt x="5550" y="8361"/>
                        <a:pt x="7467" y="3998"/>
                      </a:cubicBezTo>
                      <a:cubicBezTo>
                        <a:pt x="7467" y="3998"/>
                        <a:pt x="7485" y="3980"/>
                        <a:pt x="7485" y="39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31"/>
                <p:cNvSpPr/>
                <p:nvPr/>
              </p:nvSpPr>
              <p:spPr>
                <a:xfrm>
                  <a:off x="3597109" y="954829"/>
                  <a:ext cx="116458" cy="11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2520" extrusionOk="0">
                      <a:moveTo>
                        <a:pt x="749" y="1297"/>
                      </a:moveTo>
                      <a:cubicBezTo>
                        <a:pt x="968" y="1133"/>
                        <a:pt x="1205" y="877"/>
                        <a:pt x="1461" y="658"/>
                      </a:cubicBezTo>
                      <a:cubicBezTo>
                        <a:pt x="1698" y="457"/>
                        <a:pt x="1972" y="147"/>
                        <a:pt x="2264" y="74"/>
                      </a:cubicBezTo>
                      <a:cubicBezTo>
                        <a:pt x="2410" y="19"/>
                        <a:pt x="2574" y="110"/>
                        <a:pt x="2629" y="256"/>
                      </a:cubicBezTo>
                      <a:cubicBezTo>
                        <a:pt x="2665" y="585"/>
                        <a:pt x="1972" y="1187"/>
                        <a:pt x="1826" y="1370"/>
                      </a:cubicBezTo>
                      <a:cubicBezTo>
                        <a:pt x="1552" y="1717"/>
                        <a:pt x="1260" y="2045"/>
                        <a:pt x="931" y="2337"/>
                      </a:cubicBezTo>
                      <a:cubicBezTo>
                        <a:pt x="785" y="2447"/>
                        <a:pt x="621" y="2502"/>
                        <a:pt x="457" y="2520"/>
                      </a:cubicBezTo>
                      <a:cubicBezTo>
                        <a:pt x="0" y="2465"/>
                        <a:pt x="0" y="1498"/>
                        <a:pt x="0" y="950"/>
                      </a:cubicBezTo>
                      <a:cubicBezTo>
                        <a:pt x="0" y="640"/>
                        <a:pt x="37" y="19"/>
                        <a:pt x="329" y="1"/>
                      </a:cubicBezTo>
                      <a:cubicBezTo>
                        <a:pt x="749" y="1"/>
                        <a:pt x="712" y="877"/>
                        <a:pt x="749" y="12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31"/>
                <p:cNvSpPr/>
                <p:nvPr/>
              </p:nvSpPr>
              <p:spPr>
                <a:xfrm>
                  <a:off x="3444004" y="1271436"/>
                  <a:ext cx="116458" cy="11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2520" extrusionOk="0">
                      <a:moveTo>
                        <a:pt x="749" y="1278"/>
                      </a:moveTo>
                      <a:cubicBezTo>
                        <a:pt x="968" y="1114"/>
                        <a:pt x="1205" y="876"/>
                        <a:pt x="1461" y="639"/>
                      </a:cubicBezTo>
                      <a:cubicBezTo>
                        <a:pt x="1698" y="456"/>
                        <a:pt x="1972" y="146"/>
                        <a:pt x="2264" y="55"/>
                      </a:cubicBezTo>
                      <a:cubicBezTo>
                        <a:pt x="2410" y="18"/>
                        <a:pt x="2574" y="110"/>
                        <a:pt x="2611" y="256"/>
                      </a:cubicBezTo>
                      <a:cubicBezTo>
                        <a:pt x="2665" y="566"/>
                        <a:pt x="1972" y="1187"/>
                        <a:pt x="1826" y="1351"/>
                      </a:cubicBezTo>
                      <a:cubicBezTo>
                        <a:pt x="1552" y="1716"/>
                        <a:pt x="1260" y="2026"/>
                        <a:pt x="931" y="2318"/>
                      </a:cubicBezTo>
                      <a:cubicBezTo>
                        <a:pt x="785" y="2428"/>
                        <a:pt x="621" y="2501"/>
                        <a:pt x="457" y="2519"/>
                      </a:cubicBezTo>
                      <a:cubicBezTo>
                        <a:pt x="0" y="2464"/>
                        <a:pt x="0" y="1497"/>
                        <a:pt x="0" y="949"/>
                      </a:cubicBezTo>
                      <a:cubicBezTo>
                        <a:pt x="0" y="639"/>
                        <a:pt x="37" y="18"/>
                        <a:pt x="329" y="0"/>
                      </a:cubicBezTo>
                      <a:cubicBezTo>
                        <a:pt x="749" y="0"/>
                        <a:pt x="712" y="876"/>
                        <a:pt x="749" y="12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31"/>
                <p:cNvSpPr/>
                <p:nvPr/>
              </p:nvSpPr>
              <p:spPr>
                <a:xfrm>
                  <a:off x="3500616" y="1122306"/>
                  <a:ext cx="126810" cy="10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2429" extrusionOk="0">
                      <a:moveTo>
                        <a:pt x="621" y="1406"/>
                      </a:moveTo>
                      <a:cubicBezTo>
                        <a:pt x="895" y="1223"/>
                        <a:pt x="1187" y="931"/>
                        <a:pt x="1534" y="676"/>
                      </a:cubicBezTo>
                      <a:cubicBezTo>
                        <a:pt x="1881" y="420"/>
                        <a:pt x="2209" y="128"/>
                        <a:pt x="2574" y="19"/>
                      </a:cubicBezTo>
                      <a:cubicBezTo>
                        <a:pt x="2702" y="0"/>
                        <a:pt x="2830" y="92"/>
                        <a:pt x="2866" y="219"/>
                      </a:cubicBezTo>
                      <a:cubicBezTo>
                        <a:pt x="2903" y="457"/>
                        <a:pt x="2465" y="785"/>
                        <a:pt x="2373" y="877"/>
                      </a:cubicBezTo>
                      <a:cubicBezTo>
                        <a:pt x="1990" y="1242"/>
                        <a:pt x="1570" y="1570"/>
                        <a:pt x="1150" y="1899"/>
                      </a:cubicBezTo>
                      <a:cubicBezTo>
                        <a:pt x="877" y="2100"/>
                        <a:pt x="365" y="2428"/>
                        <a:pt x="128" y="2008"/>
                      </a:cubicBezTo>
                      <a:cubicBezTo>
                        <a:pt x="0" y="1789"/>
                        <a:pt x="37" y="1260"/>
                        <a:pt x="73" y="895"/>
                      </a:cubicBezTo>
                      <a:cubicBezTo>
                        <a:pt x="110" y="548"/>
                        <a:pt x="219" y="219"/>
                        <a:pt x="457" y="292"/>
                      </a:cubicBezTo>
                      <a:cubicBezTo>
                        <a:pt x="712" y="365"/>
                        <a:pt x="603" y="1041"/>
                        <a:pt x="621" y="14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31"/>
                <p:cNvSpPr/>
                <p:nvPr/>
              </p:nvSpPr>
              <p:spPr>
                <a:xfrm>
                  <a:off x="3293258" y="1576029"/>
                  <a:ext cx="126068" cy="10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6" h="2429" extrusionOk="0">
                      <a:moveTo>
                        <a:pt x="603" y="1406"/>
                      </a:moveTo>
                      <a:cubicBezTo>
                        <a:pt x="877" y="1224"/>
                        <a:pt x="1188" y="913"/>
                        <a:pt x="1516" y="676"/>
                      </a:cubicBezTo>
                      <a:cubicBezTo>
                        <a:pt x="1863" y="420"/>
                        <a:pt x="2192" y="110"/>
                        <a:pt x="2557" y="19"/>
                      </a:cubicBezTo>
                      <a:cubicBezTo>
                        <a:pt x="2684" y="0"/>
                        <a:pt x="2812" y="73"/>
                        <a:pt x="2867" y="220"/>
                      </a:cubicBezTo>
                      <a:cubicBezTo>
                        <a:pt x="2885" y="457"/>
                        <a:pt x="2465" y="785"/>
                        <a:pt x="2374" y="858"/>
                      </a:cubicBezTo>
                      <a:cubicBezTo>
                        <a:pt x="1973" y="1224"/>
                        <a:pt x="1571" y="1570"/>
                        <a:pt x="1133" y="1899"/>
                      </a:cubicBezTo>
                      <a:cubicBezTo>
                        <a:pt x="859" y="2100"/>
                        <a:pt x="366" y="2428"/>
                        <a:pt x="129" y="2009"/>
                      </a:cubicBezTo>
                      <a:cubicBezTo>
                        <a:pt x="1" y="1771"/>
                        <a:pt x="19" y="1260"/>
                        <a:pt x="74" y="895"/>
                      </a:cubicBezTo>
                      <a:cubicBezTo>
                        <a:pt x="110" y="548"/>
                        <a:pt x="202" y="220"/>
                        <a:pt x="457" y="293"/>
                      </a:cubicBezTo>
                      <a:cubicBezTo>
                        <a:pt x="713" y="384"/>
                        <a:pt x="603" y="1041"/>
                        <a:pt x="603" y="14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31"/>
                <p:cNvSpPr/>
                <p:nvPr/>
              </p:nvSpPr>
              <p:spPr>
                <a:xfrm>
                  <a:off x="3350700" y="1440484"/>
                  <a:ext cx="110866" cy="104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" h="2392" extrusionOk="0">
                      <a:moveTo>
                        <a:pt x="1716" y="0"/>
                      </a:moveTo>
                      <a:cubicBezTo>
                        <a:pt x="1534" y="0"/>
                        <a:pt x="1406" y="256"/>
                        <a:pt x="1278" y="511"/>
                      </a:cubicBezTo>
                      <a:lnTo>
                        <a:pt x="1223" y="621"/>
                      </a:lnTo>
                      <a:cubicBezTo>
                        <a:pt x="1187" y="676"/>
                        <a:pt x="1150" y="749"/>
                        <a:pt x="1114" y="822"/>
                      </a:cubicBezTo>
                      <a:lnTo>
                        <a:pt x="1041" y="785"/>
                      </a:lnTo>
                      <a:lnTo>
                        <a:pt x="895" y="730"/>
                      </a:lnTo>
                      <a:cubicBezTo>
                        <a:pt x="712" y="657"/>
                        <a:pt x="530" y="603"/>
                        <a:pt x="329" y="584"/>
                      </a:cubicBezTo>
                      <a:cubicBezTo>
                        <a:pt x="128" y="584"/>
                        <a:pt x="73" y="676"/>
                        <a:pt x="55" y="749"/>
                      </a:cubicBezTo>
                      <a:cubicBezTo>
                        <a:pt x="0" y="986"/>
                        <a:pt x="365" y="1205"/>
                        <a:pt x="840" y="1406"/>
                      </a:cubicBezTo>
                      <a:cubicBezTo>
                        <a:pt x="822" y="1461"/>
                        <a:pt x="804" y="1497"/>
                        <a:pt x="785" y="1552"/>
                      </a:cubicBezTo>
                      <a:cubicBezTo>
                        <a:pt x="658" y="1826"/>
                        <a:pt x="548" y="2118"/>
                        <a:pt x="621" y="2282"/>
                      </a:cubicBezTo>
                      <a:cubicBezTo>
                        <a:pt x="639" y="2337"/>
                        <a:pt x="694" y="2373"/>
                        <a:pt x="767" y="2392"/>
                      </a:cubicBezTo>
                      <a:lnTo>
                        <a:pt x="804" y="2392"/>
                      </a:lnTo>
                      <a:cubicBezTo>
                        <a:pt x="1023" y="2392"/>
                        <a:pt x="1242" y="2045"/>
                        <a:pt x="1461" y="1625"/>
                      </a:cubicBezTo>
                      <a:cubicBezTo>
                        <a:pt x="1607" y="1661"/>
                        <a:pt x="1753" y="1698"/>
                        <a:pt x="1881" y="1734"/>
                      </a:cubicBezTo>
                      <a:cubicBezTo>
                        <a:pt x="1972" y="1771"/>
                        <a:pt x="2081" y="1789"/>
                        <a:pt x="2191" y="1807"/>
                      </a:cubicBezTo>
                      <a:cubicBezTo>
                        <a:pt x="2392" y="1807"/>
                        <a:pt x="2465" y="1716"/>
                        <a:pt x="2501" y="1643"/>
                      </a:cubicBezTo>
                      <a:cubicBezTo>
                        <a:pt x="2538" y="1424"/>
                        <a:pt x="2246" y="1296"/>
                        <a:pt x="1972" y="1168"/>
                      </a:cubicBezTo>
                      <a:lnTo>
                        <a:pt x="1862" y="1132"/>
                      </a:lnTo>
                      <a:cubicBezTo>
                        <a:pt x="1808" y="1095"/>
                        <a:pt x="1753" y="1077"/>
                        <a:pt x="1698" y="1041"/>
                      </a:cubicBezTo>
                      <a:cubicBezTo>
                        <a:pt x="1753" y="895"/>
                        <a:pt x="1808" y="749"/>
                        <a:pt x="1844" y="621"/>
                      </a:cubicBezTo>
                      <a:cubicBezTo>
                        <a:pt x="1899" y="493"/>
                        <a:pt x="2027" y="91"/>
                        <a:pt x="17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31"/>
                <p:cNvSpPr/>
                <p:nvPr/>
              </p:nvSpPr>
              <p:spPr>
                <a:xfrm>
                  <a:off x="3698364" y="1017032"/>
                  <a:ext cx="429879" cy="25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1" h="5861" extrusionOk="0">
                      <a:moveTo>
                        <a:pt x="475" y="1"/>
                      </a:moveTo>
                      <a:lnTo>
                        <a:pt x="1" y="986"/>
                      </a:lnTo>
                      <a:cubicBezTo>
                        <a:pt x="201" y="1096"/>
                        <a:pt x="402" y="1187"/>
                        <a:pt x="585" y="1279"/>
                      </a:cubicBezTo>
                      <a:cubicBezTo>
                        <a:pt x="3195" y="2556"/>
                        <a:pt x="5696" y="4017"/>
                        <a:pt x="8215" y="5313"/>
                      </a:cubicBezTo>
                      <a:cubicBezTo>
                        <a:pt x="8544" y="5477"/>
                        <a:pt x="8946" y="5714"/>
                        <a:pt x="9274" y="5861"/>
                      </a:cubicBezTo>
                      <a:cubicBezTo>
                        <a:pt x="9438" y="5550"/>
                        <a:pt x="9621" y="5240"/>
                        <a:pt x="9767" y="4893"/>
                      </a:cubicBezTo>
                      <a:cubicBezTo>
                        <a:pt x="9804" y="4856"/>
                        <a:pt x="9822" y="4802"/>
                        <a:pt x="9840" y="4747"/>
                      </a:cubicBezTo>
                      <a:cubicBezTo>
                        <a:pt x="9493" y="4546"/>
                        <a:pt x="9128" y="4364"/>
                        <a:pt x="8781" y="4199"/>
                      </a:cubicBezTo>
                      <a:cubicBezTo>
                        <a:pt x="7193" y="3341"/>
                        <a:pt x="5787" y="2593"/>
                        <a:pt x="4163" y="1790"/>
                      </a:cubicBezTo>
                      <a:cubicBezTo>
                        <a:pt x="3177" y="1297"/>
                        <a:pt x="2155" y="840"/>
                        <a:pt x="1096" y="311"/>
                      </a:cubicBez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31"/>
                <p:cNvSpPr/>
                <p:nvPr/>
              </p:nvSpPr>
              <p:spPr>
                <a:xfrm>
                  <a:off x="3646513" y="1121519"/>
                  <a:ext cx="427477" cy="25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6" h="5806" extrusionOk="0">
                      <a:moveTo>
                        <a:pt x="494" y="0"/>
                      </a:moveTo>
                      <a:lnTo>
                        <a:pt x="1" y="986"/>
                      </a:lnTo>
                      <a:lnTo>
                        <a:pt x="220" y="1095"/>
                      </a:lnTo>
                      <a:cubicBezTo>
                        <a:pt x="2812" y="2373"/>
                        <a:pt x="5313" y="3815"/>
                        <a:pt x="7832" y="5130"/>
                      </a:cubicBezTo>
                      <a:cubicBezTo>
                        <a:pt x="8325" y="5385"/>
                        <a:pt x="8982" y="5787"/>
                        <a:pt x="9293" y="5805"/>
                      </a:cubicBezTo>
                      <a:cubicBezTo>
                        <a:pt x="9457" y="5458"/>
                        <a:pt x="9621" y="5093"/>
                        <a:pt x="9786" y="4728"/>
                      </a:cubicBezTo>
                      <a:cubicBezTo>
                        <a:pt x="9366" y="4454"/>
                        <a:pt x="8873" y="4235"/>
                        <a:pt x="8417" y="3998"/>
                      </a:cubicBezTo>
                      <a:cubicBezTo>
                        <a:pt x="6828" y="3158"/>
                        <a:pt x="5404" y="2410"/>
                        <a:pt x="3780" y="1588"/>
                      </a:cubicBezTo>
                      <a:cubicBezTo>
                        <a:pt x="2794" y="1114"/>
                        <a:pt x="1790" y="639"/>
                        <a:pt x="713" y="110"/>
                      </a:cubicBezTo>
                      <a:lnTo>
                        <a:pt x="4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31"/>
                <p:cNvSpPr/>
                <p:nvPr/>
              </p:nvSpPr>
              <p:spPr>
                <a:xfrm>
                  <a:off x="3596279" y="1223560"/>
                  <a:ext cx="428263" cy="25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4" h="5806" extrusionOk="0">
                      <a:moveTo>
                        <a:pt x="494" y="1"/>
                      </a:moveTo>
                      <a:lnTo>
                        <a:pt x="1" y="968"/>
                      </a:lnTo>
                      <a:cubicBezTo>
                        <a:pt x="293" y="1114"/>
                        <a:pt x="567" y="1260"/>
                        <a:pt x="822" y="1388"/>
                      </a:cubicBezTo>
                      <a:cubicBezTo>
                        <a:pt x="3415" y="2648"/>
                        <a:pt x="5934" y="4108"/>
                        <a:pt x="8435" y="5404"/>
                      </a:cubicBezTo>
                      <a:cubicBezTo>
                        <a:pt x="8672" y="5532"/>
                        <a:pt x="8909" y="5678"/>
                        <a:pt x="9165" y="5806"/>
                      </a:cubicBezTo>
                      <a:cubicBezTo>
                        <a:pt x="9384" y="5441"/>
                        <a:pt x="9585" y="5057"/>
                        <a:pt x="9804" y="4692"/>
                      </a:cubicBezTo>
                      <a:cubicBezTo>
                        <a:pt x="9530" y="4546"/>
                        <a:pt x="9274" y="4418"/>
                        <a:pt x="9019" y="4291"/>
                      </a:cubicBezTo>
                      <a:cubicBezTo>
                        <a:pt x="7431" y="3451"/>
                        <a:pt x="6007" y="2684"/>
                        <a:pt x="4382" y="1881"/>
                      </a:cubicBezTo>
                      <a:cubicBezTo>
                        <a:pt x="3396" y="1406"/>
                        <a:pt x="2374" y="932"/>
                        <a:pt x="1315" y="402"/>
                      </a:cubicBezTo>
                      <a:cubicBezTo>
                        <a:pt x="1060" y="275"/>
                        <a:pt x="804" y="147"/>
                        <a:pt x="4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31"/>
                <p:cNvSpPr/>
                <p:nvPr/>
              </p:nvSpPr>
              <p:spPr>
                <a:xfrm>
                  <a:off x="3545259" y="1327217"/>
                  <a:ext cx="420269" cy="24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1" h="5715" extrusionOk="0">
                      <a:moveTo>
                        <a:pt x="493" y="1"/>
                      </a:moveTo>
                      <a:lnTo>
                        <a:pt x="1" y="1005"/>
                      </a:lnTo>
                      <a:lnTo>
                        <a:pt x="420" y="1224"/>
                      </a:lnTo>
                      <a:cubicBezTo>
                        <a:pt x="3031" y="2484"/>
                        <a:pt x="5532" y="3944"/>
                        <a:pt x="8051" y="5240"/>
                      </a:cubicBezTo>
                      <a:cubicBezTo>
                        <a:pt x="8325" y="5386"/>
                        <a:pt x="8653" y="5587"/>
                        <a:pt x="8946" y="5715"/>
                      </a:cubicBezTo>
                      <a:lnTo>
                        <a:pt x="9621" y="4638"/>
                      </a:lnTo>
                      <a:cubicBezTo>
                        <a:pt x="9292" y="4455"/>
                        <a:pt x="8946" y="4291"/>
                        <a:pt x="8617" y="4127"/>
                      </a:cubicBezTo>
                      <a:cubicBezTo>
                        <a:pt x="7047" y="3269"/>
                        <a:pt x="5623" y="2520"/>
                        <a:pt x="3998" y="1717"/>
                      </a:cubicBezTo>
                      <a:cubicBezTo>
                        <a:pt x="3013" y="1224"/>
                        <a:pt x="1990" y="768"/>
                        <a:pt x="932" y="238"/>
                      </a:cubicBezTo>
                      <a:lnTo>
                        <a:pt x="4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31"/>
                <p:cNvSpPr/>
                <p:nvPr/>
              </p:nvSpPr>
              <p:spPr>
                <a:xfrm>
                  <a:off x="3499830" y="1421308"/>
                  <a:ext cx="425031" cy="25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807" extrusionOk="0">
                      <a:moveTo>
                        <a:pt x="475" y="1"/>
                      </a:moveTo>
                      <a:lnTo>
                        <a:pt x="0" y="987"/>
                      </a:lnTo>
                      <a:lnTo>
                        <a:pt x="475" y="1224"/>
                      </a:lnTo>
                      <a:cubicBezTo>
                        <a:pt x="3067" y="2502"/>
                        <a:pt x="5586" y="3944"/>
                        <a:pt x="8087" y="5258"/>
                      </a:cubicBezTo>
                      <a:cubicBezTo>
                        <a:pt x="8434" y="5423"/>
                        <a:pt x="8835" y="5660"/>
                        <a:pt x="9146" y="5806"/>
                      </a:cubicBezTo>
                      <a:cubicBezTo>
                        <a:pt x="9328" y="5477"/>
                        <a:pt x="9511" y="5167"/>
                        <a:pt x="9657" y="4839"/>
                      </a:cubicBezTo>
                      <a:cubicBezTo>
                        <a:pt x="9693" y="4784"/>
                        <a:pt x="9712" y="4729"/>
                        <a:pt x="9730" y="4674"/>
                      </a:cubicBezTo>
                      <a:cubicBezTo>
                        <a:pt x="9383" y="4492"/>
                        <a:pt x="9018" y="4309"/>
                        <a:pt x="8671" y="4127"/>
                      </a:cubicBezTo>
                      <a:cubicBezTo>
                        <a:pt x="7083" y="3287"/>
                        <a:pt x="5659" y="2538"/>
                        <a:pt x="4034" y="1717"/>
                      </a:cubicBezTo>
                      <a:cubicBezTo>
                        <a:pt x="3049" y="1242"/>
                        <a:pt x="2045" y="768"/>
                        <a:pt x="986" y="238"/>
                      </a:cubicBez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31"/>
                <p:cNvSpPr/>
                <p:nvPr/>
              </p:nvSpPr>
              <p:spPr>
                <a:xfrm>
                  <a:off x="3447979" y="1525795"/>
                  <a:ext cx="422672" cy="251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6" h="5751" extrusionOk="0">
                      <a:moveTo>
                        <a:pt x="493" y="0"/>
                      </a:moveTo>
                      <a:lnTo>
                        <a:pt x="0" y="986"/>
                      </a:lnTo>
                      <a:lnTo>
                        <a:pt x="92" y="1041"/>
                      </a:lnTo>
                      <a:cubicBezTo>
                        <a:pt x="2702" y="2301"/>
                        <a:pt x="5221" y="3761"/>
                        <a:pt x="7722" y="5057"/>
                      </a:cubicBezTo>
                      <a:cubicBezTo>
                        <a:pt x="8215" y="5313"/>
                        <a:pt x="8872" y="5714"/>
                        <a:pt x="9183" y="5751"/>
                      </a:cubicBezTo>
                      <a:cubicBezTo>
                        <a:pt x="9347" y="5386"/>
                        <a:pt x="9511" y="5039"/>
                        <a:pt x="9676" y="4674"/>
                      </a:cubicBezTo>
                      <a:cubicBezTo>
                        <a:pt x="9256" y="4400"/>
                        <a:pt x="8763" y="4181"/>
                        <a:pt x="8307" y="3943"/>
                      </a:cubicBezTo>
                      <a:cubicBezTo>
                        <a:pt x="6718" y="3085"/>
                        <a:pt x="5294" y="2337"/>
                        <a:pt x="3670" y="1534"/>
                      </a:cubicBezTo>
                      <a:cubicBezTo>
                        <a:pt x="2684" y="1041"/>
                        <a:pt x="1662" y="585"/>
                        <a:pt x="603" y="55"/>
                      </a:cubicBezTo>
                      <a:lnTo>
                        <a:pt x="4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31"/>
                <p:cNvSpPr/>
                <p:nvPr/>
              </p:nvSpPr>
              <p:spPr>
                <a:xfrm>
                  <a:off x="3398531" y="1627050"/>
                  <a:ext cx="422672" cy="25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6" h="5752" extrusionOk="0">
                      <a:moveTo>
                        <a:pt x="475" y="1"/>
                      </a:moveTo>
                      <a:lnTo>
                        <a:pt x="1" y="987"/>
                      </a:lnTo>
                      <a:cubicBezTo>
                        <a:pt x="238" y="1114"/>
                        <a:pt x="475" y="1224"/>
                        <a:pt x="694" y="1333"/>
                      </a:cubicBezTo>
                      <a:cubicBezTo>
                        <a:pt x="3287" y="2611"/>
                        <a:pt x="5787" y="4072"/>
                        <a:pt x="8307" y="5368"/>
                      </a:cubicBezTo>
                      <a:cubicBezTo>
                        <a:pt x="8544" y="5477"/>
                        <a:pt x="8800" y="5623"/>
                        <a:pt x="9037" y="5751"/>
                      </a:cubicBezTo>
                      <a:cubicBezTo>
                        <a:pt x="9256" y="5386"/>
                        <a:pt x="9475" y="5021"/>
                        <a:pt x="9676" y="4638"/>
                      </a:cubicBezTo>
                      <a:cubicBezTo>
                        <a:pt x="9420" y="4510"/>
                        <a:pt x="9146" y="4382"/>
                        <a:pt x="8891" y="4254"/>
                      </a:cubicBezTo>
                      <a:cubicBezTo>
                        <a:pt x="7303" y="3396"/>
                        <a:pt x="5879" y="2648"/>
                        <a:pt x="4254" y="1845"/>
                      </a:cubicBezTo>
                      <a:cubicBezTo>
                        <a:pt x="3268" y="1352"/>
                        <a:pt x="2264" y="895"/>
                        <a:pt x="1187" y="366"/>
                      </a:cubicBezTo>
                      <a:cubicBezTo>
                        <a:pt x="968" y="238"/>
                        <a:pt x="731" y="129"/>
                        <a:pt x="4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31"/>
                <p:cNvSpPr/>
                <p:nvPr/>
              </p:nvSpPr>
              <p:spPr>
                <a:xfrm>
                  <a:off x="3346725" y="1731537"/>
                  <a:ext cx="415464" cy="247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1" h="5660" extrusionOk="0">
                      <a:moveTo>
                        <a:pt x="493" y="0"/>
                      </a:moveTo>
                      <a:lnTo>
                        <a:pt x="0" y="1004"/>
                      </a:lnTo>
                      <a:lnTo>
                        <a:pt x="310" y="1150"/>
                      </a:lnTo>
                      <a:cubicBezTo>
                        <a:pt x="2921" y="2428"/>
                        <a:pt x="5422" y="3870"/>
                        <a:pt x="7941" y="5185"/>
                      </a:cubicBezTo>
                      <a:cubicBezTo>
                        <a:pt x="8215" y="5331"/>
                        <a:pt x="8543" y="5513"/>
                        <a:pt x="8836" y="5659"/>
                      </a:cubicBezTo>
                      <a:lnTo>
                        <a:pt x="9511" y="4564"/>
                      </a:lnTo>
                      <a:cubicBezTo>
                        <a:pt x="9182" y="4400"/>
                        <a:pt x="8836" y="4235"/>
                        <a:pt x="8507" y="4053"/>
                      </a:cubicBezTo>
                      <a:cubicBezTo>
                        <a:pt x="6919" y="3213"/>
                        <a:pt x="5513" y="2465"/>
                        <a:pt x="3888" y="1661"/>
                      </a:cubicBezTo>
                      <a:cubicBezTo>
                        <a:pt x="2903" y="1169"/>
                        <a:pt x="1880" y="712"/>
                        <a:pt x="822" y="164"/>
                      </a:cubicBezTo>
                      <a:lnTo>
                        <a:pt x="4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31"/>
                <p:cNvSpPr/>
                <p:nvPr/>
              </p:nvSpPr>
              <p:spPr>
                <a:xfrm>
                  <a:off x="3114643" y="2036917"/>
                  <a:ext cx="50279" cy="90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2064" extrusionOk="0">
                      <a:moveTo>
                        <a:pt x="1" y="1"/>
                      </a:moveTo>
                      <a:lnTo>
                        <a:pt x="256" y="1005"/>
                      </a:lnTo>
                      <a:cubicBezTo>
                        <a:pt x="329" y="1297"/>
                        <a:pt x="402" y="1589"/>
                        <a:pt x="457" y="1826"/>
                      </a:cubicBezTo>
                      <a:cubicBezTo>
                        <a:pt x="494" y="1899"/>
                        <a:pt x="512" y="2027"/>
                        <a:pt x="603" y="2064"/>
                      </a:cubicBezTo>
                      <a:lnTo>
                        <a:pt x="622" y="2064"/>
                      </a:lnTo>
                      <a:cubicBezTo>
                        <a:pt x="822" y="1461"/>
                        <a:pt x="950" y="804"/>
                        <a:pt x="11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31"/>
                <p:cNvSpPr/>
                <p:nvPr/>
              </p:nvSpPr>
              <p:spPr>
                <a:xfrm>
                  <a:off x="3089919" y="1912554"/>
                  <a:ext cx="98155" cy="1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7" h="2867" extrusionOk="0">
                      <a:moveTo>
                        <a:pt x="1114" y="0"/>
                      </a:moveTo>
                      <a:cubicBezTo>
                        <a:pt x="968" y="0"/>
                        <a:pt x="804" y="0"/>
                        <a:pt x="658" y="18"/>
                      </a:cubicBezTo>
                      <a:cubicBezTo>
                        <a:pt x="494" y="18"/>
                        <a:pt x="330" y="55"/>
                        <a:pt x="183" y="110"/>
                      </a:cubicBezTo>
                      <a:cubicBezTo>
                        <a:pt x="74" y="256"/>
                        <a:pt x="1" y="438"/>
                        <a:pt x="1" y="639"/>
                      </a:cubicBezTo>
                      <a:cubicBezTo>
                        <a:pt x="37" y="822"/>
                        <a:pt x="92" y="1004"/>
                        <a:pt x="147" y="1168"/>
                      </a:cubicBezTo>
                      <a:cubicBezTo>
                        <a:pt x="293" y="1734"/>
                        <a:pt x="439" y="2300"/>
                        <a:pt x="585" y="2866"/>
                      </a:cubicBezTo>
                      <a:lnTo>
                        <a:pt x="1717" y="2848"/>
                      </a:lnTo>
                      <a:cubicBezTo>
                        <a:pt x="1717" y="2830"/>
                        <a:pt x="1735" y="2793"/>
                        <a:pt x="1735" y="2757"/>
                      </a:cubicBezTo>
                      <a:cubicBezTo>
                        <a:pt x="1863" y="2264"/>
                        <a:pt x="2009" y="1753"/>
                        <a:pt x="2137" y="1241"/>
                      </a:cubicBezTo>
                      <a:cubicBezTo>
                        <a:pt x="2192" y="1059"/>
                        <a:pt x="2228" y="895"/>
                        <a:pt x="2246" y="712"/>
                      </a:cubicBezTo>
                      <a:cubicBezTo>
                        <a:pt x="2173" y="511"/>
                        <a:pt x="2045" y="310"/>
                        <a:pt x="1918" y="146"/>
                      </a:cubicBezTo>
                      <a:cubicBezTo>
                        <a:pt x="1772" y="18"/>
                        <a:pt x="1352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31"/>
                <p:cNvSpPr/>
                <p:nvPr/>
              </p:nvSpPr>
              <p:spPr>
                <a:xfrm>
                  <a:off x="3089133" y="1313676"/>
                  <a:ext cx="113269" cy="63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14441" extrusionOk="0">
                      <a:moveTo>
                        <a:pt x="1863" y="14002"/>
                      </a:moveTo>
                      <a:cubicBezTo>
                        <a:pt x="1735" y="14130"/>
                        <a:pt x="1607" y="14239"/>
                        <a:pt x="1461" y="14331"/>
                      </a:cubicBezTo>
                      <a:cubicBezTo>
                        <a:pt x="1352" y="14203"/>
                        <a:pt x="1242" y="14057"/>
                        <a:pt x="1151" y="13911"/>
                      </a:cubicBezTo>
                      <a:cubicBezTo>
                        <a:pt x="1023" y="13966"/>
                        <a:pt x="950" y="14203"/>
                        <a:pt x="767" y="14294"/>
                      </a:cubicBezTo>
                      <a:cubicBezTo>
                        <a:pt x="658" y="14166"/>
                        <a:pt x="548" y="14057"/>
                        <a:pt x="439" y="13929"/>
                      </a:cubicBezTo>
                      <a:cubicBezTo>
                        <a:pt x="274" y="14039"/>
                        <a:pt x="238" y="14294"/>
                        <a:pt x="55" y="14349"/>
                      </a:cubicBezTo>
                      <a:cubicBezTo>
                        <a:pt x="1" y="14057"/>
                        <a:pt x="1" y="13747"/>
                        <a:pt x="37" y="13455"/>
                      </a:cubicBezTo>
                      <a:cubicBezTo>
                        <a:pt x="165" y="9000"/>
                        <a:pt x="238" y="4473"/>
                        <a:pt x="384" y="1"/>
                      </a:cubicBezTo>
                      <a:cubicBezTo>
                        <a:pt x="1132" y="1"/>
                        <a:pt x="1844" y="19"/>
                        <a:pt x="2556" y="55"/>
                      </a:cubicBezTo>
                      <a:cubicBezTo>
                        <a:pt x="2593" y="183"/>
                        <a:pt x="2593" y="329"/>
                        <a:pt x="2575" y="475"/>
                      </a:cubicBezTo>
                      <a:cubicBezTo>
                        <a:pt x="2465" y="4747"/>
                        <a:pt x="2392" y="9146"/>
                        <a:pt x="2283" y="13455"/>
                      </a:cubicBezTo>
                      <a:cubicBezTo>
                        <a:pt x="2283" y="13783"/>
                        <a:pt x="2283" y="14112"/>
                        <a:pt x="2246" y="14422"/>
                      </a:cubicBezTo>
                      <a:cubicBezTo>
                        <a:pt x="2082" y="14440"/>
                        <a:pt x="1990" y="14130"/>
                        <a:pt x="1863" y="14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31"/>
                <p:cNvSpPr/>
                <p:nvPr/>
              </p:nvSpPr>
              <p:spPr>
                <a:xfrm>
                  <a:off x="3106693" y="1247498"/>
                  <a:ext cx="98111" cy="7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1735" extrusionOk="0">
                      <a:moveTo>
                        <a:pt x="2173" y="1607"/>
                      </a:moveTo>
                      <a:cubicBezTo>
                        <a:pt x="1369" y="1735"/>
                        <a:pt x="730" y="1570"/>
                        <a:pt x="19" y="1534"/>
                      </a:cubicBezTo>
                      <a:cubicBezTo>
                        <a:pt x="0" y="1096"/>
                        <a:pt x="219" y="694"/>
                        <a:pt x="584" y="457"/>
                      </a:cubicBezTo>
                      <a:cubicBezTo>
                        <a:pt x="1388" y="0"/>
                        <a:pt x="2246" y="658"/>
                        <a:pt x="2173" y="160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31"/>
                <p:cNvSpPr/>
                <p:nvPr/>
              </p:nvSpPr>
              <p:spPr>
                <a:xfrm>
                  <a:off x="3094724" y="1312890"/>
                  <a:ext cx="115671" cy="9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2228" extrusionOk="0">
                      <a:moveTo>
                        <a:pt x="183" y="2191"/>
                      </a:moveTo>
                      <a:cubicBezTo>
                        <a:pt x="201" y="1990"/>
                        <a:pt x="165" y="1808"/>
                        <a:pt x="73" y="1643"/>
                      </a:cubicBezTo>
                      <a:cubicBezTo>
                        <a:pt x="73" y="1552"/>
                        <a:pt x="146" y="1479"/>
                        <a:pt x="183" y="1388"/>
                      </a:cubicBezTo>
                      <a:cubicBezTo>
                        <a:pt x="0" y="1169"/>
                        <a:pt x="201" y="1004"/>
                        <a:pt x="201" y="840"/>
                      </a:cubicBezTo>
                      <a:cubicBezTo>
                        <a:pt x="201" y="767"/>
                        <a:pt x="146" y="694"/>
                        <a:pt x="146" y="639"/>
                      </a:cubicBezTo>
                      <a:cubicBezTo>
                        <a:pt x="146" y="511"/>
                        <a:pt x="220" y="457"/>
                        <a:pt x="238" y="329"/>
                      </a:cubicBezTo>
                      <a:cubicBezTo>
                        <a:pt x="256" y="219"/>
                        <a:pt x="183" y="146"/>
                        <a:pt x="238" y="55"/>
                      </a:cubicBezTo>
                      <a:cubicBezTo>
                        <a:pt x="603" y="0"/>
                        <a:pt x="986" y="0"/>
                        <a:pt x="1370" y="55"/>
                      </a:cubicBezTo>
                      <a:cubicBezTo>
                        <a:pt x="1735" y="55"/>
                        <a:pt x="2100" y="73"/>
                        <a:pt x="2483" y="110"/>
                      </a:cubicBezTo>
                      <a:cubicBezTo>
                        <a:pt x="2647" y="329"/>
                        <a:pt x="2501" y="566"/>
                        <a:pt x="2501" y="767"/>
                      </a:cubicBezTo>
                      <a:cubicBezTo>
                        <a:pt x="2501" y="895"/>
                        <a:pt x="2556" y="1004"/>
                        <a:pt x="2556" y="1132"/>
                      </a:cubicBezTo>
                      <a:cubicBezTo>
                        <a:pt x="2556" y="1315"/>
                        <a:pt x="2392" y="1479"/>
                        <a:pt x="2556" y="1771"/>
                      </a:cubicBezTo>
                      <a:cubicBezTo>
                        <a:pt x="2520" y="1917"/>
                        <a:pt x="2374" y="2008"/>
                        <a:pt x="2410" y="2191"/>
                      </a:cubicBezTo>
                      <a:cubicBezTo>
                        <a:pt x="2392" y="2209"/>
                        <a:pt x="2374" y="2227"/>
                        <a:pt x="2374" y="2209"/>
                      </a:cubicBezTo>
                      <a:cubicBezTo>
                        <a:pt x="1643" y="2209"/>
                        <a:pt x="895" y="2227"/>
                        <a:pt x="183" y="219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31"/>
                <p:cNvSpPr/>
                <p:nvPr/>
              </p:nvSpPr>
              <p:spPr>
                <a:xfrm>
                  <a:off x="3700155" y="2273410"/>
                  <a:ext cx="190456" cy="20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0" h="4643" extrusionOk="0">
                      <a:moveTo>
                        <a:pt x="3275" y="0"/>
                      </a:moveTo>
                      <a:cubicBezTo>
                        <a:pt x="3119" y="0"/>
                        <a:pt x="2971" y="73"/>
                        <a:pt x="2880" y="209"/>
                      </a:cubicBezTo>
                      <a:lnTo>
                        <a:pt x="1146" y="2765"/>
                      </a:lnTo>
                      <a:cubicBezTo>
                        <a:pt x="1128" y="2802"/>
                        <a:pt x="1110" y="2820"/>
                        <a:pt x="1091" y="2856"/>
                      </a:cubicBezTo>
                      <a:lnTo>
                        <a:pt x="562" y="2510"/>
                      </a:lnTo>
                      <a:cubicBezTo>
                        <a:pt x="506" y="2464"/>
                        <a:pt x="448" y="2445"/>
                        <a:pt x="394" y="2445"/>
                      </a:cubicBezTo>
                      <a:cubicBezTo>
                        <a:pt x="167" y="2445"/>
                        <a:pt x="1" y="2786"/>
                        <a:pt x="252" y="2948"/>
                      </a:cubicBezTo>
                      <a:lnTo>
                        <a:pt x="252" y="2929"/>
                      </a:lnTo>
                      <a:lnTo>
                        <a:pt x="2680" y="4591"/>
                      </a:lnTo>
                      <a:cubicBezTo>
                        <a:pt x="2732" y="4627"/>
                        <a:pt x="2785" y="4642"/>
                        <a:pt x="2835" y="4642"/>
                      </a:cubicBezTo>
                      <a:cubicBezTo>
                        <a:pt x="3063" y="4642"/>
                        <a:pt x="3230" y="4317"/>
                        <a:pt x="2990" y="4153"/>
                      </a:cubicBezTo>
                      <a:lnTo>
                        <a:pt x="2406" y="3751"/>
                      </a:lnTo>
                      <a:cubicBezTo>
                        <a:pt x="2442" y="3714"/>
                        <a:pt x="2460" y="3696"/>
                        <a:pt x="2479" y="3660"/>
                      </a:cubicBezTo>
                      <a:lnTo>
                        <a:pt x="4213" y="1122"/>
                      </a:lnTo>
                      <a:cubicBezTo>
                        <a:pt x="4359" y="903"/>
                        <a:pt x="4304" y="593"/>
                        <a:pt x="4085" y="429"/>
                      </a:cubicBezTo>
                      <a:lnTo>
                        <a:pt x="3556" y="82"/>
                      </a:lnTo>
                      <a:cubicBezTo>
                        <a:pt x="3466" y="27"/>
                        <a:pt x="3369" y="0"/>
                        <a:pt x="3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31"/>
                <p:cNvSpPr/>
                <p:nvPr/>
              </p:nvSpPr>
              <p:spPr>
                <a:xfrm>
                  <a:off x="3749908" y="2207494"/>
                  <a:ext cx="231211" cy="160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3666" extrusionOk="0">
                      <a:moveTo>
                        <a:pt x="571" y="1"/>
                      </a:moveTo>
                      <a:cubicBezTo>
                        <a:pt x="161" y="1"/>
                        <a:pt x="1" y="556"/>
                        <a:pt x="390" y="751"/>
                      </a:cubicBezTo>
                      <a:lnTo>
                        <a:pt x="2453" y="2157"/>
                      </a:lnTo>
                      <a:lnTo>
                        <a:pt x="4534" y="3562"/>
                      </a:lnTo>
                      <a:cubicBezTo>
                        <a:pt x="4615" y="3634"/>
                        <a:pt x="4705" y="3665"/>
                        <a:pt x="4792" y="3665"/>
                      </a:cubicBezTo>
                      <a:cubicBezTo>
                        <a:pt x="5057" y="3665"/>
                        <a:pt x="5293" y="3376"/>
                        <a:pt x="5155" y="3088"/>
                      </a:cubicBezTo>
                      <a:cubicBezTo>
                        <a:pt x="4443" y="1390"/>
                        <a:pt x="4133" y="897"/>
                        <a:pt x="3585" y="514"/>
                      </a:cubicBezTo>
                      <a:cubicBezTo>
                        <a:pt x="3019" y="130"/>
                        <a:pt x="2453" y="21"/>
                        <a:pt x="610" y="2"/>
                      </a:cubicBezTo>
                      <a:cubicBezTo>
                        <a:pt x="596" y="1"/>
                        <a:pt x="583" y="1"/>
                        <a:pt x="5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31"/>
                <p:cNvSpPr/>
                <p:nvPr/>
              </p:nvSpPr>
              <p:spPr>
                <a:xfrm>
                  <a:off x="4239800" y="1559692"/>
                  <a:ext cx="142798" cy="144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3312" extrusionOk="0">
                      <a:moveTo>
                        <a:pt x="1651" y="1"/>
                      </a:moveTo>
                      <a:cubicBezTo>
                        <a:pt x="1499" y="1"/>
                        <a:pt x="1351" y="74"/>
                        <a:pt x="1260" y="210"/>
                      </a:cubicBezTo>
                      <a:lnTo>
                        <a:pt x="165" y="1835"/>
                      </a:lnTo>
                      <a:cubicBezTo>
                        <a:pt x="1" y="2054"/>
                        <a:pt x="56" y="2346"/>
                        <a:pt x="293" y="2492"/>
                      </a:cubicBezTo>
                      <a:lnTo>
                        <a:pt x="1352" y="3222"/>
                      </a:lnTo>
                      <a:cubicBezTo>
                        <a:pt x="1433" y="3284"/>
                        <a:pt x="1525" y="3312"/>
                        <a:pt x="1617" y="3312"/>
                      </a:cubicBezTo>
                      <a:cubicBezTo>
                        <a:pt x="1771" y="3312"/>
                        <a:pt x="1924" y="3232"/>
                        <a:pt x="2027" y="3094"/>
                      </a:cubicBezTo>
                      <a:lnTo>
                        <a:pt x="3122" y="1488"/>
                      </a:lnTo>
                      <a:cubicBezTo>
                        <a:pt x="3268" y="1269"/>
                        <a:pt x="3214" y="959"/>
                        <a:pt x="2995" y="813"/>
                      </a:cubicBezTo>
                      <a:lnTo>
                        <a:pt x="1918" y="82"/>
                      </a:lnTo>
                      <a:cubicBezTo>
                        <a:pt x="1835" y="27"/>
                        <a:pt x="1742" y="1"/>
                        <a:pt x="16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31"/>
                <p:cNvSpPr/>
                <p:nvPr/>
              </p:nvSpPr>
              <p:spPr>
                <a:xfrm>
                  <a:off x="4317947" y="1518981"/>
                  <a:ext cx="79808" cy="8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" h="1942" extrusionOk="0">
                      <a:moveTo>
                        <a:pt x="1247" y="0"/>
                      </a:moveTo>
                      <a:cubicBezTo>
                        <a:pt x="1176" y="0"/>
                        <a:pt x="1103" y="24"/>
                        <a:pt x="1041" y="65"/>
                      </a:cubicBezTo>
                      <a:lnTo>
                        <a:pt x="1041" y="83"/>
                      </a:lnTo>
                      <a:lnTo>
                        <a:pt x="92" y="1014"/>
                      </a:lnTo>
                      <a:cubicBezTo>
                        <a:pt x="1" y="1160"/>
                        <a:pt x="37" y="1343"/>
                        <a:pt x="183" y="1434"/>
                      </a:cubicBezTo>
                      <a:lnTo>
                        <a:pt x="840" y="1891"/>
                      </a:lnTo>
                      <a:cubicBezTo>
                        <a:pt x="896" y="1925"/>
                        <a:pt x="956" y="1941"/>
                        <a:pt x="1015" y="1941"/>
                      </a:cubicBezTo>
                      <a:cubicBezTo>
                        <a:pt x="1111" y="1941"/>
                        <a:pt x="1204" y="1897"/>
                        <a:pt x="1260" y="1818"/>
                      </a:cubicBezTo>
                      <a:cubicBezTo>
                        <a:pt x="1260" y="1818"/>
                        <a:pt x="1790" y="613"/>
                        <a:pt x="1790" y="595"/>
                      </a:cubicBezTo>
                      <a:cubicBezTo>
                        <a:pt x="1826" y="467"/>
                        <a:pt x="1790" y="321"/>
                        <a:pt x="1680" y="248"/>
                      </a:cubicBezTo>
                      <a:lnTo>
                        <a:pt x="1406" y="47"/>
                      </a:lnTo>
                      <a:cubicBezTo>
                        <a:pt x="1358" y="15"/>
                        <a:pt x="1303" y="0"/>
                        <a:pt x="12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31"/>
                <p:cNvSpPr/>
                <p:nvPr/>
              </p:nvSpPr>
              <p:spPr>
                <a:xfrm>
                  <a:off x="4378577" y="1317433"/>
                  <a:ext cx="149787" cy="214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" h="4917" extrusionOk="0">
                      <a:moveTo>
                        <a:pt x="3355" y="1"/>
                      </a:moveTo>
                      <a:cubicBezTo>
                        <a:pt x="3349" y="1"/>
                        <a:pt x="3344" y="2"/>
                        <a:pt x="3341" y="6"/>
                      </a:cubicBezTo>
                      <a:lnTo>
                        <a:pt x="0" y="4770"/>
                      </a:lnTo>
                      <a:lnTo>
                        <a:pt x="219" y="4916"/>
                      </a:lnTo>
                      <a:lnTo>
                        <a:pt x="3414" y="61"/>
                      </a:lnTo>
                      <a:cubicBezTo>
                        <a:pt x="3429" y="31"/>
                        <a:pt x="3383" y="1"/>
                        <a:pt x="33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31"/>
                <p:cNvSpPr/>
                <p:nvPr/>
              </p:nvSpPr>
              <p:spPr>
                <a:xfrm>
                  <a:off x="4374559" y="1516971"/>
                  <a:ext cx="23152" cy="1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385" extrusionOk="0">
                      <a:moveTo>
                        <a:pt x="122" y="1"/>
                      </a:moveTo>
                      <a:cubicBezTo>
                        <a:pt x="84" y="1"/>
                        <a:pt x="49" y="21"/>
                        <a:pt x="37" y="56"/>
                      </a:cubicBezTo>
                      <a:cubicBezTo>
                        <a:pt x="1" y="93"/>
                        <a:pt x="1" y="166"/>
                        <a:pt x="56" y="202"/>
                      </a:cubicBezTo>
                      <a:lnTo>
                        <a:pt x="311" y="367"/>
                      </a:lnTo>
                      <a:cubicBezTo>
                        <a:pt x="334" y="379"/>
                        <a:pt x="355" y="385"/>
                        <a:pt x="376" y="385"/>
                      </a:cubicBezTo>
                      <a:cubicBezTo>
                        <a:pt x="471" y="385"/>
                        <a:pt x="529" y="263"/>
                        <a:pt x="439" y="202"/>
                      </a:cubicBezTo>
                      <a:lnTo>
                        <a:pt x="183" y="20"/>
                      </a:lnTo>
                      <a:cubicBezTo>
                        <a:pt x="164" y="7"/>
                        <a:pt x="142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334F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1"/>
                <p:cNvSpPr/>
                <p:nvPr/>
              </p:nvSpPr>
              <p:spPr>
                <a:xfrm>
                  <a:off x="4221454" y="1665359"/>
                  <a:ext cx="86972" cy="74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1" h="1698" extrusionOk="0">
                      <a:moveTo>
                        <a:pt x="457" y="0"/>
                      </a:moveTo>
                      <a:lnTo>
                        <a:pt x="1" y="657"/>
                      </a:lnTo>
                      <a:lnTo>
                        <a:pt x="1534" y="1698"/>
                      </a:lnTo>
                      <a:lnTo>
                        <a:pt x="1991" y="1041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1"/>
                <p:cNvSpPr/>
                <p:nvPr/>
              </p:nvSpPr>
              <p:spPr>
                <a:xfrm>
                  <a:off x="4211101" y="1635218"/>
                  <a:ext cx="136508" cy="9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2184" extrusionOk="0">
                      <a:moveTo>
                        <a:pt x="311" y="0"/>
                      </a:moveTo>
                      <a:cubicBezTo>
                        <a:pt x="225" y="0"/>
                        <a:pt x="137" y="45"/>
                        <a:pt x="92" y="124"/>
                      </a:cubicBezTo>
                      <a:cubicBezTo>
                        <a:pt x="1" y="234"/>
                        <a:pt x="37" y="398"/>
                        <a:pt x="165" y="489"/>
                      </a:cubicBezTo>
                      <a:lnTo>
                        <a:pt x="2593" y="2132"/>
                      </a:lnTo>
                      <a:cubicBezTo>
                        <a:pt x="2645" y="2168"/>
                        <a:pt x="2697" y="2184"/>
                        <a:pt x="2746" y="2184"/>
                      </a:cubicBezTo>
                      <a:cubicBezTo>
                        <a:pt x="2971" y="2184"/>
                        <a:pt x="3125" y="1859"/>
                        <a:pt x="2885" y="1694"/>
                      </a:cubicBezTo>
                      <a:lnTo>
                        <a:pt x="457" y="51"/>
                      </a:lnTo>
                      <a:cubicBezTo>
                        <a:pt x="416" y="17"/>
                        <a:pt x="364" y="0"/>
                        <a:pt x="3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1"/>
                <p:cNvSpPr/>
                <p:nvPr/>
              </p:nvSpPr>
              <p:spPr>
                <a:xfrm>
                  <a:off x="3833908" y="1676847"/>
                  <a:ext cx="481687" cy="617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4141" extrusionOk="0">
                      <a:moveTo>
                        <a:pt x="8540" y="1"/>
                      </a:moveTo>
                      <a:cubicBezTo>
                        <a:pt x="8361" y="1"/>
                        <a:pt x="8183" y="89"/>
                        <a:pt x="8070" y="248"/>
                      </a:cubicBezTo>
                      <a:lnTo>
                        <a:pt x="1" y="12205"/>
                      </a:lnTo>
                      <a:lnTo>
                        <a:pt x="2776" y="14140"/>
                      </a:lnTo>
                      <a:lnTo>
                        <a:pt x="10863" y="2147"/>
                      </a:lnTo>
                      <a:cubicBezTo>
                        <a:pt x="11027" y="1873"/>
                        <a:pt x="10972" y="1526"/>
                        <a:pt x="10717" y="1362"/>
                      </a:cubicBezTo>
                      <a:lnTo>
                        <a:pt x="8855" y="102"/>
                      </a:lnTo>
                      <a:cubicBezTo>
                        <a:pt x="8758" y="33"/>
                        <a:pt x="8649" y="1"/>
                        <a:pt x="85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1"/>
                <p:cNvSpPr/>
                <p:nvPr/>
              </p:nvSpPr>
              <p:spPr>
                <a:xfrm>
                  <a:off x="4091500" y="1676847"/>
                  <a:ext cx="224091" cy="23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5342" extrusionOk="0">
                      <a:moveTo>
                        <a:pt x="2638" y="1"/>
                      </a:moveTo>
                      <a:cubicBezTo>
                        <a:pt x="2455" y="1"/>
                        <a:pt x="2275" y="89"/>
                        <a:pt x="2173" y="248"/>
                      </a:cubicBezTo>
                      <a:lnTo>
                        <a:pt x="0" y="3461"/>
                      </a:lnTo>
                      <a:lnTo>
                        <a:pt x="2812" y="5341"/>
                      </a:lnTo>
                      <a:lnTo>
                        <a:pt x="4966" y="2147"/>
                      </a:lnTo>
                      <a:cubicBezTo>
                        <a:pt x="5130" y="1891"/>
                        <a:pt x="5057" y="1544"/>
                        <a:pt x="4801" y="1362"/>
                      </a:cubicBezTo>
                      <a:lnTo>
                        <a:pt x="2958" y="102"/>
                      </a:lnTo>
                      <a:cubicBezTo>
                        <a:pt x="2861" y="33"/>
                        <a:pt x="2749" y="1"/>
                        <a:pt x="263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1"/>
                <p:cNvSpPr/>
                <p:nvPr/>
              </p:nvSpPr>
              <p:spPr>
                <a:xfrm>
                  <a:off x="4235039" y="1772335"/>
                  <a:ext cx="52681" cy="40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929" extrusionOk="0">
                      <a:moveTo>
                        <a:pt x="171" y="1"/>
                      </a:moveTo>
                      <a:cubicBezTo>
                        <a:pt x="122" y="1"/>
                        <a:pt x="76" y="20"/>
                        <a:pt x="55" y="52"/>
                      </a:cubicBezTo>
                      <a:cubicBezTo>
                        <a:pt x="0" y="125"/>
                        <a:pt x="18" y="235"/>
                        <a:pt x="91" y="289"/>
                      </a:cubicBezTo>
                      <a:lnTo>
                        <a:pt x="1022" y="928"/>
                      </a:lnTo>
                      <a:lnTo>
                        <a:pt x="1205" y="673"/>
                      </a:lnTo>
                      <a:lnTo>
                        <a:pt x="274" y="34"/>
                      </a:lnTo>
                      <a:cubicBezTo>
                        <a:pt x="243" y="11"/>
                        <a:pt x="206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1"/>
                <p:cNvSpPr/>
                <p:nvPr/>
              </p:nvSpPr>
              <p:spPr>
                <a:xfrm>
                  <a:off x="4193541" y="1833010"/>
                  <a:ext cx="52681" cy="40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927" extrusionOk="0">
                      <a:moveTo>
                        <a:pt x="178" y="0"/>
                      </a:moveTo>
                      <a:cubicBezTo>
                        <a:pt x="127" y="0"/>
                        <a:pt x="78" y="24"/>
                        <a:pt x="56" y="69"/>
                      </a:cubicBezTo>
                      <a:cubicBezTo>
                        <a:pt x="1" y="142"/>
                        <a:pt x="19" y="233"/>
                        <a:pt x="92" y="288"/>
                      </a:cubicBezTo>
                      <a:lnTo>
                        <a:pt x="1041" y="927"/>
                      </a:lnTo>
                      <a:lnTo>
                        <a:pt x="1206" y="671"/>
                      </a:lnTo>
                      <a:lnTo>
                        <a:pt x="275" y="32"/>
                      </a:lnTo>
                      <a:cubicBezTo>
                        <a:pt x="246" y="10"/>
                        <a:pt x="211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1"/>
                <p:cNvSpPr/>
                <p:nvPr/>
              </p:nvSpPr>
              <p:spPr>
                <a:xfrm>
                  <a:off x="4152087" y="1892854"/>
                  <a:ext cx="52681" cy="41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944" extrusionOk="0">
                      <a:moveTo>
                        <a:pt x="183" y="0"/>
                      </a:moveTo>
                      <a:cubicBezTo>
                        <a:pt x="130" y="0"/>
                        <a:pt x="78" y="29"/>
                        <a:pt x="55" y="86"/>
                      </a:cubicBezTo>
                      <a:cubicBezTo>
                        <a:pt x="1" y="159"/>
                        <a:pt x="19" y="250"/>
                        <a:pt x="92" y="305"/>
                      </a:cubicBezTo>
                      <a:lnTo>
                        <a:pt x="1041" y="944"/>
                      </a:lnTo>
                      <a:lnTo>
                        <a:pt x="1206" y="688"/>
                      </a:lnTo>
                      <a:lnTo>
                        <a:pt x="275" y="31"/>
                      </a:lnTo>
                      <a:cubicBezTo>
                        <a:pt x="247" y="11"/>
                        <a:pt x="215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1"/>
                <p:cNvSpPr/>
                <p:nvPr/>
              </p:nvSpPr>
              <p:spPr>
                <a:xfrm>
                  <a:off x="4110633" y="1954227"/>
                  <a:ext cx="53467" cy="4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945" extrusionOk="0">
                      <a:moveTo>
                        <a:pt x="183" y="0"/>
                      </a:moveTo>
                      <a:cubicBezTo>
                        <a:pt x="135" y="0"/>
                        <a:pt x="88" y="24"/>
                        <a:pt x="55" y="68"/>
                      </a:cubicBezTo>
                      <a:cubicBezTo>
                        <a:pt x="0" y="141"/>
                        <a:pt x="19" y="251"/>
                        <a:pt x="92" y="287"/>
                      </a:cubicBezTo>
                      <a:lnTo>
                        <a:pt x="1059" y="945"/>
                      </a:lnTo>
                      <a:lnTo>
                        <a:pt x="1224" y="689"/>
                      </a:lnTo>
                      <a:lnTo>
                        <a:pt x="274" y="32"/>
                      </a:lnTo>
                      <a:cubicBezTo>
                        <a:pt x="245" y="10"/>
                        <a:pt x="214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1"/>
                <p:cNvSpPr/>
                <p:nvPr/>
              </p:nvSpPr>
              <p:spPr>
                <a:xfrm>
                  <a:off x="4069179" y="2015556"/>
                  <a:ext cx="54254" cy="41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" h="947" extrusionOk="0">
                      <a:moveTo>
                        <a:pt x="177" y="0"/>
                      </a:moveTo>
                      <a:cubicBezTo>
                        <a:pt x="131" y="0"/>
                        <a:pt x="87" y="20"/>
                        <a:pt x="55" y="52"/>
                      </a:cubicBezTo>
                      <a:cubicBezTo>
                        <a:pt x="0" y="125"/>
                        <a:pt x="18" y="234"/>
                        <a:pt x="110" y="289"/>
                      </a:cubicBezTo>
                      <a:lnTo>
                        <a:pt x="1059" y="946"/>
                      </a:lnTo>
                      <a:lnTo>
                        <a:pt x="1241" y="672"/>
                      </a:lnTo>
                      <a:lnTo>
                        <a:pt x="274" y="34"/>
                      </a:lnTo>
                      <a:cubicBezTo>
                        <a:pt x="243" y="11"/>
                        <a:pt x="210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1"/>
                <p:cNvSpPr/>
                <p:nvPr/>
              </p:nvSpPr>
              <p:spPr>
                <a:xfrm>
                  <a:off x="4027681" y="2076143"/>
                  <a:ext cx="54297" cy="41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947" extrusionOk="0">
                      <a:moveTo>
                        <a:pt x="185" y="1"/>
                      </a:moveTo>
                      <a:cubicBezTo>
                        <a:pt x="138" y="1"/>
                        <a:pt x="87" y="20"/>
                        <a:pt x="56" y="52"/>
                      </a:cubicBezTo>
                      <a:cubicBezTo>
                        <a:pt x="1" y="125"/>
                        <a:pt x="19" y="235"/>
                        <a:pt x="110" y="289"/>
                      </a:cubicBezTo>
                      <a:lnTo>
                        <a:pt x="1060" y="947"/>
                      </a:lnTo>
                      <a:lnTo>
                        <a:pt x="1242" y="691"/>
                      </a:lnTo>
                      <a:lnTo>
                        <a:pt x="275" y="34"/>
                      </a:lnTo>
                      <a:cubicBezTo>
                        <a:pt x="252" y="11"/>
                        <a:pt x="219" y="1"/>
                        <a:pt x="1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1"/>
                <p:cNvSpPr/>
                <p:nvPr/>
              </p:nvSpPr>
              <p:spPr>
                <a:xfrm>
                  <a:off x="3987013" y="2136817"/>
                  <a:ext cx="53467" cy="41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946" extrusionOk="0">
                      <a:moveTo>
                        <a:pt x="174" y="0"/>
                      </a:moveTo>
                      <a:cubicBezTo>
                        <a:pt x="127" y="0"/>
                        <a:pt x="78" y="25"/>
                        <a:pt x="56" y="69"/>
                      </a:cubicBezTo>
                      <a:cubicBezTo>
                        <a:pt x="1" y="142"/>
                        <a:pt x="19" y="233"/>
                        <a:pt x="92" y="288"/>
                      </a:cubicBezTo>
                      <a:lnTo>
                        <a:pt x="1060" y="945"/>
                      </a:lnTo>
                      <a:lnTo>
                        <a:pt x="1224" y="689"/>
                      </a:lnTo>
                      <a:lnTo>
                        <a:pt x="256" y="32"/>
                      </a:lnTo>
                      <a:cubicBezTo>
                        <a:pt x="235" y="11"/>
                        <a:pt x="205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1"/>
                <p:cNvSpPr/>
                <p:nvPr/>
              </p:nvSpPr>
              <p:spPr>
                <a:xfrm>
                  <a:off x="2357113" y="709250"/>
                  <a:ext cx="328580" cy="720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2" h="16485" extrusionOk="0">
                      <a:moveTo>
                        <a:pt x="6645" y="2081"/>
                      </a:moveTo>
                      <a:cubicBezTo>
                        <a:pt x="5313" y="2355"/>
                        <a:pt x="4017" y="2757"/>
                        <a:pt x="2775" y="3286"/>
                      </a:cubicBezTo>
                      <a:cubicBezTo>
                        <a:pt x="2027" y="3615"/>
                        <a:pt x="1570" y="3980"/>
                        <a:pt x="1534" y="4947"/>
                      </a:cubicBezTo>
                      <a:cubicBezTo>
                        <a:pt x="1534" y="5458"/>
                        <a:pt x="1589" y="5988"/>
                        <a:pt x="1698" y="6499"/>
                      </a:cubicBezTo>
                      <a:cubicBezTo>
                        <a:pt x="1972" y="7923"/>
                        <a:pt x="2355" y="9347"/>
                        <a:pt x="2666" y="10679"/>
                      </a:cubicBezTo>
                      <a:cubicBezTo>
                        <a:pt x="3140" y="12706"/>
                        <a:pt x="3688" y="14422"/>
                        <a:pt x="3998" y="16247"/>
                      </a:cubicBezTo>
                      <a:cubicBezTo>
                        <a:pt x="3670" y="16338"/>
                        <a:pt x="3378" y="16430"/>
                        <a:pt x="3049" y="16485"/>
                      </a:cubicBezTo>
                      <a:cubicBezTo>
                        <a:pt x="2063" y="13819"/>
                        <a:pt x="1242" y="11081"/>
                        <a:pt x="585" y="8306"/>
                      </a:cubicBezTo>
                      <a:cubicBezTo>
                        <a:pt x="366" y="7339"/>
                        <a:pt x="92" y="6335"/>
                        <a:pt x="19" y="5349"/>
                      </a:cubicBezTo>
                      <a:cubicBezTo>
                        <a:pt x="1" y="5075"/>
                        <a:pt x="1" y="4783"/>
                        <a:pt x="19" y="4509"/>
                      </a:cubicBezTo>
                      <a:cubicBezTo>
                        <a:pt x="128" y="3067"/>
                        <a:pt x="1260" y="2337"/>
                        <a:pt x="2428" y="1899"/>
                      </a:cubicBezTo>
                      <a:cubicBezTo>
                        <a:pt x="3688" y="1406"/>
                        <a:pt x="5112" y="1242"/>
                        <a:pt x="6609" y="1059"/>
                      </a:cubicBezTo>
                      <a:cubicBezTo>
                        <a:pt x="6737" y="694"/>
                        <a:pt x="6682" y="0"/>
                        <a:pt x="7065" y="37"/>
                      </a:cubicBezTo>
                      <a:cubicBezTo>
                        <a:pt x="7503" y="73"/>
                        <a:pt x="7522" y="822"/>
                        <a:pt x="7522" y="1479"/>
                      </a:cubicBezTo>
                      <a:cubicBezTo>
                        <a:pt x="7522" y="2154"/>
                        <a:pt x="7485" y="2958"/>
                        <a:pt x="7029" y="2921"/>
                      </a:cubicBezTo>
                      <a:cubicBezTo>
                        <a:pt x="6682" y="2884"/>
                        <a:pt x="6737" y="2410"/>
                        <a:pt x="6645" y="20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1"/>
                <p:cNvSpPr/>
                <p:nvPr/>
              </p:nvSpPr>
              <p:spPr>
                <a:xfrm>
                  <a:off x="2800483" y="709250"/>
                  <a:ext cx="328580" cy="720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2" h="16485" extrusionOk="0">
                      <a:moveTo>
                        <a:pt x="877" y="2081"/>
                      </a:moveTo>
                      <a:cubicBezTo>
                        <a:pt x="2191" y="2355"/>
                        <a:pt x="3505" y="2757"/>
                        <a:pt x="4747" y="3286"/>
                      </a:cubicBezTo>
                      <a:cubicBezTo>
                        <a:pt x="5495" y="3615"/>
                        <a:pt x="5951" y="3980"/>
                        <a:pt x="5988" y="4947"/>
                      </a:cubicBezTo>
                      <a:cubicBezTo>
                        <a:pt x="5988" y="5458"/>
                        <a:pt x="5933" y="5988"/>
                        <a:pt x="5824" y="6499"/>
                      </a:cubicBezTo>
                      <a:cubicBezTo>
                        <a:pt x="5550" y="7923"/>
                        <a:pt x="5167" y="9347"/>
                        <a:pt x="4856" y="10679"/>
                      </a:cubicBezTo>
                      <a:cubicBezTo>
                        <a:pt x="4382" y="12706"/>
                        <a:pt x="3816" y="14422"/>
                        <a:pt x="3524" y="16247"/>
                      </a:cubicBezTo>
                      <a:cubicBezTo>
                        <a:pt x="3852" y="16338"/>
                        <a:pt x="4144" y="16430"/>
                        <a:pt x="4473" y="16485"/>
                      </a:cubicBezTo>
                      <a:cubicBezTo>
                        <a:pt x="5459" y="13819"/>
                        <a:pt x="6280" y="11081"/>
                        <a:pt x="6937" y="8306"/>
                      </a:cubicBezTo>
                      <a:cubicBezTo>
                        <a:pt x="7156" y="7339"/>
                        <a:pt x="7430" y="6335"/>
                        <a:pt x="7503" y="5349"/>
                      </a:cubicBezTo>
                      <a:cubicBezTo>
                        <a:pt x="7521" y="5075"/>
                        <a:pt x="7521" y="4783"/>
                        <a:pt x="7503" y="4509"/>
                      </a:cubicBezTo>
                      <a:cubicBezTo>
                        <a:pt x="7394" y="3067"/>
                        <a:pt x="6262" y="2337"/>
                        <a:pt x="5093" y="1899"/>
                      </a:cubicBezTo>
                      <a:cubicBezTo>
                        <a:pt x="3834" y="1406"/>
                        <a:pt x="2410" y="1242"/>
                        <a:pt x="913" y="1059"/>
                      </a:cubicBezTo>
                      <a:cubicBezTo>
                        <a:pt x="785" y="694"/>
                        <a:pt x="840" y="0"/>
                        <a:pt x="457" y="37"/>
                      </a:cubicBezTo>
                      <a:cubicBezTo>
                        <a:pt x="19" y="73"/>
                        <a:pt x="0" y="822"/>
                        <a:pt x="0" y="1479"/>
                      </a:cubicBezTo>
                      <a:cubicBezTo>
                        <a:pt x="0" y="2154"/>
                        <a:pt x="37" y="2958"/>
                        <a:pt x="493" y="2921"/>
                      </a:cubicBezTo>
                      <a:cubicBezTo>
                        <a:pt x="822" y="2884"/>
                        <a:pt x="767" y="2410"/>
                        <a:pt x="877" y="20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1"/>
                <p:cNvSpPr/>
                <p:nvPr/>
              </p:nvSpPr>
              <p:spPr>
                <a:xfrm>
                  <a:off x="2464745" y="1387061"/>
                  <a:ext cx="1220926" cy="885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50" h="20282" extrusionOk="0">
                      <a:moveTo>
                        <a:pt x="10753" y="0"/>
                      </a:moveTo>
                      <a:cubicBezTo>
                        <a:pt x="11593" y="73"/>
                        <a:pt x="12414" y="146"/>
                        <a:pt x="13236" y="219"/>
                      </a:cubicBezTo>
                      <a:cubicBezTo>
                        <a:pt x="12761" y="3815"/>
                        <a:pt x="11155" y="6261"/>
                        <a:pt x="8015" y="7193"/>
                      </a:cubicBezTo>
                      <a:cubicBezTo>
                        <a:pt x="8344" y="8799"/>
                        <a:pt x="8617" y="10296"/>
                        <a:pt x="9165" y="11665"/>
                      </a:cubicBezTo>
                      <a:cubicBezTo>
                        <a:pt x="9676" y="12943"/>
                        <a:pt x="10352" y="14148"/>
                        <a:pt x="11191" y="15225"/>
                      </a:cubicBezTo>
                      <a:cubicBezTo>
                        <a:pt x="12013" y="16302"/>
                        <a:pt x="12889" y="17178"/>
                        <a:pt x="14203" y="17799"/>
                      </a:cubicBezTo>
                      <a:cubicBezTo>
                        <a:pt x="15481" y="18401"/>
                        <a:pt x="17307" y="18511"/>
                        <a:pt x="18913" y="17981"/>
                      </a:cubicBezTo>
                      <a:cubicBezTo>
                        <a:pt x="20282" y="17525"/>
                        <a:pt x="21286" y="16612"/>
                        <a:pt x="22071" y="15553"/>
                      </a:cubicBezTo>
                      <a:cubicBezTo>
                        <a:pt x="22875" y="14440"/>
                        <a:pt x="23276" y="13052"/>
                        <a:pt x="23495" y="11391"/>
                      </a:cubicBezTo>
                      <a:cubicBezTo>
                        <a:pt x="23605" y="10533"/>
                        <a:pt x="23660" y="9712"/>
                        <a:pt x="23842" y="8945"/>
                      </a:cubicBezTo>
                      <a:cubicBezTo>
                        <a:pt x="24371" y="6736"/>
                        <a:pt x="25266" y="4838"/>
                        <a:pt x="27767" y="4491"/>
                      </a:cubicBezTo>
                      <a:cubicBezTo>
                        <a:pt x="27803" y="4655"/>
                        <a:pt x="27840" y="4801"/>
                        <a:pt x="27876" y="4965"/>
                      </a:cubicBezTo>
                      <a:cubicBezTo>
                        <a:pt x="27913" y="5130"/>
                        <a:pt x="27949" y="5294"/>
                        <a:pt x="27949" y="5458"/>
                      </a:cubicBezTo>
                      <a:cubicBezTo>
                        <a:pt x="27913" y="5623"/>
                        <a:pt x="27639" y="5714"/>
                        <a:pt x="27511" y="5805"/>
                      </a:cubicBezTo>
                      <a:cubicBezTo>
                        <a:pt x="27384" y="5933"/>
                        <a:pt x="27238" y="6061"/>
                        <a:pt x="27091" y="6170"/>
                      </a:cubicBezTo>
                      <a:cubicBezTo>
                        <a:pt x="26124" y="7211"/>
                        <a:pt x="25576" y="8708"/>
                        <a:pt x="25302" y="10405"/>
                      </a:cubicBezTo>
                      <a:cubicBezTo>
                        <a:pt x="25156" y="11318"/>
                        <a:pt x="25120" y="12194"/>
                        <a:pt x="24956" y="13052"/>
                      </a:cubicBezTo>
                      <a:cubicBezTo>
                        <a:pt x="24773" y="13819"/>
                        <a:pt x="24518" y="14549"/>
                        <a:pt x="24171" y="15261"/>
                      </a:cubicBezTo>
                      <a:cubicBezTo>
                        <a:pt x="23550" y="16557"/>
                        <a:pt x="22619" y="17689"/>
                        <a:pt x="21451" y="18547"/>
                      </a:cubicBezTo>
                      <a:cubicBezTo>
                        <a:pt x="20191" y="19533"/>
                        <a:pt x="18658" y="20099"/>
                        <a:pt x="17069" y="20172"/>
                      </a:cubicBezTo>
                      <a:cubicBezTo>
                        <a:pt x="14642" y="20281"/>
                        <a:pt x="12250" y="19405"/>
                        <a:pt x="10479" y="17744"/>
                      </a:cubicBezTo>
                      <a:cubicBezTo>
                        <a:pt x="8873" y="16229"/>
                        <a:pt x="7668" y="14312"/>
                        <a:pt x="7029" y="12176"/>
                      </a:cubicBezTo>
                      <a:cubicBezTo>
                        <a:pt x="6518" y="10588"/>
                        <a:pt x="6153" y="8945"/>
                        <a:pt x="5952" y="7266"/>
                      </a:cubicBezTo>
                      <a:cubicBezTo>
                        <a:pt x="4419" y="6992"/>
                        <a:pt x="3031" y="6207"/>
                        <a:pt x="2027" y="5020"/>
                      </a:cubicBezTo>
                      <a:cubicBezTo>
                        <a:pt x="987" y="3870"/>
                        <a:pt x="275" y="2446"/>
                        <a:pt x="1" y="913"/>
                      </a:cubicBezTo>
                      <a:cubicBezTo>
                        <a:pt x="804" y="694"/>
                        <a:pt x="1626" y="493"/>
                        <a:pt x="2484" y="329"/>
                      </a:cubicBezTo>
                      <a:cubicBezTo>
                        <a:pt x="2885" y="1789"/>
                        <a:pt x="3469" y="3085"/>
                        <a:pt x="4437" y="4053"/>
                      </a:cubicBezTo>
                      <a:cubicBezTo>
                        <a:pt x="4912" y="4564"/>
                        <a:pt x="5532" y="4929"/>
                        <a:pt x="6208" y="5111"/>
                      </a:cubicBezTo>
                      <a:cubicBezTo>
                        <a:pt x="6974" y="5276"/>
                        <a:pt x="7796" y="5130"/>
                        <a:pt x="8453" y="4692"/>
                      </a:cubicBezTo>
                      <a:cubicBezTo>
                        <a:pt x="9786" y="3815"/>
                        <a:pt x="10479" y="2136"/>
                        <a:pt x="10698" y="91"/>
                      </a:cubicBezTo>
                      <a:cubicBezTo>
                        <a:pt x="10698" y="55"/>
                        <a:pt x="10717" y="18"/>
                        <a:pt x="107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1"/>
                <p:cNvSpPr/>
                <p:nvPr/>
              </p:nvSpPr>
              <p:spPr>
                <a:xfrm>
                  <a:off x="3587543" y="1464378"/>
                  <a:ext cx="306258" cy="319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7303" extrusionOk="0">
                      <a:moveTo>
                        <a:pt x="3469" y="56"/>
                      </a:moveTo>
                      <a:cubicBezTo>
                        <a:pt x="4473" y="1"/>
                        <a:pt x="5440" y="402"/>
                        <a:pt x="6097" y="1169"/>
                      </a:cubicBezTo>
                      <a:cubicBezTo>
                        <a:pt x="6681" y="1808"/>
                        <a:pt x="6992" y="2629"/>
                        <a:pt x="7010" y="3487"/>
                      </a:cubicBezTo>
                      <a:cubicBezTo>
                        <a:pt x="7010" y="4418"/>
                        <a:pt x="6627" y="5295"/>
                        <a:pt x="5933" y="5915"/>
                      </a:cubicBezTo>
                      <a:cubicBezTo>
                        <a:pt x="5312" y="6518"/>
                        <a:pt x="4546" y="6919"/>
                        <a:pt x="3706" y="7084"/>
                      </a:cubicBezTo>
                      <a:cubicBezTo>
                        <a:pt x="2264" y="7303"/>
                        <a:pt x="1077" y="6372"/>
                        <a:pt x="548" y="5349"/>
                      </a:cubicBezTo>
                      <a:cubicBezTo>
                        <a:pt x="347" y="5003"/>
                        <a:pt x="219" y="4619"/>
                        <a:pt x="164" y="4218"/>
                      </a:cubicBezTo>
                      <a:cubicBezTo>
                        <a:pt x="0" y="2319"/>
                        <a:pt x="949" y="914"/>
                        <a:pt x="2136" y="348"/>
                      </a:cubicBezTo>
                      <a:cubicBezTo>
                        <a:pt x="2556" y="183"/>
                        <a:pt x="3012" y="74"/>
                        <a:pt x="3469" y="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1"/>
                <p:cNvSpPr/>
                <p:nvPr/>
              </p:nvSpPr>
              <p:spPr>
                <a:xfrm>
                  <a:off x="3651318" y="1519417"/>
                  <a:ext cx="200983" cy="18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236" extrusionOk="0">
                      <a:moveTo>
                        <a:pt x="1917" y="110"/>
                      </a:moveTo>
                      <a:cubicBezTo>
                        <a:pt x="2666" y="0"/>
                        <a:pt x="3414" y="347"/>
                        <a:pt x="3834" y="986"/>
                      </a:cubicBezTo>
                      <a:cubicBezTo>
                        <a:pt x="3925" y="1114"/>
                        <a:pt x="3998" y="1260"/>
                        <a:pt x="4071" y="1406"/>
                      </a:cubicBezTo>
                      <a:cubicBezTo>
                        <a:pt x="4601" y="2739"/>
                        <a:pt x="3725" y="4217"/>
                        <a:pt x="2282" y="4236"/>
                      </a:cubicBezTo>
                      <a:cubicBezTo>
                        <a:pt x="1169" y="4236"/>
                        <a:pt x="165" y="3505"/>
                        <a:pt x="55" y="2428"/>
                      </a:cubicBezTo>
                      <a:cubicBezTo>
                        <a:pt x="0" y="1753"/>
                        <a:pt x="256" y="1077"/>
                        <a:pt x="785" y="639"/>
                      </a:cubicBezTo>
                      <a:cubicBezTo>
                        <a:pt x="1096" y="365"/>
                        <a:pt x="1497" y="165"/>
                        <a:pt x="1917" y="11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1" name="Google Shape;381;p31"/>
              <p:cNvGrpSpPr/>
              <p:nvPr/>
            </p:nvGrpSpPr>
            <p:grpSpPr>
              <a:xfrm>
                <a:off x="5134407" y="2468361"/>
                <a:ext cx="753147" cy="515697"/>
                <a:chOff x="4549425" y="3498550"/>
                <a:chExt cx="295375" cy="202250"/>
              </a:xfrm>
            </p:grpSpPr>
            <p:sp>
              <p:nvSpPr>
                <p:cNvPr id="382" name="Google Shape;382;p31"/>
                <p:cNvSpPr/>
                <p:nvPr/>
              </p:nvSpPr>
              <p:spPr>
                <a:xfrm>
                  <a:off x="4549425" y="3498550"/>
                  <a:ext cx="295375" cy="20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8090" extrusionOk="0">
                      <a:moveTo>
                        <a:pt x="1" y="1"/>
                      </a:moveTo>
                      <a:lnTo>
                        <a:pt x="1" y="8090"/>
                      </a:lnTo>
                      <a:lnTo>
                        <a:pt x="11815" y="8090"/>
                      </a:lnTo>
                      <a:lnTo>
                        <a:pt x="1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1"/>
                <p:cNvSpPr/>
                <p:nvPr/>
              </p:nvSpPr>
              <p:spPr>
                <a:xfrm>
                  <a:off x="4574450" y="3683025"/>
                  <a:ext cx="18125" cy="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11" extrusionOk="0">
                      <a:moveTo>
                        <a:pt x="0" y="0"/>
                      </a:moveTo>
                      <a:lnTo>
                        <a:pt x="0" y="711"/>
                      </a:lnTo>
                      <a:lnTo>
                        <a:pt x="725" y="711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1"/>
                <p:cNvSpPr/>
                <p:nvPr/>
              </p:nvSpPr>
              <p:spPr>
                <a:xfrm>
                  <a:off x="4612500" y="3631925"/>
                  <a:ext cx="17775" cy="6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2755" extrusionOk="0">
                      <a:moveTo>
                        <a:pt x="0" y="0"/>
                      </a:moveTo>
                      <a:lnTo>
                        <a:pt x="0" y="2755"/>
                      </a:lnTo>
                      <a:lnTo>
                        <a:pt x="710" y="2755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1"/>
                <p:cNvSpPr/>
                <p:nvPr/>
              </p:nvSpPr>
              <p:spPr>
                <a:xfrm>
                  <a:off x="4650175" y="3599675"/>
                  <a:ext cx="17775" cy="10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4045" extrusionOk="0">
                      <a:moveTo>
                        <a:pt x="1" y="0"/>
                      </a:moveTo>
                      <a:lnTo>
                        <a:pt x="1" y="4045"/>
                      </a:lnTo>
                      <a:lnTo>
                        <a:pt x="711" y="4045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1"/>
                <p:cNvSpPr/>
                <p:nvPr/>
              </p:nvSpPr>
              <p:spPr>
                <a:xfrm>
                  <a:off x="4688225" y="3553275"/>
                  <a:ext cx="17775" cy="14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901" extrusionOk="0">
                      <a:moveTo>
                        <a:pt x="1" y="1"/>
                      </a:moveTo>
                      <a:lnTo>
                        <a:pt x="1" y="5901"/>
                      </a:lnTo>
                      <a:lnTo>
                        <a:pt x="711" y="590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1"/>
                <p:cNvSpPr/>
                <p:nvPr/>
              </p:nvSpPr>
              <p:spPr>
                <a:xfrm>
                  <a:off x="4725925" y="3517050"/>
                  <a:ext cx="17775" cy="1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350" extrusionOk="0">
                      <a:moveTo>
                        <a:pt x="0" y="0"/>
                      </a:moveTo>
                      <a:lnTo>
                        <a:pt x="0" y="7350"/>
                      </a:lnTo>
                      <a:lnTo>
                        <a:pt x="711" y="7350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1"/>
                <p:cNvSpPr/>
                <p:nvPr/>
              </p:nvSpPr>
              <p:spPr>
                <a:xfrm>
                  <a:off x="4763600" y="3654025"/>
                  <a:ext cx="1815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871" extrusionOk="0">
                      <a:moveTo>
                        <a:pt x="1" y="1"/>
                      </a:moveTo>
                      <a:lnTo>
                        <a:pt x="1" y="1871"/>
                      </a:lnTo>
                      <a:lnTo>
                        <a:pt x="726" y="1871"/>
                      </a:lnTo>
                      <a:lnTo>
                        <a:pt x="7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1"/>
                <p:cNvSpPr/>
                <p:nvPr/>
              </p:nvSpPr>
              <p:spPr>
                <a:xfrm>
                  <a:off x="4801650" y="3594225"/>
                  <a:ext cx="17800" cy="1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" h="4263" extrusionOk="0">
                      <a:moveTo>
                        <a:pt x="1" y="1"/>
                      </a:moveTo>
                      <a:lnTo>
                        <a:pt x="1" y="4263"/>
                      </a:lnTo>
                      <a:lnTo>
                        <a:pt x="711" y="4263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90" name="Google Shape;390;p31"/>
              <p:cNvSpPr/>
              <p:nvPr/>
            </p:nvSpPr>
            <p:spPr>
              <a:xfrm flipH="1">
                <a:off x="5219363" y="937100"/>
                <a:ext cx="552233" cy="51569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9866" extrusionOk="0">
                    <a:moveTo>
                      <a:pt x="4552" y="1"/>
                    </a:moveTo>
                    <a:cubicBezTo>
                      <a:pt x="2229" y="1"/>
                      <a:pt x="0" y="1811"/>
                      <a:pt x="0" y="4539"/>
                    </a:cubicBezTo>
                    <a:cubicBezTo>
                      <a:pt x="0" y="6145"/>
                      <a:pt x="876" y="7642"/>
                      <a:pt x="2282" y="8463"/>
                    </a:cubicBezTo>
                    <a:cubicBezTo>
                      <a:pt x="2191" y="8902"/>
                      <a:pt x="2081" y="9358"/>
                      <a:pt x="1917" y="9778"/>
                    </a:cubicBezTo>
                    <a:cubicBezTo>
                      <a:pt x="1903" y="9831"/>
                      <a:pt x="1949" y="9865"/>
                      <a:pt x="1988" y="9865"/>
                    </a:cubicBezTo>
                    <a:cubicBezTo>
                      <a:pt x="2003" y="9865"/>
                      <a:pt x="2017" y="9861"/>
                      <a:pt x="2026" y="9851"/>
                    </a:cubicBezTo>
                    <a:lnTo>
                      <a:pt x="2884" y="8755"/>
                    </a:lnTo>
                    <a:cubicBezTo>
                      <a:pt x="3395" y="8956"/>
                      <a:pt x="3961" y="9048"/>
                      <a:pt x="4527" y="9048"/>
                    </a:cubicBezTo>
                    <a:cubicBezTo>
                      <a:pt x="4535" y="9048"/>
                      <a:pt x="4542" y="9048"/>
                      <a:pt x="4550" y="9048"/>
                    </a:cubicBezTo>
                    <a:cubicBezTo>
                      <a:pt x="8551" y="9048"/>
                      <a:pt x="10564" y="4186"/>
                      <a:pt x="7722" y="1344"/>
                    </a:cubicBezTo>
                    <a:cubicBezTo>
                      <a:pt x="6800" y="416"/>
                      <a:pt x="5665" y="1"/>
                      <a:pt x="4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 flipH="1">
                <a:off x="5360335" y="1047286"/>
                <a:ext cx="349268" cy="295953"/>
              </a:xfrm>
              <a:custGeom>
                <a:avLst/>
                <a:gdLst/>
                <a:ahLst/>
                <a:cxnLst/>
                <a:rect l="l" t="t" r="r" b="b"/>
                <a:pathLst>
                  <a:path w="6682" h="5662" extrusionOk="0">
                    <a:moveTo>
                      <a:pt x="1721" y="1"/>
                    </a:moveTo>
                    <a:cubicBezTo>
                      <a:pt x="861" y="1"/>
                      <a:pt x="1" y="606"/>
                      <a:pt x="1" y="1700"/>
                    </a:cubicBezTo>
                    <a:cubicBezTo>
                      <a:pt x="1" y="3599"/>
                      <a:pt x="3341" y="5662"/>
                      <a:pt x="3341" y="5662"/>
                    </a:cubicBezTo>
                    <a:cubicBezTo>
                      <a:pt x="3341" y="5662"/>
                      <a:pt x="6682" y="3380"/>
                      <a:pt x="6682" y="1700"/>
                    </a:cubicBezTo>
                    <a:cubicBezTo>
                      <a:pt x="6682" y="769"/>
                      <a:pt x="5915" y="3"/>
                      <a:pt x="4984" y="3"/>
                    </a:cubicBezTo>
                    <a:cubicBezTo>
                      <a:pt x="4218" y="3"/>
                      <a:pt x="3560" y="496"/>
                      <a:pt x="3341" y="1226"/>
                    </a:cubicBezTo>
                    <a:cubicBezTo>
                      <a:pt x="3098" y="389"/>
                      <a:pt x="2410" y="1"/>
                      <a:pt x="17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 flipH="1">
                <a:off x="5394676" y="1144718"/>
                <a:ext cx="293914" cy="108826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2082" extrusionOk="0">
                    <a:moveTo>
                      <a:pt x="2428" y="1"/>
                    </a:moveTo>
                    <a:cubicBezTo>
                      <a:pt x="2410" y="1"/>
                      <a:pt x="2392" y="19"/>
                      <a:pt x="2373" y="37"/>
                    </a:cubicBezTo>
                    <a:lnTo>
                      <a:pt x="2081" y="1078"/>
                    </a:lnTo>
                    <a:lnTo>
                      <a:pt x="0" y="1078"/>
                    </a:lnTo>
                    <a:cubicBezTo>
                      <a:pt x="18" y="1114"/>
                      <a:pt x="55" y="1151"/>
                      <a:pt x="73" y="1187"/>
                    </a:cubicBezTo>
                    <a:lnTo>
                      <a:pt x="2136" y="1187"/>
                    </a:lnTo>
                    <a:cubicBezTo>
                      <a:pt x="2154" y="1187"/>
                      <a:pt x="2191" y="1169"/>
                      <a:pt x="2191" y="1151"/>
                    </a:cubicBezTo>
                    <a:lnTo>
                      <a:pt x="2428" y="293"/>
                    </a:lnTo>
                    <a:lnTo>
                      <a:pt x="2885" y="2027"/>
                    </a:lnTo>
                    <a:cubicBezTo>
                      <a:pt x="2903" y="2045"/>
                      <a:pt x="2921" y="2063"/>
                      <a:pt x="2939" y="2082"/>
                    </a:cubicBezTo>
                    <a:cubicBezTo>
                      <a:pt x="2976" y="2082"/>
                      <a:pt x="2994" y="2063"/>
                      <a:pt x="2994" y="2027"/>
                    </a:cubicBezTo>
                    <a:lnTo>
                      <a:pt x="3487" y="804"/>
                    </a:lnTo>
                    <a:lnTo>
                      <a:pt x="3651" y="1406"/>
                    </a:lnTo>
                    <a:cubicBezTo>
                      <a:pt x="3651" y="1425"/>
                      <a:pt x="3688" y="1443"/>
                      <a:pt x="3706" y="1443"/>
                    </a:cubicBezTo>
                    <a:lnTo>
                      <a:pt x="5532" y="1443"/>
                    </a:lnTo>
                    <a:cubicBezTo>
                      <a:pt x="5568" y="1406"/>
                      <a:pt x="5605" y="1370"/>
                      <a:pt x="5623" y="1315"/>
                    </a:cubicBezTo>
                    <a:lnTo>
                      <a:pt x="5623" y="1315"/>
                    </a:lnTo>
                    <a:lnTo>
                      <a:pt x="3761" y="1333"/>
                    </a:lnTo>
                    <a:lnTo>
                      <a:pt x="3578" y="585"/>
                    </a:lnTo>
                    <a:cubicBezTo>
                      <a:pt x="3578" y="567"/>
                      <a:pt x="3560" y="548"/>
                      <a:pt x="3523" y="548"/>
                    </a:cubicBezTo>
                    <a:cubicBezTo>
                      <a:pt x="3505" y="548"/>
                      <a:pt x="3469" y="567"/>
                      <a:pt x="3469" y="585"/>
                    </a:cubicBezTo>
                    <a:lnTo>
                      <a:pt x="2976" y="1826"/>
                    </a:lnTo>
                    <a:lnTo>
                      <a:pt x="2501" y="37"/>
                    </a:lnTo>
                    <a:cubicBezTo>
                      <a:pt x="2483" y="19"/>
                      <a:pt x="2465" y="1"/>
                      <a:pt x="24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7084550" y="622868"/>
                <a:ext cx="430242" cy="425873"/>
              </a:xfrm>
              <a:custGeom>
                <a:avLst/>
                <a:gdLst/>
                <a:ahLst/>
                <a:cxnLst/>
                <a:rect l="l" t="t" r="r" b="b"/>
                <a:pathLst>
                  <a:path w="5712" h="5654" extrusionOk="0">
                    <a:moveTo>
                      <a:pt x="2872" y="1323"/>
                    </a:moveTo>
                    <a:cubicBezTo>
                      <a:pt x="2914" y="1323"/>
                      <a:pt x="2958" y="1327"/>
                      <a:pt x="3001" y="1334"/>
                    </a:cubicBezTo>
                    <a:lnTo>
                      <a:pt x="3073" y="1334"/>
                    </a:lnTo>
                    <a:cubicBezTo>
                      <a:pt x="3110" y="1341"/>
                      <a:pt x="3121" y="1341"/>
                      <a:pt x="3131" y="1341"/>
                    </a:cubicBezTo>
                    <a:cubicBezTo>
                      <a:pt x="3142" y="1341"/>
                      <a:pt x="3153" y="1341"/>
                      <a:pt x="3189" y="1349"/>
                    </a:cubicBezTo>
                    <a:cubicBezTo>
                      <a:pt x="3247" y="1363"/>
                      <a:pt x="3291" y="1378"/>
                      <a:pt x="3349" y="1392"/>
                    </a:cubicBezTo>
                    <a:lnTo>
                      <a:pt x="3392" y="1407"/>
                    </a:lnTo>
                    <a:cubicBezTo>
                      <a:pt x="3465" y="1436"/>
                      <a:pt x="3537" y="1465"/>
                      <a:pt x="3595" y="1508"/>
                    </a:cubicBezTo>
                    <a:lnTo>
                      <a:pt x="3668" y="1537"/>
                    </a:lnTo>
                    <a:cubicBezTo>
                      <a:pt x="3682" y="1552"/>
                      <a:pt x="3697" y="1566"/>
                      <a:pt x="3726" y="1581"/>
                    </a:cubicBezTo>
                    <a:lnTo>
                      <a:pt x="3784" y="1624"/>
                    </a:lnTo>
                    <a:lnTo>
                      <a:pt x="3842" y="1668"/>
                    </a:lnTo>
                    <a:lnTo>
                      <a:pt x="3900" y="1711"/>
                    </a:lnTo>
                    <a:cubicBezTo>
                      <a:pt x="3929" y="1740"/>
                      <a:pt x="3972" y="1783"/>
                      <a:pt x="4001" y="1812"/>
                    </a:cubicBezTo>
                    <a:cubicBezTo>
                      <a:pt x="4016" y="1827"/>
                      <a:pt x="4030" y="1841"/>
                      <a:pt x="4045" y="1856"/>
                    </a:cubicBezTo>
                    <a:cubicBezTo>
                      <a:pt x="4059" y="1885"/>
                      <a:pt x="4088" y="1914"/>
                      <a:pt x="4103" y="1943"/>
                    </a:cubicBezTo>
                    <a:lnTo>
                      <a:pt x="4132" y="1986"/>
                    </a:lnTo>
                    <a:cubicBezTo>
                      <a:pt x="4161" y="2030"/>
                      <a:pt x="4190" y="2073"/>
                      <a:pt x="4219" y="2131"/>
                    </a:cubicBezTo>
                    <a:cubicBezTo>
                      <a:pt x="4233" y="2146"/>
                      <a:pt x="4248" y="2175"/>
                      <a:pt x="4248" y="2189"/>
                    </a:cubicBezTo>
                    <a:lnTo>
                      <a:pt x="4248" y="2204"/>
                    </a:lnTo>
                    <a:cubicBezTo>
                      <a:pt x="4262" y="2218"/>
                      <a:pt x="4277" y="2247"/>
                      <a:pt x="4277" y="2262"/>
                    </a:cubicBezTo>
                    <a:cubicBezTo>
                      <a:pt x="4277" y="2291"/>
                      <a:pt x="4291" y="2305"/>
                      <a:pt x="4291" y="2320"/>
                    </a:cubicBezTo>
                    <a:lnTo>
                      <a:pt x="4306" y="2349"/>
                    </a:lnTo>
                    <a:cubicBezTo>
                      <a:pt x="4320" y="2407"/>
                      <a:pt x="4335" y="2450"/>
                      <a:pt x="4349" y="2508"/>
                    </a:cubicBezTo>
                    <a:lnTo>
                      <a:pt x="4349" y="2552"/>
                    </a:lnTo>
                    <a:cubicBezTo>
                      <a:pt x="4349" y="2566"/>
                      <a:pt x="4364" y="2624"/>
                      <a:pt x="4364" y="2668"/>
                    </a:cubicBezTo>
                    <a:cubicBezTo>
                      <a:pt x="4364" y="2711"/>
                      <a:pt x="4364" y="2769"/>
                      <a:pt x="4364" y="2827"/>
                    </a:cubicBezTo>
                    <a:cubicBezTo>
                      <a:pt x="4378" y="2871"/>
                      <a:pt x="4378" y="2929"/>
                      <a:pt x="4378" y="2987"/>
                    </a:cubicBezTo>
                    <a:lnTo>
                      <a:pt x="4378" y="3001"/>
                    </a:lnTo>
                    <a:cubicBezTo>
                      <a:pt x="4378" y="3016"/>
                      <a:pt x="4378" y="3059"/>
                      <a:pt x="4364" y="3074"/>
                    </a:cubicBezTo>
                    <a:cubicBezTo>
                      <a:pt x="4364" y="3103"/>
                      <a:pt x="4364" y="3132"/>
                      <a:pt x="4349" y="3161"/>
                    </a:cubicBezTo>
                    <a:cubicBezTo>
                      <a:pt x="4349" y="3204"/>
                      <a:pt x="4335" y="3248"/>
                      <a:pt x="4320" y="3306"/>
                    </a:cubicBezTo>
                    <a:lnTo>
                      <a:pt x="4277" y="3393"/>
                    </a:lnTo>
                    <a:cubicBezTo>
                      <a:pt x="4277" y="3421"/>
                      <a:pt x="4262" y="3436"/>
                      <a:pt x="4248" y="3465"/>
                    </a:cubicBezTo>
                    <a:lnTo>
                      <a:pt x="4219" y="3523"/>
                    </a:lnTo>
                    <a:cubicBezTo>
                      <a:pt x="4190" y="3566"/>
                      <a:pt x="4175" y="3624"/>
                      <a:pt x="4132" y="3668"/>
                    </a:cubicBezTo>
                    <a:cubicBezTo>
                      <a:pt x="4132" y="3668"/>
                      <a:pt x="4117" y="3682"/>
                      <a:pt x="4117" y="3697"/>
                    </a:cubicBezTo>
                    <a:cubicBezTo>
                      <a:pt x="4103" y="3711"/>
                      <a:pt x="4103" y="3711"/>
                      <a:pt x="4103" y="3711"/>
                    </a:cubicBezTo>
                    <a:lnTo>
                      <a:pt x="4074" y="3755"/>
                    </a:lnTo>
                    <a:lnTo>
                      <a:pt x="4030" y="3813"/>
                    </a:lnTo>
                    <a:cubicBezTo>
                      <a:pt x="4001" y="3842"/>
                      <a:pt x="3972" y="3871"/>
                      <a:pt x="3943" y="3900"/>
                    </a:cubicBezTo>
                    <a:lnTo>
                      <a:pt x="3900" y="3943"/>
                    </a:lnTo>
                    <a:lnTo>
                      <a:pt x="3856" y="3972"/>
                    </a:lnTo>
                    <a:lnTo>
                      <a:pt x="3798" y="4030"/>
                    </a:lnTo>
                    <a:cubicBezTo>
                      <a:pt x="3755" y="4059"/>
                      <a:pt x="3697" y="4103"/>
                      <a:pt x="3639" y="4132"/>
                    </a:cubicBezTo>
                    <a:lnTo>
                      <a:pt x="3595" y="4161"/>
                    </a:lnTo>
                    <a:lnTo>
                      <a:pt x="3523" y="4190"/>
                    </a:lnTo>
                    <a:lnTo>
                      <a:pt x="3465" y="4219"/>
                    </a:lnTo>
                    <a:lnTo>
                      <a:pt x="3378" y="4262"/>
                    </a:lnTo>
                    <a:cubicBezTo>
                      <a:pt x="3349" y="4262"/>
                      <a:pt x="3334" y="4277"/>
                      <a:pt x="3320" y="4277"/>
                    </a:cubicBezTo>
                    <a:cubicBezTo>
                      <a:pt x="3276" y="4291"/>
                      <a:pt x="3233" y="4306"/>
                      <a:pt x="3189" y="4306"/>
                    </a:cubicBezTo>
                    <a:lnTo>
                      <a:pt x="3131" y="4320"/>
                    </a:lnTo>
                    <a:lnTo>
                      <a:pt x="3059" y="4335"/>
                    </a:lnTo>
                    <a:cubicBezTo>
                      <a:pt x="3001" y="4342"/>
                      <a:pt x="2947" y="4346"/>
                      <a:pt x="2894" y="4346"/>
                    </a:cubicBezTo>
                    <a:cubicBezTo>
                      <a:pt x="2842" y="4346"/>
                      <a:pt x="2791" y="4342"/>
                      <a:pt x="2740" y="4335"/>
                    </a:cubicBezTo>
                    <a:lnTo>
                      <a:pt x="2610" y="4335"/>
                    </a:lnTo>
                    <a:lnTo>
                      <a:pt x="2552" y="4320"/>
                    </a:lnTo>
                    <a:cubicBezTo>
                      <a:pt x="2479" y="4306"/>
                      <a:pt x="2407" y="4277"/>
                      <a:pt x="2334" y="4262"/>
                    </a:cubicBezTo>
                    <a:lnTo>
                      <a:pt x="2276" y="4233"/>
                    </a:lnTo>
                    <a:lnTo>
                      <a:pt x="2218" y="4204"/>
                    </a:lnTo>
                    <a:lnTo>
                      <a:pt x="2146" y="4161"/>
                    </a:lnTo>
                    <a:cubicBezTo>
                      <a:pt x="2102" y="4132"/>
                      <a:pt x="2059" y="4103"/>
                      <a:pt x="2030" y="4088"/>
                    </a:cubicBezTo>
                    <a:lnTo>
                      <a:pt x="1972" y="4045"/>
                    </a:lnTo>
                    <a:cubicBezTo>
                      <a:pt x="1957" y="4030"/>
                      <a:pt x="1928" y="4016"/>
                      <a:pt x="1914" y="4001"/>
                    </a:cubicBezTo>
                    <a:cubicBezTo>
                      <a:pt x="1899" y="3987"/>
                      <a:pt x="1870" y="3958"/>
                      <a:pt x="1856" y="3943"/>
                    </a:cubicBezTo>
                    <a:cubicBezTo>
                      <a:pt x="1827" y="3914"/>
                      <a:pt x="1812" y="3900"/>
                      <a:pt x="1783" y="3885"/>
                    </a:cubicBezTo>
                    <a:lnTo>
                      <a:pt x="1740" y="3827"/>
                    </a:lnTo>
                    <a:cubicBezTo>
                      <a:pt x="1682" y="3755"/>
                      <a:pt x="1624" y="3682"/>
                      <a:pt x="1580" y="3610"/>
                    </a:cubicBezTo>
                    <a:cubicBezTo>
                      <a:pt x="1566" y="3595"/>
                      <a:pt x="1551" y="3566"/>
                      <a:pt x="1537" y="3552"/>
                    </a:cubicBezTo>
                    <a:cubicBezTo>
                      <a:pt x="1537" y="3523"/>
                      <a:pt x="1522" y="3494"/>
                      <a:pt x="1508" y="3479"/>
                    </a:cubicBezTo>
                    <a:cubicBezTo>
                      <a:pt x="1493" y="3465"/>
                      <a:pt x="1493" y="3450"/>
                      <a:pt x="1493" y="3436"/>
                    </a:cubicBezTo>
                    <a:cubicBezTo>
                      <a:pt x="1479" y="3421"/>
                      <a:pt x="1479" y="3421"/>
                      <a:pt x="1479" y="3407"/>
                    </a:cubicBezTo>
                    <a:lnTo>
                      <a:pt x="1464" y="3364"/>
                    </a:lnTo>
                    <a:lnTo>
                      <a:pt x="1450" y="3320"/>
                    </a:lnTo>
                    <a:cubicBezTo>
                      <a:pt x="1435" y="3306"/>
                      <a:pt x="1435" y="3306"/>
                      <a:pt x="1450" y="3306"/>
                    </a:cubicBezTo>
                    <a:cubicBezTo>
                      <a:pt x="1450" y="3277"/>
                      <a:pt x="1435" y="3262"/>
                      <a:pt x="1421" y="3233"/>
                    </a:cubicBezTo>
                    <a:cubicBezTo>
                      <a:pt x="1421" y="3219"/>
                      <a:pt x="1406" y="3175"/>
                      <a:pt x="1406" y="3146"/>
                    </a:cubicBezTo>
                    <a:cubicBezTo>
                      <a:pt x="1392" y="3117"/>
                      <a:pt x="1406" y="3103"/>
                      <a:pt x="1392" y="3088"/>
                    </a:cubicBezTo>
                    <a:cubicBezTo>
                      <a:pt x="1377" y="3074"/>
                      <a:pt x="1377" y="3016"/>
                      <a:pt x="1377" y="2987"/>
                    </a:cubicBezTo>
                    <a:cubicBezTo>
                      <a:pt x="1363" y="2943"/>
                      <a:pt x="1377" y="2885"/>
                      <a:pt x="1377" y="2827"/>
                    </a:cubicBezTo>
                    <a:lnTo>
                      <a:pt x="1377" y="2668"/>
                    </a:lnTo>
                    <a:cubicBezTo>
                      <a:pt x="1377" y="2668"/>
                      <a:pt x="1377" y="2668"/>
                      <a:pt x="1377" y="2653"/>
                    </a:cubicBezTo>
                    <a:lnTo>
                      <a:pt x="1392" y="2581"/>
                    </a:lnTo>
                    <a:cubicBezTo>
                      <a:pt x="1392" y="2552"/>
                      <a:pt x="1392" y="2537"/>
                      <a:pt x="1406" y="2508"/>
                    </a:cubicBezTo>
                    <a:cubicBezTo>
                      <a:pt x="1406" y="2450"/>
                      <a:pt x="1421" y="2407"/>
                      <a:pt x="1435" y="2349"/>
                    </a:cubicBezTo>
                    <a:lnTo>
                      <a:pt x="1464" y="2291"/>
                    </a:lnTo>
                    <a:lnTo>
                      <a:pt x="1479" y="2247"/>
                    </a:lnTo>
                    <a:cubicBezTo>
                      <a:pt x="1479" y="2233"/>
                      <a:pt x="1493" y="2233"/>
                      <a:pt x="1493" y="2218"/>
                    </a:cubicBezTo>
                    <a:cubicBezTo>
                      <a:pt x="1493" y="2204"/>
                      <a:pt x="1508" y="2189"/>
                      <a:pt x="1508" y="2175"/>
                    </a:cubicBezTo>
                    <a:cubicBezTo>
                      <a:pt x="1522" y="2131"/>
                      <a:pt x="1551" y="2102"/>
                      <a:pt x="1580" y="2059"/>
                    </a:cubicBezTo>
                    <a:lnTo>
                      <a:pt x="1609" y="2015"/>
                    </a:lnTo>
                    <a:lnTo>
                      <a:pt x="1638" y="1957"/>
                    </a:lnTo>
                    <a:lnTo>
                      <a:pt x="1682" y="1899"/>
                    </a:lnTo>
                    <a:lnTo>
                      <a:pt x="1740" y="1841"/>
                    </a:lnTo>
                    <a:lnTo>
                      <a:pt x="1798" y="1783"/>
                    </a:lnTo>
                    <a:cubicBezTo>
                      <a:pt x="1885" y="1682"/>
                      <a:pt x="1986" y="1595"/>
                      <a:pt x="2102" y="1537"/>
                    </a:cubicBezTo>
                    <a:lnTo>
                      <a:pt x="2160" y="1494"/>
                    </a:lnTo>
                    <a:lnTo>
                      <a:pt x="2218" y="1465"/>
                    </a:lnTo>
                    <a:lnTo>
                      <a:pt x="2276" y="1450"/>
                    </a:lnTo>
                    <a:cubicBezTo>
                      <a:pt x="2305" y="1436"/>
                      <a:pt x="2349" y="1421"/>
                      <a:pt x="2378" y="1407"/>
                    </a:cubicBezTo>
                    <a:lnTo>
                      <a:pt x="2436" y="1392"/>
                    </a:lnTo>
                    <a:lnTo>
                      <a:pt x="2494" y="1363"/>
                    </a:lnTo>
                    <a:lnTo>
                      <a:pt x="2566" y="1349"/>
                    </a:lnTo>
                    <a:lnTo>
                      <a:pt x="2624" y="1349"/>
                    </a:lnTo>
                    <a:cubicBezTo>
                      <a:pt x="2639" y="1334"/>
                      <a:pt x="2668" y="1334"/>
                      <a:pt x="2682" y="1334"/>
                    </a:cubicBezTo>
                    <a:lnTo>
                      <a:pt x="2755" y="1334"/>
                    </a:lnTo>
                    <a:cubicBezTo>
                      <a:pt x="2791" y="1327"/>
                      <a:pt x="2831" y="1323"/>
                      <a:pt x="2872" y="1323"/>
                    </a:cubicBezTo>
                    <a:close/>
                    <a:moveTo>
                      <a:pt x="2871" y="1"/>
                    </a:moveTo>
                    <a:cubicBezTo>
                      <a:pt x="2769" y="1"/>
                      <a:pt x="2668" y="1"/>
                      <a:pt x="2566" y="15"/>
                    </a:cubicBezTo>
                    <a:cubicBezTo>
                      <a:pt x="2407" y="30"/>
                      <a:pt x="2276" y="189"/>
                      <a:pt x="2291" y="348"/>
                    </a:cubicBezTo>
                    <a:lnTo>
                      <a:pt x="2291" y="377"/>
                    </a:lnTo>
                    <a:cubicBezTo>
                      <a:pt x="2291" y="392"/>
                      <a:pt x="2291" y="406"/>
                      <a:pt x="2291" y="421"/>
                    </a:cubicBezTo>
                    <a:cubicBezTo>
                      <a:pt x="2291" y="537"/>
                      <a:pt x="2218" y="653"/>
                      <a:pt x="2117" y="696"/>
                    </a:cubicBezTo>
                    <a:lnTo>
                      <a:pt x="2088" y="711"/>
                    </a:lnTo>
                    <a:lnTo>
                      <a:pt x="1986" y="740"/>
                    </a:lnTo>
                    <a:lnTo>
                      <a:pt x="1914" y="783"/>
                    </a:lnTo>
                    <a:lnTo>
                      <a:pt x="1899" y="783"/>
                    </a:lnTo>
                    <a:cubicBezTo>
                      <a:pt x="1860" y="801"/>
                      <a:pt x="1819" y="809"/>
                      <a:pt x="1777" y="809"/>
                    </a:cubicBezTo>
                    <a:cubicBezTo>
                      <a:pt x="1680" y="809"/>
                      <a:pt x="1583" y="763"/>
                      <a:pt x="1522" y="682"/>
                    </a:cubicBezTo>
                    <a:cubicBezTo>
                      <a:pt x="1460" y="601"/>
                      <a:pt x="1370" y="560"/>
                      <a:pt x="1276" y="560"/>
                    </a:cubicBezTo>
                    <a:cubicBezTo>
                      <a:pt x="1218" y="560"/>
                      <a:pt x="1158" y="576"/>
                      <a:pt x="1102" y="609"/>
                    </a:cubicBezTo>
                    <a:lnTo>
                      <a:pt x="1073" y="624"/>
                    </a:lnTo>
                    <a:cubicBezTo>
                      <a:pt x="1001" y="682"/>
                      <a:pt x="914" y="754"/>
                      <a:pt x="841" y="827"/>
                    </a:cubicBezTo>
                    <a:cubicBezTo>
                      <a:pt x="769" y="899"/>
                      <a:pt x="711" y="972"/>
                      <a:pt x="638" y="1059"/>
                    </a:cubicBezTo>
                    <a:cubicBezTo>
                      <a:pt x="580" y="1131"/>
                      <a:pt x="551" y="1247"/>
                      <a:pt x="580" y="1349"/>
                    </a:cubicBezTo>
                    <a:cubicBezTo>
                      <a:pt x="595" y="1363"/>
                      <a:pt x="609" y="1392"/>
                      <a:pt x="624" y="1421"/>
                    </a:cubicBezTo>
                    <a:cubicBezTo>
                      <a:pt x="638" y="1450"/>
                      <a:pt x="653" y="1465"/>
                      <a:pt x="667" y="1479"/>
                    </a:cubicBezTo>
                    <a:lnTo>
                      <a:pt x="696" y="1508"/>
                    </a:lnTo>
                    <a:cubicBezTo>
                      <a:pt x="812" y="1595"/>
                      <a:pt x="856" y="1740"/>
                      <a:pt x="798" y="1885"/>
                    </a:cubicBezTo>
                    <a:cubicBezTo>
                      <a:pt x="769" y="1943"/>
                      <a:pt x="740" y="2001"/>
                      <a:pt x="725" y="2059"/>
                    </a:cubicBezTo>
                    <a:cubicBezTo>
                      <a:pt x="711" y="2102"/>
                      <a:pt x="682" y="2131"/>
                      <a:pt x="653" y="2160"/>
                    </a:cubicBezTo>
                    <a:cubicBezTo>
                      <a:pt x="638" y="2175"/>
                      <a:pt x="624" y="2189"/>
                      <a:pt x="609" y="2204"/>
                    </a:cubicBezTo>
                    <a:cubicBezTo>
                      <a:pt x="595" y="2218"/>
                      <a:pt x="566" y="2233"/>
                      <a:pt x="551" y="2233"/>
                    </a:cubicBezTo>
                    <a:lnTo>
                      <a:pt x="493" y="2262"/>
                    </a:lnTo>
                    <a:lnTo>
                      <a:pt x="334" y="2262"/>
                    </a:lnTo>
                    <a:cubicBezTo>
                      <a:pt x="327" y="2255"/>
                      <a:pt x="319" y="2251"/>
                      <a:pt x="310" y="2251"/>
                    </a:cubicBezTo>
                    <a:cubicBezTo>
                      <a:pt x="301" y="2251"/>
                      <a:pt x="290" y="2255"/>
                      <a:pt x="276" y="2262"/>
                    </a:cubicBezTo>
                    <a:cubicBezTo>
                      <a:pt x="145" y="2276"/>
                      <a:pt x="44" y="2392"/>
                      <a:pt x="29" y="2523"/>
                    </a:cubicBezTo>
                    <a:cubicBezTo>
                      <a:pt x="0" y="2726"/>
                      <a:pt x="0" y="2929"/>
                      <a:pt x="29" y="3132"/>
                    </a:cubicBezTo>
                    <a:cubicBezTo>
                      <a:pt x="44" y="3277"/>
                      <a:pt x="145" y="3393"/>
                      <a:pt x="276" y="3407"/>
                    </a:cubicBezTo>
                    <a:cubicBezTo>
                      <a:pt x="298" y="3414"/>
                      <a:pt x="316" y="3418"/>
                      <a:pt x="332" y="3418"/>
                    </a:cubicBezTo>
                    <a:cubicBezTo>
                      <a:pt x="348" y="3418"/>
                      <a:pt x="363" y="3414"/>
                      <a:pt x="377" y="3407"/>
                    </a:cubicBezTo>
                    <a:lnTo>
                      <a:pt x="435" y="3407"/>
                    </a:lnTo>
                    <a:cubicBezTo>
                      <a:pt x="493" y="3407"/>
                      <a:pt x="551" y="3436"/>
                      <a:pt x="609" y="3465"/>
                    </a:cubicBezTo>
                    <a:cubicBezTo>
                      <a:pt x="624" y="3479"/>
                      <a:pt x="638" y="3479"/>
                      <a:pt x="653" y="3494"/>
                    </a:cubicBezTo>
                    <a:cubicBezTo>
                      <a:pt x="682" y="3523"/>
                      <a:pt x="711" y="3566"/>
                      <a:pt x="725" y="3610"/>
                    </a:cubicBezTo>
                    <a:cubicBezTo>
                      <a:pt x="754" y="3668"/>
                      <a:pt x="769" y="3740"/>
                      <a:pt x="798" y="3798"/>
                    </a:cubicBezTo>
                    <a:cubicBezTo>
                      <a:pt x="870" y="3914"/>
                      <a:pt x="841" y="4059"/>
                      <a:pt x="725" y="4161"/>
                    </a:cubicBezTo>
                    <a:lnTo>
                      <a:pt x="696" y="4175"/>
                    </a:lnTo>
                    <a:lnTo>
                      <a:pt x="667" y="4204"/>
                    </a:lnTo>
                    <a:cubicBezTo>
                      <a:pt x="653" y="4219"/>
                      <a:pt x="638" y="4233"/>
                      <a:pt x="624" y="4262"/>
                    </a:cubicBezTo>
                    <a:cubicBezTo>
                      <a:pt x="609" y="4277"/>
                      <a:pt x="595" y="4306"/>
                      <a:pt x="595" y="4335"/>
                    </a:cubicBezTo>
                    <a:lnTo>
                      <a:pt x="595" y="4364"/>
                    </a:lnTo>
                    <a:cubicBezTo>
                      <a:pt x="595" y="4378"/>
                      <a:pt x="595" y="4393"/>
                      <a:pt x="595" y="4393"/>
                    </a:cubicBezTo>
                    <a:cubicBezTo>
                      <a:pt x="595" y="4407"/>
                      <a:pt x="595" y="4422"/>
                      <a:pt x="595" y="4422"/>
                    </a:cubicBezTo>
                    <a:cubicBezTo>
                      <a:pt x="595" y="4436"/>
                      <a:pt x="595" y="4451"/>
                      <a:pt x="595" y="4465"/>
                    </a:cubicBezTo>
                    <a:lnTo>
                      <a:pt x="595" y="4509"/>
                    </a:lnTo>
                    <a:lnTo>
                      <a:pt x="595" y="4523"/>
                    </a:lnTo>
                    <a:cubicBezTo>
                      <a:pt x="595" y="4538"/>
                      <a:pt x="595" y="4552"/>
                      <a:pt x="609" y="4552"/>
                    </a:cubicBezTo>
                    <a:lnTo>
                      <a:pt x="638" y="4596"/>
                    </a:lnTo>
                    <a:cubicBezTo>
                      <a:pt x="696" y="4668"/>
                      <a:pt x="769" y="4755"/>
                      <a:pt x="841" y="4828"/>
                    </a:cubicBezTo>
                    <a:cubicBezTo>
                      <a:pt x="914" y="4900"/>
                      <a:pt x="986" y="4958"/>
                      <a:pt x="1073" y="5031"/>
                    </a:cubicBezTo>
                    <a:cubicBezTo>
                      <a:pt x="1121" y="5066"/>
                      <a:pt x="1188" y="5092"/>
                      <a:pt x="1251" y="5092"/>
                    </a:cubicBezTo>
                    <a:cubicBezTo>
                      <a:pt x="1264" y="5092"/>
                      <a:pt x="1278" y="5091"/>
                      <a:pt x="1291" y="5089"/>
                    </a:cubicBezTo>
                    <a:cubicBezTo>
                      <a:pt x="1319" y="5089"/>
                      <a:pt x="1348" y="5089"/>
                      <a:pt x="1363" y="5074"/>
                    </a:cubicBezTo>
                    <a:cubicBezTo>
                      <a:pt x="1421" y="5060"/>
                      <a:pt x="1479" y="5016"/>
                      <a:pt x="1508" y="4973"/>
                    </a:cubicBezTo>
                    <a:lnTo>
                      <a:pt x="1537" y="4944"/>
                    </a:lnTo>
                    <a:cubicBezTo>
                      <a:pt x="1580" y="4900"/>
                      <a:pt x="1609" y="4871"/>
                      <a:pt x="1667" y="4857"/>
                    </a:cubicBezTo>
                    <a:lnTo>
                      <a:pt x="1769" y="4842"/>
                    </a:lnTo>
                    <a:cubicBezTo>
                      <a:pt x="1812" y="4842"/>
                      <a:pt x="1856" y="4857"/>
                      <a:pt x="1899" y="4871"/>
                    </a:cubicBezTo>
                    <a:cubicBezTo>
                      <a:pt x="1957" y="4900"/>
                      <a:pt x="2015" y="4929"/>
                      <a:pt x="2073" y="4944"/>
                    </a:cubicBezTo>
                    <a:cubicBezTo>
                      <a:pt x="2131" y="4973"/>
                      <a:pt x="2189" y="5016"/>
                      <a:pt x="2218" y="5060"/>
                    </a:cubicBezTo>
                    <a:cubicBezTo>
                      <a:pt x="2233" y="5074"/>
                      <a:pt x="2247" y="5103"/>
                      <a:pt x="2262" y="5117"/>
                    </a:cubicBezTo>
                    <a:cubicBezTo>
                      <a:pt x="2276" y="5175"/>
                      <a:pt x="2276" y="5233"/>
                      <a:pt x="2276" y="5277"/>
                    </a:cubicBezTo>
                    <a:cubicBezTo>
                      <a:pt x="2247" y="5451"/>
                      <a:pt x="2349" y="5596"/>
                      <a:pt x="2508" y="5639"/>
                    </a:cubicBezTo>
                    <a:lnTo>
                      <a:pt x="2552" y="5639"/>
                    </a:lnTo>
                    <a:cubicBezTo>
                      <a:pt x="2653" y="5654"/>
                      <a:pt x="2755" y="5654"/>
                      <a:pt x="2856" y="5654"/>
                    </a:cubicBezTo>
                    <a:cubicBezTo>
                      <a:pt x="2958" y="5654"/>
                      <a:pt x="3059" y="5654"/>
                      <a:pt x="3160" y="5639"/>
                    </a:cubicBezTo>
                    <a:cubicBezTo>
                      <a:pt x="3233" y="5625"/>
                      <a:pt x="3291" y="5596"/>
                      <a:pt x="3334" y="5538"/>
                    </a:cubicBezTo>
                    <a:cubicBezTo>
                      <a:pt x="3363" y="5509"/>
                      <a:pt x="3392" y="5480"/>
                      <a:pt x="3407" y="5436"/>
                    </a:cubicBezTo>
                    <a:cubicBezTo>
                      <a:pt x="3421" y="5378"/>
                      <a:pt x="3436" y="5335"/>
                      <a:pt x="3421" y="5277"/>
                    </a:cubicBezTo>
                    <a:cubicBezTo>
                      <a:pt x="3421" y="5262"/>
                      <a:pt x="3421" y="5248"/>
                      <a:pt x="3421" y="5233"/>
                    </a:cubicBezTo>
                    <a:cubicBezTo>
                      <a:pt x="3421" y="5103"/>
                      <a:pt x="3508" y="4987"/>
                      <a:pt x="3624" y="4944"/>
                    </a:cubicBezTo>
                    <a:cubicBezTo>
                      <a:pt x="3682" y="4915"/>
                      <a:pt x="3755" y="4886"/>
                      <a:pt x="3813" y="4857"/>
                    </a:cubicBezTo>
                    <a:cubicBezTo>
                      <a:pt x="3856" y="4842"/>
                      <a:pt x="3903" y="4835"/>
                      <a:pt x="3949" y="4835"/>
                    </a:cubicBezTo>
                    <a:cubicBezTo>
                      <a:pt x="3994" y="4835"/>
                      <a:pt x="4037" y="4842"/>
                      <a:pt x="4074" y="4857"/>
                    </a:cubicBezTo>
                    <a:cubicBezTo>
                      <a:pt x="4103" y="4871"/>
                      <a:pt x="4117" y="4886"/>
                      <a:pt x="4132" y="4900"/>
                    </a:cubicBezTo>
                    <a:cubicBezTo>
                      <a:pt x="4146" y="4915"/>
                      <a:pt x="4161" y="4915"/>
                      <a:pt x="4161" y="4929"/>
                    </a:cubicBezTo>
                    <a:cubicBezTo>
                      <a:pt x="4175" y="4944"/>
                      <a:pt x="4190" y="4944"/>
                      <a:pt x="4190" y="4958"/>
                    </a:cubicBezTo>
                    <a:cubicBezTo>
                      <a:pt x="4252" y="5038"/>
                      <a:pt x="4342" y="5080"/>
                      <a:pt x="4436" y="5080"/>
                    </a:cubicBezTo>
                    <a:cubicBezTo>
                      <a:pt x="4494" y="5080"/>
                      <a:pt x="4554" y="5064"/>
                      <a:pt x="4610" y="5031"/>
                    </a:cubicBezTo>
                    <a:cubicBezTo>
                      <a:pt x="4625" y="5031"/>
                      <a:pt x="4625" y="5031"/>
                      <a:pt x="4639" y="5016"/>
                    </a:cubicBezTo>
                    <a:cubicBezTo>
                      <a:pt x="4711" y="4958"/>
                      <a:pt x="4798" y="4886"/>
                      <a:pt x="4871" y="4813"/>
                    </a:cubicBezTo>
                    <a:cubicBezTo>
                      <a:pt x="4943" y="4741"/>
                      <a:pt x="5001" y="4654"/>
                      <a:pt x="5074" y="4581"/>
                    </a:cubicBezTo>
                    <a:cubicBezTo>
                      <a:pt x="5132" y="4509"/>
                      <a:pt x="5161" y="4393"/>
                      <a:pt x="5117" y="4291"/>
                    </a:cubicBezTo>
                    <a:cubicBezTo>
                      <a:pt x="5117" y="4277"/>
                      <a:pt x="5117" y="4277"/>
                      <a:pt x="5103" y="4262"/>
                    </a:cubicBezTo>
                    <a:cubicBezTo>
                      <a:pt x="5103" y="4248"/>
                      <a:pt x="5088" y="4233"/>
                      <a:pt x="5088" y="4219"/>
                    </a:cubicBezTo>
                    <a:cubicBezTo>
                      <a:pt x="5074" y="4190"/>
                      <a:pt x="5059" y="4175"/>
                      <a:pt x="5045" y="4161"/>
                    </a:cubicBezTo>
                    <a:lnTo>
                      <a:pt x="5016" y="4132"/>
                    </a:lnTo>
                    <a:lnTo>
                      <a:pt x="4987" y="4117"/>
                    </a:lnTo>
                    <a:cubicBezTo>
                      <a:pt x="4885" y="4016"/>
                      <a:pt x="4856" y="3871"/>
                      <a:pt x="4914" y="3755"/>
                    </a:cubicBezTo>
                    <a:cubicBezTo>
                      <a:pt x="4943" y="3682"/>
                      <a:pt x="4972" y="3624"/>
                      <a:pt x="4987" y="3566"/>
                    </a:cubicBezTo>
                    <a:cubicBezTo>
                      <a:pt x="5037" y="3453"/>
                      <a:pt x="5154" y="3372"/>
                      <a:pt x="5278" y="3372"/>
                    </a:cubicBezTo>
                    <a:cubicBezTo>
                      <a:pt x="5297" y="3372"/>
                      <a:pt x="5316" y="3374"/>
                      <a:pt x="5335" y="3378"/>
                    </a:cubicBezTo>
                    <a:cubicBezTo>
                      <a:pt x="5407" y="3378"/>
                      <a:pt x="5480" y="3364"/>
                      <a:pt x="5538" y="3335"/>
                    </a:cubicBezTo>
                    <a:cubicBezTo>
                      <a:pt x="5552" y="3320"/>
                      <a:pt x="5567" y="3306"/>
                      <a:pt x="5581" y="3291"/>
                    </a:cubicBezTo>
                    <a:lnTo>
                      <a:pt x="5610" y="3277"/>
                    </a:lnTo>
                    <a:lnTo>
                      <a:pt x="5625" y="3262"/>
                    </a:lnTo>
                    <a:cubicBezTo>
                      <a:pt x="5654" y="3219"/>
                      <a:pt x="5683" y="3161"/>
                      <a:pt x="5683" y="3103"/>
                    </a:cubicBezTo>
                    <a:cubicBezTo>
                      <a:pt x="5712" y="2900"/>
                      <a:pt x="5712" y="2697"/>
                      <a:pt x="5683" y="2479"/>
                    </a:cubicBezTo>
                    <a:lnTo>
                      <a:pt x="5683" y="2479"/>
                    </a:lnTo>
                    <a:lnTo>
                      <a:pt x="5712" y="2523"/>
                    </a:lnTo>
                    <a:cubicBezTo>
                      <a:pt x="5712" y="2494"/>
                      <a:pt x="5697" y="2465"/>
                      <a:pt x="5683" y="2436"/>
                    </a:cubicBezTo>
                    <a:cubicBezTo>
                      <a:pt x="5683" y="2421"/>
                      <a:pt x="5668" y="2407"/>
                      <a:pt x="5668" y="2392"/>
                    </a:cubicBezTo>
                    <a:cubicBezTo>
                      <a:pt x="5654" y="2378"/>
                      <a:pt x="5639" y="2363"/>
                      <a:pt x="5625" y="2349"/>
                    </a:cubicBezTo>
                    <a:lnTo>
                      <a:pt x="5610" y="2334"/>
                    </a:lnTo>
                    <a:lnTo>
                      <a:pt x="5581" y="2305"/>
                    </a:lnTo>
                    <a:lnTo>
                      <a:pt x="5552" y="2291"/>
                    </a:lnTo>
                    <a:cubicBezTo>
                      <a:pt x="5538" y="2276"/>
                      <a:pt x="5509" y="2262"/>
                      <a:pt x="5480" y="2262"/>
                    </a:cubicBezTo>
                    <a:lnTo>
                      <a:pt x="5451" y="2262"/>
                    </a:lnTo>
                    <a:cubicBezTo>
                      <a:pt x="5436" y="2255"/>
                      <a:pt x="5422" y="2251"/>
                      <a:pt x="5405" y="2251"/>
                    </a:cubicBezTo>
                    <a:cubicBezTo>
                      <a:pt x="5389" y="2251"/>
                      <a:pt x="5371" y="2255"/>
                      <a:pt x="5349" y="2262"/>
                    </a:cubicBezTo>
                    <a:lnTo>
                      <a:pt x="5277" y="2262"/>
                    </a:lnTo>
                    <a:cubicBezTo>
                      <a:pt x="5219" y="2262"/>
                      <a:pt x="5161" y="2233"/>
                      <a:pt x="5117" y="2204"/>
                    </a:cubicBezTo>
                    <a:lnTo>
                      <a:pt x="5103" y="2189"/>
                    </a:lnTo>
                    <a:lnTo>
                      <a:pt x="5074" y="2160"/>
                    </a:lnTo>
                    <a:lnTo>
                      <a:pt x="5045" y="2117"/>
                    </a:lnTo>
                    <a:lnTo>
                      <a:pt x="5016" y="2088"/>
                    </a:lnTo>
                    <a:cubicBezTo>
                      <a:pt x="5016" y="2073"/>
                      <a:pt x="5016" y="2073"/>
                      <a:pt x="5016" y="2059"/>
                    </a:cubicBezTo>
                    <a:lnTo>
                      <a:pt x="5016" y="2044"/>
                    </a:lnTo>
                    <a:cubicBezTo>
                      <a:pt x="4987" y="1986"/>
                      <a:pt x="4972" y="1928"/>
                      <a:pt x="4943" y="1870"/>
                    </a:cubicBezTo>
                    <a:lnTo>
                      <a:pt x="4929" y="1841"/>
                    </a:lnTo>
                    <a:cubicBezTo>
                      <a:pt x="4914" y="1798"/>
                      <a:pt x="4914" y="1754"/>
                      <a:pt x="4914" y="1711"/>
                    </a:cubicBezTo>
                    <a:cubicBezTo>
                      <a:pt x="4929" y="1682"/>
                      <a:pt x="4929" y="1639"/>
                      <a:pt x="4943" y="1610"/>
                    </a:cubicBezTo>
                    <a:cubicBezTo>
                      <a:pt x="4958" y="1581"/>
                      <a:pt x="4987" y="1552"/>
                      <a:pt x="5016" y="1523"/>
                    </a:cubicBezTo>
                    <a:lnTo>
                      <a:pt x="5045" y="1494"/>
                    </a:lnTo>
                    <a:lnTo>
                      <a:pt x="5059" y="1479"/>
                    </a:lnTo>
                    <a:cubicBezTo>
                      <a:pt x="5088" y="1450"/>
                      <a:pt x="5103" y="1436"/>
                      <a:pt x="5117" y="1392"/>
                    </a:cubicBezTo>
                    <a:cubicBezTo>
                      <a:pt x="5132" y="1392"/>
                      <a:pt x="5132" y="1378"/>
                      <a:pt x="5146" y="1363"/>
                    </a:cubicBezTo>
                    <a:cubicBezTo>
                      <a:pt x="5146" y="1349"/>
                      <a:pt x="5161" y="1334"/>
                      <a:pt x="5161" y="1320"/>
                    </a:cubicBezTo>
                    <a:cubicBezTo>
                      <a:pt x="5175" y="1218"/>
                      <a:pt x="5161" y="1131"/>
                      <a:pt x="5103" y="1059"/>
                    </a:cubicBezTo>
                    <a:cubicBezTo>
                      <a:pt x="5030" y="972"/>
                      <a:pt x="4958" y="899"/>
                      <a:pt x="4900" y="827"/>
                    </a:cubicBezTo>
                    <a:cubicBezTo>
                      <a:pt x="4813" y="754"/>
                      <a:pt x="4740" y="682"/>
                      <a:pt x="4653" y="624"/>
                    </a:cubicBezTo>
                    <a:cubicBezTo>
                      <a:pt x="4600" y="581"/>
                      <a:pt x="4540" y="554"/>
                      <a:pt x="4471" y="554"/>
                    </a:cubicBezTo>
                    <a:cubicBezTo>
                      <a:pt x="4446" y="554"/>
                      <a:pt x="4420" y="558"/>
                      <a:pt x="4393" y="566"/>
                    </a:cubicBezTo>
                    <a:lnTo>
                      <a:pt x="4364" y="566"/>
                    </a:lnTo>
                    <a:cubicBezTo>
                      <a:pt x="4320" y="595"/>
                      <a:pt x="4277" y="609"/>
                      <a:pt x="4248" y="653"/>
                    </a:cubicBezTo>
                    <a:lnTo>
                      <a:pt x="4219" y="682"/>
                    </a:lnTo>
                    <a:cubicBezTo>
                      <a:pt x="4190" y="725"/>
                      <a:pt x="4132" y="769"/>
                      <a:pt x="4074" y="783"/>
                    </a:cubicBezTo>
                    <a:cubicBezTo>
                      <a:pt x="4059" y="798"/>
                      <a:pt x="4030" y="798"/>
                      <a:pt x="4016" y="798"/>
                    </a:cubicBezTo>
                    <a:lnTo>
                      <a:pt x="3929" y="798"/>
                    </a:lnTo>
                    <a:lnTo>
                      <a:pt x="3871" y="783"/>
                    </a:lnTo>
                    <a:lnTo>
                      <a:pt x="3842" y="783"/>
                    </a:lnTo>
                    <a:lnTo>
                      <a:pt x="3813" y="754"/>
                    </a:lnTo>
                    <a:lnTo>
                      <a:pt x="3755" y="740"/>
                    </a:lnTo>
                    <a:lnTo>
                      <a:pt x="3653" y="696"/>
                    </a:lnTo>
                    <a:cubicBezTo>
                      <a:pt x="3523" y="653"/>
                      <a:pt x="3450" y="522"/>
                      <a:pt x="3450" y="392"/>
                    </a:cubicBezTo>
                    <a:lnTo>
                      <a:pt x="3450" y="363"/>
                    </a:lnTo>
                    <a:cubicBezTo>
                      <a:pt x="3479" y="203"/>
                      <a:pt x="3378" y="58"/>
                      <a:pt x="3218" y="15"/>
                    </a:cubicBezTo>
                    <a:lnTo>
                      <a:pt x="3189" y="15"/>
                    </a:lnTo>
                    <a:cubicBezTo>
                      <a:pt x="3088" y="1"/>
                      <a:pt x="2986" y="1"/>
                      <a:pt x="2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4" name="Google Shape;394;p31"/>
            <p:cNvSpPr/>
            <p:nvPr/>
          </p:nvSpPr>
          <p:spPr>
            <a:xfrm>
              <a:off x="4590686" y="3972613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8392213" y="1871097"/>
              <a:ext cx="227485" cy="194801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 rot="2700000">
              <a:off x="4462786" y="3566948"/>
              <a:ext cx="208089" cy="208206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5162638" y="1622430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3" name="Google Shape;7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75" y="125900"/>
            <a:ext cx="7981952" cy="3112301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40"/>
          <p:cNvSpPr txBox="1">
            <a:spLocks noGrp="1"/>
          </p:cNvSpPr>
          <p:nvPr>
            <p:ph type="subTitle" idx="4294967295"/>
          </p:nvPr>
        </p:nvSpPr>
        <p:spPr>
          <a:xfrm>
            <a:off x="190500" y="3230600"/>
            <a:ext cx="8760900" cy="16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sng">
                <a:solidFill>
                  <a:srgbClr val="000000"/>
                </a:solidFill>
              </a:rPr>
              <a:t>For P3/P4</a:t>
            </a:r>
            <a:endParaRPr sz="1200" b="1" i="1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highest number of P3/P4 patients at any hour is 8, occuring at 12pm on Friday. Hence, there should be 4 consultation rooms to accommodate the maximum.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85" name="Google Shape;785;p40"/>
          <p:cNvSpPr/>
          <p:nvPr/>
        </p:nvSpPr>
        <p:spPr>
          <a:xfrm>
            <a:off x="5044975" y="297100"/>
            <a:ext cx="156600" cy="2769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1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Manpower Allocation per Day (Friday)</a:t>
            </a:r>
            <a:endParaRPr dirty="0"/>
          </a:p>
        </p:txBody>
      </p:sp>
      <p:graphicFrame>
        <p:nvGraphicFramePr>
          <p:cNvPr id="791" name="Google Shape;791;p41"/>
          <p:cNvGraphicFramePr/>
          <p:nvPr>
            <p:extLst>
              <p:ext uri="{D42A27DB-BD31-4B8C-83A1-F6EECF244321}">
                <p14:modId xmlns:p14="http://schemas.microsoft.com/office/powerpoint/2010/main" val="1397953304"/>
              </p:ext>
            </p:extLst>
          </p:nvPr>
        </p:nvGraphicFramePr>
        <p:xfrm>
          <a:off x="269100" y="1078235"/>
          <a:ext cx="8715425" cy="3590640"/>
        </p:xfrm>
        <a:graphic>
          <a:graphicData uri="http://schemas.openxmlformats.org/drawingml/2006/table">
            <a:tbl>
              <a:tblPr>
                <a:noFill/>
                <a:tableStyleId>{C6C9E3F0-49B6-43A1-A69E-08CD4A28808B}</a:tableStyleId>
              </a:tblPr>
              <a:tblGrid>
                <a:gridCol w="113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Shift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P1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 patients : 1 doctor : 4 nurses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 hour per patient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P2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4 patients : 1 doctor : 3 nurses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2 hours per patient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P3/P4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 patient/room : 1 doctor : 2 nurses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30 minutes per patient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7am to 3pm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00"/>
                          </a:highlight>
                        </a:rPr>
                        <a:t>(3 patients)</a:t>
                      </a:r>
                      <a:endParaRPr sz="1300"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00"/>
                          </a:highlight>
                        </a:rPr>
                        <a:t>Peak: 2 doctors, 8 nurses</a:t>
                      </a:r>
                      <a:endParaRPr sz="1300"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00"/>
                          </a:highlight>
                        </a:rPr>
                        <a:t>Non-peak: 1 doctor, 4 nurses</a:t>
                      </a:r>
                      <a:endParaRPr sz="13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(3 patients)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 doctor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 nurses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00"/>
                          </a:highlight>
                        </a:rPr>
                        <a:t>(8 patients)</a:t>
                      </a:r>
                      <a:endParaRPr sz="1300"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00"/>
                          </a:highlight>
                        </a:rPr>
                        <a:t>Peak: 1 doctors, 2 nurses</a:t>
                      </a:r>
                      <a:endParaRPr sz="1300">
                        <a:highlight>
                          <a:srgbClr val="FFFF00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highlight>
                            <a:srgbClr val="FFFF00"/>
                          </a:highlight>
                        </a:rPr>
                        <a:t>Non-peak: 2 doctors, 4 nurses</a:t>
                      </a:r>
                      <a:endParaRPr sz="130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3pm to 11pm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(1 patient)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 doctor, 4 nurses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(3 patients)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 doctor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 nurses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(5 patients)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 doctor, 2 nurses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11pm to 7am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(to Saturday)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(1 patient)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 doctor, 4 nurses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(2 patients)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1 doctor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3 nurses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(1 patient)</a:t>
                      </a:r>
                      <a:endParaRPr sz="13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1 doctor</a:t>
                      </a:r>
                      <a:endParaRPr sz="13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2 nurses</a:t>
                      </a:r>
                      <a:endParaRPr sz="13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92" name="Google Shape;792;p41"/>
          <p:cNvSpPr txBox="1"/>
          <p:nvPr/>
        </p:nvSpPr>
        <p:spPr>
          <a:xfrm>
            <a:off x="5648225" y="4668875"/>
            <a:ext cx="3336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Total (peak) - 10 doctors, 31 nurses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Total (non-peak) - 10 doctors, 29 nurses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3" name="Google Shape;793;p41"/>
          <p:cNvSpPr txBox="1"/>
          <p:nvPr/>
        </p:nvSpPr>
        <p:spPr>
          <a:xfrm>
            <a:off x="269100" y="4668875"/>
            <a:ext cx="4683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* </a:t>
            </a:r>
            <a:r>
              <a:rPr lang="en" sz="1100" i="1">
                <a:latin typeface="Montserrat"/>
                <a:ea typeface="Montserrat"/>
                <a:cs typeface="Montserrat"/>
                <a:sym typeface="Montserrat"/>
              </a:rPr>
              <a:t>assuming no overlap of manpower (mutually exclusive) across shifts and triages</a:t>
            </a:r>
            <a:endParaRPr sz="1100"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2"/>
          <p:cNvSpPr txBox="1">
            <a:spLocks noGrp="1"/>
          </p:cNvSpPr>
          <p:nvPr>
            <p:ph type="title"/>
          </p:nvPr>
        </p:nvSpPr>
        <p:spPr>
          <a:xfrm>
            <a:off x="1719950" y="632975"/>
            <a:ext cx="6697800" cy="7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Renovation Schedule</a:t>
            </a:r>
            <a:endParaRPr/>
          </a:p>
        </p:txBody>
      </p:sp>
      <p:sp>
        <p:nvSpPr>
          <p:cNvPr id="799" name="Google Shape;799;p42"/>
          <p:cNvSpPr txBox="1">
            <a:spLocks noGrp="1"/>
          </p:cNvSpPr>
          <p:nvPr>
            <p:ph type="subTitle" idx="1"/>
          </p:nvPr>
        </p:nvSpPr>
        <p:spPr>
          <a:xfrm>
            <a:off x="448625" y="1992725"/>
            <a:ext cx="8145000" cy="2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Assumptions and Considerations: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Affect the flow of the A&amp;E the least - especially to P1 and P2.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Renovation period is not stated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>
                <a:solidFill>
                  <a:srgbClr val="000000"/>
                </a:solidFill>
              </a:rPr>
              <a:t>May take several days or more than a week.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>
                <a:solidFill>
                  <a:srgbClr val="000000"/>
                </a:solidFill>
              </a:rPr>
              <a:t>Renovation can be done on non-consecutive days.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">
                <a:solidFill>
                  <a:srgbClr val="000000"/>
                </a:solidFill>
              </a:rPr>
              <a:t>Patient admission data before 19 January and beyond 25 January is not provided to visualise true required capacity of A&amp;E.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Propose consecutive days as much as possible for renovation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800" name="Google Shape;800;p42"/>
          <p:cNvGrpSpPr/>
          <p:nvPr/>
        </p:nvGrpSpPr>
        <p:grpSpPr>
          <a:xfrm>
            <a:off x="448638" y="557552"/>
            <a:ext cx="885109" cy="1175400"/>
            <a:chOff x="4746450" y="55913"/>
            <a:chExt cx="3788996" cy="5031678"/>
          </a:xfrm>
        </p:grpSpPr>
        <p:sp>
          <p:nvSpPr>
            <p:cNvPr id="801" name="Google Shape;801;p42"/>
            <p:cNvSpPr/>
            <p:nvPr/>
          </p:nvSpPr>
          <p:spPr>
            <a:xfrm>
              <a:off x="5348309" y="657869"/>
              <a:ext cx="1656029" cy="4116280"/>
            </a:xfrm>
            <a:custGeom>
              <a:avLst/>
              <a:gdLst/>
              <a:ahLst/>
              <a:cxnLst/>
              <a:rect l="l" t="t" r="r" b="b"/>
              <a:pathLst>
                <a:path w="17087" h="42472" extrusionOk="0">
                  <a:moveTo>
                    <a:pt x="14625" y="39638"/>
                  </a:moveTo>
                  <a:cubicBezTo>
                    <a:pt x="13710" y="35087"/>
                    <a:pt x="5496" y="27017"/>
                    <a:pt x="3063" y="21865"/>
                  </a:cubicBezTo>
                  <a:cubicBezTo>
                    <a:pt x="1" y="15455"/>
                    <a:pt x="2405" y="7928"/>
                    <a:pt x="1289" y="3950"/>
                  </a:cubicBezTo>
                  <a:cubicBezTo>
                    <a:pt x="201" y="0"/>
                    <a:pt x="1804" y="1975"/>
                    <a:pt x="2720" y="3320"/>
                  </a:cubicBezTo>
                  <a:cubicBezTo>
                    <a:pt x="3664" y="4665"/>
                    <a:pt x="12937" y="16857"/>
                    <a:pt x="14311" y="20120"/>
                  </a:cubicBezTo>
                  <a:cubicBezTo>
                    <a:pt x="17087" y="26960"/>
                    <a:pt x="16886" y="36805"/>
                    <a:pt x="16800" y="39638"/>
                  </a:cubicBezTo>
                  <a:cubicBezTo>
                    <a:pt x="16715" y="42471"/>
                    <a:pt x="15026" y="41584"/>
                    <a:pt x="14625" y="396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5362265" y="663393"/>
              <a:ext cx="1633738" cy="4088562"/>
            </a:xfrm>
            <a:custGeom>
              <a:avLst/>
              <a:gdLst/>
              <a:ahLst/>
              <a:cxnLst/>
              <a:rect l="l" t="t" r="r" b="b"/>
              <a:pathLst>
                <a:path w="16857" h="42186" extrusionOk="0">
                  <a:moveTo>
                    <a:pt x="14481" y="39638"/>
                  </a:moveTo>
                  <a:cubicBezTo>
                    <a:pt x="13337" y="34515"/>
                    <a:pt x="6726" y="26559"/>
                    <a:pt x="4322" y="21379"/>
                  </a:cubicBezTo>
                  <a:cubicBezTo>
                    <a:pt x="1374" y="14911"/>
                    <a:pt x="2375" y="7785"/>
                    <a:pt x="1202" y="3893"/>
                  </a:cubicBezTo>
                  <a:cubicBezTo>
                    <a:pt x="0" y="1"/>
                    <a:pt x="1660" y="1918"/>
                    <a:pt x="2519" y="3292"/>
                  </a:cubicBezTo>
                  <a:cubicBezTo>
                    <a:pt x="3377" y="4665"/>
                    <a:pt x="11619" y="17258"/>
                    <a:pt x="12993" y="20549"/>
                  </a:cubicBezTo>
                  <a:cubicBezTo>
                    <a:pt x="15769" y="27389"/>
                    <a:pt x="16857" y="36232"/>
                    <a:pt x="16714" y="39438"/>
                  </a:cubicBezTo>
                  <a:cubicBezTo>
                    <a:pt x="16599" y="42185"/>
                    <a:pt x="14939" y="41584"/>
                    <a:pt x="14481" y="396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6438440" y="3506476"/>
              <a:ext cx="1181715" cy="549231"/>
            </a:xfrm>
            <a:custGeom>
              <a:avLst/>
              <a:gdLst/>
              <a:ahLst/>
              <a:cxnLst/>
              <a:rect l="l" t="t" r="r" b="b"/>
              <a:pathLst>
                <a:path w="12193" h="5667" extrusionOk="0">
                  <a:moveTo>
                    <a:pt x="0" y="5581"/>
                  </a:moveTo>
                  <a:cubicBezTo>
                    <a:pt x="229" y="4980"/>
                    <a:pt x="859" y="5009"/>
                    <a:pt x="1202" y="4837"/>
                  </a:cubicBezTo>
                  <a:cubicBezTo>
                    <a:pt x="1546" y="4665"/>
                    <a:pt x="1832" y="3749"/>
                    <a:pt x="2175" y="3663"/>
                  </a:cubicBezTo>
                  <a:cubicBezTo>
                    <a:pt x="2547" y="3578"/>
                    <a:pt x="2919" y="4064"/>
                    <a:pt x="3463" y="3692"/>
                  </a:cubicBezTo>
                  <a:cubicBezTo>
                    <a:pt x="4036" y="3320"/>
                    <a:pt x="3978" y="2805"/>
                    <a:pt x="4408" y="2719"/>
                  </a:cubicBezTo>
                  <a:cubicBezTo>
                    <a:pt x="4808" y="2662"/>
                    <a:pt x="4951" y="3005"/>
                    <a:pt x="5323" y="2891"/>
                  </a:cubicBezTo>
                  <a:cubicBezTo>
                    <a:pt x="5696" y="2776"/>
                    <a:pt x="5467" y="2576"/>
                    <a:pt x="5867" y="2318"/>
                  </a:cubicBezTo>
                  <a:cubicBezTo>
                    <a:pt x="6239" y="2061"/>
                    <a:pt x="6611" y="2662"/>
                    <a:pt x="6955" y="2290"/>
                  </a:cubicBezTo>
                  <a:cubicBezTo>
                    <a:pt x="7298" y="1946"/>
                    <a:pt x="7728" y="1345"/>
                    <a:pt x="8185" y="1259"/>
                  </a:cubicBezTo>
                  <a:cubicBezTo>
                    <a:pt x="8643" y="1174"/>
                    <a:pt x="9130" y="1717"/>
                    <a:pt x="9559" y="1231"/>
                  </a:cubicBezTo>
                  <a:cubicBezTo>
                    <a:pt x="9988" y="744"/>
                    <a:pt x="10189" y="0"/>
                    <a:pt x="10733" y="0"/>
                  </a:cubicBezTo>
                  <a:cubicBezTo>
                    <a:pt x="11305" y="29"/>
                    <a:pt x="11334" y="601"/>
                    <a:pt x="11963" y="401"/>
                  </a:cubicBezTo>
                  <a:cubicBezTo>
                    <a:pt x="12192" y="916"/>
                    <a:pt x="11620" y="945"/>
                    <a:pt x="11105" y="973"/>
                  </a:cubicBezTo>
                  <a:cubicBezTo>
                    <a:pt x="10618" y="1031"/>
                    <a:pt x="10246" y="1403"/>
                    <a:pt x="9817" y="1889"/>
                  </a:cubicBezTo>
                  <a:cubicBezTo>
                    <a:pt x="9387" y="2376"/>
                    <a:pt x="8615" y="1946"/>
                    <a:pt x="8157" y="2032"/>
                  </a:cubicBezTo>
                  <a:cubicBezTo>
                    <a:pt x="7699" y="2118"/>
                    <a:pt x="7785" y="2891"/>
                    <a:pt x="7441" y="3234"/>
                  </a:cubicBezTo>
                  <a:cubicBezTo>
                    <a:pt x="7098" y="3578"/>
                    <a:pt x="6526" y="2719"/>
                    <a:pt x="6125" y="2977"/>
                  </a:cubicBezTo>
                  <a:cubicBezTo>
                    <a:pt x="5753" y="3234"/>
                    <a:pt x="5924" y="3406"/>
                    <a:pt x="5552" y="3520"/>
                  </a:cubicBezTo>
                  <a:cubicBezTo>
                    <a:pt x="5180" y="3635"/>
                    <a:pt x="5152" y="3435"/>
                    <a:pt x="4751" y="3520"/>
                  </a:cubicBezTo>
                  <a:cubicBezTo>
                    <a:pt x="4379" y="3606"/>
                    <a:pt x="4322" y="3978"/>
                    <a:pt x="3749" y="4350"/>
                  </a:cubicBezTo>
                  <a:cubicBezTo>
                    <a:pt x="3206" y="4694"/>
                    <a:pt x="2919" y="4493"/>
                    <a:pt x="2576" y="4579"/>
                  </a:cubicBezTo>
                  <a:cubicBezTo>
                    <a:pt x="2204" y="4665"/>
                    <a:pt x="1832" y="5323"/>
                    <a:pt x="1489" y="5495"/>
                  </a:cubicBezTo>
                  <a:cubicBezTo>
                    <a:pt x="1174" y="5667"/>
                    <a:pt x="515" y="5266"/>
                    <a:pt x="0" y="5581"/>
                  </a:cubicBezTo>
                  <a:close/>
                </a:path>
              </a:pathLst>
            </a:custGeom>
            <a:solidFill>
              <a:srgbClr val="769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6094479" y="3262340"/>
              <a:ext cx="1181715" cy="552042"/>
            </a:xfrm>
            <a:custGeom>
              <a:avLst/>
              <a:gdLst/>
              <a:ahLst/>
              <a:cxnLst/>
              <a:rect l="l" t="t" r="r" b="b"/>
              <a:pathLst>
                <a:path w="12193" h="5696" extrusionOk="0">
                  <a:moveTo>
                    <a:pt x="1" y="5581"/>
                  </a:moveTo>
                  <a:cubicBezTo>
                    <a:pt x="229" y="4980"/>
                    <a:pt x="830" y="5038"/>
                    <a:pt x="1203" y="4837"/>
                  </a:cubicBezTo>
                  <a:cubicBezTo>
                    <a:pt x="1546" y="4666"/>
                    <a:pt x="1832" y="3750"/>
                    <a:pt x="2176" y="3664"/>
                  </a:cubicBezTo>
                  <a:cubicBezTo>
                    <a:pt x="2519" y="3607"/>
                    <a:pt x="2920" y="4065"/>
                    <a:pt x="3463" y="3693"/>
                  </a:cubicBezTo>
                  <a:cubicBezTo>
                    <a:pt x="4036" y="3321"/>
                    <a:pt x="3979" y="2805"/>
                    <a:pt x="4408" y="2748"/>
                  </a:cubicBezTo>
                  <a:cubicBezTo>
                    <a:pt x="4809" y="2662"/>
                    <a:pt x="4952" y="3006"/>
                    <a:pt x="5324" y="2891"/>
                  </a:cubicBezTo>
                  <a:cubicBezTo>
                    <a:pt x="5696" y="2777"/>
                    <a:pt x="5467" y="2576"/>
                    <a:pt x="5839" y="2319"/>
                  </a:cubicBezTo>
                  <a:cubicBezTo>
                    <a:pt x="6240" y="2061"/>
                    <a:pt x="6612" y="2662"/>
                    <a:pt x="6955" y="2290"/>
                  </a:cubicBezTo>
                  <a:cubicBezTo>
                    <a:pt x="7298" y="1947"/>
                    <a:pt x="7728" y="1346"/>
                    <a:pt x="8186" y="1260"/>
                  </a:cubicBezTo>
                  <a:cubicBezTo>
                    <a:pt x="8644" y="1174"/>
                    <a:pt x="9130" y="1718"/>
                    <a:pt x="9559" y="1231"/>
                  </a:cubicBezTo>
                  <a:cubicBezTo>
                    <a:pt x="9989" y="745"/>
                    <a:pt x="10160" y="1"/>
                    <a:pt x="10733" y="29"/>
                  </a:cubicBezTo>
                  <a:cubicBezTo>
                    <a:pt x="11305" y="29"/>
                    <a:pt x="11305" y="602"/>
                    <a:pt x="11963" y="401"/>
                  </a:cubicBezTo>
                  <a:cubicBezTo>
                    <a:pt x="12192" y="917"/>
                    <a:pt x="11620" y="945"/>
                    <a:pt x="11105" y="974"/>
                  </a:cubicBezTo>
                  <a:cubicBezTo>
                    <a:pt x="10590" y="1031"/>
                    <a:pt x="10246" y="1403"/>
                    <a:pt x="9817" y="1890"/>
                  </a:cubicBezTo>
                  <a:cubicBezTo>
                    <a:pt x="9388" y="2376"/>
                    <a:pt x="8615" y="1947"/>
                    <a:pt x="8157" y="2033"/>
                  </a:cubicBezTo>
                  <a:cubicBezTo>
                    <a:pt x="7699" y="2119"/>
                    <a:pt x="7756" y="2891"/>
                    <a:pt x="7442" y="3235"/>
                  </a:cubicBezTo>
                  <a:cubicBezTo>
                    <a:pt x="7098" y="3578"/>
                    <a:pt x="6526" y="2720"/>
                    <a:pt x="6125" y="2977"/>
                  </a:cubicBezTo>
                  <a:cubicBezTo>
                    <a:pt x="5753" y="3235"/>
                    <a:pt x="5925" y="3406"/>
                    <a:pt x="5553" y="3521"/>
                  </a:cubicBezTo>
                  <a:cubicBezTo>
                    <a:pt x="5181" y="3635"/>
                    <a:pt x="5152" y="3435"/>
                    <a:pt x="4751" y="3521"/>
                  </a:cubicBezTo>
                  <a:cubicBezTo>
                    <a:pt x="4379" y="3607"/>
                    <a:pt x="4293" y="3979"/>
                    <a:pt x="3750" y="4351"/>
                  </a:cubicBezTo>
                  <a:cubicBezTo>
                    <a:pt x="3206" y="4694"/>
                    <a:pt x="2920" y="4523"/>
                    <a:pt x="2548" y="4580"/>
                  </a:cubicBezTo>
                  <a:cubicBezTo>
                    <a:pt x="2204" y="4666"/>
                    <a:pt x="1804" y="5324"/>
                    <a:pt x="1489" y="5496"/>
                  </a:cubicBezTo>
                  <a:cubicBezTo>
                    <a:pt x="1145" y="5696"/>
                    <a:pt x="516" y="5267"/>
                    <a:pt x="1" y="5581"/>
                  </a:cubicBezTo>
                  <a:close/>
                </a:path>
              </a:pathLst>
            </a:custGeom>
            <a:solidFill>
              <a:srgbClr val="769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5747804" y="3112602"/>
              <a:ext cx="1181618" cy="552042"/>
            </a:xfrm>
            <a:custGeom>
              <a:avLst/>
              <a:gdLst/>
              <a:ahLst/>
              <a:cxnLst/>
              <a:rect l="l" t="t" r="r" b="b"/>
              <a:pathLst>
                <a:path w="12192" h="5696" extrusionOk="0">
                  <a:moveTo>
                    <a:pt x="0" y="5581"/>
                  </a:moveTo>
                  <a:cubicBezTo>
                    <a:pt x="229" y="4980"/>
                    <a:pt x="830" y="5037"/>
                    <a:pt x="1174" y="4866"/>
                  </a:cubicBezTo>
                  <a:cubicBezTo>
                    <a:pt x="1517" y="4665"/>
                    <a:pt x="1832" y="3749"/>
                    <a:pt x="2175" y="3692"/>
                  </a:cubicBezTo>
                  <a:cubicBezTo>
                    <a:pt x="2519" y="3606"/>
                    <a:pt x="2919" y="4064"/>
                    <a:pt x="3463" y="3692"/>
                  </a:cubicBezTo>
                  <a:cubicBezTo>
                    <a:pt x="4007" y="3349"/>
                    <a:pt x="3978" y="2834"/>
                    <a:pt x="4407" y="2748"/>
                  </a:cubicBezTo>
                  <a:cubicBezTo>
                    <a:pt x="4808" y="2662"/>
                    <a:pt x="4951" y="3005"/>
                    <a:pt x="5323" y="2919"/>
                  </a:cubicBezTo>
                  <a:cubicBezTo>
                    <a:pt x="5695" y="2805"/>
                    <a:pt x="5466" y="2605"/>
                    <a:pt x="5838" y="2347"/>
                  </a:cubicBezTo>
                  <a:cubicBezTo>
                    <a:pt x="6239" y="2090"/>
                    <a:pt x="6611" y="2662"/>
                    <a:pt x="6955" y="2318"/>
                  </a:cubicBezTo>
                  <a:cubicBezTo>
                    <a:pt x="7298" y="1975"/>
                    <a:pt x="7727" y="1345"/>
                    <a:pt x="8157" y="1260"/>
                  </a:cubicBezTo>
                  <a:cubicBezTo>
                    <a:pt x="8615" y="1202"/>
                    <a:pt x="9130" y="1717"/>
                    <a:pt x="9559" y="1231"/>
                  </a:cubicBezTo>
                  <a:cubicBezTo>
                    <a:pt x="9988" y="744"/>
                    <a:pt x="10160" y="0"/>
                    <a:pt x="10732" y="29"/>
                  </a:cubicBezTo>
                  <a:cubicBezTo>
                    <a:pt x="11305" y="29"/>
                    <a:pt x="11305" y="601"/>
                    <a:pt x="11963" y="430"/>
                  </a:cubicBezTo>
                  <a:cubicBezTo>
                    <a:pt x="12192" y="945"/>
                    <a:pt x="11620" y="945"/>
                    <a:pt x="11104" y="1002"/>
                  </a:cubicBezTo>
                  <a:cubicBezTo>
                    <a:pt x="10589" y="1031"/>
                    <a:pt x="10246" y="1431"/>
                    <a:pt x="9817" y="1889"/>
                  </a:cubicBezTo>
                  <a:cubicBezTo>
                    <a:pt x="9387" y="2376"/>
                    <a:pt x="8615" y="1975"/>
                    <a:pt x="8157" y="2032"/>
                  </a:cubicBezTo>
                  <a:cubicBezTo>
                    <a:pt x="7699" y="2118"/>
                    <a:pt x="7756" y="2919"/>
                    <a:pt x="7441" y="3263"/>
                  </a:cubicBezTo>
                  <a:cubicBezTo>
                    <a:pt x="7098" y="3606"/>
                    <a:pt x="6525" y="2748"/>
                    <a:pt x="6125" y="3005"/>
                  </a:cubicBezTo>
                  <a:cubicBezTo>
                    <a:pt x="5753" y="3263"/>
                    <a:pt x="5924" y="3406"/>
                    <a:pt x="5552" y="3520"/>
                  </a:cubicBezTo>
                  <a:cubicBezTo>
                    <a:pt x="5180" y="3635"/>
                    <a:pt x="5152" y="3463"/>
                    <a:pt x="4751" y="3520"/>
                  </a:cubicBezTo>
                  <a:cubicBezTo>
                    <a:pt x="4379" y="3606"/>
                    <a:pt x="4293" y="4007"/>
                    <a:pt x="3749" y="4350"/>
                  </a:cubicBezTo>
                  <a:cubicBezTo>
                    <a:pt x="3205" y="4722"/>
                    <a:pt x="2919" y="4522"/>
                    <a:pt x="2547" y="4579"/>
                  </a:cubicBezTo>
                  <a:cubicBezTo>
                    <a:pt x="2204" y="4665"/>
                    <a:pt x="1803" y="5352"/>
                    <a:pt x="1488" y="5524"/>
                  </a:cubicBezTo>
                  <a:cubicBezTo>
                    <a:pt x="1145" y="5696"/>
                    <a:pt x="515" y="5266"/>
                    <a:pt x="0" y="5581"/>
                  </a:cubicBezTo>
                  <a:close/>
                </a:path>
              </a:pathLst>
            </a:custGeom>
            <a:solidFill>
              <a:srgbClr val="769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5991843" y="2102913"/>
              <a:ext cx="990303" cy="1983320"/>
            </a:xfrm>
            <a:custGeom>
              <a:avLst/>
              <a:gdLst/>
              <a:ahLst/>
              <a:cxnLst/>
              <a:rect l="l" t="t" r="r" b="b"/>
              <a:pathLst>
                <a:path w="10218" h="20464" extrusionOk="0">
                  <a:moveTo>
                    <a:pt x="1517" y="8415"/>
                  </a:moveTo>
                  <a:cubicBezTo>
                    <a:pt x="1918" y="8386"/>
                    <a:pt x="3378" y="8215"/>
                    <a:pt x="3549" y="6927"/>
                  </a:cubicBezTo>
                  <a:cubicBezTo>
                    <a:pt x="3750" y="5410"/>
                    <a:pt x="3693" y="1976"/>
                    <a:pt x="4294" y="1"/>
                  </a:cubicBezTo>
                  <a:cubicBezTo>
                    <a:pt x="4637" y="1747"/>
                    <a:pt x="10218" y="20464"/>
                    <a:pt x="3235" y="14711"/>
                  </a:cubicBezTo>
                  <a:cubicBezTo>
                    <a:pt x="773" y="12679"/>
                    <a:pt x="1" y="8501"/>
                    <a:pt x="1517" y="84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6344139" y="58723"/>
              <a:ext cx="1109512" cy="4973322"/>
            </a:xfrm>
            <a:custGeom>
              <a:avLst/>
              <a:gdLst/>
              <a:ahLst/>
              <a:cxnLst/>
              <a:rect l="l" t="t" r="r" b="b"/>
              <a:pathLst>
                <a:path w="11448" h="51315" extrusionOk="0">
                  <a:moveTo>
                    <a:pt x="5209" y="47594"/>
                  </a:moveTo>
                  <a:cubicBezTo>
                    <a:pt x="6096" y="42672"/>
                    <a:pt x="1002" y="31281"/>
                    <a:pt x="573" y="25100"/>
                  </a:cubicBezTo>
                  <a:cubicBezTo>
                    <a:pt x="0" y="17430"/>
                    <a:pt x="4036" y="7585"/>
                    <a:pt x="6325" y="3778"/>
                  </a:cubicBezTo>
                  <a:cubicBezTo>
                    <a:pt x="8586" y="1"/>
                    <a:pt x="6611" y="5181"/>
                    <a:pt x="7041" y="6898"/>
                  </a:cubicBezTo>
                  <a:cubicBezTo>
                    <a:pt x="7441" y="8644"/>
                    <a:pt x="11276" y="26874"/>
                    <a:pt x="11333" y="30738"/>
                  </a:cubicBezTo>
                  <a:cubicBezTo>
                    <a:pt x="11448" y="38722"/>
                    <a:pt x="8615" y="45648"/>
                    <a:pt x="7413" y="48482"/>
                  </a:cubicBezTo>
                  <a:cubicBezTo>
                    <a:pt x="6211" y="51315"/>
                    <a:pt x="4837" y="49741"/>
                    <a:pt x="5209" y="475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6510547" y="55913"/>
              <a:ext cx="810036" cy="4951224"/>
            </a:xfrm>
            <a:custGeom>
              <a:avLst/>
              <a:gdLst/>
              <a:ahLst/>
              <a:cxnLst/>
              <a:rect l="l" t="t" r="r" b="b"/>
              <a:pathLst>
                <a:path w="8358" h="51087" extrusionOk="0">
                  <a:moveTo>
                    <a:pt x="3492" y="47709"/>
                  </a:moveTo>
                  <a:cubicBezTo>
                    <a:pt x="4351" y="42071"/>
                    <a:pt x="802" y="31425"/>
                    <a:pt x="458" y="25272"/>
                  </a:cubicBezTo>
                  <a:cubicBezTo>
                    <a:pt x="0" y="17573"/>
                    <a:pt x="2462" y="7614"/>
                    <a:pt x="4637" y="3836"/>
                  </a:cubicBezTo>
                  <a:cubicBezTo>
                    <a:pt x="6840" y="1"/>
                    <a:pt x="4894" y="5238"/>
                    <a:pt x="5238" y="6955"/>
                  </a:cubicBezTo>
                  <a:cubicBezTo>
                    <a:pt x="5553" y="8673"/>
                    <a:pt x="8186" y="26932"/>
                    <a:pt x="8243" y="30795"/>
                  </a:cubicBezTo>
                  <a:cubicBezTo>
                    <a:pt x="8357" y="38780"/>
                    <a:pt x="7212" y="45191"/>
                    <a:pt x="5810" y="48367"/>
                  </a:cubicBezTo>
                  <a:cubicBezTo>
                    <a:pt x="4608" y="51086"/>
                    <a:pt x="3149" y="49827"/>
                    <a:pt x="3492" y="477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6296940" y="3062689"/>
              <a:ext cx="1367506" cy="227465"/>
            </a:xfrm>
            <a:custGeom>
              <a:avLst/>
              <a:gdLst/>
              <a:ahLst/>
              <a:cxnLst/>
              <a:rect l="l" t="t" r="r" b="b"/>
              <a:pathLst>
                <a:path w="14110" h="2347" extrusionOk="0">
                  <a:moveTo>
                    <a:pt x="1" y="887"/>
                  </a:moveTo>
                  <a:cubicBezTo>
                    <a:pt x="459" y="1402"/>
                    <a:pt x="1060" y="1116"/>
                    <a:pt x="1489" y="1145"/>
                  </a:cubicBezTo>
                  <a:cubicBezTo>
                    <a:pt x="1890" y="1174"/>
                    <a:pt x="2548" y="2004"/>
                    <a:pt x="2949" y="1918"/>
                  </a:cubicBezTo>
                  <a:cubicBezTo>
                    <a:pt x="3349" y="1860"/>
                    <a:pt x="3550" y="1231"/>
                    <a:pt x="4236" y="1374"/>
                  </a:cubicBezTo>
                  <a:cubicBezTo>
                    <a:pt x="4952" y="1488"/>
                    <a:pt x="5124" y="2032"/>
                    <a:pt x="5553" y="1946"/>
                  </a:cubicBezTo>
                  <a:cubicBezTo>
                    <a:pt x="6011" y="1860"/>
                    <a:pt x="6011" y="1460"/>
                    <a:pt x="6411" y="1402"/>
                  </a:cubicBezTo>
                  <a:cubicBezTo>
                    <a:pt x="6841" y="1374"/>
                    <a:pt x="6698" y="1660"/>
                    <a:pt x="7184" y="1775"/>
                  </a:cubicBezTo>
                  <a:cubicBezTo>
                    <a:pt x="7671" y="1889"/>
                    <a:pt x="7814" y="1145"/>
                    <a:pt x="8300" y="1345"/>
                  </a:cubicBezTo>
                  <a:cubicBezTo>
                    <a:pt x="8787" y="1546"/>
                    <a:pt x="9445" y="2004"/>
                    <a:pt x="9932" y="1889"/>
                  </a:cubicBezTo>
                  <a:cubicBezTo>
                    <a:pt x="10418" y="1775"/>
                    <a:pt x="10704" y="1059"/>
                    <a:pt x="11334" y="1374"/>
                  </a:cubicBezTo>
                  <a:cubicBezTo>
                    <a:pt x="11964" y="1660"/>
                    <a:pt x="12479" y="2347"/>
                    <a:pt x="13022" y="2089"/>
                  </a:cubicBezTo>
                  <a:cubicBezTo>
                    <a:pt x="13595" y="1860"/>
                    <a:pt x="13395" y="1288"/>
                    <a:pt x="14110" y="1202"/>
                  </a:cubicBezTo>
                  <a:cubicBezTo>
                    <a:pt x="14110" y="601"/>
                    <a:pt x="13509" y="830"/>
                    <a:pt x="12994" y="973"/>
                  </a:cubicBezTo>
                  <a:cubicBezTo>
                    <a:pt x="12479" y="1145"/>
                    <a:pt x="11964" y="887"/>
                    <a:pt x="11334" y="601"/>
                  </a:cubicBezTo>
                  <a:cubicBezTo>
                    <a:pt x="10704" y="286"/>
                    <a:pt x="10075" y="1030"/>
                    <a:pt x="9588" y="1116"/>
                  </a:cubicBezTo>
                  <a:cubicBezTo>
                    <a:pt x="9102" y="1231"/>
                    <a:pt x="8873" y="401"/>
                    <a:pt x="8386" y="200"/>
                  </a:cubicBezTo>
                  <a:cubicBezTo>
                    <a:pt x="7871" y="0"/>
                    <a:pt x="7671" y="1116"/>
                    <a:pt x="7156" y="1002"/>
                  </a:cubicBezTo>
                  <a:cubicBezTo>
                    <a:pt x="6669" y="887"/>
                    <a:pt x="6783" y="658"/>
                    <a:pt x="6383" y="687"/>
                  </a:cubicBezTo>
                  <a:cubicBezTo>
                    <a:pt x="5954" y="744"/>
                    <a:pt x="5982" y="945"/>
                    <a:pt x="5581" y="1030"/>
                  </a:cubicBezTo>
                  <a:cubicBezTo>
                    <a:pt x="5152" y="1088"/>
                    <a:pt x="4923" y="744"/>
                    <a:pt x="4236" y="601"/>
                  </a:cubicBezTo>
                  <a:cubicBezTo>
                    <a:pt x="3521" y="458"/>
                    <a:pt x="3321" y="773"/>
                    <a:pt x="2949" y="859"/>
                  </a:cubicBezTo>
                  <a:cubicBezTo>
                    <a:pt x="2548" y="916"/>
                    <a:pt x="1890" y="401"/>
                    <a:pt x="1460" y="372"/>
                  </a:cubicBezTo>
                  <a:cubicBezTo>
                    <a:pt x="1060" y="344"/>
                    <a:pt x="630" y="1002"/>
                    <a:pt x="1" y="887"/>
                  </a:cubicBezTo>
                  <a:close/>
                </a:path>
              </a:pathLst>
            </a:custGeom>
            <a:solidFill>
              <a:srgbClr val="769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6549411" y="3295680"/>
              <a:ext cx="1370220" cy="230276"/>
            </a:xfrm>
            <a:custGeom>
              <a:avLst/>
              <a:gdLst/>
              <a:ahLst/>
              <a:cxnLst/>
              <a:rect l="l" t="t" r="r" b="b"/>
              <a:pathLst>
                <a:path w="14138" h="2376" extrusionOk="0">
                  <a:moveTo>
                    <a:pt x="0" y="1603"/>
                  </a:moveTo>
                  <a:cubicBezTo>
                    <a:pt x="458" y="1059"/>
                    <a:pt x="1088" y="1374"/>
                    <a:pt x="1488" y="1317"/>
                  </a:cubicBezTo>
                  <a:cubicBezTo>
                    <a:pt x="1918" y="1288"/>
                    <a:pt x="2576" y="458"/>
                    <a:pt x="2948" y="515"/>
                  </a:cubicBezTo>
                  <a:cubicBezTo>
                    <a:pt x="3349" y="601"/>
                    <a:pt x="3549" y="1202"/>
                    <a:pt x="4264" y="1059"/>
                  </a:cubicBezTo>
                  <a:cubicBezTo>
                    <a:pt x="4951" y="916"/>
                    <a:pt x="5123" y="372"/>
                    <a:pt x="5552" y="458"/>
                  </a:cubicBezTo>
                  <a:cubicBezTo>
                    <a:pt x="6010" y="544"/>
                    <a:pt x="6010" y="945"/>
                    <a:pt x="6439" y="1002"/>
                  </a:cubicBezTo>
                  <a:cubicBezTo>
                    <a:pt x="6869" y="1030"/>
                    <a:pt x="6697" y="744"/>
                    <a:pt x="7184" y="630"/>
                  </a:cubicBezTo>
                  <a:cubicBezTo>
                    <a:pt x="7670" y="544"/>
                    <a:pt x="7813" y="1259"/>
                    <a:pt x="8300" y="1030"/>
                  </a:cubicBezTo>
                  <a:cubicBezTo>
                    <a:pt x="8786" y="830"/>
                    <a:pt x="9473" y="372"/>
                    <a:pt x="9960" y="487"/>
                  </a:cubicBezTo>
                  <a:cubicBezTo>
                    <a:pt x="10446" y="573"/>
                    <a:pt x="10732" y="1317"/>
                    <a:pt x="11362" y="1002"/>
                  </a:cubicBezTo>
                  <a:cubicBezTo>
                    <a:pt x="11992" y="658"/>
                    <a:pt x="12478" y="0"/>
                    <a:pt x="13022" y="229"/>
                  </a:cubicBezTo>
                  <a:cubicBezTo>
                    <a:pt x="13594" y="458"/>
                    <a:pt x="13394" y="1059"/>
                    <a:pt x="14109" y="1116"/>
                  </a:cubicBezTo>
                  <a:cubicBezTo>
                    <a:pt x="14138" y="1717"/>
                    <a:pt x="13537" y="1517"/>
                    <a:pt x="13022" y="1345"/>
                  </a:cubicBezTo>
                  <a:cubicBezTo>
                    <a:pt x="12507" y="1202"/>
                    <a:pt x="11963" y="1431"/>
                    <a:pt x="11333" y="1746"/>
                  </a:cubicBezTo>
                  <a:cubicBezTo>
                    <a:pt x="10732" y="2061"/>
                    <a:pt x="10103" y="1345"/>
                    <a:pt x="9616" y="1231"/>
                  </a:cubicBezTo>
                  <a:cubicBezTo>
                    <a:pt x="9130" y="1116"/>
                    <a:pt x="8901" y="1946"/>
                    <a:pt x="8414" y="2175"/>
                  </a:cubicBezTo>
                  <a:cubicBezTo>
                    <a:pt x="7899" y="2376"/>
                    <a:pt x="7699" y="1288"/>
                    <a:pt x="7184" y="1403"/>
                  </a:cubicBezTo>
                  <a:cubicBezTo>
                    <a:pt x="6697" y="1488"/>
                    <a:pt x="6811" y="1746"/>
                    <a:pt x="6411" y="1689"/>
                  </a:cubicBezTo>
                  <a:cubicBezTo>
                    <a:pt x="5982" y="1660"/>
                    <a:pt x="6010" y="1460"/>
                    <a:pt x="5609" y="1403"/>
                  </a:cubicBezTo>
                  <a:cubicBezTo>
                    <a:pt x="5180" y="1317"/>
                    <a:pt x="4951" y="1689"/>
                    <a:pt x="4264" y="1832"/>
                  </a:cubicBezTo>
                  <a:cubicBezTo>
                    <a:pt x="3549" y="1975"/>
                    <a:pt x="3349" y="1660"/>
                    <a:pt x="2976" y="1603"/>
                  </a:cubicBezTo>
                  <a:cubicBezTo>
                    <a:pt x="2576" y="1517"/>
                    <a:pt x="1918" y="2061"/>
                    <a:pt x="1488" y="2089"/>
                  </a:cubicBezTo>
                  <a:cubicBezTo>
                    <a:pt x="1059" y="2147"/>
                    <a:pt x="658" y="1488"/>
                    <a:pt x="0" y="1603"/>
                  </a:cubicBezTo>
                  <a:close/>
                </a:path>
              </a:pathLst>
            </a:custGeom>
            <a:solidFill>
              <a:srgbClr val="769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6713008" y="3731131"/>
              <a:ext cx="1367506" cy="233087"/>
            </a:xfrm>
            <a:custGeom>
              <a:avLst/>
              <a:gdLst/>
              <a:ahLst/>
              <a:cxnLst/>
              <a:rect l="l" t="t" r="r" b="b"/>
              <a:pathLst>
                <a:path w="14110" h="2405" extrusionOk="0">
                  <a:moveTo>
                    <a:pt x="1" y="1603"/>
                  </a:moveTo>
                  <a:cubicBezTo>
                    <a:pt x="459" y="1088"/>
                    <a:pt x="1060" y="1374"/>
                    <a:pt x="1489" y="1345"/>
                  </a:cubicBezTo>
                  <a:cubicBezTo>
                    <a:pt x="1889" y="1288"/>
                    <a:pt x="2548" y="458"/>
                    <a:pt x="2948" y="544"/>
                  </a:cubicBezTo>
                  <a:cubicBezTo>
                    <a:pt x="3349" y="601"/>
                    <a:pt x="3549" y="1202"/>
                    <a:pt x="4236" y="1059"/>
                  </a:cubicBezTo>
                  <a:cubicBezTo>
                    <a:pt x="4952" y="916"/>
                    <a:pt x="5123" y="401"/>
                    <a:pt x="5553" y="487"/>
                  </a:cubicBezTo>
                  <a:cubicBezTo>
                    <a:pt x="6011" y="573"/>
                    <a:pt x="6011" y="973"/>
                    <a:pt x="6440" y="1002"/>
                  </a:cubicBezTo>
                  <a:cubicBezTo>
                    <a:pt x="6841" y="1031"/>
                    <a:pt x="6698" y="744"/>
                    <a:pt x="7184" y="630"/>
                  </a:cubicBezTo>
                  <a:cubicBezTo>
                    <a:pt x="7671" y="544"/>
                    <a:pt x="7814" y="1260"/>
                    <a:pt x="8300" y="1059"/>
                  </a:cubicBezTo>
                  <a:cubicBezTo>
                    <a:pt x="8787" y="830"/>
                    <a:pt x="9445" y="372"/>
                    <a:pt x="9931" y="487"/>
                  </a:cubicBezTo>
                  <a:cubicBezTo>
                    <a:pt x="10447" y="601"/>
                    <a:pt x="10704" y="1317"/>
                    <a:pt x="11334" y="1002"/>
                  </a:cubicBezTo>
                  <a:cubicBezTo>
                    <a:pt x="11963" y="687"/>
                    <a:pt x="12450" y="0"/>
                    <a:pt x="13022" y="229"/>
                  </a:cubicBezTo>
                  <a:cubicBezTo>
                    <a:pt x="13566" y="487"/>
                    <a:pt x="13366" y="1059"/>
                    <a:pt x="14081" y="1117"/>
                  </a:cubicBezTo>
                  <a:cubicBezTo>
                    <a:pt x="14110" y="1746"/>
                    <a:pt x="13509" y="1517"/>
                    <a:pt x="12994" y="1374"/>
                  </a:cubicBezTo>
                  <a:cubicBezTo>
                    <a:pt x="12479" y="1202"/>
                    <a:pt x="11963" y="1460"/>
                    <a:pt x="11334" y="1775"/>
                  </a:cubicBezTo>
                  <a:cubicBezTo>
                    <a:pt x="10704" y="2090"/>
                    <a:pt x="10103" y="1345"/>
                    <a:pt x="9588" y="1260"/>
                  </a:cubicBezTo>
                  <a:cubicBezTo>
                    <a:pt x="9102" y="1145"/>
                    <a:pt x="8873" y="1975"/>
                    <a:pt x="8386" y="2175"/>
                  </a:cubicBezTo>
                  <a:cubicBezTo>
                    <a:pt x="7871" y="2404"/>
                    <a:pt x="7671" y="1288"/>
                    <a:pt x="7184" y="1403"/>
                  </a:cubicBezTo>
                  <a:cubicBezTo>
                    <a:pt x="6669" y="1517"/>
                    <a:pt x="6812" y="1746"/>
                    <a:pt x="6383" y="1718"/>
                  </a:cubicBezTo>
                  <a:cubicBezTo>
                    <a:pt x="5925" y="1689"/>
                    <a:pt x="5982" y="1489"/>
                    <a:pt x="5581" y="1403"/>
                  </a:cubicBezTo>
                  <a:cubicBezTo>
                    <a:pt x="5152" y="1345"/>
                    <a:pt x="4923" y="1689"/>
                    <a:pt x="4236" y="1832"/>
                  </a:cubicBezTo>
                  <a:cubicBezTo>
                    <a:pt x="3521" y="2004"/>
                    <a:pt x="3320" y="1689"/>
                    <a:pt x="2948" y="1603"/>
                  </a:cubicBezTo>
                  <a:cubicBezTo>
                    <a:pt x="2548" y="1546"/>
                    <a:pt x="1889" y="2061"/>
                    <a:pt x="1460" y="2118"/>
                  </a:cubicBezTo>
                  <a:cubicBezTo>
                    <a:pt x="1060" y="2147"/>
                    <a:pt x="659" y="1489"/>
                    <a:pt x="1" y="1603"/>
                  </a:cubicBezTo>
                  <a:close/>
                </a:path>
              </a:pathLst>
            </a:custGeom>
            <a:solidFill>
              <a:srgbClr val="769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6388528" y="3936403"/>
              <a:ext cx="1367506" cy="230276"/>
            </a:xfrm>
            <a:custGeom>
              <a:avLst/>
              <a:gdLst/>
              <a:ahLst/>
              <a:cxnLst/>
              <a:rect l="l" t="t" r="r" b="b"/>
              <a:pathLst>
                <a:path w="14110" h="2376" extrusionOk="0">
                  <a:moveTo>
                    <a:pt x="0" y="1603"/>
                  </a:moveTo>
                  <a:cubicBezTo>
                    <a:pt x="458" y="1088"/>
                    <a:pt x="1059" y="1374"/>
                    <a:pt x="1488" y="1345"/>
                  </a:cubicBezTo>
                  <a:cubicBezTo>
                    <a:pt x="1889" y="1288"/>
                    <a:pt x="2547" y="458"/>
                    <a:pt x="2948" y="544"/>
                  </a:cubicBezTo>
                  <a:cubicBezTo>
                    <a:pt x="3349" y="601"/>
                    <a:pt x="3549" y="1202"/>
                    <a:pt x="4236" y="1059"/>
                  </a:cubicBezTo>
                  <a:cubicBezTo>
                    <a:pt x="4951" y="916"/>
                    <a:pt x="5094" y="401"/>
                    <a:pt x="5552" y="458"/>
                  </a:cubicBezTo>
                  <a:cubicBezTo>
                    <a:pt x="6010" y="544"/>
                    <a:pt x="6010" y="973"/>
                    <a:pt x="6411" y="1002"/>
                  </a:cubicBezTo>
                  <a:cubicBezTo>
                    <a:pt x="6840" y="1031"/>
                    <a:pt x="6697" y="744"/>
                    <a:pt x="7184" y="630"/>
                  </a:cubicBezTo>
                  <a:cubicBezTo>
                    <a:pt x="7670" y="544"/>
                    <a:pt x="7813" y="1259"/>
                    <a:pt x="8300" y="1059"/>
                  </a:cubicBezTo>
                  <a:cubicBezTo>
                    <a:pt x="8786" y="830"/>
                    <a:pt x="9445" y="372"/>
                    <a:pt x="9931" y="487"/>
                  </a:cubicBezTo>
                  <a:cubicBezTo>
                    <a:pt x="10418" y="573"/>
                    <a:pt x="10704" y="1317"/>
                    <a:pt x="11333" y="1002"/>
                  </a:cubicBezTo>
                  <a:cubicBezTo>
                    <a:pt x="11963" y="687"/>
                    <a:pt x="12450" y="0"/>
                    <a:pt x="13022" y="229"/>
                  </a:cubicBezTo>
                  <a:cubicBezTo>
                    <a:pt x="13566" y="487"/>
                    <a:pt x="13365" y="1059"/>
                    <a:pt x="14081" y="1116"/>
                  </a:cubicBezTo>
                  <a:cubicBezTo>
                    <a:pt x="14109" y="1746"/>
                    <a:pt x="13508" y="1517"/>
                    <a:pt x="12993" y="1374"/>
                  </a:cubicBezTo>
                  <a:cubicBezTo>
                    <a:pt x="12478" y="1202"/>
                    <a:pt x="11963" y="1460"/>
                    <a:pt x="11333" y="1775"/>
                  </a:cubicBezTo>
                  <a:cubicBezTo>
                    <a:pt x="10704" y="2089"/>
                    <a:pt x="10074" y="1345"/>
                    <a:pt x="9588" y="1259"/>
                  </a:cubicBezTo>
                  <a:cubicBezTo>
                    <a:pt x="9101" y="1145"/>
                    <a:pt x="8872" y="1975"/>
                    <a:pt x="8386" y="2175"/>
                  </a:cubicBezTo>
                  <a:cubicBezTo>
                    <a:pt x="7870" y="2376"/>
                    <a:pt x="7670" y="1288"/>
                    <a:pt x="7155" y="1403"/>
                  </a:cubicBezTo>
                  <a:cubicBezTo>
                    <a:pt x="6668" y="1517"/>
                    <a:pt x="6812" y="1775"/>
                    <a:pt x="6354" y="1717"/>
                  </a:cubicBezTo>
                  <a:cubicBezTo>
                    <a:pt x="5924" y="1660"/>
                    <a:pt x="5982" y="1488"/>
                    <a:pt x="5581" y="1403"/>
                  </a:cubicBezTo>
                  <a:cubicBezTo>
                    <a:pt x="5152" y="1345"/>
                    <a:pt x="4923" y="1689"/>
                    <a:pt x="4236" y="1832"/>
                  </a:cubicBezTo>
                  <a:cubicBezTo>
                    <a:pt x="3520" y="2004"/>
                    <a:pt x="3320" y="1689"/>
                    <a:pt x="2919" y="1603"/>
                  </a:cubicBezTo>
                  <a:cubicBezTo>
                    <a:pt x="2547" y="1546"/>
                    <a:pt x="1889" y="2061"/>
                    <a:pt x="1460" y="2118"/>
                  </a:cubicBezTo>
                  <a:cubicBezTo>
                    <a:pt x="1059" y="2147"/>
                    <a:pt x="630" y="1488"/>
                    <a:pt x="0" y="1603"/>
                  </a:cubicBezTo>
                  <a:close/>
                </a:path>
              </a:pathLst>
            </a:custGeom>
            <a:solidFill>
              <a:srgbClr val="7699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5889207" y="2150112"/>
              <a:ext cx="2216309" cy="2429819"/>
            </a:xfrm>
            <a:custGeom>
              <a:avLst/>
              <a:gdLst/>
              <a:ahLst/>
              <a:cxnLst/>
              <a:rect l="l" t="t" r="r" b="b"/>
              <a:pathLst>
                <a:path w="22868" h="25071" extrusionOk="0">
                  <a:moveTo>
                    <a:pt x="2405" y="8243"/>
                  </a:moveTo>
                  <a:cubicBezTo>
                    <a:pt x="4608" y="8472"/>
                    <a:pt x="6812" y="8930"/>
                    <a:pt x="8930" y="9645"/>
                  </a:cubicBezTo>
                  <a:cubicBezTo>
                    <a:pt x="9588" y="9903"/>
                    <a:pt x="10389" y="10332"/>
                    <a:pt x="10447" y="8329"/>
                  </a:cubicBezTo>
                  <a:cubicBezTo>
                    <a:pt x="10475" y="6325"/>
                    <a:pt x="10590" y="2118"/>
                    <a:pt x="11906" y="0"/>
                  </a:cubicBezTo>
                  <a:cubicBezTo>
                    <a:pt x="13652" y="29"/>
                    <a:pt x="22867" y="24670"/>
                    <a:pt x="22867" y="24670"/>
                  </a:cubicBezTo>
                  <a:lnTo>
                    <a:pt x="1518" y="25071"/>
                  </a:lnTo>
                  <a:cubicBezTo>
                    <a:pt x="1518" y="25071"/>
                    <a:pt x="3177" y="19519"/>
                    <a:pt x="1" y="11734"/>
                  </a:cubicBezTo>
                  <a:cubicBezTo>
                    <a:pt x="1203" y="11334"/>
                    <a:pt x="3120" y="9645"/>
                    <a:pt x="2405" y="82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5711751" y="4898893"/>
              <a:ext cx="2338329" cy="127640"/>
            </a:xfrm>
            <a:custGeom>
              <a:avLst/>
              <a:gdLst/>
              <a:ahLst/>
              <a:cxnLst/>
              <a:rect l="l" t="t" r="r" b="b"/>
              <a:pathLst>
                <a:path w="24127" h="1317" extrusionOk="0">
                  <a:moveTo>
                    <a:pt x="12278" y="172"/>
                  </a:moveTo>
                  <a:cubicBezTo>
                    <a:pt x="20720" y="172"/>
                    <a:pt x="24126" y="0"/>
                    <a:pt x="24126" y="544"/>
                  </a:cubicBezTo>
                  <a:cubicBezTo>
                    <a:pt x="24126" y="1088"/>
                    <a:pt x="20720" y="1202"/>
                    <a:pt x="12249" y="1202"/>
                  </a:cubicBezTo>
                  <a:cubicBezTo>
                    <a:pt x="3806" y="1202"/>
                    <a:pt x="86" y="1317"/>
                    <a:pt x="57" y="716"/>
                  </a:cubicBezTo>
                  <a:cubicBezTo>
                    <a:pt x="0" y="143"/>
                    <a:pt x="3806" y="172"/>
                    <a:pt x="12278" y="1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6926615" y="4627039"/>
              <a:ext cx="1608831" cy="127640"/>
            </a:xfrm>
            <a:custGeom>
              <a:avLst/>
              <a:gdLst/>
              <a:ahLst/>
              <a:cxnLst/>
              <a:rect l="l" t="t" r="r" b="b"/>
              <a:pathLst>
                <a:path w="16600" h="1317" extrusionOk="0">
                  <a:moveTo>
                    <a:pt x="8414" y="172"/>
                  </a:moveTo>
                  <a:cubicBezTo>
                    <a:pt x="14253" y="172"/>
                    <a:pt x="16599" y="0"/>
                    <a:pt x="16599" y="544"/>
                  </a:cubicBezTo>
                  <a:cubicBezTo>
                    <a:pt x="16599" y="1088"/>
                    <a:pt x="14253" y="1202"/>
                    <a:pt x="8414" y="1202"/>
                  </a:cubicBezTo>
                  <a:cubicBezTo>
                    <a:pt x="2576" y="1202"/>
                    <a:pt x="0" y="1317"/>
                    <a:pt x="0" y="745"/>
                  </a:cubicBezTo>
                  <a:cubicBezTo>
                    <a:pt x="0" y="172"/>
                    <a:pt x="2576" y="172"/>
                    <a:pt x="8414" y="1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6971003" y="1490005"/>
              <a:ext cx="1520054" cy="3203705"/>
            </a:xfrm>
            <a:custGeom>
              <a:avLst/>
              <a:gdLst/>
              <a:ahLst/>
              <a:cxnLst/>
              <a:rect l="l" t="t" r="r" b="b"/>
              <a:pathLst>
                <a:path w="15684" h="33056" extrusionOk="0">
                  <a:moveTo>
                    <a:pt x="1374" y="33055"/>
                  </a:moveTo>
                  <a:lnTo>
                    <a:pt x="14310" y="33055"/>
                  </a:lnTo>
                  <a:cubicBezTo>
                    <a:pt x="15054" y="33027"/>
                    <a:pt x="15684" y="32426"/>
                    <a:pt x="15684" y="31653"/>
                  </a:cubicBezTo>
                  <a:lnTo>
                    <a:pt x="15684" y="10389"/>
                  </a:lnTo>
                  <a:cubicBezTo>
                    <a:pt x="15684" y="0"/>
                    <a:pt x="0" y="0"/>
                    <a:pt x="0" y="10389"/>
                  </a:cubicBezTo>
                  <a:lnTo>
                    <a:pt x="0" y="31682"/>
                  </a:lnTo>
                  <a:cubicBezTo>
                    <a:pt x="0" y="32426"/>
                    <a:pt x="630" y="33055"/>
                    <a:pt x="1374" y="330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7592246" y="3048830"/>
              <a:ext cx="94398" cy="133165"/>
            </a:xfrm>
            <a:custGeom>
              <a:avLst/>
              <a:gdLst/>
              <a:ahLst/>
              <a:cxnLst/>
              <a:rect l="l" t="t" r="r" b="b"/>
              <a:pathLst>
                <a:path w="974" h="1374" extrusionOk="0">
                  <a:moveTo>
                    <a:pt x="1" y="0"/>
                  </a:moveTo>
                  <a:lnTo>
                    <a:pt x="1" y="1374"/>
                  </a:lnTo>
                  <a:lnTo>
                    <a:pt x="974" y="1374"/>
                  </a:lnTo>
                  <a:lnTo>
                    <a:pt x="974" y="1231"/>
                  </a:lnTo>
                  <a:lnTo>
                    <a:pt x="173" y="1231"/>
                  </a:lnTo>
                  <a:lnTo>
                    <a:pt x="173" y="744"/>
                  </a:lnTo>
                  <a:lnTo>
                    <a:pt x="859" y="744"/>
                  </a:lnTo>
                  <a:lnTo>
                    <a:pt x="859" y="601"/>
                  </a:lnTo>
                  <a:lnTo>
                    <a:pt x="173" y="601"/>
                  </a:lnTo>
                  <a:lnTo>
                    <a:pt x="173" y="143"/>
                  </a:lnTo>
                  <a:lnTo>
                    <a:pt x="945" y="143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7703217" y="3048830"/>
              <a:ext cx="119402" cy="135975"/>
            </a:xfrm>
            <a:custGeom>
              <a:avLst/>
              <a:gdLst/>
              <a:ahLst/>
              <a:cxnLst/>
              <a:rect l="l" t="t" r="r" b="b"/>
              <a:pathLst>
                <a:path w="1232" h="1403" extrusionOk="0">
                  <a:moveTo>
                    <a:pt x="716" y="0"/>
                  </a:moveTo>
                  <a:cubicBezTo>
                    <a:pt x="602" y="0"/>
                    <a:pt x="459" y="29"/>
                    <a:pt x="373" y="86"/>
                  </a:cubicBezTo>
                  <a:cubicBezTo>
                    <a:pt x="258" y="143"/>
                    <a:pt x="172" y="229"/>
                    <a:pt x="115" y="343"/>
                  </a:cubicBezTo>
                  <a:cubicBezTo>
                    <a:pt x="29" y="458"/>
                    <a:pt x="1" y="572"/>
                    <a:pt x="1" y="687"/>
                  </a:cubicBezTo>
                  <a:cubicBezTo>
                    <a:pt x="1" y="830"/>
                    <a:pt x="29" y="944"/>
                    <a:pt x="87" y="1030"/>
                  </a:cubicBezTo>
                  <a:cubicBezTo>
                    <a:pt x="172" y="1145"/>
                    <a:pt x="258" y="1231"/>
                    <a:pt x="344" y="1288"/>
                  </a:cubicBezTo>
                  <a:cubicBezTo>
                    <a:pt x="459" y="1345"/>
                    <a:pt x="573" y="1402"/>
                    <a:pt x="716" y="1402"/>
                  </a:cubicBezTo>
                  <a:cubicBezTo>
                    <a:pt x="802" y="1402"/>
                    <a:pt x="888" y="1374"/>
                    <a:pt x="974" y="1345"/>
                  </a:cubicBezTo>
                  <a:cubicBezTo>
                    <a:pt x="1060" y="1288"/>
                    <a:pt x="1145" y="1259"/>
                    <a:pt x="1231" y="1173"/>
                  </a:cubicBezTo>
                  <a:lnTo>
                    <a:pt x="1117" y="1088"/>
                  </a:lnTo>
                  <a:cubicBezTo>
                    <a:pt x="1060" y="1116"/>
                    <a:pt x="1002" y="1173"/>
                    <a:pt x="945" y="1202"/>
                  </a:cubicBezTo>
                  <a:cubicBezTo>
                    <a:pt x="859" y="1231"/>
                    <a:pt x="802" y="1231"/>
                    <a:pt x="716" y="1231"/>
                  </a:cubicBezTo>
                  <a:cubicBezTo>
                    <a:pt x="630" y="1231"/>
                    <a:pt x="516" y="1231"/>
                    <a:pt x="430" y="1173"/>
                  </a:cubicBezTo>
                  <a:cubicBezTo>
                    <a:pt x="344" y="1116"/>
                    <a:pt x="287" y="1059"/>
                    <a:pt x="230" y="973"/>
                  </a:cubicBezTo>
                  <a:cubicBezTo>
                    <a:pt x="201" y="887"/>
                    <a:pt x="172" y="801"/>
                    <a:pt x="172" y="687"/>
                  </a:cubicBezTo>
                  <a:cubicBezTo>
                    <a:pt x="172" y="601"/>
                    <a:pt x="201" y="487"/>
                    <a:pt x="230" y="429"/>
                  </a:cubicBezTo>
                  <a:cubicBezTo>
                    <a:pt x="287" y="343"/>
                    <a:pt x="344" y="258"/>
                    <a:pt x="430" y="229"/>
                  </a:cubicBezTo>
                  <a:cubicBezTo>
                    <a:pt x="516" y="172"/>
                    <a:pt x="630" y="143"/>
                    <a:pt x="716" y="143"/>
                  </a:cubicBezTo>
                  <a:cubicBezTo>
                    <a:pt x="802" y="143"/>
                    <a:pt x="859" y="172"/>
                    <a:pt x="945" y="200"/>
                  </a:cubicBezTo>
                  <a:cubicBezTo>
                    <a:pt x="1002" y="229"/>
                    <a:pt x="1060" y="258"/>
                    <a:pt x="1117" y="315"/>
                  </a:cubicBezTo>
                  <a:lnTo>
                    <a:pt x="1231" y="200"/>
                  </a:lnTo>
                  <a:cubicBezTo>
                    <a:pt x="1145" y="143"/>
                    <a:pt x="1088" y="86"/>
                    <a:pt x="974" y="57"/>
                  </a:cubicBezTo>
                  <a:cubicBezTo>
                    <a:pt x="888" y="29"/>
                    <a:pt x="802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7833572" y="3048830"/>
              <a:ext cx="138786" cy="135975"/>
            </a:xfrm>
            <a:custGeom>
              <a:avLst/>
              <a:gdLst/>
              <a:ahLst/>
              <a:cxnLst/>
              <a:rect l="l" t="t" r="r" b="b"/>
              <a:pathLst>
                <a:path w="1432" h="1403" extrusionOk="0">
                  <a:moveTo>
                    <a:pt x="716" y="143"/>
                  </a:moveTo>
                  <a:cubicBezTo>
                    <a:pt x="802" y="143"/>
                    <a:pt x="888" y="172"/>
                    <a:pt x="974" y="229"/>
                  </a:cubicBezTo>
                  <a:cubicBezTo>
                    <a:pt x="1060" y="258"/>
                    <a:pt x="1146" y="343"/>
                    <a:pt x="1174" y="429"/>
                  </a:cubicBezTo>
                  <a:cubicBezTo>
                    <a:pt x="1231" y="515"/>
                    <a:pt x="1260" y="601"/>
                    <a:pt x="1260" y="687"/>
                  </a:cubicBezTo>
                  <a:cubicBezTo>
                    <a:pt x="1260" y="801"/>
                    <a:pt x="1231" y="887"/>
                    <a:pt x="1174" y="973"/>
                  </a:cubicBezTo>
                  <a:cubicBezTo>
                    <a:pt x="1146" y="1059"/>
                    <a:pt x="1060" y="1116"/>
                    <a:pt x="974" y="1173"/>
                  </a:cubicBezTo>
                  <a:cubicBezTo>
                    <a:pt x="888" y="1231"/>
                    <a:pt x="802" y="1259"/>
                    <a:pt x="716" y="1259"/>
                  </a:cubicBezTo>
                  <a:cubicBezTo>
                    <a:pt x="602" y="1259"/>
                    <a:pt x="516" y="1231"/>
                    <a:pt x="430" y="1173"/>
                  </a:cubicBezTo>
                  <a:cubicBezTo>
                    <a:pt x="344" y="1116"/>
                    <a:pt x="287" y="1059"/>
                    <a:pt x="230" y="973"/>
                  </a:cubicBezTo>
                  <a:cubicBezTo>
                    <a:pt x="172" y="887"/>
                    <a:pt x="144" y="801"/>
                    <a:pt x="144" y="687"/>
                  </a:cubicBezTo>
                  <a:cubicBezTo>
                    <a:pt x="144" y="601"/>
                    <a:pt x="172" y="515"/>
                    <a:pt x="230" y="429"/>
                  </a:cubicBezTo>
                  <a:cubicBezTo>
                    <a:pt x="287" y="343"/>
                    <a:pt x="344" y="258"/>
                    <a:pt x="430" y="229"/>
                  </a:cubicBezTo>
                  <a:cubicBezTo>
                    <a:pt x="516" y="172"/>
                    <a:pt x="602" y="143"/>
                    <a:pt x="716" y="143"/>
                  </a:cubicBezTo>
                  <a:close/>
                  <a:moveTo>
                    <a:pt x="716" y="0"/>
                  </a:moveTo>
                  <a:cubicBezTo>
                    <a:pt x="573" y="0"/>
                    <a:pt x="459" y="29"/>
                    <a:pt x="344" y="86"/>
                  </a:cubicBezTo>
                  <a:cubicBezTo>
                    <a:pt x="230" y="143"/>
                    <a:pt x="144" y="229"/>
                    <a:pt x="87" y="343"/>
                  </a:cubicBezTo>
                  <a:cubicBezTo>
                    <a:pt x="29" y="458"/>
                    <a:pt x="1" y="572"/>
                    <a:pt x="1" y="687"/>
                  </a:cubicBezTo>
                  <a:cubicBezTo>
                    <a:pt x="1" y="830"/>
                    <a:pt x="29" y="944"/>
                    <a:pt x="87" y="1030"/>
                  </a:cubicBezTo>
                  <a:cubicBezTo>
                    <a:pt x="144" y="1145"/>
                    <a:pt x="230" y="1231"/>
                    <a:pt x="344" y="1288"/>
                  </a:cubicBezTo>
                  <a:cubicBezTo>
                    <a:pt x="459" y="1345"/>
                    <a:pt x="573" y="1402"/>
                    <a:pt x="716" y="1402"/>
                  </a:cubicBezTo>
                  <a:cubicBezTo>
                    <a:pt x="831" y="1402"/>
                    <a:pt x="945" y="1345"/>
                    <a:pt x="1060" y="1288"/>
                  </a:cubicBezTo>
                  <a:cubicBezTo>
                    <a:pt x="1174" y="1231"/>
                    <a:pt x="1260" y="1145"/>
                    <a:pt x="1317" y="1030"/>
                  </a:cubicBezTo>
                  <a:cubicBezTo>
                    <a:pt x="1403" y="944"/>
                    <a:pt x="1432" y="830"/>
                    <a:pt x="1432" y="687"/>
                  </a:cubicBezTo>
                  <a:cubicBezTo>
                    <a:pt x="1432" y="572"/>
                    <a:pt x="1403" y="458"/>
                    <a:pt x="1317" y="343"/>
                  </a:cubicBezTo>
                  <a:cubicBezTo>
                    <a:pt x="1260" y="229"/>
                    <a:pt x="1174" y="143"/>
                    <a:pt x="1060" y="86"/>
                  </a:cubicBezTo>
                  <a:cubicBezTo>
                    <a:pt x="945" y="29"/>
                    <a:pt x="831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7337062" y="3265150"/>
              <a:ext cx="122213" cy="130451"/>
            </a:xfrm>
            <a:custGeom>
              <a:avLst/>
              <a:gdLst/>
              <a:ahLst/>
              <a:cxnLst/>
              <a:rect l="l" t="t" r="r" b="b"/>
              <a:pathLst>
                <a:path w="1261" h="1346" extrusionOk="0">
                  <a:moveTo>
                    <a:pt x="1" y="0"/>
                  </a:moveTo>
                  <a:lnTo>
                    <a:pt x="1" y="1345"/>
                  </a:lnTo>
                  <a:lnTo>
                    <a:pt x="316" y="1345"/>
                  </a:lnTo>
                  <a:lnTo>
                    <a:pt x="316" y="544"/>
                  </a:lnTo>
                  <a:lnTo>
                    <a:pt x="945" y="1345"/>
                  </a:lnTo>
                  <a:lnTo>
                    <a:pt x="1260" y="1345"/>
                  </a:lnTo>
                  <a:lnTo>
                    <a:pt x="1260" y="0"/>
                  </a:lnTo>
                  <a:lnTo>
                    <a:pt x="917" y="0"/>
                  </a:lnTo>
                  <a:lnTo>
                    <a:pt x="917" y="802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7470227" y="3265150"/>
              <a:ext cx="149931" cy="130451"/>
            </a:xfrm>
            <a:custGeom>
              <a:avLst/>
              <a:gdLst/>
              <a:ahLst/>
              <a:cxnLst/>
              <a:rect l="l" t="t" r="r" b="b"/>
              <a:pathLst>
                <a:path w="1547" h="1346" extrusionOk="0">
                  <a:moveTo>
                    <a:pt x="773" y="344"/>
                  </a:moveTo>
                  <a:lnTo>
                    <a:pt x="945" y="830"/>
                  </a:lnTo>
                  <a:lnTo>
                    <a:pt x="573" y="830"/>
                  </a:lnTo>
                  <a:lnTo>
                    <a:pt x="773" y="344"/>
                  </a:lnTo>
                  <a:close/>
                  <a:moveTo>
                    <a:pt x="602" y="0"/>
                  </a:moveTo>
                  <a:lnTo>
                    <a:pt x="1" y="1345"/>
                  </a:lnTo>
                  <a:lnTo>
                    <a:pt x="373" y="1345"/>
                  </a:lnTo>
                  <a:lnTo>
                    <a:pt x="459" y="1117"/>
                  </a:lnTo>
                  <a:lnTo>
                    <a:pt x="1060" y="1117"/>
                  </a:lnTo>
                  <a:lnTo>
                    <a:pt x="1145" y="1345"/>
                  </a:lnTo>
                  <a:lnTo>
                    <a:pt x="1546" y="134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7606202" y="3265150"/>
              <a:ext cx="113781" cy="130451"/>
            </a:xfrm>
            <a:custGeom>
              <a:avLst/>
              <a:gdLst/>
              <a:ahLst/>
              <a:cxnLst/>
              <a:rect l="l" t="t" r="r" b="b"/>
              <a:pathLst>
                <a:path w="1174" h="1346" extrusionOk="0">
                  <a:moveTo>
                    <a:pt x="0" y="0"/>
                  </a:moveTo>
                  <a:lnTo>
                    <a:pt x="0" y="287"/>
                  </a:lnTo>
                  <a:lnTo>
                    <a:pt x="401" y="287"/>
                  </a:lnTo>
                  <a:lnTo>
                    <a:pt x="401" y="1345"/>
                  </a:lnTo>
                  <a:lnTo>
                    <a:pt x="744" y="1345"/>
                  </a:lnTo>
                  <a:lnTo>
                    <a:pt x="744" y="287"/>
                  </a:lnTo>
                  <a:lnTo>
                    <a:pt x="1173" y="287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7730936" y="3265150"/>
              <a:ext cx="119402" cy="133262"/>
            </a:xfrm>
            <a:custGeom>
              <a:avLst/>
              <a:gdLst/>
              <a:ahLst/>
              <a:cxnLst/>
              <a:rect l="l" t="t" r="r" b="b"/>
              <a:pathLst>
                <a:path w="1232" h="1375" extrusionOk="0">
                  <a:moveTo>
                    <a:pt x="1" y="0"/>
                  </a:moveTo>
                  <a:lnTo>
                    <a:pt x="1" y="802"/>
                  </a:lnTo>
                  <a:cubicBezTo>
                    <a:pt x="1" y="916"/>
                    <a:pt x="29" y="1002"/>
                    <a:pt x="87" y="1117"/>
                  </a:cubicBezTo>
                  <a:cubicBezTo>
                    <a:pt x="115" y="1202"/>
                    <a:pt x="201" y="1260"/>
                    <a:pt x="287" y="1317"/>
                  </a:cubicBezTo>
                  <a:cubicBezTo>
                    <a:pt x="373" y="1345"/>
                    <a:pt x="487" y="1374"/>
                    <a:pt x="630" y="1374"/>
                  </a:cubicBezTo>
                  <a:cubicBezTo>
                    <a:pt x="745" y="1374"/>
                    <a:pt x="859" y="1345"/>
                    <a:pt x="945" y="1317"/>
                  </a:cubicBezTo>
                  <a:cubicBezTo>
                    <a:pt x="1031" y="1260"/>
                    <a:pt x="1117" y="1202"/>
                    <a:pt x="1174" y="1117"/>
                  </a:cubicBezTo>
                  <a:cubicBezTo>
                    <a:pt x="1203" y="1002"/>
                    <a:pt x="1231" y="916"/>
                    <a:pt x="1231" y="802"/>
                  </a:cubicBezTo>
                  <a:lnTo>
                    <a:pt x="1231" y="0"/>
                  </a:lnTo>
                  <a:lnTo>
                    <a:pt x="888" y="0"/>
                  </a:lnTo>
                  <a:lnTo>
                    <a:pt x="888" y="802"/>
                  </a:lnTo>
                  <a:cubicBezTo>
                    <a:pt x="888" y="888"/>
                    <a:pt x="859" y="945"/>
                    <a:pt x="802" y="1002"/>
                  </a:cubicBezTo>
                  <a:cubicBezTo>
                    <a:pt x="774" y="1059"/>
                    <a:pt x="688" y="1088"/>
                    <a:pt x="630" y="1088"/>
                  </a:cubicBezTo>
                  <a:cubicBezTo>
                    <a:pt x="545" y="1088"/>
                    <a:pt x="487" y="1059"/>
                    <a:pt x="430" y="1002"/>
                  </a:cubicBezTo>
                  <a:cubicBezTo>
                    <a:pt x="373" y="945"/>
                    <a:pt x="344" y="888"/>
                    <a:pt x="344" y="802"/>
                  </a:cubicBezTo>
                  <a:lnTo>
                    <a:pt x="3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7875246" y="3265150"/>
              <a:ext cx="116592" cy="130451"/>
            </a:xfrm>
            <a:custGeom>
              <a:avLst/>
              <a:gdLst/>
              <a:ahLst/>
              <a:cxnLst/>
              <a:rect l="l" t="t" r="r" b="b"/>
              <a:pathLst>
                <a:path w="1203" h="1346" extrusionOk="0">
                  <a:moveTo>
                    <a:pt x="601" y="287"/>
                  </a:moveTo>
                  <a:cubicBezTo>
                    <a:pt x="687" y="287"/>
                    <a:pt x="744" y="287"/>
                    <a:pt x="773" y="315"/>
                  </a:cubicBezTo>
                  <a:cubicBezTo>
                    <a:pt x="830" y="372"/>
                    <a:pt x="830" y="401"/>
                    <a:pt x="830" y="487"/>
                  </a:cubicBezTo>
                  <a:cubicBezTo>
                    <a:pt x="830" y="544"/>
                    <a:pt x="830" y="601"/>
                    <a:pt x="773" y="630"/>
                  </a:cubicBezTo>
                  <a:cubicBezTo>
                    <a:pt x="744" y="687"/>
                    <a:pt x="687" y="687"/>
                    <a:pt x="601" y="687"/>
                  </a:cubicBezTo>
                  <a:lnTo>
                    <a:pt x="344" y="687"/>
                  </a:lnTo>
                  <a:lnTo>
                    <a:pt x="344" y="287"/>
                  </a:lnTo>
                  <a:close/>
                  <a:moveTo>
                    <a:pt x="0" y="0"/>
                  </a:moveTo>
                  <a:lnTo>
                    <a:pt x="0" y="1345"/>
                  </a:lnTo>
                  <a:lnTo>
                    <a:pt x="344" y="1345"/>
                  </a:lnTo>
                  <a:lnTo>
                    <a:pt x="344" y="973"/>
                  </a:lnTo>
                  <a:lnTo>
                    <a:pt x="601" y="973"/>
                  </a:lnTo>
                  <a:lnTo>
                    <a:pt x="801" y="1345"/>
                  </a:lnTo>
                  <a:lnTo>
                    <a:pt x="1202" y="1345"/>
                  </a:lnTo>
                  <a:lnTo>
                    <a:pt x="945" y="916"/>
                  </a:lnTo>
                  <a:cubicBezTo>
                    <a:pt x="1002" y="859"/>
                    <a:pt x="1059" y="802"/>
                    <a:pt x="1116" y="744"/>
                  </a:cubicBezTo>
                  <a:cubicBezTo>
                    <a:pt x="1145" y="659"/>
                    <a:pt x="1173" y="573"/>
                    <a:pt x="1173" y="458"/>
                  </a:cubicBezTo>
                  <a:cubicBezTo>
                    <a:pt x="1173" y="315"/>
                    <a:pt x="1116" y="201"/>
                    <a:pt x="1030" y="115"/>
                  </a:cubicBezTo>
                  <a:cubicBezTo>
                    <a:pt x="916" y="29"/>
                    <a:pt x="773" y="0"/>
                    <a:pt x="6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8011125" y="3265150"/>
              <a:ext cx="105446" cy="130451"/>
            </a:xfrm>
            <a:custGeom>
              <a:avLst/>
              <a:gdLst/>
              <a:ahLst/>
              <a:cxnLst/>
              <a:rect l="l" t="t" r="r" b="b"/>
              <a:pathLst>
                <a:path w="108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088" y="1345"/>
                  </a:lnTo>
                  <a:lnTo>
                    <a:pt x="1088" y="1059"/>
                  </a:lnTo>
                  <a:lnTo>
                    <a:pt x="344" y="1059"/>
                  </a:lnTo>
                  <a:lnTo>
                    <a:pt x="344" y="802"/>
                  </a:lnTo>
                  <a:lnTo>
                    <a:pt x="1002" y="802"/>
                  </a:lnTo>
                  <a:lnTo>
                    <a:pt x="1002" y="516"/>
                  </a:lnTo>
                  <a:lnTo>
                    <a:pt x="344" y="516"/>
                  </a:lnTo>
                  <a:lnTo>
                    <a:pt x="344" y="287"/>
                  </a:lnTo>
                  <a:lnTo>
                    <a:pt x="1088" y="287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7706028" y="2654956"/>
              <a:ext cx="263616" cy="257994"/>
            </a:xfrm>
            <a:custGeom>
              <a:avLst/>
              <a:gdLst/>
              <a:ahLst/>
              <a:cxnLst/>
              <a:rect l="l" t="t" r="r" b="b"/>
              <a:pathLst>
                <a:path w="2720" h="2662" extrusionOk="0">
                  <a:moveTo>
                    <a:pt x="515" y="2318"/>
                  </a:moveTo>
                  <a:cubicBezTo>
                    <a:pt x="0" y="1202"/>
                    <a:pt x="1059" y="0"/>
                    <a:pt x="2233" y="344"/>
                  </a:cubicBezTo>
                  <a:cubicBezTo>
                    <a:pt x="2719" y="1460"/>
                    <a:pt x="1689" y="2662"/>
                    <a:pt x="515" y="23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7755940" y="2688199"/>
              <a:ext cx="213703" cy="224752"/>
            </a:xfrm>
            <a:custGeom>
              <a:avLst/>
              <a:gdLst/>
              <a:ahLst/>
              <a:cxnLst/>
              <a:rect l="l" t="t" r="r" b="b"/>
              <a:pathLst>
                <a:path w="2205" h="2319" extrusionOk="0">
                  <a:moveTo>
                    <a:pt x="1718" y="1"/>
                  </a:moveTo>
                  <a:cubicBezTo>
                    <a:pt x="2204" y="1117"/>
                    <a:pt x="1174" y="2319"/>
                    <a:pt x="0" y="1975"/>
                  </a:cubicBezTo>
                  <a:cubicBezTo>
                    <a:pt x="144" y="1460"/>
                    <a:pt x="1145" y="287"/>
                    <a:pt x="1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7719887" y="2715917"/>
              <a:ext cx="160980" cy="260805"/>
            </a:xfrm>
            <a:custGeom>
              <a:avLst/>
              <a:gdLst/>
              <a:ahLst/>
              <a:cxnLst/>
              <a:rect l="l" t="t" r="r" b="b"/>
              <a:pathLst>
                <a:path w="1661" h="2691" extrusionOk="0">
                  <a:moveTo>
                    <a:pt x="1517" y="87"/>
                  </a:moveTo>
                  <a:cubicBezTo>
                    <a:pt x="1603" y="1"/>
                    <a:pt x="1660" y="87"/>
                    <a:pt x="1574" y="144"/>
                  </a:cubicBezTo>
                  <a:cubicBezTo>
                    <a:pt x="859" y="773"/>
                    <a:pt x="372" y="1632"/>
                    <a:pt x="201" y="2576"/>
                  </a:cubicBezTo>
                  <a:cubicBezTo>
                    <a:pt x="172" y="2691"/>
                    <a:pt x="0" y="2605"/>
                    <a:pt x="0" y="2519"/>
                  </a:cubicBezTo>
                  <a:cubicBezTo>
                    <a:pt x="229" y="1575"/>
                    <a:pt x="773" y="716"/>
                    <a:pt x="1517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7489707" y="2654956"/>
              <a:ext cx="263519" cy="257994"/>
            </a:xfrm>
            <a:custGeom>
              <a:avLst/>
              <a:gdLst/>
              <a:ahLst/>
              <a:cxnLst/>
              <a:rect l="l" t="t" r="r" b="b"/>
              <a:pathLst>
                <a:path w="2719" h="2662" extrusionOk="0">
                  <a:moveTo>
                    <a:pt x="2232" y="2318"/>
                  </a:moveTo>
                  <a:cubicBezTo>
                    <a:pt x="2719" y="1202"/>
                    <a:pt x="1689" y="0"/>
                    <a:pt x="515" y="344"/>
                  </a:cubicBezTo>
                  <a:cubicBezTo>
                    <a:pt x="0" y="1460"/>
                    <a:pt x="1030" y="2662"/>
                    <a:pt x="2232" y="23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7489707" y="2688199"/>
              <a:ext cx="216417" cy="224752"/>
            </a:xfrm>
            <a:custGeom>
              <a:avLst/>
              <a:gdLst/>
              <a:ahLst/>
              <a:cxnLst/>
              <a:rect l="l" t="t" r="r" b="b"/>
              <a:pathLst>
                <a:path w="2233" h="2319" extrusionOk="0">
                  <a:moveTo>
                    <a:pt x="515" y="1"/>
                  </a:moveTo>
                  <a:cubicBezTo>
                    <a:pt x="0" y="1117"/>
                    <a:pt x="1030" y="2319"/>
                    <a:pt x="2232" y="1975"/>
                  </a:cubicBezTo>
                  <a:cubicBezTo>
                    <a:pt x="2089" y="1460"/>
                    <a:pt x="1059" y="287"/>
                    <a:pt x="5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7581198" y="2715917"/>
              <a:ext cx="160980" cy="260805"/>
            </a:xfrm>
            <a:custGeom>
              <a:avLst/>
              <a:gdLst/>
              <a:ahLst/>
              <a:cxnLst/>
              <a:rect l="l" t="t" r="r" b="b"/>
              <a:pathLst>
                <a:path w="1661" h="2691" extrusionOk="0">
                  <a:moveTo>
                    <a:pt x="144" y="87"/>
                  </a:moveTo>
                  <a:cubicBezTo>
                    <a:pt x="58" y="1"/>
                    <a:pt x="0" y="87"/>
                    <a:pt x="86" y="144"/>
                  </a:cubicBezTo>
                  <a:cubicBezTo>
                    <a:pt x="802" y="773"/>
                    <a:pt x="1260" y="1632"/>
                    <a:pt x="1460" y="2576"/>
                  </a:cubicBezTo>
                  <a:cubicBezTo>
                    <a:pt x="1489" y="2691"/>
                    <a:pt x="1660" y="2605"/>
                    <a:pt x="1632" y="2519"/>
                  </a:cubicBezTo>
                  <a:cubicBezTo>
                    <a:pt x="1403" y="1575"/>
                    <a:pt x="888" y="716"/>
                    <a:pt x="144" y="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7111050" y="1842155"/>
              <a:ext cx="310814" cy="2729488"/>
            </a:xfrm>
            <a:custGeom>
              <a:avLst/>
              <a:gdLst/>
              <a:ahLst/>
              <a:cxnLst/>
              <a:rect l="l" t="t" r="r" b="b"/>
              <a:pathLst>
                <a:path w="3207" h="28163" extrusionOk="0">
                  <a:moveTo>
                    <a:pt x="3206" y="1"/>
                  </a:moveTo>
                  <a:lnTo>
                    <a:pt x="2834" y="1"/>
                  </a:lnTo>
                  <a:cubicBezTo>
                    <a:pt x="1289" y="1231"/>
                    <a:pt x="1" y="3435"/>
                    <a:pt x="1" y="6612"/>
                  </a:cubicBezTo>
                  <a:lnTo>
                    <a:pt x="1" y="27905"/>
                  </a:lnTo>
                  <a:cubicBezTo>
                    <a:pt x="1" y="27990"/>
                    <a:pt x="1" y="28076"/>
                    <a:pt x="1" y="28162"/>
                  </a:cubicBezTo>
                  <a:lnTo>
                    <a:pt x="1260" y="28162"/>
                  </a:lnTo>
                  <a:cubicBezTo>
                    <a:pt x="1260" y="28076"/>
                    <a:pt x="1260" y="27990"/>
                    <a:pt x="1260" y="27905"/>
                  </a:cubicBezTo>
                  <a:lnTo>
                    <a:pt x="1260" y="6612"/>
                  </a:lnTo>
                  <a:cubicBezTo>
                    <a:pt x="1260" y="3435"/>
                    <a:pt x="2061" y="1260"/>
                    <a:pt x="32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6984863" y="1725709"/>
              <a:ext cx="1506195" cy="2968002"/>
            </a:xfrm>
            <a:custGeom>
              <a:avLst/>
              <a:gdLst/>
              <a:ahLst/>
              <a:cxnLst/>
              <a:rect l="l" t="t" r="r" b="b"/>
              <a:pathLst>
                <a:path w="15541" h="30624" extrusionOk="0">
                  <a:moveTo>
                    <a:pt x="1231" y="30623"/>
                  </a:moveTo>
                  <a:lnTo>
                    <a:pt x="14167" y="30623"/>
                  </a:lnTo>
                  <a:cubicBezTo>
                    <a:pt x="14911" y="30595"/>
                    <a:pt x="15541" y="29994"/>
                    <a:pt x="15541" y="29221"/>
                  </a:cubicBezTo>
                  <a:lnTo>
                    <a:pt x="15541" y="7957"/>
                  </a:lnTo>
                  <a:cubicBezTo>
                    <a:pt x="15541" y="2576"/>
                    <a:pt x="11334" y="1"/>
                    <a:pt x="7298" y="172"/>
                  </a:cubicBezTo>
                  <a:lnTo>
                    <a:pt x="11391" y="1346"/>
                  </a:lnTo>
                  <a:cubicBezTo>
                    <a:pt x="13165" y="2405"/>
                    <a:pt x="14567" y="3807"/>
                    <a:pt x="14482" y="8701"/>
                  </a:cubicBezTo>
                  <a:cubicBezTo>
                    <a:pt x="14081" y="25930"/>
                    <a:pt x="11190" y="28877"/>
                    <a:pt x="172" y="29851"/>
                  </a:cubicBezTo>
                  <a:cubicBezTo>
                    <a:pt x="115" y="29851"/>
                    <a:pt x="58" y="29851"/>
                    <a:pt x="0" y="29851"/>
                  </a:cubicBezTo>
                  <a:cubicBezTo>
                    <a:pt x="229" y="30308"/>
                    <a:pt x="716" y="30623"/>
                    <a:pt x="1231" y="306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7309343" y="1778432"/>
              <a:ext cx="840565" cy="77728"/>
            </a:xfrm>
            <a:custGeom>
              <a:avLst/>
              <a:gdLst/>
              <a:ahLst/>
              <a:cxnLst/>
              <a:rect l="l" t="t" r="r" b="b"/>
              <a:pathLst>
                <a:path w="8673" h="802" extrusionOk="0">
                  <a:moveTo>
                    <a:pt x="6841" y="0"/>
                  </a:moveTo>
                  <a:lnTo>
                    <a:pt x="1861" y="0"/>
                  </a:lnTo>
                  <a:cubicBezTo>
                    <a:pt x="1203" y="172"/>
                    <a:pt x="602" y="458"/>
                    <a:pt x="1" y="802"/>
                  </a:cubicBezTo>
                  <a:lnTo>
                    <a:pt x="8672" y="802"/>
                  </a:lnTo>
                  <a:cubicBezTo>
                    <a:pt x="8100" y="458"/>
                    <a:pt x="7470" y="172"/>
                    <a:pt x="6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7647780" y="957442"/>
              <a:ext cx="166504" cy="446596"/>
            </a:xfrm>
            <a:custGeom>
              <a:avLst/>
              <a:gdLst/>
              <a:ahLst/>
              <a:cxnLst/>
              <a:rect l="l" t="t" r="r" b="b"/>
              <a:pathLst>
                <a:path w="1718" h="4608" extrusionOk="0">
                  <a:moveTo>
                    <a:pt x="0" y="0"/>
                  </a:moveTo>
                  <a:lnTo>
                    <a:pt x="0" y="4608"/>
                  </a:lnTo>
                  <a:lnTo>
                    <a:pt x="1717" y="4608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7681023" y="1035073"/>
              <a:ext cx="30626" cy="313528"/>
            </a:xfrm>
            <a:custGeom>
              <a:avLst/>
              <a:gdLst/>
              <a:ahLst/>
              <a:cxnLst/>
              <a:rect l="l" t="t" r="r" b="b"/>
              <a:pathLst>
                <a:path w="316" h="3235" extrusionOk="0">
                  <a:moveTo>
                    <a:pt x="1" y="0"/>
                  </a:moveTo>
                  <a:lnTo>
                    <a:pt x="1" y="3234"/>
                  </a:lnTo>
                  <a:lnTo>
                    <a:pt x="316" y="3234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7644970" y="960155"/>
              <a:ext cx="169315" cy="155456"/>
            </a:xfrm>
            <a:custGeom>
              <a:avLst/>
              <a:gdLst/>
              <a:ahLst/>
              <a:cxnLst/>
              <a:rect l="l" t="t" r="r" b="b"/>
              <a:pathLst>
                <a:path w="1747" h="1604" extrusionOk="0">
                  <a:moveTo>
                    <a:pt x="1" y="888"/>
                  </a:moveTo>
                  <a:lnTo>
                    <a:pt x="29" y="1"/>
                  </a:lnTo>
                  <a:lnTo>
                    <a:pt x="1746" y="1"/>
                  </a:lnTo>
                  <a:lnTo>
                    <a:pt x="1746" y="1518"/>
                  </a:lnTo>
                  <a:lnTo>
                    <a:pt x="1718" y="1518"/>
                  </a:lnTo>
                  <a:cubicBezTo>
                    <a:pt x="1088" y="1603"/>
                    <a:pt x="573" y="1317"/>
                    <a:pt x="1" y="8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7647780" y="1348505"/>
              <a:ext cx="166504" cy="22291"/>
            </a:xfrm>
            <a:custGeom>
              <a:avLst/>
              <a:gdLst/>
              <a:ahLst/>
              <a:cxnLst/>
              <a:rect l="l" t="t" r="r" b="b"/>
              <a:pathLst>
                <a:path w="1718" h="230" extrusionOk="0">
                  <a:moveTo>
                    <a:pt x="0" y="0"/>
                  </a:moveTo>
                  <a:lnTo>
                    <a:pt x="0" y="229"/>
                  </a:lnTo>
                  <a:lnTo>
                    <a:pt x="1717" y="229"/>
                  </a:lnTo>
                  <a:lnTo>
                    <a:pt x="1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7522950" y="1370699"/>
              <a:ext cx="416164" cy="302383"/>
            </a:xfrm>
            <a:custGeom>
              <a:avLst/>
              <a:gdLst/>
              <a:ahLst/>
              <a:cxnLst/>
              <a:rect l="l" t="t" r="r" b="b"/>
              <a:pathLst>
                <a:path w="4294" h="3120" extrusionOk="0">
                  <a:moveTo>
                    <a:pt x="0" y="0"/>
                  </a:moveTo>
                  <a:lnTo>
                    <a:pt x="0" y="3120"/>
                  </a:lnTo>
                  <a:lnTo>
                    <a:pt x="4293" y="3120"/>
                  </a:lnTo>
                  <a:lnTo>
                    <a:pt x="42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7522950" y="1470524"/>
              <a:ext cx="416164" cy="22291"/>
            </a:xfrm>
            <a:custGeom>
              <a:avLst/>
              <a:gdLst/>
              <a:ahLst/>
              <a:cxnLst/>
              <a:rect l="l" t="t" r="r" b="b"/>
              <a:pathLst>
                <a:path w="4294" h="230" extrusionOk="0">
                  <a:moveTo>
                    <a:pt x="0" y="1"/>
                  </a:moveTo>
                  <a:lnTo>
                    <a:pt x="0" y="230"/>
                  </a:lnTo>
                  <a:lnTo>
                    <a:pt x="4293" y="230"/>
                  </a:lnTo>
                  <a:lnTo>
                    <a:pt x="42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7398120" y="1492718"/>
              <a:ext cx="663013" cy="327387"/>
            </a:xfrm>
            <a:custGeom>
              <a:avLst/>
              <a:gdLst/>
              <a:ahLst/>
              <a:cxnLst/>
              <a:rect l="l" t="t" r="r" b="b"/>
              <a:pathLst>
                <a:path w="6841" h="3378" extrusionOk="0">
                  <a:moveTo>
                    <a:pt x="1" y="1"/>
                  </a:moveTo>
                  <a:lnTo>
                    <a:pt x="1" y="3378"/>
                  </a:lnTo>
                  <a:lnTo>
                    <a:pt x="6841" y="3378"/>
                  </a:lnTo>
                  <a:lnTo>
                    <a:pt x="68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7362067" y="1742379"/>
              <a:ext cx="735119" cy="77728"/>
            </a:xfrm>
            <a:custGeom>
              <a:avLst/>
              <a:gdLst/>
              <a:ahLst/>
              <a:cxnLst/>
              <a:rect l="l" t="t" r="r" b="b"/>
              <a:pathLst>
                <a:path w="7585" h="802" extrusionOk="0">
                  <a:moveTo>
                    <a:pt x="1" y="0"/>
                  </a:moveTo>
                  <a:lnTo>
                    <a:pt x="1" y="802"/>
                  </a:lnTo>
                  <a:lnTo>
                    <a:pt x="7585" y="802"/>
                  </a:lnTo>
                  <a:lnTo>
                    <a:pt x="75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7398120" y="1717374"/>
              <a:ext cx="663013" cy="25102"/>
            </a:xfrm>
            <a:custGeom>
              <a:avLst/>
              <a:gdLst/>
              <a:ahLst/>
              <a:cxnLst/>
              <a:rect l="l" t="t" r="r" b="b"/>
              <a:pathLst>
                <a:path w="6841" h="259" extrusionOk="0">
                  <a:moveTo>
                    <a:pt x="1" y="1"/>
                  </a:moveTo>
                  <a:lnTo>
                    <a:pt x="1" y="258"/>
                  </a:lnTo>
                  <a:lnTo>
                    <a:pt x="6841" y="258"/>
                  </a:lnTo>
                  <a:lnTo>
                    <a:pt x="68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7154081" y="721641"/>
              <a:ext cx="859949" cy="374586"/>
            </a:xfrm>
            <a:custGeom>
              <a:avLst/>
              <a:gdLst/>
              <a:ahLst/>
              <a:cxnLst/>
              <a:rect l="l" t="t" r="r" b="b"/>
              <a:pathLst>
                <a:path w="8873" h="3865" extrusionOk="0">
                  <a:moveTo>
                    <a:pt x="6783" y="3664"/>
                  </a:moveTo>
                  <a:cubicBezTo>
                    <a:pt x="7241" y="3635"/>
                    <a:pt x="8872" y="2090"/>
                    <a:pt x="8042" y="2004"/>
                  </a:cubicBezTo>
                  <a:cubicBezTo>
                    <a:pt x="5609" y="1746"/>
                    <a:pt x="3778" y="1"/>
                    <a:pt x="229" y="2176"/>
                  </a:cubicBezTo>
                  <a:cubicBezTo>
                    <a:pt x="0" y="2319"/>
                    <a:pt x="630" y="2834"/>
                    <a:pt x="801" y="2777"/>
                  </a:cubicBezTo>
                  <a:cubicBezTo>
                    <a:pt x="3806" y="1832"/>
                    <a:pt x="4722" y="3864"/>
                    <a:pt x="6783" y="36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7500756" y="1492718"/>
              <a:ext cx="99922" cy="222038"/>
            </a:xfrm>
            <a:custGeom>
              <a:avLst/>
              <a:gdLst/>
              <a:ahLst/>
              <a:cxnLst/>
              <a:rect l="l" t="t" r="r" b="b"/>
              <a:pathLst>
                <a:path w="1031" h="2291" extrusionOk="0">
                  <a:moveTo>
                    <a:pt x="0" y="1"/>
                  </a:moveTo>
                  <a:lnTo>
                    <a:pt x="0" y="2290"/>
                  </a:lnTo>
                  <a:lnTo>
                    <a:pt x="1031" y="2290"/>
                  </a:lnTo>
                  <a:lnTo>
                    <a:pt x="10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7448033" y="1742379"/>
              <a:ext cx="97208" cy="77728"/>
            </a:xfrm>
            <a:custGeom>
              <a:avLst/>
              <a:gdLst/>
              <a:ahLst/>
              <a:cxnLst/>
              <a:rect l="l" t="t" r="r" b="b"/>
              <a:pathLst>
                <a:path w="1003" h="802" extrusionOk="0">
                  <a:moveTo>
                    <a:pt x="1" y="0"/>
                  </a:moveTo>
                  <a:lnTo>
                    <a:pt x="1" y="802"/>
                  </a:lnTo>
                  <a:lnTo>
                    <a:pt x="1002" y="802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7608916" y="1370699"/>
              <a:ext cx="97208" cy="99922"/>
            </a:xfrm>
            <a:custGeom>
              <a:avLst/>
              <a:gdLst/>
              <a:ahLst/>
              <a:cxnLst/>
              <a:rect l="l" t="t" r="r" b="b"/>
              <a:pathLst>
                <a:path w="1003" h="1031" extrusionOk="0">
                  <a:moveTo>
                    <a:pt x="1" y="0"/>
                  </a:moveTo>
                  <a:lnTo>
                    <a:pt x="1" y="1031"/>
                  </a:lnTo>
                  <a:lnTo>
                    <a:pt x="1002" y="1031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7353732" y="829801"/>
              <a:ext cx="341247" cy="55631"/>
            </a:xfrm>
            <a:custGeom>
              <a:avLst/>
              <a:gdLst/>
              <a:ahLst/>
              <a:cxnLst/>
              <a:rect l="l" t="t" r="r" b="b"/>
              <a:pathLst>
                <a:path w="3521" h="574" extrusionOk="0">
                  <a:moveTo>
                    <a:pt x="258" y="201"/>
                  </a:moveTo>
                  <a:cubicBezTo>
                    <a:pt x="974" y="29"/>
                    <a:pt x="1746" y="1"/>
                    <a:pt x="2491" y="115"/>
                  </a:cubicBezTo>
                  <a:cubicBezTo>
                    <a:pt x="3521" y="315"/>
                    <a:pt x="2977" y="573"/>
                    <a:pt x="2491" y="430"/>
                  </a:cubicBezTo>
                  <a:cubicBezTo>
                    <a:pt x="1746" y="230"/>
                    <a:pt x="974" y="201"/>
                    <a:pt x="201" y="315"/>
                  </a:cubicBezTo>
                  <a:cubicBezTo>
                    <a:pt x="29" y="373"/>
                    <a:pt x="1" y="258"/>
                    <a:pt x="258" y="2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7950067" y="2280466"/>
              <a:ext cx="199844" cy="174839"/>
            </a:xfrm>
            <a:custGeom>
              <a:avLst/>
              <a:gdLst/>
              <a:ahLst/>
              <a:cxnLst/>
              <a:rect l="l" t="t" r="r" b="b"/>
              <a:pathLst>
                <a:path w="2062" h="1804" extrusionOk="0">
                  <a:moveTo>
                    <a:pt x="1489" y="258"/>
                  </a:moveTo>
                  <a:cubicBezTo>
                    <a:pt x="2061" y="630"/>
                    <a:pt x="1861" y="1546"/>
                    <a:pt x="1174" y="1660"/>
                  </a:cubicBezTo>
                  <a:cubicBezTo>
                    <a:pt x="487" y="1804"/>
                    <a:pt x="1" y="1031"/>
                    <a:pt x="401" y="458"/>
                  </a:cubicBezTo>
                  <a:cubicBezTo>
                    <a:pt x="630" y="86"/>
                    <a:pt x="1117" y="1"/>
                    <a:pt x="1489" y="2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7897440" y="2227743"/>
              <a:ext cx="255184" cy="241421"/>
            </a:xfrm>
            <a:custGeom>
              <a:avLst/>
              <a:gdLst/>
              <a:ahLst/>
              <a:cxnLst/>
              <a:rect l="l" t="t" r="r" b="b"/>
              <a:pathLst>
                <a:path w="2633" h="2491" extrusionOk="0">
                  <a:moveTo>
                    <a:pt x="1774" y="573"/>
                  </a:moveTo>
                  <a:cubicBezTo>
                    <a:pt x="2633" y="1174"/>
                    <a:pt x="1746" y="2491"/>
                    <a:pt x="887" y="1890"/>
                  </a:cubicBezTo>
                  <a:cubicBezTo>
                    <a:pt x="0" y="1289"/>
                    <a:pt x="887" y="1"/>
                    <a:pt x="1774" y="5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7958402" y="2274942"/>
              <a:ext cx="66679" cy="63869"/>
            </a:xfrm>
            <a:custGeom>
              <a:avLst/>
              <a:gdLst/>
              <a:ahLst/>
              <a:cxnLst/>
              <a:rect l="l" t="t" r="r" b="b"/>
              <a:pathLst>
                <a:path w="688" h="659" extrusionOk="0">
                  <a:moveTo>
                    <a:pt x="544" y="201"/>
                  </a:moveTo>
                  <a:cubicBezTo>
                    <a:pt x="659" y="286"/>
                    <a:pt x="688" y="430"/>
                    <a:pt x="602" y="544"/>
                  </a:cubicBezTo>
                  <a:cubicBezTo>
                    <a:pt x="544" y="630"/>
                    <a:pt x="401" y="659"/>
                    <a:pt x="287" y="601"/>
                  </a:cubicBezTo>
                  <a:cubicBezTo>
                    <a:pt x="1" y="430"/>
                    <a:pt x="287" y="0"/>
                    <a:pt x="544" y="2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7803042" y="2133442"/>
              <a:ext cx="122213" cy="108257"/>
            </a:xfrm>
            <a:custGeom>
              <a:avLst/>
              <a:gdLst/>
              <a:ahLst/>
              <a:cxnLst/>
              <a:rect l="l" t="t" r="r" b="b"/>
              <a:pathLst>
                <a:path w="1261" h="1117" extrusionOk="0">
                  <a:moveTo>
                    <a:pt x="917" y="172"/>
                  </a:moveTo>
                  <a:cubicBezTo>
                    <a:pt x="1260" y="401"/>
                    <a:pt x="1146" y="945"/>
                    <a:pt x="745" y="1031"/>
                  </a:cubicBezTo>
                  <a:cubicBezTo>
                    <a:pt x="316" y="1117"/>
                    <a:pt x="1" y="630"/>
                    <a:pt x="259" y="287"/>
                  </a:cubicBezTo>
                  <a:cubicBezTo>
                    <a:pt x="402" y="58"/>
                    <a:pt x="688" y="1"/>
                    <a:pt x="917" y="1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7789183" y="2122393"/>
              <a:ext cx="122213" cy="105446"/>
            </a:xfrm>
            <a:custGeom>
              <a:avLst/>
              <a:gdLst/>
              <a:ahLst/>
              <a:cxnLst/>
              <a:rect l="l" t="t" r="r" b="b"/>
              <a:pathLst>
                <a:path w="1261" h="1088" extrusionOk="0">
                  <a:moveTo>
                    <a:pt x="888" y="143"/>
                  </a:moveTo>
                  <a:cubicBezTo>
                    <a:pt x="1260" y="401"/>
                    <a:pt x="1146" y="945"/>
                    <a:pt x="716" y="1031"/>
                  </a:cubicBezTo>
                  <a:cubicBezTo>
                    <a:pt x="287" y="1088"/>
                    <a:pt x="1" y="630"/>
                    <a:pt x="230" y="286"/>
                  </a:cubicBezTo>
                  <a:cubicBezTo>
                    <a:pt x="373" y="57"/>
                    <a:pt x="688" y="0"/>
                    <a:pt x="888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7811377" y="2133442"/>
              <a:ext cx="44485" cy="44485"/>
            </a:xfrm>
            <a:custGeom>
              <a:avLst/>
              <a:gdLst/>
              <a:ahLst/>
              <a:cxnLst/>
              <a:rect l="l" t="t" r="r" b="b"/>
              <a:pathLst>
                <a:path w="459" h="459" extrusionOk="0">
                  <a:moveTo>
                    <a:pt x="316" y="115"/>
                  </a:moveTo>
                  <a:cubicBezTo>
                    <a:pt x="459" y="201"/>
                    <a:pt x="316" y="459"/>
                    <a:pt x="144" y="344"/>
                  </a:cubicBezTo>
                  <a:cubicBezTo>
                    <a:pt x="1" y="230"/>
                    <a:pt x="173" y="1"/>
                    <a:pt x="316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8005601" y="2105723"/>
              <a:ext cx="91587" cy="86063"/>
            </a:xfrm>
            <a:custGeom>
              <a:avLst/>
              <a:gdLst/>
              <a:ahLst/>
              <a:cxnLst/>
              <a:rect l="l" t="t" r="r" b="b"/>
              <a:pathLst>
                <a:path w="945" h="888" extrusionOk="0">
                  <a:moveTo>
                    <a:pt x="630" y="201"/>
                  </a:moveTo>
                  <a:cubicBezTo>
                    <a:pt x="945" y="430"/>
                    <a:pt x="630" y="888"/>
                    <a:pt x="315" y="687"/>
                  </a:cubicBezTo>
                  <a:cubicBezTo>
                    <a:pt x="0" y="458"/>
                    <a:pt x="315" y="1"/>
                    <a:pt x="630" y="2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8002790" y="2111248"/>
              <a:ext cx="72204" cy="72204"/>
            </a:xfrm>
            <a:custGeom>
              <a:avLst/>
              <a:gdLst/>
              <a:ahLst/>
              <a:cxnLst/>
              <a:rect l="l" t="t" r="r" b="b"/>
              <a:pathLst>
                <a:path w="745" h="745" extrusionOk="0">
                  <a:moveTo>
                    <a:pt x="573" y="87"/>
                  </a:moveTo>
                  <a:cubicBezTo>
                    <a:pt x="716" y="172"/>
                    <a:pt x="745" y="344"/>
                    <a:pt x="659" y="487"/>
                  </a:cubicBezTo>
                  <a:cubicBezTo>
                    <a:pt x="430" y="745"/>
                    <a:pt x="1" y="459"/>
                    <a:pt x="201" y="172"/>
                  </a:cubicBezTo>
                  <a:cubicBezTo>
                    <a:pt x="287" y="29"/>
                    <a:pt x="458" y="1"/>
                    <a:pt x="573" y="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8024984" y="2119582"/>
              <a:ext cx="19480" cy="19480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144" y="29"/>
                  </a:moveTo>
                  <a:cubicBezTo>
                    <a:pt x="172" y="58"/>
                    <a:pt x="201" y="115"/>
                    <a:pt x="172" y="144"/>
                  </a:cubicBezTo>
                  <a:cubicBezTo>
                    <a:pt x="144" y="201"/>
                    <a:pt x="86" y="201"/>
                    <a:pt x="29" y="172"/>
                  </a:cubicBezTo>
                  <a:cubicBezTo>
                    <a:pt x="1" y="144"/>
                    <a:pt x="1" y="86"/>
                    <a:pt x="29" y="58"/>
                  </a:cubicBezTo>
                  <a:cubicBezTo>
                    <a:pt x="58" y="29"/>
                    <a:pt x="115" y="1"/>
                    <a:pt x="14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7891819" y="1942029"/>
              <a:ext cx="61155" cy="6115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487" y="87"/>
                  </a:moveTo>
                  <a:cubicBezTo>
                    <a:pt x="602" y="173"/>
                    <a:pt x="630" y="344"/>
                    <a:pt x="545" y="488"/>
                  </a:cubicBezTo>
                  <a:cubicBezTo>
                    <a:pt x="459" y="602"/>
                    <a:pt x="287" y="631"/>
                    <a:pt x="173" y="545"/>
                  </a:cubicBezTo>
                  <a:cubicBezTo>
                    <a:pt x="29" y="459"/>
                    <a:pt x="1" y="287"/>
                    <a:pt x="87" y="173"/>
                  </a:cubicBezTo>
                  <a:cubicBezTo>
                    <a:pt x="173" y="30"/>
                    <a:pt x="344" y="1"/>
                    <a:pt x="487" y="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7883484" y="1933791"/>
              <a:ext cx="61155" cy="63869"/>
            </a:xfrm>
            <a:custGeom>
              <a:avLst/>
              <a:gdLst/>
              <a:ahLst/>
              <a:cxnLst/>
              <a:rect l="l" t="t" r="r" b="b"/>
              <a:pathLst>
                <a:path w="631" h="659" extrusionOk="0">
                  <a:moveTo>
                    <a:pt x="459" y="115"/>
                  </a:moveTo>
                  <a:cubicBezTo>
                    <a:pt x="602" y="200"/>
                    <a:pt x="631" y="372"/>
                    <a:pt x="545" y="487"/>
                  </a:cubicBezTo>
                  <a:cubicBezTo>
                    <a:pt x="459" y="630"/>
                    <a:pt x="287" y="658"/>
                    <a:pt x="144" y="573"/>
                  </a:cubicBezTo>
                  <a:cubicBezTo>
                    <a:pt x="30" y="487"/>
                    <a:pt x="1" y="286"/>
                    <a:pt x="87" y="172"/>
                  </a:cubicBezTo>
                  <a:cubicBezTo>
                    <a:pt x="173" y="57"/>
                    <a:pt x="344" y="0"/>
                    <a:pt x="459" y="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7894630" y="1944840"/>
              <a:ext cx="19480" cy="19480"/>
            </a:xfrm>
            <a:custGeom>
              <a:avLst/>
              <a:gdLst/>
              <a:ahLst/>
              <a:cxnLst/>
              <a:rect l="l" t="t" r="r" b="b"/>
              <a:pathLst>
                <a:path w="201" h="201" extrusionOk="0">
                  <a:moveTo>
                    <a:pt x="144" y="29"/>
                  </a:moveTo>
                  <a:cubicBezTo>
                    <a:pt x="172" y="58"/>
                    <a:pt x="201" y="86"/>
                    <a:pt x="172" y="144"/>
                  </a:cubicBezTo>
                  <a:cubicBezTo>
                    <a:pt x="144" y="172"/>
                    <a:pt x="86" y="201"/>
                    <a:pt x="58" y="172"/>
                  </a:cubicBezTo>
                  <a:cubicBezTo>
                    <a:pt x="0" y="144"/>
                    <a:pt x="0" y="86"/>
                    <a:pt x="29" y="29"/>
                  </a:cubicBezTo>
                  <a:cubicBezTo>
                    <a:pt x="58" y="1"/>
                    <a:pt x="115" y="1"/>
                    <a:pt x="144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4746450" y="4765728"/>
              <a:ext cx="2338329" cy="127640"/>
            </a:xfrm>
            <a:custGeom>
              <a:avLst/>
              <a:gdLst/>
              <a:ahLst/>
              <a:cxnLst/>
              <a:rect l="l" t="t" r="r" b="b"/>
              <a:pathLst>
                <a:path w="24127" h="1317" extrusionOk="0">
                  <a:moveTo>
                    <a:pt x="12278" y="201"/>
                  </a:moveTo>
                  <a:cubicBezTo>
                    <a:pt x="20721" y="201"/>
                    <a:pt x="24127" y="0"/>
                    <a:pt x="24127" y="544"/>
                  </a:cubicBezTo>
                  <a:cubicBezTo>
                    <a:pt x="24127" y="1088"/>
                    <a:pt x="20721" y="1202"/>
                    <a:pt x="12250" y="1202"/>
                  </a:cubicBezTo>
                  <a:cubicBezTo>
                    <a:pt x="3778" y="1202"/>
                    <a:pt x="86" y="1317"/>
                    <a:pt x="29" y="716"/>
                  </a:cubicBezTo>
                  <a:cubicBezTo>
                    <a:pt x="1" y="143"/>
                    <a:pt x="3807" y="201"/>
                    <a:pt x="12278" y="2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4887950" y="3401029"/>
              <a:ext cx="2263411" cy="1436899"/>
            </a:xfrm>
            <a:custGeom>
              <a:avLst/>
              <a:gdLst/>
              <a:ahLst/>
              <a:cxnLst/>
              <a:rect l="l" t="t" r="r" b="b"/>
              <a:pathLst>
                <a:path w="23354" h="14826" extrusionOk="0">
                  <a:moveTo>
                    <a:pt x="687" y="1"/>
                  </a:moveTo>
                  <a:cubicBezTo>
                    <a:pt x="315" y="1"/>
                    <a:pt x="0" y="287"/>
                    <a:pt x="0" y="659"/>
                  </a:cubicBezTo>
                  <a:lnTo>
                    <a:pt x="0" y="14139"/>
                  </a:lnTo>
                  <a:cubicBezTo>
                    <a:pt x="0" y="14511"/>
                    <a:pt x="315" y="14825"/>
                    <a:pt x="687" y="14825"/>
                  </a:cubicBezTo>
                  <a:lnTo>
                    <a:pt x="22695" y="14825"/>
                  </a:lnTo>
                  <a:cubicBezTo>
                    <a:pt x="23067" y="14825"/>
                    <a:pt x="23353" y="14511"/>
                    <a:pt x="23353" y="14139"/>
                  </a:cubicBezTo>
                  <a:lnTo>
                    <a:pt x="23353" y="659"/>
                  </a:lnTo>
                  <a:cubicBezTo>
                    <a:pt x="23353" y="287"/>
                    <a:pt x="23067" y="1"/>
                    <a:pt x="22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5886494" y="4044563"/>
              <a:ext cx="91587" cy="133262"/>
            </a:xfrm>
            <a:custGeom>
              <a:avLst/>
              <a:gdLst/>
              <a:ahLst/>
              <a:cxnLst/>
              <a:rect l="l" t="t" r="r" b="b"/>
              <a:pathLst>
                <a:path w="945" h="1375" extrusionOk="0">
                  <a:moveTo>
                    <a:pt x="0" y="0"/>
                  </a:moveTo>
                  <a:lnTo>
                    <a:pt x="0" y="1374"/>
                  </a:lnTo>
                  <a:lnTo>
                    <a:pt x="945" y="1374"/>
                  </a:lnTo>
                  <a:lnTo>
                    <a:pt x="945" y="1231"/>
                  </a:lnTo>
                  <a:lnTo>
                    <a:pt x="143" y="1231"/>
                  </a:lnTo>
                  <a:lnTo>
                    <a:pt x="143" y="744"/>
                  </a:lnTo>
                  <a:lnTo>
                    <a:pt x="830" y="744"/>
                  </a:lnTo>
                  <a:lnTo>
                    <a:pt x="830" y="601"/>
                  </a:lnTo>
                  <a:lnTo>
                    <a:pt x="143" y="601"/>
                  </a:lnTo>
                  <a:lnTo>
                    <a:pt x="143" y="143"/>
                  </a:lnTo>
                  <a:lnTo>
                    <a:pt x="916" y="143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5994654" y="4044563"/>
              <a:ext cx="119305" cy="133262"/>
            </a:xfrm>
            <a:custGeom>
              <a:avLst/>
              <a:gdLst/>
              <a:ahLst/>
              <a:cxnLst/>
              <a:rect l="l" t="t" r="r" b="b"/>
              <a:pathLst>
                <a:path w="1231" h="1375" extrusionOk="0">
                  <a:moveTo>
                    <a:pt x="716" y="0"/>
                  </a:moveTo>
                  <a:cubicBezTo>
                    <a:pt x="601" y="0"/>
                    <a:pt x="487" y="29"/>
                    <a:pt x="372" y="86"/>
                  </a:cubicBezTo>
                  <a:cubicBezTo>
                    <a:pt x="258" y="143"/>
                    <a:pt x="172" y="229"/>
                    <a:pt x="115" y="344"/>
                  </a:cubicBezTo>
                  <a:cubicBezTo>
                    <a:pt x="57" y="458"/>
                    <a:pt x="0" y="573"/>
                    <a:pt x="0" y="687"/>
                  </a:cubicBezTo>
                  <a:cubicBezTo>
                    <a:pt x="0" y="830"/>
                    <a:pt x="57" y="945"/>
                    <a:pt x="115" y="1031"/>
                  </a:cubicBezTo>
                  <a:cubicBezTo>
                    <a:pt x="172" y="1145"/>
                    <a:pt x="258" y="1231"/>
                    <a:pt x="372" y="1288"/>
                  </a:cubicBezTo>
                  <a:cubicBezTo>
                    <a:pt x="458" y="1345"/>
                    <a:pt x="601" y="1374"/>
                    <a:pt x="716" y="1374"/>
                  </a:cubicBezTo>
                  <a:cubicBezTo>
                    <a:pt x="802" y="1374"/>
                    <a:pt x="916" y="1374"/>
                    <a:pt x="1002" y="1345"/>
                  </a:cubicBezTo>
                  <a:cubicBezTo>
                    <a:pt x="1088" y="1288"/>
                    <a:pt x="1145" y="1231"/>
                    <a:pt x="1231" y="1174"/>
                  </a:cubicBezTo>
                  <a:lnTo>
                    <a:pt x="1116" y="1088"/>
                  </a:lnTo>
                  <a:cubicBezTo>
                    <a:pt x="1088" y="1117"/>
                    <a:pt x="1002" y="1174"/>
                    <a:pt x="945" y="1202"/>
                  </a:cubicBezTo>
                  <a:cubicBezTo>
                    <a:pt x="859" y="1231"/>
                    <a:pt x="802" y="1231"/>
                    <a:pt x="716" y="1231"/>
                  </a:cubicBezTo>
                  <a:cubicBezTo>
                    <a:pt x="630" y="1231"/>
                    <a:pt x="544" y="1202"/>
                    <a:pt x="458" y="1174"/>
                  </a:cubicBezTo>
                  <a:cubicBezTo>
                    <a:pt x="372" y="1117"/>
                    <a:pt x="286" y="1059"/>
                    <a:pt x="258" y="973"/>
                  </a:cubicBezTo>
                  <a:cubicBezTo>
                    <a:pt x="201" y="888"/>
                    <a:pt x="172" y="802"/>
                    <a:pt x="172" y="687"/>
                  </a:cubicBezTo>
                  <a:cubicBezTo>
                    <a:pt x="172" y="601"/>
                    <a:pt x="201" y="487"/>
                    <a:pt x="258" y="401"/>
                  </a:cubicBezTo>
                  <a:cubicBezTo>
                    <a:pt x="286" y="315"/>
                    <a:pt x="372" y="258"/>
                    <a:pt x="458" y="201"/>
                  </a:cubicBezTo>
                  <a:cubicBezTo>
                    <a:pt x="544" y="172"/>
                    <a:pt x="630" y="143"/>
                    <a:pt x="716" y="143"/>
                  </a:cubicBezTo>
                  <a:cubicBezTo>
                    <a:pt x="802" y="143"/>
                    <a:pt x="859" y="143"/>
                    <a:pt x="945" y="201"/>
                  </a:cubicBezTo>
                  <a:cubicBezTo>
                    <a:pt x="1002" y="229"/>
                    <a:pt x="1088" y="258"/>
                    <a:pt x="1116" y="315"/>
                  </a:cubicBezTo>
                  <a:lnTo>
                    <a:pt x="1231" y="201"/>
                  </a:lnTo>
                  <a:cubicBezTo>
                    <a:pt x="1145" y="143"/>
                    <a:pt x="1088" y="86"/>
                    <a:pt x="1002" y="58"/>
                  </a:cubicBezTo>
                  <a:cubicBezTo>
                    <a:pt x="916" y="29"/>
                    <a:pt x="830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6125008" y="4044563"/>
              <a:ext cx="138786" cy="133262"/>
            </a:xfrm>
            <a:custGeom>
              <a:avLst/>
              <a:gdLst/>
              <a:ahLst/>
              <a:cxnLst/>
              <a:rect l="l" t="t" r="r" b="b"/>
              <a:pathLst>
                <a:path w="1432" h="1375" extrusionOk="0">
                  <a:moveTo>
                    <a:pt x="716" y="143"/>
                  </a:moveTo>
                  <a:cubicBezTo>
                    <a:pt x="802" y="143"/>
                    <a:pt x="916" y="172"/>
                    <a:pt x="1002" y="229"/>
                  </a:cubicBezTo>
                  <a:cubicBezTo>
                    <a:pt x="1088" y="258"/>
                    <a:pt x="1145" y="344"/>
                    <a:pt x="1202" y="401"/>
                  </a:cubicBezTo>
                  <a:cubicBezTo>
                    <a:pt x="1231" y="487"/>
                    <a:pt x="1260" y="601"/>
                    <a:pt x="1260" y="687"/>
                  </a:cubicBezTo>
                  <a:cubicBezTo>
                    <a:pt x="1260" y="802"/>
                    <a:pt x="1231" y="888"/>
                    <a:pt x="1202" y="973"/>
                  </a:cubicBezTo>
                  <a:cubicBezTo>
                    <a:pt x="1145" y="1059"/>
                    <a:pt x="1088" y="1117"/>
                    <a:pt x="1002" y="1174"/>
                  </a:cubicBezTo>
                  <a:cubicBezTo>
                    <a:pt x="916" y="1231"/>
                    <a:pt x="802" y="1231"/>
                    <a:pt x="716" y="1231"/>
                  </a:cubicBezTo>
                  <a:cubicBezTo>
                    <a:pt x="601" y="1231"/>
                    <a:pt x="515" y="1231"/>
                    <a:pt x="430" y="1174"/>
                  </a:cubicBezTo>
                  <a:cubicBezTo>
                    <a:pt x="344" y="1117"/>
                    <a:pt x="287" y="1059"/>
                    <a:pt x="229" y="973"/>
                  </a:cubicBezTo>
                  <a:cubicBezTo>
                    <a:pt x="172" y="888"/>
                    <a:pt x="143" y="802"/>
                    <a:pt x="143" y="687"/>
                  </a:cubicBezTo>
                  <a:cubicBezTo>
                    <a:pt x="143" y="601"/>
                    <a:pt x="172" y="487"/>
                    <a:pt x="229" y="401"/>
                  </a:cubicBezTo>
                  <a:cubicBezTo>
                    <a:pt x="287" y="344"/>
                    <a:pt x="344" y="258"/>
                    <a:pt x="430" y="229"/>
                  </a:cubicBezTo>
                  <a:cubicBezTo>
                    <a:pt x="515" y="172"/>
                    <a:pt x="601" y="143"/>
                    <a:pt x="716" y="143"/>
                  </a:cubicBezTo>
                  <a:close/>
                  <a:moveTo>
                    <a:pt x="716" y="0"/>
                  </a:moveTo>
                  <a:cubicBezTo>
                    <a:pt x="573" y="0"/>
                    <a:pt x="458" y="29"/>
                    <a:pt x="344" y="86"/>
                  </a:cubicBezTo>
                  <a:cubicBezTo>
                    <a:pt x="258" y="143"/>
                    <a:pt x="172" y="229"/>
                    <a:pt x="86" y="344"/>
                  </a:cubicBezTo>
                  <a:cubicBezTo>
                    <a:pt x="29" y="458"/>
                    <a:pt x="0" y="573"/>
                    <a:pt x="0" y="687"/>
                  </a:cubicBezTo>
                  <a:cubicBezTo>
                    <a:pt x="0" y="830"/>
                    <a:pt x="29" y="945"/>
                    <a:pt x="86" y="1031"/>
                  </a:cubicBezTo>
                  <a:cubicBezTo>
                    <a:pt x="172" y="1145"/>
                    <a:pt x="258" y="1231"/>
                    <a:pt x="344" y="1288"/>
                  </a:cubicBezTo>
                  <a:cubicBezTo>
                    <a:pt x="458" y="1345"/>
                    <a:pt x="573" y="1374"/>
                    <a:pt x="716" y="1374"/>
                  </a:cubicBezTo>
                  <a:cubicBezTo>
                    <a:pt x="859" y="1374"/>
                    <a:pt x="973" y="1345"/>
                    <a:pt x="1088" y="1288"/>
                  </a:cubicBezTo>
                  <a:cubicBezTo>
                    <a:pt x="1174" y="1231"/>
                    <a:pt x="1260" y="1145"/>
                    <a:pt x="1345" y="1031"/>
                  </a:cubicBezTo>
                  <a:cubicBezTo>
                    <a:pt x="1403" y="945"/>
                    <a:pt x="1431" y="830"/>
                    <a:pt x="1431" y="687"/>
                  </a:cubicBezTo>
                  <a:cubicBezTo>
                    <a:pt x="1431" y="573"/>
                    <a:pt x="1403" y="458"/>
                    <a:pt x="1345" y="344"/>
                  </a:cubicBezTo>
                  <a:cubicBezTo>
                    <a:pt x="1260" y="229"/>
                    <a:pt x="1174" y="143"/>
                    <a:pt x="1088" y="86"/>
                  </a:cubicBezTo>
                  <a:cubicBezTo>
                    <a:pt x="973" y="29"/>
                    <a:pt x="859" y="0"/>
                    <a:pt x="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628499" y="4258170"/>
              <a:ext cx="122116" cy="133165"/>
            </a:xfrm>
            <a:custGeom>
              <a:avLst/>
              <a:gdLst/>
              <a:ahLst/>
              <a:cxnLst/>
              <a:rect l="l" t="t" r="r" b="b"/>
              <a:pathLst>
                <a:path w="1260" h="1374" extrusionOk="0">
                  <a:moveTo>
                    <a:pt x="1" y="0"/>
                  </a:moveTo>
                  <a:lnTo>
                    <a:pt x="1" y="1374"/>
                  </a:lnTo>
                  <a:lnTo>
                    <a:pt x="344" y="1374"/>
                  </a:lnTo>
                  <a:lnTo>
                    <a:pt x="344" y="572"/>
                  </a:lnTo>
                  <a:lnTo>
                    <a:pt x="945" y="1374"/>
                  </a:lnTo>
                  <a:lnTo>
                    <a:pt x="1260" y="1374"/>
                  </a:lnTo>
                  <a:lnTo>
                    <a:pt x="1260" y="0"/>
                  </a:lnTo>
                  <a:lnTo>
                    <a:pt x="945" y="0"/>
                  </a:lnTo>
                  <a:lnTo>
                    <a:pt x="945" y="83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5764377" y="4258170"/>
              <a:ext cx="147121" cy="133165"/>
            </a:xfrm>
            <a:custGeom>
              <a:avLst/>
              <a:gdLst/>
              <a:ahLst/>
              <a:cxnLst/>
              <a:rect l="l" t="t" r="r" b="b"/>
              <a:pathLst>
                <a:path w="1518" h="1374" extrusionOk="0">
                  <a:moveTo>
                    <a:pt x="745" y="372"/>
                  </a:moveTo>
                  <a:lnTo>
                    <a:pt x="945" y="859"/>
                  </a:lnTo>
                  <a:lnTo>
                    <a:pt x="545" y="859"/>
                  </a:lnTo>
                  <a:lnTo>
                    <a:pt x="745" y="372"/>
                  </a:lnTo>
                  <a:close/>
                  <a:moveTo>
                    <a:pt x="573" y="0"/>
                  </a:moveTo>
                  <a:lnTo>
                    <a:pt x="1" y="1374"/>
                  </a:lnTo>
                  <a:lnTo>
                    <a:pt x="344" y="1374"/>
                  </a:lnTo>
                  <a:lnTo>
                    <a:pt x="459" y="1145"/>
                  </a:lnTo>
                  <a:lnTo>
                    <a:pt x="1031" y="1145"/>
                  </a:lnTo>
                  <a:lnTo>
                    <a:pt x="1146" y="1374"/>
                  </a:lnTo>
                  <a:lnTo>
                    <a:pt x="1518" y="1374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5897542" y="4258170"/>
              <a:ext cx="113781" cy="133165"/>
            </a:xfrm>
            <a:custGeom>
              <a:avLst/>
              <a:gdLst/>
              <a:ahLst/>
              <a:cxnLst/>
              <a:rect l="l" t="t" r="r" b="b"/>
              <a:pathLst>
                <a:path w="1174" h="1374" extrusionOk="0">
                  <a:moveTo>
                    <a:pt x="1" y="0"/>
                  </a:moveTo>
                  <a:lnTo>
                    <a:pt x="1" y="315"/>
                  </a:lnTo>
                  <a:lnTo>
                    <a:pt x="401" y="315"/>
                  </a:lnTo>
                  <a:lnTo>
                    <a:pt x="401" y="1374"/>
                  </a:lnTo>
                  <a:lnTo>
                    <a:pt x="773" y="1374"/>
                  </a:lnTo>
                  <a:lnTo>
                    <a:pt x="773" y="315"/>
                  </a:lnTo>
                  <a:lnTo>
                    <a:pt x="1174" y="315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6022372" y="4258170"/>
              <a:ext cx="119402" cy="135975"/>
            </a:xfrm>
            <a:custGeom>
              <a:avLst/>
              <a:gdLst/>
              <a:ahLst/>
              <a:cxnLst/>
              <a:rect l="l" t="t" r="r" b="b"/>
              <a:pathLst>
                <a:path w="1232" h="1403" extrusionOk="0">
                  <a:moveTo>
                    <a:pt x="0" y="0"/>
                  </a:moveTo>
                  <a:lnTo>
                    <a:pt x="0" y="830"/>
                  </a:lnTo>
                  <a:cubicBezTo>
                    <a:pt x="0" y="944"/>
                    <a:pt x="29" y="1030"/>
                    <a:pt x="86" y="1116"/>
                  </a:cubicBezTo>
                  <a:cubicBezTo>
                    <a:pt x="144" y="1231"/>
                    <a:pt x="201" y="1288"/>
                    <a:pt x="287" y="1345"/>
                  </a:cubicBezTo>
                  <a:cubicBezTo>
                    <a:pt x="401" y="1374"/>
                    <a:pt x="516" y="1402"/>
                    <a:pt x="630" y="1402"/>
                  </a:cubicBezTo>
                  <a:cubicBezTo>
                    <a:pt x="745" y="1402"/>
                    <a:pt x="859" y="1374"/>
                    <a:pt x="945" y="1345"/>
                  </a:cubicBezTo>
                  <a:cubicBezTo>
                    <a:pt x="1059" y="1288"/>
                    <a:pt x="1117" y="1231"/>
                    <a:pt x="1174" y="1116"/>
                  </a:cubicBezTo>
                  <a:cubicBezTo>
                    <a:pt x="1231" y="1030"/>
                    <a:pt x="1231" y="944"/>
                    <a:pt x="1231" y="830"/>
                  </a:cubicBezTo>
                  <a:lnTo>
                    <a:pt x="1231" y="0"/>
                  </a:lnTo>
                  <a:lnTo>
                    <a:pt x="888" y="0"/>
                  </a:lnTo>
                  <a:lnTo>
                    <a:pt x="888" y="830"/>
                  </a:lnTo>
                  <a:cubicBezTo>
                    <a:pt x="888" y="916"/>
                    <a:pt x="859" y="973"/>
                    <a:pt x="802" y="1030"/>
                  </a:cubicBezTo>
                  <a:cubicBezTo>
                    <a:pt x="773" y="1088"/>
                    <a:pt x="716" y="1116"/>
                    <a:pt x="630" y="1116"/>
                  </a:cubicBezTo>
                  <a:cubicBezTo>
                    <a:pt x="544" y="1116"/>
                    <a:pt x="487" y="1088"/>
                    <a:pt x="430" y="1030"/>
                  </a:cubicBezTo>
                  <a:cubicBezTo>
                    <a:pt x="372" y="973"/>
                    <a:pt x="372" y="916"/>
                    <a:pt x="372" y="830"/>
                  </a:cubicBezTo>
                  <a:lnTo>
                    <a:pt x="3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6166586" y="4258170"/>
              <a:ext cx="119402" cy="133165"/>
            </a:xfrm>
            <a:custGeom>
              <a:avLst/>
              <a:gdLst/>
              <a:ahLst/>
              <a:cxnLst/>
              <a:rect l="l" t="t" r="r" b="b"/>
              <a:pathLst>
                <a:path w="1232" h="1374" extrusionOk="0">
                  <a:moveTo>
                    <a:pt x="602" y="286"/>
                  </a:moveTo>
                  <a:cubicBezTo>
                    <a:pt x="688" y="286"/>
                    <a:pt x="745" y="315"/>
                    <a:pt x="773" y="343"/>
                  </a:cubicBezTo>
                  <a:cubicBezTo>
                    <a:pt x="831" y="401"/>
                    <a:pt x="831" y="429"/>
                    <a:pt x="831" y="515"/>
                  </a:cubicBezTo>
                  <a:cubicBezTo>
                    <a:pt x="831" y="572"/>
                    <a:pt x="831" y="630"/>
                    <a:pt x="773" y="658"/>
                  </a:cubicBezTo>
                  <a:cubicBezTo>
                    <a:pt x="745" y="687"/>
                    <a:pt x="688" y="716"/>
                    <a:pt x="602" y="716"/>
                  </a:cubicBezTo>
                  <a:lnTo>
                    <a:pt x="344" y="716"/>
                  </a:lnTo>
                  <a:lnTo>
                    <a:pt x="344" y="286"/>
                  </a:lnTo>
                  <a:close/>
                  <a:moveTo>
                    <a:pt x="1" y="0"/>
                  </a:moveTo>
                  <a:lnTo>
                    <a:pt x="1" y="1374"/>
                  </a:lnTo>
                  <a:lnTo>
                    <a:pt x="344" y="1374"/>
                  </a:lnTo>
                  <a:lnTo>
                    <a:pt x="344" y="1002"/>
                  </a:lnTo>
                  <a:lnTo>
                    <a:pt x="630" y="1002"/>
                  </a:lnTo>
                  <a:lnTo>
                    <a:pt x="831" y="1374"/>
                  </a:lnTo>
                  <a:lnTo>
                    <a:pt x="1231" y="1374"/>
                  </a:lnTo>
                  <a:lnTo>
                    <a:pt x="945" y="944"/>
                  </a:lnTo>
                  <a:cubicBezTo>
                    <a:pt x="1031" y="887"/>
                    <a:pt x="1088" y="830"/>
                    <a:pt x="1117" y="773"/>
                  </a:cubicBezTo>
                  <a:cubicBezTo>
                    <a:pt x="1174" y="687"/>
                    <a:pt x="1174" y="601"/>
                    <a:pt x="1174" y="487"/>
                  </a:cubicBezTo>
                  <a:cubicBezTo>
                    <a:pt x="1174" y="343"/>
                    <a:pt x="1145" y="229"/>
                    <a:pt x="1031" y="143"/>
                  </a:cubicBezTo>
                  <a:cubicBezTo>
                    <a:pt x="945" y="57"/>
                    <a:pt x="802" y="0"/>
                    <a:pt x="6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6302465" y="4258170"/>
              <a:ext cx="108354" cy="133165"/>
            </a:xfrm>
            <a:custGeom>
              <a:avLst/>
              <a:gdLst/>
              <a:ahLst/>
              <a:cxnLst/>
              <a:rect l="l" t="t" r="r" b="b"/>
              <a:pathLst>
                <a:path w="1118" h="1374" extrusionOk="0">
                  <a:moveTo>
                    <a:pt x="1" y="0"/>
                  </a:moveTo>
                  <a:lnTo>
                    <a:pt x="1" y="1374"/>
                  </a:lnTo>
                  <a:lnTo>
                    <a:pt x="1117" y="1374"/>
                  </a:lnTo>
                  <a:lnTo>
                    <a:pt x="1117" y="1088"/>
                  </a:lnTo>
                  <a:lnTo>
                    <a:pt x="373" y="1088"/>
                  </a:lnTo>
                  <a:lnTo>
                    <a:pt x="373" y="830"/>
                  </a:lnTo>
                  <a:lnTo>
                    <a:pt x="1031" y="830"/>
                  </a:lnTo>
                  <a:lnTo>
                    <a:pt x="1031" y="544"/>
                  </a:lnTo>
                  <a:lnTo>
                    <a:pt x="373" y="544"/>
                  </a:lnTo>
                  <a:lnTo>
                    <a:pt x="373" y="286"/>
                  </a:lnTo>
                  <a:lnTo>
                    <a:pt x="1089" y="286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5997368" y="3650689"/>
              <a:ext cx="266426" cy="258091"/>
            </a:xfrm>
            <a:custGeom>
              <a:avLst/>
              <a:gdLst/>
              <a:ahLst/>
              <a:cxnLst/>
              <a:rect l="l" t="t" r="r" b="b"/>
              <a:pathLst>
                <a:path w="2749" h="2663" extrusionOk="0">
                  <a:moveTo>
                    <a:pt x="516" y="2319"/>
                  </a:moveTo>
                  <a:cubicBezTo>
                    <a:pt x="1" y="1202"/>
                    <a:pt x="1060" y="0"/>
                    <a:pt x="2233" y="344"/>
                  </a:cubicBezTo>
                  <a:cubicBezTo>
                    <a:pt x="2748" y="1460"/>
                    <a:pt x="1689" y="2662"/>
                    <a:pt x="516" y="23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6047377" y="3683932"/>
              <a:ext cx="216417" cy="224849"/>
            </a:xfrm>
            <a:custGeom>
              <a:avLst/>
              <a:gdLst/>
              <a:ahLst/>
              <a:cxnLst/>
              <a:rect l="l" t="t" r="r" b="b"/>
              <a:pathLst>
                <a:path w="2233" h="2320" extrusionOk="0">
                  <a:moveTo>
                    <a:pt x="1717" y="1"/>
                  </a:moveTo>
                  <a:cubicBezTo>
                    <a:pt x="2232" y="1117"/>
                    <a:pt x="1173" y="2319"/>
                    <a:pt x="0" y="1976"/>
                  </a:cubicBezTo>
                  <a:cubicBezTo>
                    <a:pt x="143" y="1460"/>
                    <a:pt x="1173" y="258"/>
                    <a:pt x="17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6011227" y="3711747"/>
              <a:ext cx="160980" cy="257994"/>
            </a:xfrm>
            <a:custGeom>
              <a:avLst/>
              <a:gdLst/>
              <a:ahLst/>
              <a:cxnLst/>
              <a:rect l="l" t="t" r="r" b="b"/>
              <a:pathLst>
                <a:path w="1661" h="2662" extrusionOk="0">
                  <a:moveTo>
                    <a:pt x="1518" y="86"/>
                  </a:moveTo>
                  <a:cubicBezTo>
                    <a:pt x="1604" y="0"/>
                    <a:pt x="1661" y="86"/>
                    <a:pt x="1575" y="143"/>
                  </a:cubicBezTo>
                  <a:cubicBezTo>
                    <a:pt x="860" y="773"/>
                    <a:pt x="402" y="1631"/>
                    <a:pt x="201" y="2547"/>
                  </a:cubicBezTo>
                  <a:cubicBezTo>
                    <a:pt x="173" y="2662"/>
                    <a:pt x="1" y="2604"/>
                    <a:pt x="30" y="2519"/>
                  </a:cubicBezTo>
                  <a:cubicBezTo>
                    <a:pt x="230" y="1574"/>
                    <a:pt x="774" y="716"/>
                    <a:pt x="1518" y="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5781047" y="3650689"/>
              <a:ext cx="266426" cy="258091"/>
            </a:xfrm>
            <a:custGeom>
              <a:avLst/>
              <a:gdLst/>
              <a:ahLst/>
              <a:cxnLst/>
              <a:rect l="l" t="t" r="r" b="b"/>
              <a:pathLst>
                <a:path w="2749" h="2663" extrusionOk="0">
                  <a:moveTo>
                    <a:pt x="2233" y="2319"/>
                  </a:moveTo>
                  <a:cubicBezTo>
                    <a:pt x="2748" y="1202"/>
                    <a:pt x="1689" y="0"/>
                    <a:pt x="516" y="344"/>
                  </a:cubicBezTo>
                  <a:cubicBezTo>
                    <a:pt x="1" y="1460"/>
                    <a:pt x="1059" y="2662"/>
                    <a:pt x="2233" y="23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5781047" y="3683932"/>
              <a:ext cx="216417" cy="224849"/>
            </a:xfrm>
            <a:custGeom>
              <a:avLst/>
              <a:gdLst/>
              <a:ahLst/>
              <a:cxnLst/>
              <a:rect l="l" t="t" r="r" b="b"/>
              <a:pathLst>
                <a:path w="2233" h="2320" extrusionOk="0">
                  <a:moveTo>
                    <a:pt x="516" y="1"/>
                  </a:moveTo>
                  <a:cubicBezTo>
                    <a:pt x="1" y="1117"/>
                    <a:pt x="1059" y="2319"/>
                    <a:pt x="2233" y="1976"/>
                  </a:cubicBezTo>
                  <a:cubicBezTo>
                    <a:pt x="2090" y="1460"/>
                    <a:pt x="1088" y="258"/>
                    <a:pt x="5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5872634" y="3711747"/>
              <a:ext cx="160883" cy="257994"/>
            </a:xfrm>
            <a:custGeom>
              <a:avLst/>
              <a:gdLst/>
              <a:ahLst/>
              <a:cxnLst/>
              <a:rect l="l" t="t" r="r" b="b"/>
              <a:pathLst>
                <a:path w="1660" h="2662" extrusionOk="0">
                  <a:moveTo>
                    <a:pt x="143" y="86"/>
                  </a:moveTo>
                  <a:cubicBezTo>
                    <a:pt x="57" y="0"/>
                    <a:pt x="0" y="86"/>
                    <a:pt x="86" y="143"/>
                  </a:cubicBezTo>
                  <a:cubicBezTo>
                    <a:pt x="801" y="773"/>
                    <a:pt x="1288" y="1631"/>
                    <a:pt x="1460" y="2547"/>
                  </a:cubicBezTo>
                  <a:cubicBezTo>
                    <a:pt x="1488" y="2662"/>
                    <a:pt x="1660" y="2604"/>
                    <a:pt x="1660" y="2519"/>
                  </a:cubicBezTo>
                  <a:cubicBezTo>
                    <a:pt x="1431" y="1574"/>
                    <a:pt x="887" y="716"/>
                    <a:pt x="143" y="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5184712" y="3398315"/>
              <a:ext cx="252470" cy="1439613"/>
            </a:xfrm>
            <a:custGeom>
              <a:avLst/>
              <a:gdLst/>
              <a:ahLst/>
              <a:cxnLst/>
              <a:rect l="l" t="t" r="r" b="b"/>
              <a:pathLst>
                <a:path w="2605" h="14854" extrusionOk="0">
                  <a:moveTo>
                    <a:pt x="344" y="29"/>
                  </a:moveTo>
                  <a:lnTo>
                    <a:pt x="2290" y="29"/>
                  </a:lnTo>
                  <a:cubicBezTo>
                    <a:pt x="2433" y="0"/>
                    <a:pt x="2576" y="115"/>
                    <a:pt x="2605" y="286"/>
                  </a:cubicBezTo>
                  <a:lnTo>
                    <a:pt x="2605" y="14596"/>
                  </a:lnTo>
                  <a:cubicBezTo>
                    <a:pt x="2576" y="14739"/>
                    <a:pt x="2433" y="14853"/>
                    <a:pt x="2290" y="14853"/>
                  </a:cubicBezTo>
                  <a:lnTo>
                    <a:pt x="344" y="14853"/>
                  </a:lnTo>
                  <a:cubicBezTo>
                    <a:pt x="172" y="14853"/>
                    <a:pt x="29" y="14739"/>
                    <a:pt x="0" y="14596"/>
                  </a:cubicBezTo>
                  <a:lnTo>
                    <a:pt x="0" y="286"/>
                  </a:lnTo>
                  <a:cubicBezTo>
                    <a:pt x="29" y="115"/>
                    <a:pt x="172" y="0"/>
                    <a:pt x="344" y="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4890664" y="3401029"/>
              <a:ext cx="2235693" cy="1436899"/>
            </a:xfrm>
            <a:custGeom>
              <a:avLst/>
              <a:gdLst/>
              <a:ahLst/>
              <a:cxnLst/>
              <a:rect l="l" t="t" r="r" b="b"/>
              <a:pathLst>
                <a:path w="23068" h="14826" extrusionOk="0">
                  <a:moveTo>
                    <a:pt x="22667" y="14825"/>
                  </a:moveTo>
                  <a:lnTo>
                    <a:pt x="659" y="14825"/>
                  </a:lnTo>
                  <a:cubicBezTo>
                    <a:pt x="344" y="14825"/>
                    <a:pt x="87" y="14597"/>
                    <a:pt x="1" y="14310"/>
                  </a:cubicBezTo>
                  <a:cubicBezTo>
                    <a:pt x="17201" y="14253"/>
                    <a:pt x="20320" y="12879"/>
                    <a:pt x="21694" y="688"/>
                  </a:cubicBezTo>
                  <a:cubicBezTo>
                    <a:pt x="21694" y="630"/>
                    <a:pt x="21694" y="573"/>
                    <a:pt x="21694" y="516"/>
                  </a:cubicBezTo>
                  <a:lnTo>
                    <a:pt x="1" y="516"/>
                  </a:lnTo>
                  <a:cubicBezTo>
                    <a:pt x="87" y="201"/>
                    <a:pt x="344" y="1"/>
                    <a:pt x="659" y="1"/>
                  </a:cubicBezTo>
                  <a:lnTo>
                    <a:pt x="22868" y="1"/>
                  </a:lnTo>
                  <a:lnTo>
                    <a:pt x="22896" y="1"/>
                  </a:lnTo>
                  <a:lnTo>
                    <a:pt x="22925" y="1"/>
                  </a:lnTo>
                  <a:lnTo>
                    <a:pt x="22953" y="1"/>
                  </a:lnTo>
                  <a:lnTo>
                    <a:pt x="22953" y="1"/>
                  </a:lnTo>
                  <a:lnTo>
                    <a:pt x="22953" y="1"/>
                  </a:lnTo>
                  <a:lnTo>
                    <a:pt x="22953" y="1"/>
                  </a:lnTo>
                  <a:lnTo>
                    <a:pt x="22953" y="1"/>
                  </a:lnTo>
                  <a:lnTo>
                    <a:pt x="22953" y="1"/>
                  </a:lnTo>
                  <a:lnTo>
                    <a:pt x="22953" y="1"/>
                  </a:lnTo>
                  <a:lnTo>
                    <a:pt x="22953" y="1"/>
                  </a:lnTo>
                  <a:lnTo>
                    <a:pt x="22953" y="1"/>
                  </a:lnTo>
                  <a:lnTo>
                    <a:pt x="22953" y="1"/>
                  </a:lnTo>
                  <a:lnTo>
                    <a:pt x="22982" y="1"/>
                  </a:lnTo>
                  <a:lnTo>
                    <a:pt x="22982" y="1"/>
                  </a:lnTo>
                  <a:cubicBezTo>
                    <a:pt x="22982" y="1"/>
                    <a:pt x="22982" y="1"/>
                    <a:pt x="23011" y="29"/>
                  </a:cubicBezTo>
                  <a:lnTo>
                    <a:pt x="23011" y="29"/>
                  </a:lnTo>
                  <a:lnTo>
                    <a:pt x="23011" y="29"/>
                  </a:lnTo>
                  <a:lnTo>
                    <a:pt x="23011" y="29"/>
                  </a:lnTo>
                  <a:lnTo>
                    <a:pt x="23011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29"/>
                  </a:lnTo>
                  <a:lnTo>
                    <a:pt x="23039" y="87"/>
                  </a:lnTo>
                  <a:lnTo>
                    <a:pt x="23039" y="115"/>
                  </a:lnTo>
                  <a:lnTo>
                    <a:pt x="23039" y="115"/>
                  </a:lnTo>
                  <a:lnTo>
                    <a:pt x="23039" y="115"/>
                  </a:lnTo>
                  <a:lnTo>
                    <a:pt x="23039" y="115"/>
                  </a:lnTo>
                  <a:lnTo>
                    <a:pt x="23039" y="115"/>
                  </a:lnTo>
                  <a:lnTo>
                    <a:pt x="23039" y="144"/>
                  </a:lnTo>
                  <a:lnTo>
                    <a:pt x="23039" y="144"/>
                  </a:lnTo>
                  <a:cubicBezTo>
                    <a:pt x="23068" y="201"/>
                    <a:pt x="23068" y="287"/>
                    <a:pt x="23068" y="344"/>
                  </a:cubicBezTo>
                  <a:lnTo>
                    <a:pt x="23068" y="14139"/>
                  </a:lnTo>
                  <a:cubicBezTo>
                    <a:pt x="23068" y="14196"/>
                    <a:pt x="23068" y="14282"/>
                    <a:pt x="23039" y="14339"/>
                  </a:cubicBezTo>
                  <a:lnTo>
                    <a:pt x="23039" y="14339"/>
                  </a:lnTo>
                  <a:lnTo>
                    <a:pt x="23039" y="14368"/>
                  </a:lnTo>
                  <a:lnTo>
                    <a:pt x="23039" y="14368"/>
                  </a:lnTo>
                  <a:lnTo>
                    <a:pt x="23039" y="14396"/>
                  </a:lnTo>
                  <a:lnTo>
                    <a:pt x="23039" y="14396"/>
                  </a:lnTo>
                  <a:lnTo>
                    <a:pt x="23039" y="14396"/>
                  </a:lnTo>
                  <a:lnTo>
                    <a:pt x="23039" y="14425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39" y="14453"/>
                  </a:lnTo>
                  <a:lnTo>
                    <a:pt x="23011" y="14453"/>
                  </a:lnTo>
                  <a:lnTo>
                    <a:pt x="23011" y="14482"/>
                  </a:lnTo>
                  <a:lnTo>
                    <a:pt x="23011" y="14482"/>
                  </a:lnTo>
                  <a:lnTo>
                    <a:pt x="23011" y="14482"/>
                  </a:lnTo>
                  <a:lnTo>
                    <a:pt x="23011" y="14482"/>
                  </a:lnTo>
                  <a:cubicBezTo>
                    <a:pt x="22982" y="14482"/>
                    <a:pt x="22982" y="14482"/>
                    <a:pt x="22982" y="14511"/>
                  </a:cubicBezTo>
                  <a:lnTo>
                    <a:pt x="22982" y="14511"/>
                  </a:lnTo>
                  <a:lnTo>
                    <a:pt x="22953" y="14511"/>
                  </a:lnTo>
                  <a:lnTo>
                    <a:pt x="22953" y="14511"/>
                  </a:lnTo>
                  <a:lnTo>
                    <a:pt x="22953" y="14511"/>
                  </a:lnTo>
                  <a:lnTo>
                    <a:pt x="22953" y="14511"/>
                  </a:lnTo>
                  <a:lnTo>
                    <a:pt x="22953" y="14511"/>
                  </a:lnTo>
                  <a:lnTo>
                    <a:pt x="22953" y="14511"/>
                  </a:lnTo>
                  <a:lnTo>
                    <a:pt x="22953" y="14511"/>
                  </a:lnTo>
                  <a:lnTo>
                    <a:pt x="22953" y="14511"/>
                  </a:lnTo>
                  <a:lnTo>
                    <a:pt x="22953" y="14511"/>
                  </a:lnTo>
                  <a:lnTo>
                    <a:pt x="22925" y="14511"/>
                  </a:lnTo>
                  <a:lnTo>
                    <a:pt x="22925" y="14511"/>
                  </a:lnTo>
                  <a:lnTo>
                    <a:pt x="22925" y="14511"/>
                  </a:lnTo>
                  <a:lnTo>
                    <a:pt x="22925" y="14511"/>
                  </a:lnTo>
                  <a:lnTo>
                    <a:pt x="22896" y="14511"/>
                  </a:lnTo>
                  <a:lnTo>
                    <a:pt x="22696" y="145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4954532" y="2893471"/>
              <a:ext cx="2133057" cy="507654"/>
            </a:xfrm>
            <a:custGeom>
              <a:avLst/>
              <a:gdLst/>
              <a:ahLst/>
              <a:cxnLst/>
              <a:rect l="l" t="t" r="r" b="b"/>
              <a:pathLst>
                <a:path w="22009" h="5238" extrusionOk="0">
                  <a:moveTo>
                    <a:pt x="22008" y="5238"/>
                  </a:moveTo>
                  <a:cubicBezTo>
                    <a:pt x="21922" y="3578"/>
                    <a:pt x="13337" y="315"/>
                    <a:pt x="11104" y="58"/>
                  </a:cubicBezTo>
                  <a:cubicBezTo>
                    <a:pt x="10704" y="0"/>
                    <a:pt x="10761" y="344"/>
                    <a:pt x="10933" y="544"/>
                  </a:cubicBezTo>
                  <a:cubicBezTo>
                    <a:pt x="11390" y="1059"/>
                    <a:pt x="11305" y="2090"/>
                    <a:pt x="10532" y="2691"/>
                  </a:cubicBezTo>
                  <a:cubicBezTo>
                    <a:pt x="9015" y="3950"/>
                    <a:pt x="0" y="3320"/>
                    <a:pt x="0" y="52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5600780" y="2957243"/>
              <a:ext cx="1103987" cy="388445"/>
            </a:xfrm>
            <a:custGeom>
              <a:avLst/>
              <a:gdLst/>
              <a:ahLst/>
              <a:cxnLst/>
              <a:rect l="l" t="t" r="r" b="b"/>
              <a:pathLst>
                <a:path w="11391" h="4008" extrusionOk="0">
                  <a:moveTo>
                    <a:pt x="773" y="3235"/>
                  </a:moveTo>
                  <a:cubicBezTo>
                    <a:pt x="2032" y="3206"/>
                    <a:pt x="4408" y="2948"/>
                    <a:pt x="4808" y="1746"/>
                  </a:cubicBezTo>
                  <a:cubicBezTo>
                    <a:pt x="5352" y="201"/>
                    <a:pt x="5896" y="1"/>
                    <a:pt x="7441" y="630"/>
                  </a:cubicBezTo>
                  <a:cubicBezTo>
                    <a:pt x="8815" y="1174"/>
                    <a:pt x="11391" y="2262"/>
                    <a:pt x="10904" y="2519"/>
                  </a:cubicBezTo>
                  <a:cubicBezTo>
                    <a:pt x="10504" y="2719"/>
                    <a:pt x="7956" y="2004"/>
                    <a:pt x="7184" y="2233"/>
                  </a:cubicBezTo>
                  <a:cubicBezTo>
                    <a:pt x="6297" y="2462"/>
                    <a:pt x="4322" y="4007"/>
                    <a:pt x="830" y="3807"/>
                  </a:cubicBezTo>
                  <a:cubicBezTo>
                    <a:pt x="29" y="3750"/>
                    <a:pt x="0" y="3235"/>
                    <a:pt x="773" y="32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6674144" y="3864296"/>
              <a:ext cx="202654" cy="174839"/>
            </a:xfrm>
            <a:custGeom>
              <a:avLst/>
              <a:gdLst/>
              <a:ahLst/>
              <a:cxnLst/>
              <a:rect l="l" t="t" r="r" b="b"/>
              <a:pathLst>
                <a:path w="2091" h="1804" extrusionOk="0">
                  <a:moveTo>
                    <a:pt x="1518" y="258"/>
                  </a:moveTo>
                  <a:cubicBezTo>
                    <a:pt x="2090" y="630"/>
                    <a:pt x="1890" y="1546"/>
                    <a:pt x="1203" y="1689"/>
                  </a:cubicBezTo>
                  <a:cubicBezTo>
                    <a:pt x="516" y="1803"/>
                    <a:pt x="1" y="1030"/>
                    <a:pt x="402" y="458"/>
                  </a:cubicBezTo>
                  <a:cubicBezTo>
                    <a:pt x="659" y="86"/>
                    <a:pt x="1146" y="0"/>
                    <a:pt x="1518" y="25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6649236" y="3844816"/>
              <a:ext cx="202558" cy="174839"/>
            </a:xfrm>
            <a:custGeom>
              <a:avLst/>
              <a:gdLst/>
              <a:ahLst/>
              <a:cxnLst/>
              <a:rect l="l" t="t" r="r" b="b"/>
              <a:pathLst>
                <a:path w="2090" h="1804" extrusionOk="0">
                  <a:moveTo>
                    <a:pt x="1517" y="230"/>
                  </a:moveTo>
                  <a:cubicBezTo>
                    <a:pt x="2090" y="630"/>
                    <a:pt x="1889" y="1546"/>
                    <a:pt x="1202" y="1661"/>
                  </a:cubicBezTo>
                  <a:cubicBezTo>
                    <a:pt x="516" y="1804"/>
                    <a:pt x="0" y="1031"/>
                    <a:pt x="401" y="459"/>
                  </a:cubicBezTo>
                  <a:cubicBezTo>
                    <a:pt x="659" y="87"/>
                    <a:pt x="1145" y="1"/>
                    <a:pt x="1517" y="2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6699149" y="3872534"/>
              <a:ext cx="63869" cy="61155"/>
            </a:xfrm>
            <a:custGeom>
              <a:avLst/>
              <a:gdLst/>
              <a:ahLst/>
              <a:cxnLst/>
              <a:rect l="l" t="t" r="r" b="b"/>
              <a:pathLst>
                <a:path w="659" h="631" extrusionOk="0">
                  <a:moveTo>
                    <a:pt x="401" y="58"/>
                  </a:moveTo>
                  <a:cubicBezTo>
                    <a:pt x="659" y="230"/>
                    <a:pt x="401" y="631"/>
                    <a:pt x="144" y="459"/>
                  </a:cubicBezTo>
                  <a:cubicBezTo>
                    <a:pt x="29" y="373"/>
                    <a:pt x="1" y="230"/>
                    <a:pt x="86" y="115"/>
                  </a:cubicBezTo>
                  <a:cubicBezTo>
                    <a:pt x="144" y="30"/>
                    <a:pt x="287" y="1"/>
                    <a:pt x="401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6668620" y="4130529"/>
              <a:ext cx="122116" cy="105543"/>
            </a:xfrm>
            <a:custGeom>
              <a:avLst/>
              <a:gdLst/>
              <a:ahLst/>
              <a:cxnLst/>
              <a:rect l="l" t="t" r="r" b="b"/>
              <a:pathLst>
                <a:path w="1260" h="1089" extrusionOk="0">
                  <a:moveTo>
                    <a:pt x="917" y="144"/>
                  </a:moveTo>
                  <a:cubicBezTo>
                    <a:pt x="1260" y="373"/>
                    <a:pt x="1145" y="916"/>
                    <a:pt x="745" y="1002"/>
                  </a:cubicBezTo>
                  <a:cubicBezTo>
                    <a:pt x="316" y="1088"/>
                    <a:pt x="1" y="602"/>
                    <a:pt x="258" y="258"/>
                  </a:cubicBezTo>
                  <a:cubicBezTo>
                    <a:pt x="401" y="29"/>
                    <a:pt x="688" y="1"/>
                    <a:pt x="917" y="1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6654761" y="4119481"/>
              <a:ext cx="122116" cy="105446"/>
            </a:xfrm>
            <a:custGeom>
              <a:avLst/>
              <a:gdLst/>
              <a:ahLst/>
              <a:cxnLst/>
              <a:rect l="l" t="t" r="r" b="b"/>
              <a:pathLst>
                <a:path w="1260" h="1088" extrusionOk="0">
                  <a:moveTo>
                    <a:pt x="916" y="143"/>
                  </a:moveTo>
                  <a:cubicBezTo>
                    <a:pt x="1260" y="372"/>
                    <a:pt x="1145" y="916"/>
                    <a:pt x="716" y="1002"/>
                  </a:cubicBezTo>
                  <a:cubicBezTo>
                    <a:pt x="315" y="1088"/>
                    <a:pt x="1" y="601"/>
                    <a:pt x="230" y="258"/>
                  </a:cubicBezTo>
                  <a:cubicBezTo>
                    <a:pt x="401" y="57"/>
                    <a:pt x="687" y="0"/>
                    <a:pt x="916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6685290" y="4133340"/>
              <a:ext cx="38961" cy="41675"/>
            </a:xfrm>
            <a:custGeom>
              <a:avLst/>
              <a:gdLst/>
              <a:ahLst/>
              <a:cxnLst/>
              <a:rect l="l" t="t" r="r" b="b"/>
              <a:pathLst>
                <a:path w="402" h="430" extrusionOk="0">
                  <a:moveTo>
                    <a:pt x="229" y="57"/>
                  </a:moveTo>
                  <a:cubicBezTo>
                    <a:pt x="401" y="172"/>
                    <a:pt x="229" y="429"/>
                    <a:pt x="58" y="286"/>
                  </a:cubicBezTo>
                  <a:cubicBezTo>
                    <a:pt x="0" y="258"/>
                    <a:pt x="0" y="172"/>
                    <a:pt x="29" y="86"/>
                  </a:cubicBezTo>
                  <a:cubicBezTo>
                    <a:pt x="86" y="29"/>
                    <a:pt x="172" y="0"/>
                    <a:pt x="229" y="5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6546601" y="3964121"/>
              <a:ext cx="72204" cy="63869"/>
            </a:xfrm>
            <a:custGeom>
              <a:avLst/>
              <a:gdLst/>
              <a:ahLst/>
              <a:cxnLst/>
              <a:rect l="l" t="t" r="r" b="b"/>
              <a:pathLst>
                <a:path w="745" h="659" extrusionOk="0">
                  <a:moveTo>
                    <a:pt x="516" y="115"/>
                  </a:moveTo>
                  <a:cubicBezTo>
                    <a:pt x="745" y="229"/>
                    <a:pt x="659" y="573"/>
                    <a:pt x="430" y="601"/>
                  </a:cubicBezTo>
                  <a:cubicBezTo>
                    <a:pt x="172" y="659"/>
                    <a:pt x="0" y="372"/>
                    <a:pt x="144" y="172"/>
                  </a:cubicBezTo>
                  <a:cubicBezTo>
                    <a:pt x="229" y="58"/>
                    <a:pt x="401" y="0"/>
                    <a:pt x="516" y="1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6541076" y="3958597"/>
              <a:ext cx="63869" cy="61058"/>
            </a:xfrm>
            <a:custGeom>
              <a:avLst/>
              <a:gdLst/>
              <a:ahLst/>
              <a:cxnLst/>
              <a:rect l="l" t="t" r="r" b="b"/>
              <a:pathLst>
                <a:path w="659" h="630" extrusionOk="0">
                  <a:moveTo>
                    <a:pt x="487" y="86"/>
                  </a:moveTo>
                  <a:cubicBezTo>
                    <a:pt x="601" y="172"/>
                    <a:pt x="658" y="344"/>
                    <a:pt x="573" y="487"/>
                  </a:cubicBezTo>
                  <a:cubicBezTo>
                    <a:pt x="458" y="601"/>
                    <a:pt x="286" y="630"/>
                    <a:pt x="172" y="544"/>
                  </a:cubicBezTo>
                  <a:cubicBezTo>
                    <a:pt x="29" y="458"/>
                    <a:pt x="0" y="286"/>
                    <a:pt x="86" y="172"/>
                  </a:cubicBezTo>
                  <a:cubicBezTo>
                    <a:pt x="172" y="29"/>
                    <a:pt x="372" y="0"/>
                    <a:pt x="487" y="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6554935" y="3966932"/>
              <a:ext cx="16767" cy="19480"/>
            </a:xfrm>
            <a:custGeom>
              <a:avLst/>
              <a:gdLst/>
              <a:ahLst/>
              <a:cxnLst/>
              <a:rect l="l" t="t" r="r" b="b"/>
              <a:pathLst>
                <a:path w="173" h="201" extrusionOk="0">
                  <a:moveTo>
                    <a:pt x="143" y="29"/>
                  </a:moveTo>
                  <a:cubicBezTo>
                    <a:pt x="172" y="57"/>
                    <a:pt x="172" y="115"/>
                    <a:pt x="143" y="143"/>
                  </a:cubicBezTo>
                  <a:cubicBezTo>
                    <a:pt x="143" y="200"/>
                    <a:pt x="86" y="200"/>
                    <a:pt x="29" y="172"/>
                  </a:cubicBezTo>
                  <a:cubicBezTo>
                    <a:pt x="0" y="143"/>
                    <a:pt x="0" y="86"/>
                    <a:pt x="0" y="57"/>
                  </a:cubicBezTo>
                  <a:cubicBezTo>
                    <a:pt x="29" y="29"/>
                    <a:pt x="86" y="0"/>
                    <a:pt x="143" y="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5534198" y="3817097"/>
              <a:ext cx="2759920" cy="921007"/>
            </a:xfrm>
            <a:custGeom>
              <a:avLst/>
              <a:gdLst/>
              <a:ahLst/>
              <a:cxnLst/>
              <a:rect l="l" t="t" r="r" b="b"/>
              <a:pathLst>
                <a:path w="28477" h="9503" extrusionOk="0">
                  <a:moveTo>
                    <a:pt x="20692" y="8386"/>
                  </a:moveTo>
                  <a:lnTo>
                    <a:pt x="20692" y="8386"/>
                  </a:lnTo>
                  <a:lnTo>
                    <a:pt x="20721" y="8415"/>
                  </a:lnTo>
                  <a:lnTo>
                    <a:pt x="20721" y="8415"/>
                  </a:lnTo>
                  <a:lnTo>
                    <a:pt x="20721" y="8415"/>
                  </a:lnTo>
                  <a:cubicBezTo>
                    <a:pt x="21808" y="9216"/>
                    <a:pt x="23611" y="9474"/>
                    <a:pt x="24584" y="8901"/>
                  </a:cubicBezTo>
                  <a:cubicBezTo>
                    <a:pt x="25643" y="8701"/>
                    <a:pt x="26616" y="8186"/>
                    <a:pt x="27389" y="7384"/>
                  </a:cubicBezTo>
                  <a:cubicBezTo>
                    <a:pt x="28105" y="6583"/>
                    <a:pt x="27961" y="6096"/>
                    <a:pt x="27532" y="5868"/>
                  </a:cubicBezTo>
                  <a:cubicBezTo>
                    <a:pt x="28477" y="4322"/>
                    <a:pt x="27303" y="2347"/>
                    <a:pt x="25500" y="2462"/>
                  </a:cubicBezTo>
                  <a:cubicBezTo>
                    <a:pt x="25328" y="2490"/>
                    <a:pt x="25185" y="2490"/>
                    <a:pt x="25042" y="2519"/>
                  </a:cubicBezTo>
                  <a:cubicBezTo>
                    <a:pt x="25071" y="2262"/>
                    <a:pt x="25071" y="2004"/>
                    <a:pt x="25042" y="1746"/>
                  </a:cubicBezTo>
                  <a:cubicBezTo>
                    <a:pt x="24727" y="315"/>
                    <a:pt x="23354" y="144"/>
                    <a:pt x="22266" y="916"/>
                  </a:cubicBezTo>
                  <a:cubicBezTo>
                    <a:pt x="22180" y="630"/>
                    <a:pt x="21923" y="401"/>
                    <a:pt x="21637" y="344"/>
                  </a:cubicBezTo>
                  <a:cubicBezTo>
                    <a:pt x="20063" y="1"/>
                    <a:pt x="19576" y="2634"/>
                    <a:pt x="19376" y="4379"/>
                  </a:cubicBezTo>
                  <a:lnTo>
                    <a:pt x="19347" y="4408"/>
                  </a:lnTo>
                  <a:cubicBezTo>
                    <a:pt x="18861" y="5181"/>
                    <a:pt x="19204" y="6268"/>
                    <a:pt x="19977" y="7413"/>
                  </a:cubicBezTo>
                  <a:cubicBezTo>
                    <a:pt x="18403" y="7756"/>
                    <a:pt x="16800" y="8014"/>
                    <a:pt x="15226" y="8157"/>
                  </a:cubicBezTo>
                  <a:cubicBezTo>
                    <a:pt x="17000" y="7756"/>
                    <a:pt x="17601" y="5953"/>
                    <a:pt x="17286" y="3492"/>
                  </a:cubicBezTo>
                  <a:cubicBezTo>
                    <a:pt x="17229" y="3006"/>
                    <a:pt x="16914" y="2891"/>
                    <a:pt x="16829" y="3320"/>
                  </a:cubicBezTo>
                  <a:cubicBezTo>
                    <a:pt x="16342" y="5553"/>
                    <a:pt x="13537" y="5123"/>
                    <a:pt x="14310" y="7928"/>
                  </a:cubicBezTo>
                  <a:cubicBezTo>
                    <a:pt x="13967" y="8128"/>
                    <a:pt x="13566" y="8243"/>
                    <a:pt x="13194" y="8300"/>
                  </a:cubicBezTo>
                  <a:cubicBezTo>
                    <a:pt x="9302" y="8586"/>
                    <a:pt x="5409" y="8558"/>
                    <a:pt x="1517" y="8243"/>
                  </a:cubicBezTo>
                  <a:cubicBezTo>
                    <a:pt x="229" y="8100"/>
                    <a:pt x="0" y="8958"/>
                    <a:pt x="1346" y="9073"/>
                  </a:cubicBezTo>
                  <a:cubicBezTo>
                    <a:pt x="6497" y="9502"/>
                    <a:pt x="14711" y="9302"/>
                    <a:pt x="20206" y="7756"/>
                  </a:cubicBezTo>
                  <a:cubicBezTo>
                    <a:pt x="20349" y="7957"/>
                    <a:pt x="20520" y="8186"/>
                    <a:pt x="20692" y="83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5439897" y="4369044"/>
              <a:ext cx="2169111" cy="277475"/>
            </a:xfrm>
            <a:custGeom>
              <a:avLst/>
              <a:gdLst/>
              <a:ahLst/>
              <a:cxnLst/>
              <a:rect l="l" t="t" r="r" b="b"/>
              <a:pathLst>
                <a:path w="22381" h="2863" extrusionOk="0">
                  <a:moveTo>
                    <a:pt x="1374" y="2405"/>
                  </a:moveTo>
                  <a:cubicBezTo>
                    <a:pt x="0" y="2290"/>
                    <a:pt x="258" y="1432"/>
                    <a:pt x="1546" y="1575"/>
                  </a:cubicBezTo>
                  <a:cubicBezTo>
                    <a:pt x="6411" y="2061"/>
                    <a:pt x="17344" y="1918"/>
                    <a:pt x="21865" y="173"/>
                  </a:cubicBezTo>
                  <a:cubicBezTo>
                    <a:pt x="22266" y="1"/>
                    <a:pt x="22381" y="344"/>
                    <a:pt x="21980" y="487"/>
                  </a:cubicBezTo>
                  <a:cubicBezTo>
                    <a:pt x="16600" y="2577"/>
                    <a:pt x="7098" y="2863"/>
                    <a:pt x="1374" y="24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6738013" y="4000175"/>
              <a:ext cx="416164" cy="521513"/>
            </a:xfrm>
            <a:custGeom>
              <a:avLst/>
              <a:gdLst/>
              <a:ahLst/>
              <a:cxnLst/>
              <a:rect l="l" t="t" r="r" b="b"/>
              <a:pathLst>
                <a:path w="4294" h="5381" extrusionOk="0">
                  <a:moveTo>
                    <a:pt x="1030" y="5352"/>
                  </a:moveTo>
                  <a:cubicBezTo>
                    <a:pt x="0" y="2204"/>
                    <a:pt x="2948" y="2777"/>
                    <a:pt x="3463" y="458"/>
                  </a:cubicBezTo>
                  <a:cubicBezTo>
                    <a:pt x="3549" y="0"/>
                    <a:pt x="3864" y="144"/>
                    <a:pt x="3921" y="630"/>
                  </a:cubicBezTo>
                  <a:cubicBezTo>
                    <a:pt x="4293" y="3435"/>
                    <a:pt x="3435" y="5381"/>
                    <a:pt x="1030" y="53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6707484" y="4249835"/>
              <a:ext cx="368965" cy="319052"/>
            </a:xfrm>
            <a:custGeom>
              <a:avLst/>
              <a:gdLst/>
              <a:ahLst/>
              <a:cxnLst/>
              <a:rect l="l" t="t" r="r" b="b"/>
              <a:pathLst>
                <a:path w="3807" h="3292" extrusionOk="0">
                  <a:moveTo>
                    <a:pt x="229" y="3291"/>
                  </a:moveTo>
                  <a:cubicBezTo>
                    <a:pt x="115" y="3291"/>
                    <a:pt x="0" y="2891"/>
                    <a:pt x="115" y="2862"/>
                  </a:cubicBezTo>
                  <a:cubicBezTo>
                    <a:pt x="1603" y="2662"/>
                    <a:pt x="2633" y="1460"/>
                    <a:pt x="3435" y="286"/>
                  </a:cubicBezTo>
                  <a:cubicBezTo>
                    <a:pt x="3549" y="115"/>
                    <a:pt x="3807" y="0"/>
                    <a:pt x="3606" y="372"/>
                  </a:cubicBezTo>
                  <a:cubicBezTo>
                    <a:pt x="3034" y="1488"/>
                    <a:pt x="1746" y="3091"/>
                    <a:pt x="229" y="32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7550669" y="3950262"/>
              <a:ext cx="668537" cy="521513"/>
            </a:xfrm>
            <a:custGeom>
              <a:avLst/>
              <a:gdLst/>
              <a:ahLst/>
              <a:cxnLst/>
              <a:rect l="l" t="t" r="r" b="b"/>
              <a:pathLst>
                <a:path w="6898" h="5381" extrusionOk="0">
                  <a:moveTo>
                    <a:pt x="1" y="4293"/>
                  </a:moveTo>
                  <a:cubicBezTo>
                    <a:pt x="831" y="5381"/>
                    <a:pt x="4494" y="4951"/>
                    <a:pt x="5553" y="3835"/>
                  </a:cubicBezTo>
                  <a:cubicBezTo>
                    <a:pt x="6898" y="2347"/>
                    <a:pt x="5753" y="0"/>
                    <a:pt x="3750" y="115"/>
                  </a:cubicBezTo>
                  <a:cubicBezTo>
                    <a:pt x="1489" y="201"/>
                    <a:pt x="516" y="2919"/>
                    <a:pt x="1" y="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7417504" y="3717272"/>
              <a:ext cx="488270" cy="574236"/>
            </a:xfrm>
            <a:custGeom>
              <a:avLst/>
              <a:gdLst/>
              <a:ahLst/>
              <a:cxnLst/>
              <a:rect l="l" t="t" r="r" b="b"/>
              <a:pathLst>
                <a:path w="5038" h="5925" extrusionOk="0">
                  <a:moveTo>
                    <a:pt x="1546" y="5753"/>
                  </a:moveTo>
                  <a:cubicBezTo>
                    <a:pt x="2376" y="5924"/>
                    <a:pt x="5038" y="3635"/>
                    <a:pt x="4666" y="1803"/>
                  </a:cubicBezTo>
                  <a:cubicBezTo>
                    <a:pt x="4265" y="0"/>
                    <a:pt x="2090" y="172"/>
                    <a:pt x="1060" y="1861"/>
                  </a:cubicBezTo>
                  <a:cubicBezTo>
                    <a:pt x="1" y="3578"/>
                    <a:pt x="1174" y="4808"/>
                    <a:pt x="1546" y="5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7314868" y="3719986"/>
              <a:ext cx="388445" cy="466076"/>
            </a:xfrm>
            <a:custGeom>
              <a:avLst/>
              <a:gdLst/>
              <a:ahLst/>
              <a:cxnLst/>
              <a:rect l="l" t="t" r="r" b="b"/>
              <a:pathLst>
                <a:path w="4008" h="4809" extrusionOk="0">
                  <a:moveTo>
                    <a:pt x="1" y="4809"/>
                  </a:moveTo>
                  <a:cubicBezTo>
                    <a:pt x="173" y="3120"/>
                    <a:pt x="631" y="1"/>
                    <a:pt x="2319" y="373"/>
                  </a:cubicBezTo>
                  <a:cubicBezTo>
                    <a:pt x="4008" y="745"/>
                    <a:pt x="2176" y="3721"/>
                    <a:pt x="1" y="48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7700503" y="4258170"/>
              <a:ext cx="515989" cy="355106"/>
            </a:xfrm>
            <a:custGeom>
              <a:avLst/>
              <a:gdLst/>
              <a:ahLst/>
              <a:cxnLst/>
              <a:rect l="l" t="t" r="r" b="b"/>
              <a:pathLst>
                <a:path w="5324" h="3664" extrusionOk="0">
                  <a:moveTo>
                    <a:pt x="0" y="3406"/>
                  </a:moveTo>
                  <a:cubicBezTo>
                    <a:pt x="1545" y="3663"/>
                    <a:pt x="3291" y="2719"/>
                    <a:pt x="4064" y="1860"/>
                  </a:cubicBezTo>
                  <a:cubicBezTo>
                    <a:pt x="5323" y="487"/>
                    <a:pt x="4064" y="0"/>
                    <a:pt x="3091" y="315"/>
                  </a:cubicBezTo>
                  <a:cubicBezTo>
                    <a:pt x="1889" y="716"/>
                    <a:pt x="29" y="2146"/>
                    <a:pt x="0" y="34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7589533" y="4266408"/>
              <a:ext cx="122116" cy="116592"/>
            </a:xfrm>
            <a:custGeom>
              <a:avLst/>
              <a:gdLst/>
              <a:ahLst/>
              <a:cxnLst/>
              <a:rect l="l" t="t" r="r" b="b"/>
              <a:pathLst>
                <a:path w="1260" h="1203" extrusionOk="0">
                  <a:moveTo>
                    <a:pt x="973" y="459"/>
                  </a:moveTo>
                  <a:cubicBezTo>
                    <a:pt x="887" y="1"/>
                    <a:pt x="0" y="373"/>
                    <a:pt x="258" y="745"/>
                  </a:cubicBezTo>
                  <a:cubicBezTo>
                    <a:pt x="372" y="1203"/>
                    <a:pt x="1260" y="831"/>
                    <a:pt x="973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7683834" y="4222020"/>
              <a:ext cx="91587" cy="97208"/>
            </a:xfrm>
            <a:custGeom>
              <a:avLst/>
              <a:gdLst/>
              <a:ahLst/>
              <a:cxnLst/>
              <a:rect l="l" t="t" r="r" b="b"/>
              <a:pathLst>
                <a:path w="945" h="1003" extrusionOk="0">
                  <a:moveTo>
                    <a:pt x="859" y="344"/>
                  </a:moveTo>
                  <a:cubicBezTo>
                    <a:pt x="716" y="1"/>
                    <a:pt x="258" y="1"/>
                    <a:pt x="115" y="344"/>
                  </a:cubicBezTo>
                  <a:cubicBezTo>
                    <a:pt x="0" y="659"/>
                    <a:pt x="315" y="1003"/>
                    <a:pt x="659" y="860"/>
                  </a:cubicBezTo>
                  <a:cubicBezTo>
                    <a:pt x="859" y="774"/>
                    <a:pt x="945" y="545"/>
                    <a:pt x="859" y="344"/>
                  </a:cubicBezTo>
                  <a:close/>
                </a:path>
              </a:pathLst>
            </a:custGeom>
            <a:solidFill>
              <a:srgbClr val="1A3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7586722" y="4133340"/>
              <a:ext cx="91684" cy="94398"/>
            </a:xfrm>
            <a:custGeom>
              <a:avLst/>
              <a:gdLst/>
              <a:ahLst/>
              <a:cxnLst/>
              <a:rect l="l" t="t" r="r" b="b"/>
              <a:pathLst>
                <a:path w="946" h="974" extrusionOk="0">
                  <a:moveTo>
                    <a:pt x="859" y="315"/>
                  </a:moveTo>
                  <a:cubicBezTo>
                    <a:pt x="716" y="0"/>
                    <a:pt x="258" y="0"/>
                    <a:pt x="115" y="344"/>
                  </a:cubicBezTo>
                  <a:cubicBezTo>
                    <a:pt x="1" y="658"/>
                    <a:pt x="315" y="973"/>
                    <a:pt x="630" y="859"/>
                  </a:cubicBezTo>
                  <a:cubicBezTo>
                    <a:pt x="859" y="773"/>
                    <a:pt x="945" y="515"/>
                    <a:pt x="859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7706028" y="4094476"/>
              <a:ext cx="91587" cy="94398"/>
            </a:xfrm>
            <a:custGeom>
              <a:avLst/>
              <a:gdLst/>
              <a:ahLst/>
              <a:cxnLst/>
              <a:rect l="l" t="t" r="r" b="b"/>
              <a:pathLst>
                <a:path w="945" h="974" extrusionOk="0">
                  <a:moveTo>
                    <a:pt x="859" y="315"/>
                  </a:moveTo>
                  <a:cubicBezTo>
                    <a:pt x="716" y="1"/>
                    <a:pt x="258" y="1"/>
                    <a:pt x="115" y="344"/>
                  </a:cubicBezTo>
                  <a:cubicBezTo>
                    <a:pt x="0" y="659"/>
                    <a:pt x="315" y="974"/>
                    <a:pt x="659" y="859"/>
                  </a:cubicBezTo>
                  <a:cubicBezTo>
                    <a:pt x="859" y="773"/>
                    <a:pt x="945" y="516"/>
                    <a:pt x="859" y="3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7772610" y="4299748"/>
              <a:ext cx="91587" cy="97111"/>
            </a:xfrm>
            <a:custGeom>
              <a:avLst/>
              <a:gdLst/>
              <a:ahLst/>
              <a:cxnLst/>
              <a:rect l="l" t="t" r="r" b="b"/>
              <a:pathLst>
                <a:path w="945" h="1002" extrusionOk="0">
                  <a:moveTo>
                    <a:pt x="887" y="344"/>
                  </a:moveTo>
                  <a:cubicBezTo>
                    <a:pt x="744" y="0"/>
                    <a:pt x="286" y="29"/>
                    <a:pt x="143" y="344"/>
                  </a:cubicBezTo>
                  <a:cubicBezTo>
                    <a:pt x="0" y="659"/>
                    <a:pt x="344" y="1002"/>
                    <a:pt x="658" y="859"/>
                  </a:cubicBezTo>
                  <a:cubicBezTo>
                    <a:pt x="859" y="773"/>
                    <a:pt x="945" y="544"/>
                    <a:pt x="887" y="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7803042" y="4177728"/>
              <a:ext cx="94495" cy="97111"/>
            </a:xfrm>
            <a:custGeom>
              <a:avLst/>
              <a:gdLst/>
              <a:ahLst/>
              <a:cxnLst/>
              <a:rect l="l" t="t" r="r" b="b"/>
              <a:pathLst>
                <a:path w="975" h="1002" extrusionOk="0">
                  <a:moveTo>
                    <a:pt x="888" y="344"/>
                  </a:moveTo>
                  <a:cubicBezTo>
                    <a:pt x="745" y="0"/>
                    <a:pt x="287" y="29"/>
                    <a:pt x="144" y="344"/>
                  </a:cubicBezTo>
                  <a:cubicBezTo>
                    <a:pt x="1" y="658"/>
                    <a:pt x="344" y="1002"/>
                    <a:pt x="659" y="859"/>
                  </a:cubicBezTo>
                  <a:cubicBezTo>
                    <a:pt x="860" y="773"/>
                    <a:pt x="974" y="544"/>
                    <a:pt x="888" y="3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7561814" y="4019558"/>
              <a:ext cx="105446" cy="108257"/>
            </a:xfrm>
            <a:custGeom>
              <a:avLst/>
              <a:gdLst/>
              <a:ahLst/>
              <a:cxnLst/>
              <a:rect l="l" t="t" r="r" b="b"/>
              <a:pathLst>
                <a:path w="1088" h="1117" extrusionOk="0">
                  <a:moveTo>
                    <a:pt x="801" y="373"/>
                  </a:moveTo>
                  <a:cubicBezTo>
                    <a:pt x="572" y="1"/>
                    <a:pt x="0" y="258"/>
                    <a:pt x="86" y="688"/>
                  </a:cubicBezTo>
                  <a:cubicBezTo>
                    <a:pt x="200" y="1117"/>
                    <a:pt x="1088" y="745"/>
                    <a:pt x="801" y="3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7445319" y="4302461"/>
              <a:ext cx="443882" cy="349581"/>
            </a:xfrm>
            <a:custGeom>
              <a:avLst/>
              <a:gdLst/>
              <a:ahLst/>
              <a:cxnLst/>
              <a:rect l="l" t="t" r="r" b="b"/>
              <a:pathLst>
                <a:path w="4580" h="3607" extrusionOk="0">
                  <a:moveTo>
                    <a:pt x="0" y="2376"/>
                  </a:moveTo>
                  <a:cubicBezTo>
                    <a:pt x="1488" y="3550"/>
                    <a:pt x="4465" y="3607"/>
                    <a:pt x="4522" y="1890"/>
                  </a:cubicBezTo>
                  <a:cubicBezTo>
                    <a:pt x="4579" y="58"/>
                    <a:pt x="2347" y="1"/>
                    <a:pt x="1832" y="430"/>
                  </a:cubicBezTo>
                  <a:cubicBezTo>
                    <a:pt x="1317" y="860"/>
                    <a:pt x="744" y="2062"/>
                    <a:pt x="0" y="237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7256620" y="3991840"/>
              <a:ext cx="424499" cy="543707"/>
            </a:xfrm>
            <a:custGeom>
              <a:avLst/>
              <a:gdLst/>
              <a:ahLst/>
              <a:cxnLst/>
              <a:rect l="l" t="t" r="r" b="b"/>
              <a:pathLst>
                <a:path w="4380" h="5610" extrusionOk="0">
                  <a:moveTo>
                    <a:pt x="2004" y="5610"/>
                  </a:moveTo>
                  <a:cubicBezTo>
                    <a:pt x="745" y="4122"/>
                    <a:pt x="1" y="2634"/>
                    <a:pt x="631" y="1603"/>
                  </a:cubicBezTo>
                  <a:cubicBezTo>
                    <a:pt x="1260" y="602"/>
                    <a:pt x="3006" y="1"/>
                    <a:pt x="3693" y="1174"/>
                  </a:cubicBezTo>
                  <a:cubicBezTo>
                    <a:pt x="4380" y="2347"/>
                    <a:pt x="3693" y="5352"/>
                    <a:pt x="2004" y="5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7326013" y="4174917"/>
              <a:ext cx="174839" cy="219227"/>
            </a:xfrm>
            <a:custGeom>
              <a:avLst/>
              <a:gdLst/>
              <a:ahLst/>
              <a:cxnLst/>
              <a:rect l="l" t="t" r="r" b="b"/>
              <a:pathLst>
                <a:path w="1804" h="2262" extrusionOk="0">
                  <a:moveTo>
                    <a:pt x="258" y="2261"/>
                  </a:moveTo>
                  <a:cubicBezTo>
                    <a:pt x="0" y="1918"/>
                    <a:pt x="974" y="544"/>
                    <a:pt x="1374" y="287"/>
                  </a:cubicBezTo>
                  <a:cubicBezTo>
                    <a:pt x="1803" y="0"/>
                    <a:pt x="630" y="1431"/>
                    <a:pt x="258" y="2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7489707" y="4449486"/>
              <a:ext cx="335625" cy="205368"/>
            </a:xfrm>
            <a:custGeom>
              <a:avLst/>
              <a:gdLst/>
              <a:ahLst/>
              <a:cxnLst/>
              <a:rect l="l" t="t" r="r" b="b"/>
              <a:pathLst>
                <a:path w="3463" h="2119" extrusionOk="0">
                  <a:moveTo>
                    <a:pt x="0" y="1146"/>
                  </a:moveTo>
                  <a:cubicBezTo>
                    <a:pt x="401" y="1346"/>
                    <a:pt x="1717" y="1231"/>
                    <a:pt x="2576" y="630"/>
                  </a:cubicBezTo>
                  <a:cubicBezTo>
                    <a:pt x="3463" y="1"/>
                    <a:pt x="1803" y="2119"/>
                    <a:pt x="0" y="11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5753329" y="4596510"/>
              <a:ext cx="2263411" cy="368965"/>
            </a:xfrm>
            <a:custGeom>
              <a:avLst/>
              <a:gdLst/>
              <a:ahLst/>
              <a:cxnLst/>
              <a:rect l="l" t="t" r="r" b="b"/>
              <a:pathLst>
                <a:path w="23354" h="3807" extrusionOk="0">
                  <a:moveTo>
                    <a:pt x="659" y="1"/>
                  </a:moveTo>
                  <a:cubicBezTo>
                    <a:pt x="287" y="1"/>
                    <a:pt x="0" y="287"/>
                    <a:pt x="0" y="659"/>
                  </a:cubicBezTo>
                  <a:lnTo>
                    <a:pt x="0" y="3120"/>
                  </a:lnTo>
                  <a:cubicBezTo>
                    <a:pt x="0" y="3492"/>
                    <a:pt x="287" y="3807"/>
                    <a:pt x="659" y="3807"/>
                  </a:cubicBezTo>
                  <a:lnTo>
                    <a:pt x="22667" y="3807"/>
                  </a:lnTo>
                  <a:cubicBezTo>
                    <a:pt x="23039" y="3807"/>
                    <a:pt x="23354" y="3492"/>
                    <a:pt x="23354" y="3120"/>
                  </a:cubicBezTo>
                  <a:lnTo>
                    <a:pt x="23354" y="659"/>
                  </a:lnTo>
                  <a:cubicBezTo>
                    <a:pt x="23354" y="287"/>
                    <a:pt x="23039" y="1"/>
                    <a:pt x="22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6047377" y="4593699"/>
              <a:ext cx="252470" cy="374586"/>
            </a:xfrm>
            <a:custGeom>
              <a:avLst/>
              <a:gdLst/>
              <a:ahLst/>
              <a:cxnLst/>
              <a:rect l="l" t="t" r="r" b="b"/>
              <a:pathLst>
                <a:path w="2605" h="3865" extrusionOk="0">
                  <a:moveTo>
                    <a:pt x="343" y="1"/>
                  </a:moveTo>
                  <a:lnTo>
                    <a:pt x="2290" y="1"/>
                  </a:lnTo>
                  <a:cubicBezTo>
                    <a:pt x="2433" y="1"/>
                    <a:pt x="2576" y="115"/>
                    <a:pt x="2604" y="259"/>
                  </a:cubicBezTo>
                  <a:lnTo>
                    <a:pt x="2604" y="3578"/>
                  </a:lnTo>
                  <a:cubicBezTo>
                    <a:pt x="2576" y="3750"/>
                    <a:pt x="2433" y="3865"/>
                    <a:pt x="2290" y="3836"/>
                  </a:cubicBezTo>
                  <a:lnTo>
                    <a:pt x="343" y="3836"/>
                  </a:lnTo>
                  <a:cubicBezTo>
                    <a:pt x="172" y="3865"/>
                    <a:pt x="29" y="3750"/>
                    <a:pt x="0" y="3578"/>
                  </a:cubicBezTo>
                  <a:lnTo>
                    <a:pt x="0" y="287"/>
                  </a:lnTo>
                  <a:cubicBezTo>
                    <a:pt x="29" y="115"/>
                    <a:pt x="172" y="1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5753329" y="4593699"/>
              <a:ext cx="2241217" cy="441168"/>
            </a:xfrm>
            <a:custGeom>
              <a:avLst/>
              <a:gdLst/>
              <a:ahLst/>
              <a:cxnLst/>
              <a:rect l="l" t="t" r="r" b="b"/>
              <a:pathLst>
                <a:path w="23125" h="4552" extrusionOk="0">
                  <a:moveTo>
                    <a:pt x="22667" y="3836"/>
                  </a:moveTo>
                  <a:lnTo>
                    <a:pt x="659" y="3836"/>
                  </a:lnTo>
                  <a:cubicBezTo>
                    <a:pt x="344" y="3836"/>
                    <a:pt x="86" y="3607"/>
                    <a:pt x="0" y="3321"/>
                  </a:cubicBezTo>
                  <a:cubicBezTo>
                    <a:pt x="8014" y="3321"/>
                    <a:pt x="21780" y="4551"/>
                    <a:pt x="21694" y="688"/>
                  </a:cubicBezTo>
                  <a:cubicBezTo>
                    <a:pt x="21694" y="631"/>
                    <a:pt x="21694" y="602"/>
                    <a:pt x="21694" y="545"/>
                  </a:cubicBezTo>
                  <a:lnTo>
                    <a:pt x="0" y="545"/>
                  </a:lnTo>
                  <a:cubicBezTo>
                    <a:pt x="58" y="230"/>
                    <a:pt x="344" y="1"/>
                    <a:pt x="659" y="1"/>
                  </a:cubicBezTo>
                  <a:lnTo>
                    <a:pt x="22839" y="1"/>
                  </a:lnTo>
                  <a:lnTo>
                    <a:pt x="22867" y="1"/>
                  </a:lnTo>
                  <a:lnTo>
                    <a:pt x="22924" y="1"/>
                  </a:lnTo>
                  <a:lnTo>
                    <a:pt x="22924" y="1"/>
                  </a:lnTo>
                  <a:lnTo>
                    <a:pt x="22924" y="1"/>
                  </a:lnTo>
                  <a:lnTo>
                    <a:pt x="22953" y="1"/>
                  </a:lnTo>
                  <a:lnTo>
                    <a:pt x="22953" y="1"/>
                  </a:lnTo>
                  <a:lnTo>
                    <a:pt x="22982" y="30"/>
                  </a:lnTo>
                  <a:lnTo>
                    <a:pt x="22982" y="30"/>
                  </a:lnTo>
                  <a:lnTo>
                    <a:pt x="23010" y="58"/>
                  </a:lnTo>
                  <a:lnTo>
                    <a:pt x="23010" y="58"/>
                  </a:lnTo>
                  <a:lnTo>
                    <a:pt x="23010" y="58"/>
                  </a:lnTo>
                  <a:lnTo>
                    <a:pt x="23010" y="58"/>
                  </a:lnTo>
                  <a:lnTo>
                    <a:pt x="23039" y="58"/>
                  </a:lnTo>
                  <a:lnTo>
                    <a:pt x="23039" y="58"/>
                  </a:lnTo>
                  <a:lnTo>
                    <a:pt x="23067" y="87"/>
                  </a:lnTo>
                  <a:lnTo>
                    <a:pt x="23067" y="87"/>
                  </a:lnTo>
                  <a:lnTo>
                    <a:pt x="23067" y="87"/>
                  </a:lnTo>
                  <a:lnTo>
                    <a:pt x="23067" y="87"/>
                  </a:lnTo>
                  <a:lnTo>
                    <a:pt x="23067" y="87"/>
                  </a:lnTo>
                  <a:lnTo>
                    <a:pt x="23067" y="87"/>
                  </a:lnTo>
                  <a:lnTo>
                    <a:pt x="23067" y="87"/>
                  </a:lnTo>
                  <a:lnTo>
                    <a:pt x="23067" y="87"/>
                  </a:lnTo>
                  <a:lnTo>
                    <a:pt x="23096" y="115"/>
                  </a:lnTo>
                  <a:lnTo>
                    <a:pt x="23096" y="115"/>
                  </a:lnTo>
                  <a:lnTo>
                    <a:pt x="23096" y="115"/>
                  </a:lnTo>
                  <a:lnTo>
                    <a:pt x="23096" y="115"/>
                  </a:lnTo>
                  <a:lnTo>
                    <a:pt x="23096" y="115"/>
                  </a:lnTo>
                  <a:lnTo>
                    <a:pt x="23096" y="115"/>
                  </a:lnTo>
                  <a:lnTo>
                    <a:pt x="23096" y="115"/>
                  </a:lnTo>
                  <a:lnTo>
                    <a:pt x="23096" y="115"/>
                  </a:lnTo>
                  <a:lnTo>
                    <a:pt x="23125" y="144"/>
                  </a:lnTo>
                  <a:lnTo>
                    <a:pt x="23125" y="144"/>
                  </a:lnTo>
                  <a:lnTo>
                    <a:pt x="23125" y="144"/>
                  </a:lnTo>
                  <a:lnTo>
                    <a:pt x="23125" y="144"/>
                  </a:lnTo>
                  <a:lnTo>
                    <a:pt x="23125" y="144"/>
                  </a:lnTo>
                  <a:lnTo>
                    <a:pt x="23125" y="144"/>
                  </a:lnTo>
                  <a:lnTo>
                    <a:pt x="23125" y="144"/>
                  </a:lnTo>
                  <a:lnTo>
                    <a:pt x="23125" y="144"/>
                  </a:lnTo>
                  <a:lnTo>
                    <a:pt x="23125" y="144"/>
                  </a:lnTo>
                  <a:lnTo>
                    <a:pt x="23125" y="144"/>
                  </a:lnTo>
                  <a:lnTo>
                    <a:pt x="23125" y="173"/>
                  </a:lnTo>
                  <a:lnTo>
                    <a:pt x="23125" y="173"/>
                  </a:lnTo>
                  <a:lnTo>
                    <a:pt x="23125" y="173"/>
                  </a:lnTo>
                  <a:lnTo>
                    <a:pt x="23125" y="173"/>
                  </a:lnTo>
                  <a:lnTo>
                    <a:pt x="23125" y="173"/>
                  </a:lnTo>
                  <a:lnTo>
                    <a:pt x="23125" y="173"/>
                  </a:lnTo>
                  <a:lnTo>
                    <a:pt x="23125" y="173"/>
                  </a:lnTo>
                  <a:lnTo>
                    <a:pt x="23125" y="201"/>
                  </a:lnTo>
                  <a:cubicBezTo>
                    <a:pt x="23125" y="201"/>
                    <a:pt x="23125" y="230"/>
                    <a:pt x="23125" y="230"/>
                  </a:cubicBezTo>
                  <a:lnTo>
                    <a:pt x="23125" y="230"/>
                  </a:lnTo>
                  <a:lnTo>
                    <a:pt x="23125" y="230"/>
                  </a:lnTo>
                  <a:cubicBezTo>
                    <a:pt x="23125" y="287"/>
                    <a:pt x="23125" y="344"/>
                    <a:pt x="23125" y="373"/>
                  </a:cubicBezTo>
                  <a:lnTo>
                    <a:pt x="23125" y="2863"/>
                  </a:lnTo>
                  <a:cubicBezTo>
                    <a:pt x="23125" y="2892"/>
                    <a:pt x="23125" y="2949"/>
                    <a:pt x="23125" y="3006"/>
                  </a:cubicBezTo>
                  <a:lnTo>
                    <a:pt x="23125" y="3006"/>
                  </a:lnTo>
                  <a:lnTo>
                    <a:pt x="23125" y="3063"/>
                  </a:lnTo>
                  <a:lnTo>
                    <a:pt x="23125" y="3063"/>
                  </a:lnTo>
                  <a:lnTo>
                    <a:pt x="23125" y="3063"/>
                  </a:lnTo>
                  <a:lnTo>
                    <a:pt x="23125" y="3063"/>
                  </a:lnTo>
                  <a:lnTo>
                    <a:pt x="23125" y="3063"/>
                  </a:lnTo>
                  <a:lnTo>
                    <a:pt x="23125" y="3063"/>
                  </a:lnTo>
                  <a:lnTo>
                    <a:pt x="23125" y="3063"/>
                  </a:lnTo>
                  <a:lnTo>
                    <a:pt x="23125" y="3092"/>
                  </a:lnTo>
                  <a:lnTo>
                    <a:pt x="23125" y="3092"/>
                  </a:lnTo>
                  <a:lnTo>
                    <a:pt x="23125" y="3092"/>
                  </a:lnTo>
                  <a:lnTo>
                    <a:pt x="23125" y="3092"/>
                  </a:lnTo>
                  <a:lnTo>
                    <a:pt x="23125" y="3092"/>
                  </a:lnTo>
                  <a:lnTo>
                    <a:pt x="23125" y="3092"/>
                  </a:lnTo>
                  <a:lnTo>
                    <a:pt x="23125" y="3092"/>
                  </a:lnTo>
                  <a:lnTo>
                    <a:pt x="23125" y="3092"/>
                  </a:lnTo>
                  <a:lnTo>
                    <a:pt x="23125" y="3092"/>
                  </a:lnTo>
                  <a:lnTo>
                    <a:pt x="23125" y="3092"/>
                  </a:lnTo>
                  <a:cubicBezTo>
                    <a:pt x="23125" y="3092"/>
                    <a:pt x="23096" y="3120"/>
                    <a:pt x="23096" y="3120"/>
                  </a:cubicBezTo>
                  <a:lnTo>
                    <a:pt x="23096" y="3120"/>
                  </a:lnTo>
                  <a:lnTo>
                    <a:pt x="23096" y="3120"/>
                  </a:lnTo>
                  <a:lnTo>
                    <a:pt x="23096" y="3120"/>
                  </a:lnTo>
                  <a:lnTo>
                    <a:pt x="23096" y="3149"/>
                  </a:lnTo>
                  <a:lnTo>
                    <a:pt x="23096" y="3149"/>
                  </a:lnTo>
                  <a:lnTo>
                    <a:pt x="23067" y="3178"/>
                  </a:lnTo>
                  <a:lnTo>
                    <a:pt x="23067" y="3178"/>
                  </a:lnTo>
                  <a:lnTo>
                    <a:pt x="23067" y="3178"/>
                  </a:lnTo>
                  <a:lnTo>
                    <a:pt x="23067" y="3178"/>
                  </a:lnTo>
                  <a:lnTo>
                    <a:pt x="23067" y="3178"/>
                  </a:lnTo>
                  <a:lnTo>
                    <a:pt x="23067" y="3178"/>
                  </a:lnTo>
                  <a:lnTo>
                    <a:pt x="23067" y="3178"/>
                  </a:lnTo>
                  <a:lnTo>
                    <a:pt x="23067" y="3178"/>
                  </a:lnTo>
                  <a:lnTo>
                    <a:pt x="23039" y="3206"/>
                  </a:lnTo>
                  <a:lnTo>
                    <a:pt x="23039" y="3206"/>
                  </a:lnTo>
                  <a:lnTo>
                    <a:pt x="23010" y="3206"/>
                  </a:lnTo>
                  <a:lnTo>
                    <a:pt x="23010" y="3206"/>
                  </a:lnTo>
                  <a:lnTo>
                    <a:pt x="23010" y="3206"/>
                  </a:lnTo>
                  <a:lnTo>
                    <a:pt x="23010" y="3206"/>
                  </a:lnTo>
                  <a:lnTo>
                    <a:pt x="22953" y="3264"/>
                  </a:lnTo>
                  <a:lnTo>
                    <a:pt x="22953" y="3264"/>
                  </a:lnTo>
                  <a:lnTo>
                    <a:pt x="22924" y="3264"/>
                  </a:lnTo>
                  <a:lnTo>
                    <a:pt x="22924" y="3264"/>
                  </a:lnTo>
                  <a:lnTo>
                    <a:pt x="22924" y="3264"/>
                  </a:lnTo>
                  <a:lnTo>
                    <a:pt x="22867" y="3264"/>
                  </a:lnTo>
                  <a:lnTo>
                    <a:pt x="22839" y="3264"/>
                  </a:lnTo>
                  <a:lnTo>
                    <a:pt x="22638" y="32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6862843" y="4516068"/>
              <a:ext cx="876522" cy="571522"/>
            </a:xfrm>
            <a:custGeom>
              <a:avLst/>
              <a:gdLst/>
              <a:ahLst/>
              <a:cxnLst/>
              <a:rect l="l" t="t" r="r" b="b"/>
              <a:pathLst>
                <a:path w="9044" h="5897" extrusionOk="0">
                  <a:moveTo>
                    <a:pt x="200" y="58"/>
                  </a:moveTo>
                  <a:cubicBezTo>
                    <a:pt x="86" y="58"/>
                    <a:pt x="0" y="630"/>
                    <a:pt x="115" y="630"/>
                  </a:cubicBezTo>
                  <a:cubicBezTo>
                    <a:pt x="887" y="573"/>
                    <a:pt x="944" y="516"/>
                    <a:pt x="1717" y="745"/>
                  </a:cubicBezTo>
                  <a:cubicBezTo>
                    <a:pt x="2204" y="3893"/>
                    <a:pt x="7069" y="4551"/>
                    <a:pt x="8242" y="5467"/>
                  </a:cubicBezTo>
                  <a:cubicBezTo>
                    <a:pt x="8700" y="5839"/>
                    <a:pt x="9044" y="5896"/>
                    <a:pt x="8815" y="5381"/>
                  </a:cubicBezTo>
                  <a:cubicBezTo>
                    <a:pt x="8099" y="3635"/>
                    <a:pt x="7183" y="2176"/>
                    <a:pt x="5438" y="1489"/>
                  </a:cubicBezTo>
                  <a:cubicBezTo>
                    <a:pt x="4980" y="1288"/>
                    <a:pt x="4493" y="1174"/>
                    <a:pt x="4007" y="1203"/>
                  </a:cubicBezTo>
                  <a:cubicBezTo>
                    <a:pt x="3120" y="859"/>
                    <a:pt x="1088" y="1"/>
                    <a:pt x="200" y="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6998722" y="4491160"/>
              <a:ext cx="771173" cy="515989"/>
            </a:xfrm>
            <a:custGeom>
              <a:avLst/>
              <a:gdLst/>
              <a:ahLst/>
              <a:cxnLst/>
              <a:rect l="l" t="t" r="r" b="b"/>
              <a:pathLst>
                <a:path w="7957" h="5324" extrusionOk="0">
                  <a:moveTo>
                    <a:pt x="315" y="601"/>
                  </a:moveTo>
                  <a:cubicBezTo>
                    <a:pt x="0" y="3263"/>
                    <a:pt x="5467" y="4207"/>
                    <a:pt x="7527" y="5152"/>
                  </a:cubicBezTo>
                  <a:cubicBezTo>
                    <a:pt x="7928" y="5323"/>
                    <a:pt x="7957" y="5180"/>
                    <a:pt x="7728" y="4808"/>
                  </a:cubicBezTo>
                  <a:cubicBezTo>
                    <a:pt x="6125" y="2232"/>
                    <a:pt x="2061" y="0"/>
                    <a:pt x="315" y="6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6823979" y="4499398"/>
              <a:ext cx="646343" cy="269140"/>
            </a:xfrm>
            <a:custGeom>
              <a:avLst/>
              <a:gdLst/>
              <a:ahLst/>
              <a:cxnLst/>
              <a:rect l="l" t="t" r="r" b="b"/>
              <a:pathLst>
                <a:path w="6669" h="2777" extrusionOk="0">
                  <a:moveTo>
                    <a:pt x="115" y="258"/>
                  </a:moveTo>
                  <a:cubicBezTo>
                    <a:pt x="0" y="287"/>
                    <a:pt x="115" y="831"/>
                    <a:pt x="258" y="831"/>
                  </a:cubicBezTo>
                  <a:cubicBezTo>
                    <a:pt x="1975" y="573"/>
                    <a:pt x="4894" y="1718"/>
                    <a:pt x="6297" y="2634"/>
                  </a:cubicBezTo>
                  <a:cubicBezTo>
                    <a:pt x="6526" y="2777"/>
                    <a:pt x="6669" y="2634"/>
                    <a:pt x="6354" y="2434"/>
                  </a:cubicBezTo>
                  <a:cubicBezTo>
                    <a:pt x="4894" y="1489"/>
                    <a:pt x="1889" y="1"/>
                    <a:pt x="115" y="25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43"/>
          <p:cNvSpPr txBox="1">
            <a:spLocks noGrp="1"/>
          </p:cNvSpPr>
          <p:nvPr>
            <p:ph type="subTitle" idx="4294967295"/>
          </p:nvPr>
        </p:nvSpPr>
        <p:spPr>
          <a:xfrm>
            <a:off x="2033588" y="3667125"/>
            <a:ext cx="3543300" cy="12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sng">
                <a:solidFill>
                  <a:srgbClr val="000000"/>
                </a:solidFill>
              </a:rPr>
              <a:t>Areas to Renovate (to increase capacity)</a:t>
            </a:r>
            <a:endParaRPr sz="1200" b="1" i="1" u="sng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Critical Care Intensive Treatment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Critical Care Area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Consultation Room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921" name="Google Shape;92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38" y="104775"/>
            <a:ext cx="8808526" cy="3434604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43"/>
          <p:cNvSpPr txBox="1">
            <a:spLocks noGrp="1"/>
          </p:cNvSpPr>
          <p:nvPr>
            <p:ph type="subTitle" idx="4294967295"/>
          </p:nvPr>
        </p:nvSpPr>
        <p:spPr>
          <a:xfrm>
            <a:off x="6729413" y="3667125"/>
            <a:ext cx="2171700" cy="12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sng">
                <a:solidFill>
                  <a:srgbClr val="000000"/>
                </a:solidFill>
              </a:rPr>
              <a:t>When to Renovate</a:t>
            </a:r>
            <a:endParaRPr sz="1200" b="1" i="1" u="sng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Low P1 patient load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Low P2, P3 and P4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lang="en" sz="1200">
                <a:solidFill>
                  <a:srgbClr val="000000"/>
                </a:solidFill>
              </a:rPr>
              <a:t>Low P3 and P4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923" name="Google Shape;923;p43"/>
          <p:cNvCxnSpPr>
            <a:stCxn id="920" idx="3"/>
            <a:endCxn id="922" idx="1"/>
          </p:cNvCxnSpPr>
          <p:nvPr/>
        </p:nvCxnSpPr>
        <p:spPr>
          <a:xfrm>
            <a:off x="5576888" y="4286175"/>
            <a:ext cx="1152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24" name="Google Shape;92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050" y="3616587"/>
            <a:ext cx="1404735" cy="1339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on Reducing Interruption</a:t>
            </a:r>
            <a:endParaRPr/>
          </a:p>
        </p:txBody>
      </p:sp>
      <p:graphicFrame>
        <p:nvGraphicFramePr>
          <p:cNvPr id="930" name="Google Shape;930;p44"/>
          <p:cNvGraphicFramePr/>
          <p:nvPr/>
        </p:nvGraphicFramePr>
        <p:xfrm>
          <a:off x="2147925" y="1193025"/>
          <a:ext cx="6024525" cy="2026830"/>
        </p:xfrm>
        <a:graphic>
          <a:graphicData uri="http://schemas.openxmlformats.org/drawingml/2006/table">
            <a:tbl>
              <a:tblPr>
                <a:noFill/>
                <a:tableStyleId>{C6C9E3F0-49B6-43A1-A69E-08CD4A28808B}</a:tableStyleId>
              </a:tblPr>
              <a:tblGrid>
                <a:gridCol w="200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When to Renovate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Remarks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Critical Care Intensive Treatment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Wednesday, Saturday, Sunday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Low P1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Critical Care Area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Tuesday, Wednesday, Sunday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Low P2, P3 and P4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Consultation Room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Tuesday, Wednesday, Sunday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Low P3 and P4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31" name="Google Shape;931;p44"/>
          <p:cNvPicPr preferRelativeResize="0"/>
          <p:nvPr/>
        </p:nvPicPr>
        <p:blipFill rotWithShape="1">
          <a:blip r:embed="rId3">
            <a:alphaModFix/>
          </a:blip>
          <a:srcRect b="1215"/>
          <a:stretch/>
        </p:blipFill>
        <p:spPr>
          <a:xfrm>
            <a:off x="298298" y="1193013"/>
            <a:ext cx="1638025" cy="27574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5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you.</a:t>
            </a:r>
            <a:endParaRPr sz="4800"/>
          </a:p>
        </p:txBody>
      </p:sp>
      <p:grpSp>
        <p:nvGrpSpPr>
          <p:cNvPr id="937" name="Google Shape;937;p45"/>
          <p:cNvGrpSpPr/>
          <p:nvPr/>
        </p:nvGrpSpPr>
        <p:grpSpPr>
          <a:xfrm>
            <a:off x="5305424" y="1487383"/>
            <a:ext cx="1433949" cy="3117068"/>
            <a:chOff x="4943474" y="1487383"/>
            <a:chExt cx="1433949" cy="3117068"/>
          </a:xfrm>
        </p:grpSpPr>
        <p:sp>
          <p:nvSpPr>
            <p:cNvPr id="938" name="Google Shape;938;p45"/>
            <p:cNvSpPr/>
            <p:nvPr/>
          </p:nvSpPr>
          <p:spPr>
            <a:xfrm>
              <a:off x="5929959" y="4223854"/>
              <a:ext cx="447190" cy="380597"/>
            </a:xfrm>
            <a:custGeom>
              <a:avLst/>
              <a:gdLst/>
              <a:ahLst/>
              <a:cxnLst/>
              <a:rect l="l" t="t" r="r" b="b"/>
              <a:pathLst>
                <a:path w="6546" h="5571" extrusionOk="0">
                  <a:moveTo>
                    <a:pt x="0" y="1"/>
                  </a:moveTo>
                  <a:lnTo>
                    <a:pt x="1114" y="4072"/>
                  </a:lnTo>
                  <a:lnTo>
                    <a:pt x="1241" y="4491"/>
                  </a:lnTo>
                  <a:cubicBezTo>
                    <a:pt x="1351" y="4948"/>
                    <a:pt x="1771" y="5276"/>
                    <a:pt x="2245" y="5313"/>
                  </a:cubicBezTo>
                  <a:lnTo>
                    <a:pt x="5933" y="5568"/>
                  </a:lnTo>
                  <a:cubicBezTo>
                    <a:pt x="5949" y="5570"/>
                    <a:pt x="5964" y="5571"/>
                    <a:pt x="5979" y="5571"/>
                  </a:cubicBezTo>
                  <a:cubicBezTo>
                    <a:pt x="6319" y="5571"/>
                    <a:pt x="6546" y="5189"/>
                    <a:pt x="6371" y="4875"/>
                  </a:cubicBezTo>
                  <a:cubicBezTo>
                    <a:pt x="6243" y="4692"/>
                    <a:pt x="5002" y="4181"/>
                    <a:pt x="4363" y="3871"/>
                  </a:cubicBezTo>
                  <a:cubicBezTo>
                    <a:pt x="4235" y="3816"/>
                    <a:pt x="4107" y="3743"/>
                    <a:pt x="3998" y="3633"/>
                  </a:cubicBezTo>
                  <a:cubicBezTo>
                    <a:pt x="3998" y="3615"/>
                    <a:pt x="3961" y="3506"/>
                    <a:pt x="3943" y="3360"/>
                  </a:cubicBezTo>
                  <a:cubicBezTo>
                    <a:pt x="3815" y="2666"/>
                    <a:pt x="3523" y="950"/>
                    <a:pt x="3523" y="95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6005994" y="4452099"/>
              <a:ext cx="371429" cy="152280"/>
            </a:xfrm>
            <a:custGeom>
              <a:avLst/>
              <a:gdLst/>
              <a:ahLst/>
              <a:cxnLst/>
              <a:rect l="l" t="t" r="r" b="b"/>
              <a:pathLst>
                <a:path w="5437" h="2229" extrusionOk="0">
                  <a:moveTo>
                    <a:pt x="2830" y="0"/>
                  </a:moveTo>
                  <a:cubicBezTo>
                    <a:pt x="2757" y="19"/>
                    <a:pt x="2702" y="19"/>
                    <a:pt x="2648" y="55"/>
                  </a:cubicBezTo>
                  <a:cubicBezTo>
                    <a:pt x="2374" y="183"/>
                    <a:pt x="2136" y="877"/>
                    <a:pt x="2136" y="877"/>
                  </a:cubicBezTo>
                  <a:lnTo>
                    <a:pt x="1" y="712"/>
                  </a:lnTo>
                  <a:lnTo>
                    <a:pt x="1" y="712"/>
                  </a:lnTo>
                  <a:lnTo>
                    <a:pt x="128" y="1132"/>
                  </a:lnTo>
                  <a:cubicBezTo>
                    <a:pt x="238" y="1589"/>
                    <a:pt x="658" y="1917"/>
                    <a:pt x="1132" y="1954"/>
                  </a:cubicBezTo>
                  <a:lnTo>
                    <a:pt x="4820" y="2227"/>
                  </a:lnTo>
                  <a:cubicBezTo>
                    <a:pt x="4828" y="2228"/>
                    <a:pt x="4837" y="2228"/>
                    <a:pt x="4845" y="2228"/>
                  </a:cubicBezTo>
                  <a:cubicBezTo>
                    <a:pt x="5197" y="2228"/>
                    <a:pt x="5436" y="1855"/>
                    <a:pt x="5258" y="1534"/>
                  </a:cubicBezTo>
                  <a:cubicBezTo>
                    <a:pt x="5130" y="1351"/>
                    <a:pt x="3889" y="840"/>
                    <a:pt x="3250" y="511"/>
                  </a:cubicBezTo>
                  <a:cubicBezTo>
                    <a:pt x="3250" y="511"/>
                    <a:pt x="3159" y="347"/>
                    <a:pt x="3104" y="219"/>
                  </a:cubicBezTo>
                  <a:cubicBezTo>
                    <a:pt x="3067" y="92"/>
                    <a:pt x="2958" y="19"/>
                    <a:pt x="28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4943474" y="4038035"/>
              <a:ext cx="295599" cy="566147"/>
            </a:xfrm>
            <a:custGeom>
              <a:avLst/>
              <a:gdLst/>
              <a:ahLst/>
              <a:cxnLst/>
              <a:rect l="l" t="t" r="r" b="b"/>
              <a:pathLst>
                <a:path w="4327" h="8287" extrusionOk="0">
                  <a:moveTo>
                    <a:pt x="2446" y="1"/>
                  </a:moveTo>
                  <a:lnTo>
                    <a:pt x="438" y="3706"/>
                  </a:lnTo>
                  <a:lnTo>
                    <a:pt x="219" y="4090"/>
                  </a:lnTo>
                  <a:cubicBezTo>
                    <a:pt x="0" y="4510"/>
                    <a:pt x="55" y="5021"/>
                    <a:pt x="384" y="5368"/>
                  </a:cubicBezTo>
                  <a:lnTo>
                    <a:pt x="2866" y="8124"/>
                  </a:lnTo>
                  <a:cubicBezTo>
                    <a:pt x="2957" y="8236"/>
                    <a:pt x="3080" y="8286"/>
                    <a:pt x="3202" y="8286"/>
                  </a:cubicBezTo>
                  <a:cubicBezTo>
                    <a:pt x="3400" y="8286"/>
                    <a:pt x="3595" y="8156"/>
                    <a:pt x="3651" y="7942"/>
                  </a:cubicBezTo>
                  <a:cubicBezTo>
                    <a:pt x="3688" y="7704"/>
                    <a:pt x="3158" y="6481"/>
                    <a:pt x="2921" y="5824"/>
                  </a:cubicBezTo>
                  <a:cubicBezTo>
                    <a:pt x="2848" y="5678"/>
                    <a:pt x="2812" y="5532"/>
                    <a:pt x="2793" y="5386"/>
                  </a:cubicBezTo>
                  <a:cubicBezTo>
                    <a:pt x="2812" y="5368"/>
                    <a:pt x="2866" y="5276"/>
                    <a:pt x="2958" y="5149"/>
                  </a:cubicBezTo>
                  <a:cubicBezTo>
                    <a:pt x="3341" y="4564"/>
                    <a:pt x="4327" y="3122"/>
                    <a:pt x="4327" y="3122"/>
                  </a:cubicBezTo>
                  <a:lnTo>
                    <a:pt x="2446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4943474" y="4291214"/>
              <a:ext cx="251946" cy="312962"/>
            </a:xfrm>
            <a:custGeom>
              <a:avLst/>
              <a:gdLst/>
              <a:ahLst/>
              <a:cxnLst/>
              <a:rect l="l" t="t" r="r" b="b"/>
              <a:pathLst>
                <a:path w="3688" h="4581" extrusionOk="0">
                  <a:moveTo>
                    <a:pt x="438" y="0"/>
                  </a:moveTo>
                  <a:lnTo>
                    <a:pt x="219" y="384"/>
                  </a:lnTo>
                  <a:cubicBezTo>
                    <a:pt x="0" y="804"/>
                    <a:pt x="55" y="1315"/>
                    <a:pt x="384" y="1662"/>
                  </a:cubicBezTo>
                  <a:lnTo>
                    <a:pt x="2866" y="4418"/>
                  </a:lnTo>
                  <a:cubicBezTo>
                    <a:pt x="2957" y="4530"/>
                    <a:pt x="3080" y="4580"/>
                    <a:pt x="3202" y="4580"/>
                  </a:cubicBezTo>
                  <a:cubicBezTo>
                    <a:pt x="3400" y="4580"/>
                    <a:pt x="3595" y="4450"/>
                    <a:pt x="3651" y="4236"/>
                  </a:cubicBezTo>
                  <a:cubicBezTo>
                    <a:pt x="3688" y="3998"/>
                    <a:pt x="3158" y="2775"/>
                    <a:pt x="2921" y="2118"/>
                  </a:cubicBezTo>
                  <a:cubicBezTo>
                    <a:pt x="2921" y="2118"/>
                    <a:pt x="2958" y="1917"/>
                    <a:pt x="3012" y="1789"/>
                  </a:cubicBezTo>
                  <a:cubicBezTo>
                    <a:pt x="3067" y="1680"/>
                    <a:pt x="3049" y="1534"/>
                    <a:pt x="2958" y="1443"/>
                  </a:cubicBezTo>
                  <a:cubicBezTo>
                    <a:pt x="2903" y="1406"/>
                    <a:pt x="2848" y="1370"/>
                    <a:pt x="2793" y="1351"/>
                  </a:cubicBezTo>
                  <a:cubicBezTo>
                    <a:pt x="2758" y="1340"/>
                    <a:pt x="2717" y="1335"/>
                    <a:pt x="2673" y="1335"/>
                  </a:cubicBezTo>
                  <a:cubicBezTo>
                    <a:pt x="2355" y="1335"/>
                    <a:pt x="1862" y="1589"/>
                    <a:pt x="1862" y="1589"/>
                  </a:cubicBezTo>
                  <a:lnTo>
                    <a:pt x="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5447305" y="2580168"/>
              <a:ext cx="723388" cy="1707391"/>
            </a:xfrm>
            <a:custGeom>
              <a:avLst/>
              <a:gdLst/>
              <a:ahLst/>
              <a:cxnLst/>
              <a:rect l="l" t="t" r="r" b="b"/>
              <a:pathLst>
                <a:path w="10589" h="24992" extrusionOk="0">
                  <a:moveTo>
                    <a:pt x="274" y="0"/>
                  </a:moveTo>
                  <a:cubicBezTo>
                    <a:pt x="274" y="0"/>
                    <a:pt x="92" y="822"/>
                    <a:pt x="55" y="3268"/>
                  </a:cubicBezTo>
                  <a:cubicBezTo>
                    <a:pt x="0" y="5733"/>
                    <a:pt x="2447" y="11885"/>
                    <a:pt x="3451" y="14769"/>
                  </a:cubicBezTo>
                  <a:cubicBezTo>
                    <a:pt x="4436" y="17635"/>
                    <a:pt x="6499" y="24718"/>
                    <a:pt x="6499" y="24718"/>
                  </a:cubicBezTo>
                  <a:lnTo>
                    <a:pt x="10588" y="24992"/>
                  </a:lnTo>
                  <a:cubicBezTo>
                    <a:pt x="10588" y="24992"/>
                    <a:pt x="9383" y="16777"/>
                    <a:pt x="8799" y="13035"/>
                  </a:cubicBezTo>
                  <a:cubicBezTo>
                    <a:pt x="8215" y="9311"/>
                    <a:pt x="6499" y="1716"/>
                    <a:pt x="6499" y="1716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5002090" y="2542048"/>
              <a:ext cx="657259" cy="1720576"/>
            </a:xfrm>
            <a:custGeom>
              <a:avLst/>
              <a:gdLst/>
              <a:ahLst/>
              <a:cxnLst/>
              <a:rect l="l" t="t" r="r" b="b"/>
              <a:pathLst>
                <a:path w="9621" h="25185" extrusionOk="0">
                  <a:moveTo>
                    <a:pt x="7497" y="0"/>
                  </a:moveTo>
                  <a:cubicBezTo>
                    <a:pt x="6915" y="0"/>
                    <a:pt x="5827" y="366"/>
                    <a:pt x="5276" y="1599"/>
                  </a:cubicBezTo>
                  <a:cubicBezTo>
                    <a:pt x="4491" y="3333"/>
                    <a:pt x="3779" y="11658"/>
                    <a:pt x="3213" y="14761"/>
                  </a:cubicBezTo>
                  <a:cubicBezTo>
                    <a:pt x="2647" y="17864"/>
                    <a:pt x="0" y="23122"/>
                    <a:pt x="0" y="23122"/>
                  </a:cubicBezTo>
                  <a:lnTo>
                    <a:pt x="3377" y="25185"/>
                  </a:lnTo>
                  <a:cubicBezTo>
                    <a:pt x="3377" y="25185"/>
                    <a:pt x="7065" y="19672"/>
                    <a:pt x="7868" y="17390"/>
                  </a:cubicBezTo>
                  <a:cubicBezTo>
                    <a:pt x="8525" y="15546"/>
                    <a:pt x="9438" y="11347"/>
                    <a:pt x="9438" y="11347"/>
                  </a:cubicBezTo>
                  <a:cubicBezTo>
                    <a:pt x="9438" y="11347"/>
                    <a:pt x="9621" y="7240"/>
                    <a:pt x="9584" y="6053"/>
                  </a:cubicBezTo>
                  <a:cubicBezTo>
                    <a:pt x="9529" y="4848"/>
                    <a:pt x="7941" y="431"/>
                    <a:pt x="7886" y="139"/>
                  </a:cubicBezTo>
                  <a:cubicBezTo>
                    <a:pt x="7876" y="56"/>
                    <a:pt x="7726" y="0"/>
                    <a:pt x="74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5362525" y="1568747"/>
              <a:ext cx="164639" cy="164713"/>
            </a:xfrm>
            <a:custGeom>
              <a:avLst/>
              <a:gdLst/>
              <a:ahLst/>
              <a:cxnLst/>
              <a:rect l="l" t="t" r="r" b="b"/>
              <a:pathLst>
                <a:path w="2410" h="2411" extrusionOk="0">
                  <a:moveTo>
                    <a:pt x="1205" y="1"/>
                  </a:moveTo>
                  <a:cubicBezTo>
                    <a:pt x="529" y="1"/>
                    <a:pt x="0" y="548"/>
                    <a:pt x="0" y="1205"/>
                  </a:cubicBezTo>
                  <a:cubicBezTo>
                    <a:pt x="0" y="1863"/>
                    <a:pt x="529" y="2410"/>
                    <a:pt x="1205" y="2410"/>
                  </a:cubicBezTo>
                  <a:cubicBezTo>
                    <a:pt x="1862" y="2410"/>
                    <a:pt x="2410" y="1863"/>
                    <a:pt x="2410" y="1205"/>
                  </a:cubicBezTo>
                  <a:cubicBezTo>
                    <a:pt x="2410" y="548"/>
                    <a:pt x="1862" y="1"/>
                    <a:pt x="1205" y="1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5462267" y="1548799"/>
              <a:ext cx="329278" cy="359077"/>
            </a:xfrm>
            <a:custGeom>
              <a:avLst/>
              <a:gdLst/>
              <a:ahLst/>
              <a:cxnLst/>
              <a:rect l="l" t="t" r="r" b="b"/>
              <a:pathLst>
                <a:path w="4820" h="5256" extrusionOk="0">
                  <a:moveTo>
                    <a:pt x="2880" y="0"/>
                  </a:moveTo>
                  <a:cubicBezTo>
                    <a:pt x="2400" y="0"/>
                    <a:pt x="1909" y="82"/>
                    <a:pt x="1461" y="128"/>
                  </a:cubicBezTo>
                  <a:cubicBezTo>
                    <a:pt x="749" y="201"/>
                    <a:pt x="183" y="1205"/>
                    <a:pt x="73" y="1863"/>
                  </a:cubicBezTo>
                  <a:cubicBezTo>
                    <a:pt x="0" y="2538"/>
                    <a:pt x="110" y="3232"/>
                    <a:pt x="420" y="3852"/>
                  </a:cubicBezTo>
                  <a:cubicBezTo>
                    <a:pt x="603" y="4181"/>
                    <a:pt x="804" y="4491"/>
                    <a:pt x="1041" y="4802"/>
                  </a:cubicBezTo>
                  <a:cubicBezTo>
                    <a:pt x="1150" y="4966"/>
                    <a:pt x="1315" y="5112"/>
                    <a:pt x="1479" y="5221"/>
                  </a:cubicBezTo>
                  <a:cubicBezTo>
                    <a:pt x="1519" y="5246"/>
                    <a:pt x="1560" y="5256"/>
                    <a:pt x="1601" y="5256"/>
                  </a:cubicBezTo>
                  <a:cubicBezTo>
                    <a:pt x="1843" y="5256"/>
                    <a:pt x="2103" y="4903"/>
                    <a:pt x="2337" y="4856"/>
                  </a:cubicBezTo>
                  <a:cubicBezTo>
                    <a:pt x="2684" y="4783"/>
                    <a:pt x="3140" y="4838"/>
                    <a:pt x="3396" y="4583"/>
                  </a:cubicBezTo>
                  <a:cubicBezTo>
                    <a:pt x="4181" y="3816"/>
                    <a:pt x="4710" y="3067"/>
                    <a:pt x="4765" y="1753"/>
                  </a:cubicBezTo>
                  <a:cubicBezTo>
                    <a:pt x="4820" y="840"/>
                    <a:pt x="4400" y="311"/>
                    <a:pt x="3706" y="110"/>
                  </a:cubicBezTo>
                  <a:cubicBezTo>
                    <a:pt x="3442" y="29"/>
                    <a:pt x="3163" y="0"/>
                    <a:pt x="2880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5543290" y="1799451"/>
              <a:ext cx="138543" cy="200853"/>
            </a:xfrm>
            <a:custGeom>
              <a:avLst/>
              <a:gdLst/>
              <a:ahLst/>
              <a:cxnLst/>
              <a:rect l="l" t="t" r="r" b="b"/>
              <a:pathLst>
                <a:path w="2028" h="2940" extrusionOk="0">
                  <a:moveTo>
                    <a:pt x="92" y="1"/>
                  </a:moveTo>
                  <a:lnTo>
                    <a:pt x="1" y="2867"/>
                  </a:lnTo>
                  <a:lnTo>
                    <a:pt x="1918" y="2940"/>
                  </a:lnTo>
                  <a:lnTo>
                    <a:pt x="2027" y="74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5559549" y="1799451"/>
              <a:ext cx="122284" cy="174688"/>
            </a:xfrm>
            <a:custGeom>
              <a:avLst/>
              <a:gdLst/>
              <a:ahLst/>
              <a:cxnLst/>
              <a:rect l="l" t="t" r="r" b="b"/>
              <a:pathLst>
                <a:path w="1790" h="2557" extrusionOk="0">
                  <a:moveTo>
                    <a:pt x="19" y="1"/>
                  </a:moveTo>
                  <a:lnTo>
                    <a:pt x="19" y="1"/>
                  </a:lnTo>
                  <a:cubicBezTo>
                    <a:pt x="0" y="548"/>
                    <a:pt x="110" y="1096"/>
                    <a:pt x="347" y="1589"/>
                  </a:cubicBezTo>
                  <a:cubicBezTo>
                    <a:pt x="639" y="2082"/>
                    <a:pt x="1132" y="2429"/>
                    <a:pt x="1716" y="2557"/>
                  </a:cubicBezTo>
                  <a:lnTo>
                    <a:pt x="1789" y="74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5464726" y="1706609"/>
              <a:ext cx="102336" cy="150503"/>
            </a:xfrm>
            <a:custGeom>
              <a:avLst/>
              <a:gdLst/>
              <a:ahLst/>
              <a:cxnLst/>
              <a:rect l="l" t="t" r="r" b="b"/>
              <a:pathLst>
                <a:path w="1498" h="2203" extrusionOk="0">
                  <a:moveTo>
                    <a:pt x="727" y="0"/>
                  </a:moveTo>
                  <a:cubicBezTo>
                    <a:pt x="343" y="0"/>
                    <a:pt x="54" y="529"/>
                    <a:pt x="37" y="885"/>
                  </a:cubicBezTo>
                  <a:cubicBezTo>
                    <a:pt x="1" y="1378"/>
                    <a:pt x="256" y="1853"/>
                    <a:pt x="676" y="2127"/>
                  </a:cubicBezTo>
                  <a:cubicBezTo>
                    <a:pt x="785" y="2179"/>
                    <a:pt x="882" y="2203"/>
                    <a:pt x="967" y="2203"/>
                  </a:cubicBezTo>
                  <a:cubicBezTo>
                    <a:pt x="1326" y="2203"/>
                    <a:pt x="1483" y="1787"/>
                    <a:pt x="1498" y="1360"/>
                  </a:cubicBezTo>
                  <a:cubicBezTo>
                    <a:pt x="1498" y="940"/>
                    <a:pt x="1352" y="191"/>
                    <a:pt x="877" y="27"/>
                  </a:cubicBezTo>
                  <a:cubicBezTo>
                    <a:pt x="826" y="9"/>
                    <a:pt x="775" y="0"/>
                    <a:pt x="727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5522112" y="1572163"/>
              <a:ext cx="263218" cy="354568"/>
            </a:xfrm>
            <a:custGeom>
              <a:avLst/>
              <a:gdLst/>
              <a:ahLst/>
              <a:cxnLst/>
              <a:rect l="l" t="t" r="r" b="b"/>
              <a:pathLst>
                <a:path w="3853" h="5190" extrusionOk="0">
                  <a:moveTo>
                    <a:pt x="1812" y="0"/>
                  </a:moveTo>
                  <a:cubicBezTo>
                    <a:pt x="1267" y="0"/>
                    <a:pt x="726" y="282"/>
                    <a:pt x="439" y="827"/>
                  </a:cubicBezTo>
                  <a:cubicBezTo>
                    <a:pt x="1" y="1612"/>
                    <a:pt x="128" y="2780"/>
                    <a:pt x="439" y="3620"/>
                  </a:cubicBezTo>
                  <a:cubicBezTo>
                    <a:pt x="585" y="4131"/>
                    <a:pt x="913" y="4569"/>
                    <a:pt x="1352" y="4879"/>
                  </a:cubicBezTo>
                  <a:cubicBezTo>
                    <a:pt x="1622" y="5063"/>
                    <a:pt x="1899" y="5190"/>
                    <a:pt x="2179" y="5190"/>
                  </a:cubicBezTo>
                  <a:cubicBezTo>
                    <a:pt x="2371" y="5190"/>
                    <a:pt x="2564" y="5130"/>
                    <a:pt x="2757" y="4989"/>
                  </a:cubicBezTo>
                  <a:cubicBezTo>
                    <a:pt x="3122" y="4697"/>
                    <a:pt x="3378" y="4295"/>
                    <a:pt x="3524" y="3839"/>
                  </a:cubicBezTo>
                  <a:cubicBezTo>
                    <a:pt x="3852" y="2853"/>
                    <a:pt x="3670" y="1448"/>
                    <a:pt x="3049" y="608"/>
                  </a:cubicBezTo>
                  <a:cubicBezTo>
                    <a:pt x="2732" y="199"/>
                    <a:pt x="2271" y="0"/>
                    <a:pt x="1812" y="0"/>
                  </a:cubicBez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5512137" y="1729154"/>
              <a:ext cx="27531" cy="64150"/>
            </a:xfrm>
            <a:custGeom>
              <a:avLst/>
              <a:gdLst/>
              <a:ahLst/>
              <a:cxnLst/>
              <a:rect l="l" t="t" r="r" b="b"/>
              <a:pathLst>
                <a:path w="403" h="939" extrusionOk="0">
                  <a:moveTo>
                    <a:pt x="81" y="0"/>
                  </a:moveTo>
                  <a:cubicBezTo>
                    <a:pt x="55" y="0"/>
                    <a:pt x="32" y="17"/>
                    <a:pt x="19" y="44"/>
                  </a:cubicBezTo>
                  <a:cubicBezTo>
                    <a:pt x="1" y="62"/>
                    <a:pt x="19" y="99"/>
                    <a:pt x="37" y="135"/>
                  </a:cubicBezTo>
                  <a:cubicBezTo>
                    <a:pt x="201" y="227"/>
                    <a:pt x="256" y="537"/>
                    <a:pt x="165" y="866"/>
                  </a:cubicBezTo>
                  <a:cubicBezTo>
                    <a:pt x="147" y="902"/>
                    <a:pt x="165" y="939"/>
                    <a:pt x="201" y="939"/>
                  </a:cubicBezTo>
                  <a:lnTo>
                    <a:pt x="220" y="939"/>
                  </a:lnTo>
                  <a:cubicBezTo>
                    <a:pt x="238" y="939"/>
                    <a:pt x="274" y="920"/>
                    <a:pt x="274" y="902"/>
                  </a:cubicBezTo>
                  <a:cubicBezTo>
                    <a:pt x="402" y="519"/>
                    <a:pt x="329" y="135"/>
                    <a:pt x="110" y="8"/>
                  </a:cubicBezTo>
                  <a:cubicBezTo>
                    <a:pt x="100" y="3"/>
                    <a:pt x="91" y="0"/>
                    <a:pt x="81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5"/>
            <p:cNvSpPr/>
            <p:nvPr/>
          </p:nvSpPr>
          <p:spPr>
            <a:xfrm>
              <a:off x="5500934" y="1748009"/>
              <a:ext cx="34362" cy="11614"/>
            </a:xfrm>
            <a:custGeom>
              <a:avLst/>
              <a:gdLst/>
              <a:ahLst/>
              <a:cxnLst/>
              <a:rect l="l" t="t" r="r" b="b"/>
              <a:pathLst>
                <a:path w="503" h="170" extrusionOk="0">
                  <a:moveTo>
                    <a:pt x="256" y="1"/>
                  </a:moveTo>
                  <a:cubicBezTo>
                    <a:pt x="187" y="1"/>
                    <a:pt x="119" y="14"/>
                    <a:pt x="55" y="42"/>
                  </a:cubicBezTo>
                  <a:cubicBezTo>
                    <a:pt x="19" y="60"/>
                    <a:pt x="0" y="97"/>
                    <a:pt x="19" y="133"/>
                  </a:cubicBezTo>
                  <a:cubicBezTo>
                    <a:pt x="19" y="151"/>
                    <a:pt x="55" y="170"/>
                    <a:pt x="73" y="170"/>
                  </a:cubicBezTo>
                  <a:lnTo>
                    <a:pt x="92" y="170"/>
                  </a:lnTo>
                  <a:cubicBezTo>
                    <a:pt x="142" y="140"/>
                    <a:pt x="198" y="126"/>
                    <a:pt x="253" y="126"/>
                  </a:cubicBezTo>
                  <a:cubicBezTo>
                    <a:pt x="298" y="126"/>
                    <a:pt x="343" y="135"/>
                    <a:pt x="384" y="151"/>
                  </a:cubicBezTo>
                  <a:cubicBezTo>
                    <a:pt x="392" y="157"/>
                    <a:pt x="402" y="160"/>
                    <a:pt x="411" y="160"/>
                  </a:cubicBezTo>
                  <a:cubicBezTo>
                    <a:pt x="458" y="160"/>
                    <a:pt x="503" y="88"/>
                    <a:pt x="457" y="42"/>
                  </a:cubicBezTo>
                  <a:cubicBezTo>
                    <a:pt x="393" y="14"/>
                    <a:pt x="324" y="1"/>
                    <a:pt x="25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5"/>
            <p:cNvSpPr/>
            <p:nvPr/>
          </p:nvSpPr>
          <p:spPr>
            <a:xfrm>
              <a:off x="5604432" y="1762082"/>
              <a:ext cx="44951" cy="20017"/>
            </a:xfrm>
            <a:custGeom>
              <a:avLst/>
              <a:gdLst/>
              <a:ahLst/>
              <a:cxnLst/>
              <a:rect l="l" t="t" r="r" b="b"/>
              <a:pathLst>
                <a:path w="658" h="293" extrusionOk="0">
                  <a:moveTo>
                    <a:pt x="329" y="0"/>
                  </a:moveTo>
                  <a:cubicBezTo>
                    <a:pt x="147" y="0"/>
                    <a:pt x="0" y="73"/>
                    <a:pt x="0" y="164"/>
                  </a:cubicBezTo>
                  <a:cubicBezTo>
                    <a:pt x="0" y="237"/>
                    <a:pt x="165" y="292"/>
                    <a:pt x="347" y="292"/>
                  </a:cubicBezTo>
                  <a:cubicBezTo>
                    <a:pt x="530" y="292"/>
                    <a:pt x="658" y="219"/>
                    <a:pt x="658" y="146"/>
                  </a:cubicBezTo>
                  <a:cubicBezTo>
                    <a:pt x="658" y="55"/>
                    <a:pt x="512" y="0"/>
                    <a:pt x="329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5715446" y="1766864"/>
              <a:ext cx="44951" cy="19129"/>
            </a:xfrm>
            <a:custGeom>
              <a:avLst/>
              <a:gdLst/>
              <a:ahLst/>
              <a:cxnLst/>
              <a:rect l="l" t="t" r="r" b="b"/>
              <a:pathLst>
                <a:path w="658" h="280" extrusionOk="0">
                  <a:moveTo>
                    <a:pt x="385" y="0"/>
                  </a:moveTo>
                  <a:cubicBezTo>
                    <a:pt x="367" y="0"/>
                    <a:pt x="348" y="1"/>
                    <a:pt x="329" y="3"/>
                  </a:cubicBezTo>
                  <a:cubicBezTo>
                    <a:pt x="146" y="3"/>
                    <a:pt x="0" y="58"/>
                    <a:pt x="0" y="149"/>
                  </a:cubicBezTo>
                  <a:cubicBezTo>
                    <a:pt x="0" y="215"/>
                    <a:pt x="117" y="280"/>
                    <a:pt x="272" y="280"/>
                  </a:cubicBezTo>
                  <a:cubicBezTo>
                    <a:pt x="291" y="280"/>
                    <a:pt x="310" y="279"/>
                    <a:pt x="329" y="277"/>
                  </a:cubicBezTo>
                  <a:cubicBezTo>
                    <a:pt x="511" y="277"/>
                    <a:pt x="657" y="204"/>
                    <a:pt x="657" y="131"/>
                  </a:cubicBezTo>
                  <a:cubicBezTo>
                    <a:pt x="657" y="66"/>
                    <a:pt x="541" y="0"/>
                    <a:pt x="385" y="0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5494717" y="1538893"/>
              <a:ext cx="236985" cy="220734"/>
            </a:xfrm>
            <a:custGeom>
              <a:avLst/>
              <a:gdLst/>
              <a:ahLst/>
              <a:cxnLst/>
              <a:rect l="l" t="t" r="r" b="b"/>
              <a:pathLst>
                <a:path w="3469" h="3231" extrusionOk="0">
                  <a:moveTo>
                    <a:pt x="2217" y="0"/>
                  </a:moveTo>
                  <a:cubicBezTo>
                    <a:pt x="1907" y="0"/>
                    <a:pt x="1596" y="42"/>
                    <a:pt x="1351" y="91"/>
                  </a:cubicBezTo>
                  <a:cubicBezTo>
                    <a:pt x="913" y="200"/>
                    <a:pt x="548" y="492"/>
                    <a:pt x="347" y="894"/>
                  </a:cubicBezTo>
                  <a:cubicBezTo>
                    <a:pt x="183" y="1186"/>
                    <a:pt x="73" y="1515"/>
                    <a:pt x="37" y="1862"/>
                  </a:cubicBezTo>
                  <a:cubicBezTo>
                    <a:pt x="18" y="2026"/>
                    <a:pt x="0" y="2208"/>
                    <a:pt x="0" y="2373"/>
                  </a:cubicBezTo>
                  <a:lnTo>
                    <a:pt x="0" y="2957"/>
                  </a:lnTo>
                  <a:cubicBezTo>
                    <a:pt x="55" y="2811"/>
                    <a:pt x="201" y="2573"/>
                    <a:pt x="365" y="2573"/>
                  </a:cubicBezTo>
                  <a:cubicBezTo>
                    <a:pt x="566" y="2592"/>
                    <a:pt x="639" y="2646"/>
                    <a:pt x="730" y="2866"/>
                  </a:cubicBezTo>
                  <a:cubicBezTo>
                    <a:pt x="730" y="2866"/>
                    <a:pt x="785" y="3048"/>
                    <a:pt x="785" y="3066"/>
                  </a:cubicBezTo>
                  <a:cubicBezTo>
                    <a:pt x="822" y="3176"/>
                    <a:pt x="876" y="3176"/>
                    <a:pt x="1059" y="3231"/>
                  </a:cubicBezTo>
                  <a:cubicBezTo>
                    <a:pt x="1084" y="1427"/>
                    <a:pt x="2102" y="1148"/>
                    <a:pt x="2730" y="1148"/>
                  </a:cubicBezTo>
                  <a:cubicBezTo>
                    <a:pt x="3011" y="1148"/>
                    <a:pt x="3213" y="1204"/>
                    <a:pt x="3213" y="1204"/>
                  </a:cubicBezTo>
                  <a:cubicBezTo>
                    <a:pt x="3268" y="456"/>
                    <a:pt x="3469" y="419"/>
                    <a:pt x="3231" y="255"/>
                  </a:cubicBezTo>
                  <a:cubicBezTo>
                    <a:pt x="2979" y="64"/>
                    <a:pt x="2599" y="0"/>
                    <a:pt x="2217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5590701" y="1543744"/>
              <a:ext cx="212118" cy="172228"/>
            </a:xfrm>
            <a:custGeom>
              <a:avLst/>
              <a:gdLst/>
              <a:ahLst/>
              <a:cxnLst/>
              <a:rect l="l" t="t" r="r" b="b"/>
              <a:pathLst>
                <a:path w="3105" h="2521" extrusionOk="0">
                  <a:moveTo>
                    <a:pt x="1109" y="0"/>
                  </a:moveTo>
                  <a:cubicBezTo>
                    <a:pt x="898" y="0"/>
                    <a:pt x="701" y="40"/>
                    <a:pt x="585" y="148"/>
                  </a:cubicBezTo>
                  <a:cubicBezTo>
                    <a:pt x="1" y="713"/>
                    <a:pt x="1224" y="1024"/>
                    <a:pt x="1534" y="1079"/>
                  </a:cubicBezTo>
                  <a:cubicBezTo>
                    <a:pt x="2064" y="1170"/>
                    <a:pt x="2356" y="1535"/>
                    <a:pt x="2648" y="2521"/>
                  </a:cubicBezTo>
                  <a:cubicBezTo>
                    <a:pt x="2958" y="1864"/>
                    <a:pt x="3104" y="659"/>
                    <a:pt x="1881" y="148"/>
                  </a:cubicBezTo>
                  <a:cubicBezTo>
                    <a:pt x="1712" y="74"/>
                    <a:pt x="1398" y="0"/>
                    <a:pt x="1109" y="0"/>
                  </a:cubicBezTo>
                  <a:close/>
                </a:path>
              </a:pathLst>
            </a:custGeom>
            <a:solidFill>
              <a:srgbClr val="1E1F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5664277" y="1820971"/>
              <a:ext cx="47752" cy="18446"/>
            </a:xfrm>
            <a:custGeom>
              <a:avLst/>
              <a:gdLst/>
              <a:ahLst/>
              <a:cxnLst/>
              <a:rect l="l" t="t" r="r" b="b"/>
              <a:pathLst>
                <a:path w="699" h="270" extrusionOk="0">
                  <a:moveTo>
                    <a:pt x="76" y="1"/>
                  </a:moveTo>
                  <a:cubicBezTo>
                    <a:pt x="60" y="1"/>
                    <a:pt x="46" y="5"/>
                    <a:pt x="37" y="14"/>
                  </a:cubicBezTo>
                  <a:cubicBezTo>
                    <a:pt x="1" y="51"/>
                    <a:pt x="1" y="87"/>
                    <a:pt x="37" y="106"/>
                  </a:cubicBezTo>
                  <a:cubicBezTo>
                    <a:pt x="110" y="197"/>
                    <a:pt x="238" y="252"/>
                    <a:pt x="366" y="270"/>
                  </a:cubicBezTo>
                  <a:cubicBezTo>
                    <a:pt x="475" y="270"/>
                    <a:pt x="567" y="233"/>
                    <a:pt x="658" y="160"/>
                  </a:cubicBezTo>
                  <a:cubicBezTo>
                    <a:pt x="698" y="106"/>
                    <a:pt x="659" y="42"/>
                    <a:pt x="613" y="42"/>
                  </a:cubicBezTo>
                  <a:cubicBezTo>
                    <a:pt x="598" y="42"/>
                    <a:pt x="581" y="50"/>
                    <a:pt x="567" y="69"/>
                  </a:cubicBezTo>
                  <a:cubicBezTo>
                    <a:pt x="512" y="116"/>
                    <a:pt x="444" y="140"/>
                    <a:pt x="375" y="140"/>
                  </a:cubicBezTo>
                  <a:cubicBezTo>
                    <a:pt x="283" y="140"/>
                    <a:pt x="191" y="98"/>
                    <a:pt x="129" y="14"/>
                  </a:cubicBezTo>
                  <a:cubicBezTo>
                    <a:pt x="110" y="5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3D2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5"/>
            <p:cNvSpPr/>
            <p:nvPr/>
          </p:nvSpPr>
          <p:spPr>
            <a:xfrm>
              <a:off x="5545817" y="1487383"/>
              <a:ext cx="234525" cy="137455"/>
            </a:xfrm>
            <a:custGeom>
              <a:avLst/>
              <a:gdLst/>
              <a:ahLst/>
              <a:cxnLst/>
              <a:rect l="l" t="t" r="r" b="b"/>
              <a:pathLst>
                <a:path w="3433" h="2012" extrusionOk="0">
                  <a:moveTo>
                    <a:pt x="1561" y="1"/>
                  </a:moveTo>
                  <a:cubicBezTo>
                    <a:pt x="544" y="1"/>
                    <a:pt x="0" y="334"/>
                    <a:pt x="0" y="334"/>
                  </a:cubicBezTo>
                  <a:lnTo>
                    <a:pt x="147" y="1776"/>
                  </a:lnTo>
                  <a:cubicBezTo>
                    <a:pt x="675" y="1957"/>
                    <a:pt x="1267" y="2012"/>
                    <a:pt x="1789" y="2012"/>
                  </a:cubicBezTo>
                  <a:cubicBezTo>
                    <a:pt x="2582" y="2012"/>
                    <a:pt x="3213" y="1885"/>
                    <a:pt x="3213" y="1885"/>
                  </a:cubicBezTo>
                  <a:cubicBezTo>
                    <a:pt x="3359" y="1374"/>
                    <a:pt x="3432" y="863"/>
                    <a:pt x="3432" y="334"/>
                  </a:cubicBezTo>
                  <a:cubicBezTo>
                    <a:pt x="2696" y="84"/>
                    <a:pt x="2069" y="1"/>
                    <a:pt x="15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5714148" y="2344477"/>
              <a:ext cx="68" cy="6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5666805" y="2540271"/>
              <a:ext cx="25003" cy="25004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0"/>
                  </a:moveTo>
                  <a:cubicBezTo>
                    <a:pt x="92" y="0"/>
                    <a:pt x="0" y="92"/>
                    <a:pt x="0" y="183"/>
                  </a:cubicBezTo>
                  <a:cubicBezTo>
                    <a:pt x="0" y="274"/>
                    <a:pt x="92" y="365"/>
                    <a:pt x="183" y="365"/>
                  </a:cubicBezTo>
                  <a:cubicBezTo>
                    <a:pt x="292" y="365"/>
                    <a:pt x="365" y="274"/>
                    <a:pt x="365" y="183"/>
                  </a:cubicBezTo>
                  <a:cubicBezTo>
                    <a:pt x="365" y="92"/>
                    <a:pt x="292" y="0"/>
                    <a:pt x="183" y="0"/>
                  </a:cubicBezTo>
                  <a:close/>
                </a:path>
              </a:pathLst>
            </a:custGeom>
            <a:solidFill>
              <a:srgbClr val="D5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5724122" y="2263386"/>
              <a:ext cx="116067" cy="34979"/>
            </a:xfrm>
            <a:custGeom>
              <a:avLst/>
              <a:gdLst/>
              <a:ahLst/>
              <a:cxnLst/>
              <a:rect l="l" t="t" r="r" b="b"/>
              <a:pathLst>
                <a:path w="1699" h="512" extrusionOk="0">
                  <a:moveTo>
                    <a:pt x="56" y="1"/>
                  </a:moveTo>
                  <a:cubicBezTo>
                    <a:pt x="19" y="1"/>
                    <a:pt x="1" y="19"/>
                    <a:pt x="1" y="37"/>
                  </a:cubicBezTo>
                  <a:lnTo>
                    <a:pt x="1" y="475"/>
                  </a:lnTo>
                  <a:cubicBezTo>
                    <a:pt x="1" y="494"/>
                    <a:pt x="19" y="512"/>
                    <a:pt x="56" y="512"/>
                  </a:cubicBezTo>
                  <a:lnTo>
                    <a:pt x="1662" y="512"/>
                  </a:lnTo>
                  <a:cubicBezTo>
                    <a:pt x="1680" y="512"/>
                    <a:pt x="1699" y="494"/>
                    <a:pt x="1699" y="475"/>
                  </a:cubicBezTo>
                  <a:lnTo>
                    <a:pt x="1699" y="37"/>
                  </a:lnTo>
                  <a:cubicBezTo>
                    <a:pt x="1699" y="19"/>
                    <a:pt x="1680" y="1"/>
                    <a:pt x="1662" y="1"/>
                  </a:cubicBezTo>
                  <a:close/>
                </a:path>
              </a:pathLst>
            </a:custGeom>
            <a:solidFill>
              <a:srgbClr val="EAEB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5417383" y="1951591"/>
              <a:ext cx="471442" cy="285704"/>
            </a:xfrm>
            <a:custGeom>
              <a:avLst/>
              <a:gdLst/>
              <a:ahLst/>
              <a:cxnLst/>
              <a:rect l="l" t="t" r="r" b="b"/>
              <a:pathLst>
                <a:path w="6901" h="4182" extrusionOk="0">
                  <a:moveTo>
                    <a:pt x="2227" y="1"/>
                  </a:moveTo>
                  <a:lnTo>
                    <a:pt x="0" y="421"/>
                  </a:lnTo>
                  <a:lnTo>
                    <a:pt x="365" y="4181"/>
                  </a:lnTo>
                  <a:lnTo>
                    <a:pt x="4126" y="4181"/>
                  </a:lnTo>
                  <a:lnTo>
                    <a:pt x="6901" y="1626"/>
                  </a:lnTo>
                  <a:lnTo>
                    <a:pt x="3925" y="1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5282322" y="1966757"/>
              <a:ext cx="675089" cy="942645"/>
            </a:xfrm>
            <a:custGeom>
              <a:avLst/>
              <a:gdLst/>
              <a:ahLst/>
              <a:cxnLst/>
              <a:rect l="l" t="t" r="r" b="b"/>
              <a:pathLst>
                <a:path w="9882" h="13798" extrusionOk="0">
                  <a:moveTo>
                    <a:pt x="1621" y="1"/>
                  </a:moveTo>
                  <a:cubicBezTo>
                    <a:pt x="1298" y="1"/>
                    <a:pt x="834" y="44"/>
                    <a:pt x="663" y="272"/>
                  </a:cubicBezTo>
                  <a:cubicBezTo>
                    <a:pt x="462" y="546"/>
                    <a:pt x="499" y="947"/>
                    <a:pt x="499" y="1276"/>
                  </a:cubicBezTo>
                  <a:cubicBezTo>
                    <a:pt x="499" y="1696"/>
                    <a:pt x="499" y="2116"/>
                    <a:pt x="480" y="2554"/>
                  </a:cubicBezTo>
                  <a:cubicBezTo>
                    <a:pt x="426" y="4708"/>
                    <a:pt x="225" y="6880"/>
                    <a:pt x="97" y="9034"/>
                  </a:cubicBezTo>
                  <a:cubicBezTo>
                    <a:pt x="42" y="10093"/>
                    <a:pt x="24" y="11170"/>
                    <a:pt x="24" y="12229"/>
                  </a:cubicBezTo>
                  <a:cubicBezTo>
                    <a:pt x="24" y="13037"/>
                    <a:pt x="0" y="13797"/>
                    <a:pt x="505" y="13797"/>
                  </a:cubicBezTo>
                  <a:cubicBezTo>
                    <a:pt x="627" y="13797"/>
                    <a:pt x="781" y="13753"/>
                    <a:pt x="973" y="13653"/>
                  </a:cubicBezTo>
                  <a:cubicBezTo>
                    <a:pt x="1080" y="13602"/>
                    <a:pt x="1765" y="13584"/>
                    <a:pt x="2700" y="13584"/>
                  </a:cubicBezTo>
                  <a:cubicBezTo>
                    <a:pt x="5129" y="13584"/>
                    <a:pt x="9243" y="13708"/>
                    <a:pt x="9243" y="13708"/>
                  </a:cubicBezTo>
                  <a:cubicBezTo>
                    <a:pt x="9243" y="13708"/>
                    <a:pt x="9254" y="13713"/>
                    <a:pt x="9273" y="13713"/>
                  </a:cubicBezTo>
                  <a:cubicBezTo>
                    <a:pt x="9394" y="13713"/>
                    <a:pt x="9817" y="13496"/>
                    <a:pt x="9644" y="10349"/>
                  </a:cubicBezTo>
                  <a:cubicBezTo>
                    <a:pt x="9590" y="9308"/>
                    <a:pt x="9882" y="8304"/>
                    <a:pt x="9772" y="7264"/>
                  </a:cubicBezTo>
                  <a:cubicBezTo>
                    <a:pt x="9717" y="6716"/>
                    <a:pt x="9644" y="6205"/>
                    <a:pt x="9626" y="5675"/>
                  </a:cubicBezTo>
                  <a:cubicBezTo>
                    <a:pt x="9626" y="5128"/>
                    <a:pt x="9663" y="4580"/>
                    <a:pt x="9754" y="4032"/>
                  </a:cubicBezTo>
                  <a:cubicBezTo>
                    <a:pt x="9827" y="3028"/>
                    <a:pt x="9809" y="2006"/>
                    <a:pt x="9681" y="1002"/>
                  </a:cubicBezTo>
                  <a:cubicBezTo>
                    <a:pt x="9097" y="746"/>
                    <a:pt x="7892" y="345"/>
                    <a:pt x="7892" y="345"/>
                  </a:cubicBezTo>
                  <a:lnTo>
                    <a:pt x="4752" y="3211"/>
                  </a:lnTo>
                  <a:lnTo>
                    <a:pt x="1959" y="16"/>
                  </a:lnTo>
                  <a:cubicBezTo>
                    <a:pt x="1959" y="16"/>
                    <a:pt x="1815" y="1"/>
                    <a:pt x="1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5863829" y="2363196"/>
              <a:ext cx="195859" cy="245738"/>
            </a:xfrm>
            <a:custGeom>
              <a:avLst/>
              <a:gdLst/>
              <a:ahLst/>
              <a:cxnLst/>
              <a:rect l="l" t="t" r="r" b="b"/>
              <a:pathLst>
                <a:path w="2867" h="3597" extrusionOk="0">
                  <a:moveTo>
                    <a:pt x="2155" y="0"/>
                  </a:moveTo>
                  <a:cubicBezTo>
                    <a:pt x="1662" y="55"/>
                    <a:pt x="1169" y="110"/>
                    <a:pt x="676" y="164"/>
                  </a:cubicBezTo>
                  <a:cubicBezTo>
                    <a:pt x="493" y="183"/>
                    <a:pt x="1" y="146"/>
                    <a:pt x="1" y="402"/>
                  </a:cubicBezTo>
                  <a:cubicBezTo>
                    <a:pt x="37" y="584"/>
                    <a:pt x="92" y="785"/>
                    <a:pt x="165" y="968"/>
                  </a:cubicBezTo>
                  <a:cubicBezTo>
                    <a:pt x="220" y="1132"/>
                    <a:pt x="293" y="1314"/>
                    <a:pt x="366" y="1497"/>
                  </a:cubicBezTo>
                  <a:cubicBezTo>
                    <a:pt x="493" y="1844"/>
                    <a:pt x="621" y="2172"/>
                    <a:pt x="767" y="2519"/>
                  </a:cubicBezTo>
                  <a:cubicBezTo>
                    <a:pt x="954" y="3011"/>
                    <a:pt x="1266" y="3440"/>
                    <a:pt x="1851" y="3440"/>
                  </a:cubicBezTo>
                  <a:cubicBezTo>
                    <a:pt x="1896" y="3440"/>
                    <a:pt x="1942" y="3437"/>
                    <a:pt x="1990" y="3432"/>
                  </a:cubicBezTo>
                  <a:cubicBezTo>
                    <a:pt x="2002" y="3431"/>
                    <a:pt x="2011" y="3430"/>
                    <a:pt x="2016" y="3430"/>
                  </a:cubicBezTo>
                  <a:cubicBezTo>
                    <a:pt x="2110" y="3430"/>
                    <a:pt x="1489" y="3562"/>
                    <a:pt x="1936" y="3596"/>
                  </a:cubicBezTo>
                  <a:cubicBezTo>
                    <a:pt x="2209" y="3596"/>
                    <a:pt x="2483" y="3505"/>
                    <a:pt x="2702" y="3341"/>
                  </a:cubicBezTo>
                  <a:cubicBezTo>
                    <a:pt x="2757" y="3268"/>
                    <a:pt x="2812" y="3176"/>
                    <a:pt x="2812" y="3085"/>
                  </a:cubicBezTo>
                  <a:cubicBezTo>
                    <a:pt x="2867" y="2848"/>
                    <a:pt x="2867" y="2592"/>
                    <a:pt x="2830" y="2337"/>
                  </a:cubicBezTo>
                  <a:cubicBezTo>
                    <a:pt x="2757" y="1953"/>
                    <a:pt x="2648" y="1570"/>
                    <a:pt x="2538" y="1187"/>
                  </a:cubicBezTo>
                  <a:cubicBezTo>
                    <a:pt x="2428" y="822"/>
                    <a:pt x="2319" y="456"/>
                    <a:pt x="2191" y="110"/>
                  </a:cubicBezTo>
                  <a:cubicBezTo>
                    <a:pt x="2228" y="73"/>
                    <a:pt x="2228" y="0"/>
                    <a:pt x="2155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5828919" y="2008977"/>
              <a:ext cx="306871" cy="469000"/>
            </a:xfrm>
            <a:custGeom>
              <a:avLst/>
              <a:gdLst/>
              <a:ahLst/>
              <a:cxnLst/>
              <a:rect l="l" t="t" r="r" b="b"/>
              <a:pathLst>
                <a:path w="4492" h="6865" extrusionOk="0">
                  <a:moveTo>
                    <a:pt x="858" y="1"/>
                  </a:moveTo>
                  <a:cubicBezTo>
                    <a:pt x="858" y="1"/>
                    <a:pt x="968" y="147"/>
                    <a:pt x="950" y="165"/>
                  </a:cubicBezTo>
                  <a:lnTo>
                    <a:pt x="858" y="256"/>
                  </a:lnTo>
                  <a:cubicBezTo>
                    <a:pt x="804" y="311"/>
                    <a:pt x="749" y="384"/>
                    <a:pt x="694" y="439"/>
                  </a:cubicBezTo>
                  <a:cubicBezTo>
                    <a:pt x="365" y="822"/>
                    <a:pt x="165" y="1297"/>
                    <a:pt x="110" y="1790"/>
                  </a:cubicBezTo>
                  <a:cubicBezTo>
                    <a:pt x="19" y="2611"/>
                    <a:pt x="0" y="3433"/>
                    <a:pt x="37" y="4254"/>
                  </a:cubicBezTo>
                  <a:cubicBezTo>
                    <a:pt x="19" y="4966"/>
                    <a:pt x="73" y="5696"/>
                    <a:pt x="183" y="6408"/>
                  </a:cubicBezTo>
                  <a:cubicBezTo>
                    <a:pt x="201" y="6536"/>
                    <a:pt x="238" y="6700"/>
                    <a:pt x="292" y="6865"/>
                  </a:cubicBezTo>
                  <a:cubicBezTo>
                    <a:pt x="530" y="6865"/>
                    <a:pt x="767" y="6846"/>
                    <a:pt x="1023" y="6810"/>
                  </a:cubicBezTo>
                  <a:cubicBezTo>
                    <a:pt x="1370" y="6773"/>
                    <a:pt x="1716" y="6719"/>
                    <a:pt x="2063" y="6700"/>
                  </a:cubicBezTo>
                  <a:cubicBezTo>
                    <a:pt x="2428" y="6664"/>
                    <a:pt x="2793" y="6682"/>
                    <a:pt x="3159" y="6646"/>
                  </a:cubicBezTo>
                  <a:cubicBezTo>
                    <a:pt x="3615" y="6591"/>
                    <a:pt x="4053" y="6445"/>
                    <a:pt x="4491" y="6353"/>
                  </a:cubicBezTo>
                  <a:cubicBezTo>
                    <a:pt x="4436" y="6189"/>
                    <a:pt x="4363" y="6025"/>
                    <a:pt x="4272" y="5879"/>
                  </a:cubicBezTo>
                  <a:cubicBezTo>
                    <a:pt x="4217" y="5733"/>
                    <a:pt x="4181" y="5587"/>
                    <a:pt x="4144" y="5441"/>
                  </a:cubicBezTo>
                  <a:cubicBezTo>
                    <a:pt x="4071" y="5185"/>
                    <a:pt x="3998" y="4911"/>
                    <a:pt x="3907" y="4637"/>
                  </a:cubicBezTo>
                  <a:cubicBezTo>
                    <a:pt x="3816" y="4345"/>
                    <a:pt x="3688" y="4072"/>
                    <a:pt x="3505" y="3816"/>
                  </a:cubicBezTo>
                  <a:cubicBezTo>
                    <a:pt x="3323" y="3560"/>
                    <a:pt x="2593" y="1698"/>
                    <a:pt x="2264" y="1114"/>
                  </a:cubicBezTo>
                  <a:cubicBezTo>
                    <a:pt x="2081" y="767"/>
                    <a:pt x="1826" y="475"/>
                    <a:pt x="1516" y="256"/>
                  </a:cubicBezTo>
                  <a:cubicBezTo>
                    <a:pt x="1297" y="147"/>
                    <a:pt x="1077" y="74"/>
                    <a:pt x="8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5830832" y="2111451"/>
              <a:ext cx="93796" cy="292194"/>
            </a:xfrm>
            <a:custGeom>
              <a:avLst/>
              <a:gdLst/>
              <a:ahLst/>
              <a:cxnLst/>
              <a:rect l="l" t="t" r="r" b="b"/>
              <a:pathLst>
                <a:path w="1373" h="4277" extrusionOk="0">
                  <a:moveTo>
                    <a:pt x="1313" y="1"/>
                  </a:moveTo>
                  <a:cubicBezTo>
                    <a:pt x="1302" y="1"/>
                    <a:pt x="1292" y="5"/>
                    <a:pt x="1287" y="16"/>
                  </a:cubicBezTo>
                  <a:cubicBezTo>
                    <a:pt x="1122" y="344"/>
                    <a:pt x="995" y="673"/>
                    <a:pt x="885" y="1020"/>
                  </a:cubicBezTo>
                  <a:cubicBezTo>
                    <a:pt x="776" y="1385"/>
                    <a:pt x="684" y="1750"/>
                    <a:pt x="557" y="2115"/>
                  </a:cubicBezTo>
                  <a:cubicBezTo>
                    <a:pt x="411" y="2462"/>
                    <a:pt x="319" y="2827"/>
                    <a:pt x="264" y="3210"/>
                  </a:cubicBezTo>
                  <a:cubicBezTo>
                    <a:pt x="191" y="3539"/>
                    <a:pt x="82" y="3886"/>
                    <a:pt x="27" y="4233"/>
                  </a:cubicBezTo>
                  <a:cubicBezTo>
                    <a:pt x="0" y="4259"/>
                    <a:pt x="23" y="4276"/>
                    <a:pt x="51" y="4276"/>
                  </a:cubicBezTo>
                  <a:cubicBezTo>
                    <a:pt x="61" y="4276"/>
                    <a:pt x="72" y="4274"/>
                    <a:pt x="82" y="4269"/>
                  </a:cubicBezTo>
                  <a:cubicBezTo>
                    <a:pt x="246" y="3959"/>
                    <a:pt x="337" y="3630"/>
                    <a:pt x="374" y="3283"/>
                  </a:cubicBezTo>
                  <a:cubicBezTo>
                    <a:pt x="429" y="2918"/>
                    <a:pt x="520" y="2572"/>
                    <a:pt x="630" y="2243"/>
                  </a:cubicBezTo>
                  <a:cubicBezTo>
                    <a:pt x="776" y="1860"/>
                    <a:pt x="885" y="1476"/>
                    <a:pt x="995" y="1093"/>
                  </a:cubicBezTo>
                  <a:cubicBezTo>
                    <a:pt x="1086" y="746"/>
                    <a:pt x="1232" y="399"/>
                    <a:pt x="1360" y="52"/>
                  </a:cubicBezTo>
                  <a:cubicBezTo>
                    <a:pt x="1373" y="27"/>
                    <a:pt x="1340" y="1"/>
                    <a:pt x="1313" y="1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5125537" y="1962863"/>
              <a:ext cx="315615" cy="501382"/>
            </a:xfrm>
            <a:custGeom>
              <a:avLst/>
              <a:gdLst/>
              <a:ahLst/>
              <a:cxnLst/>
              <a:rect l="l" t="t" r="r" b="b"/>
              <a:pathLst>
                <a:path w="4620" h="7339" extrusionOk="0">
                  <a:moveTo>
                    <a:pt x="3816" y="0"/>
                  </a:moveTo>
                  <a:cubicBezTo>
                    <a:pt x="3031" y="165"/>
                    <a:pt x="2410" y="493"/>
                    <a:pt x="2027" y="1150"/>
                  </a:cubicBezTo>
                  <a:cubicBezTo>
                    <a:pt x="1808" y="1497"/>
                    <a:pt x="1662" y="1899"/>
                    <a:pt x="1479" y="2264"/>
                  </a:cubicBezTo>
                  <a:cubicBezTo>
                    <a:pt x="1297" y="2647"/>
                    <a:pt x="1041" y="2976"/>
                    <a:pt x="877" y="3341"/>
                  </a:cubicBezTo>
                  <a:cubicBezTo>
                    <a:pt x="767" y="3651"/>
                    <a:pt x="694" y="3962"/>
                    <a:pt x="639" y="4290"/>
                  </a:cubicBezTo>
                  <a:cubicBezTo>
                    <a:pt x="585" y="4692"/>
                    <a:pt x="493" y="5093"/>
                    <a:pt x="402" y="5477"/>
                  </a:cubicBezTo>
                  <a:cubicBezTo>
                    <a:pt x="311" y="5860"/>
                    <a:pt x="220" y="6243"/>
                    <a:pt x="110" y="6627"/>
                  </a:cubicBezTo>
                  <a:lnTo>
                    <a:pt x="1" y="6992"/>
                  </a:lnTo>
                  <a:cubicBezTo>
                    <a:pt x="347" y="7101"/>
                    <a:pt x="712" y="7156"/>
                    <a:pt x="1078" y="7174"/>
                  </a:cubicBezTo>
                  <a:cubicBezTo>
                    <a:pt x="1447" y="7174"/>
                    <a:pt x="1807" y="7113"/>
                    <a:pt x="2171" y="7113"/>
                  </a:cubicBezTo>
                  <a:cubicBezTo>
                    <a:pt x="2293" y="7113"/>
                    <a:pt x="2415" y="7120"/>
                    <a:pt x="2538" y="7138"/>
                  </a:cubicBezTo>
                  <a:cubicBezTo>
                    <a:pt x="3104" y="7247"/>
                    <a:pt x="3670" y="7321"/>
                    <a:pt x="4254" y="7339"/>
                  </a:cubicBezTo>
                  <a:lnTo>
                    <a:pt x="4327" y="7339"/>
                  </a:lnTo>
                  <a:cubicBezTo>
                    <a:pt x="4546" y="7028"/>
                    <a:pt x="4619" y="6663"/>
                    <a:pt x="4564" y="6316"/>
                  </a:cubicBezTo>
                  <a:cubicBezTo>
                    <a:pt x="4473" y="5586"/>
                    <a:pt x="4199" y="4911"/>
                    <a:pt x="4035" y="4217"/>
                  </a:cubicBezTo>
                  <a:cubicBezTo>
                    <a:pt x="3852" y="3432"/>
                    <a:pt x="3798" y="2647"/>
                    <a:pt x="3871" y="1862"/>
                  </a:cubicBezTo>
                  <a:cubicBezTo>
                    <a:pt x="3925" y="1515"/>
                    <a:pt x="3944" y="1187"/>
                    <a:pt x="3925" y="858"/>
                  </a:cubicBezTo>
                  <a:cubicBezTo>
                    <a:pt x="3907" y="712"/>
                    <a:pt x="3871" y="566"/>
                    <a:pt x="3816" y="438"/>
                  </a:cubicBezTo>
                  <a:cubicBezTo>
                    <a:pt x="3761" y="292"/>
                    <a:pt x="3852" y="0"/>
                    <a:pt x="38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5247754" y="2113159"/>
              <a:ext cx="108553" cy="329290"/>
            </a:xfrm>
            <a:custGeom>
              <a:avLst/>
              <a:gdLst/>
              <a:ahLst/>
              <a:cxnLst/>
              <a:rect l="l" t="t" r="r" b="b"/>
              <a:pathLst>
                <a:path w="1589" h="4820" extrusionOk="0">
                  <a:moveTo>
                    <a:pt x="437" y="0"/>
                  </a:moveTo>
                  <a:cubicBezTo>
                    <a:pt x="407" y="0"/>
                    <a:pt x="372" y="28"/>
                    <a:pt x="384" y="64"/>
                  </a:cubicBezTo>
                  <a:cubicBezTo>
                    <a:pt x="512" y="484"/>
                    <a:pt x="731" y="904"/>
                    <a:pt x="840" y="1342"/>
                  </a:cubicBezTo>
                  <a:cubicBezTo>
                    <a:pt x="932" y="1689"/>
                    <a:pt x="859" y="2054"/>
                    <a:pt x="932" y="2401"/>
                  </a:cubicBezTo>
                  <a:cubicBezTo>
                    <a:pt x="603" y="1962"/>
                    <a:pt x="420" y="1415"/>
                    <a:pt x="74" y="1013"/>
                  </a:cubicBezTo>
                  <a:cubicBezTo>
                    <a:pt x="68" y="1003"/>
                    <a:pt x="61" y="998"/>
                    <a:pt x="52" y="998"/>
                  </a:cubicBezTo>
                  <a:cubicBezTo>
                    <a:pt x="29" y="998"/>
                    <a:pt x="1" y="1028"/>
                    <a:pt x="1" y="1068"/>
                  </a:cubicBezTo>
                  <a:cubicBezTo>
                    <a:pt x="147" y="1342"/>
                    <a:pt x="293" y="1616"/>
                    <a:pt x="475" y="1871"/>
                  </a:cubicBezTo>
                  <a:cubicBezTo>
                    <a:pt x="585" y="2090"/>
                    <a:pt x="731" y="2309"/>
                    <a:pt x="895" y="2510"/>
                  </a:cubicBezTo>
                  <a:cubicBezTo>
                    <a:pt x="895" y="2510"/>
                    <a:pt x="895" y="2510"/>
                    <a:pt x="913" y="2528"/>
                  </a:cubicBezTo>
                  <a:lnTo>
                    <a:pt x="950" y="2565"/>
                  </a:lnTo>
                  <a:lnTo>
                    <a:pt x="986" y="2565"/>
                  </a:lnTo>
                  <a:cubicBezTo>
                    <a:pt x="1132" y="2930"/>
                    <a:pt x="1224" y="3332"/>
                    <a:pt x="1278" y="3733"/>
                  </a:cubicBezTo>
                  <a:cubicBezTo>
                    <a:pt x="1297" y="4098"/>
                    <a:pt x="1388" y="4463"/>
                    <a:pt x="1516" y="4792"/>
                  </a:cubicBezTo>
                  <a:cubicBezTo>
                    <a:pt x="1522" y="4812"/>
                    <a:pt x="1534" y="4820"/>
                    <a:pt x="1546" y="4820"/>
                  </a:cubicBezTo>
                  <a:cubicBezTo>
                    <a:pt x="1567" y="4820"/>
                    <a:pt x="1589" y="4797"/>
                    <a:pt x="1589" y="4774"/>
                  </a:cubicBezTo>
                  <a:cubicBezTo>
                    <a:pt x="1516" y="4354"/>
                    <a:pt x="1443" y="3952"/>
                    <a:pt x="1388" y="3551"/>
                  </a:cubicBezTo>
                  <a:cubicBezTo>
                    <a:pt x="1315" y="3167"/>
                    <a:pt x="1205" y="2784"/>
                    <a:pt x="1078" y="2419"/>
                  </a:cubicBezTo>
                  <a:cubicBezTo>
                    <a:pt x="1023" y="2200"/>
                    <a:pt x="1023" y="1962"/>
                    <a:pt x="1041" y="1743"/>
                  </a:cubicBezTo>
                  <a:cubicBezTo>
                    <a:pt x="1023" y="1561"/>
                    <a:pt x="1005" y="1396"/>
                    <a:pt x="950" y="1232"/>
                  </a:cubicBezTo>
                  <a:cubicBezTo>
                    <a:pt x="804" y="812"/>
                    <a:pt x="658" y="411"/>
                    <a:pt x="475" y="27"/>
                  </a:cubicBezTo>
                  <a:cubicBezTo>
                    <a:pt x="469" y="8"/>
                    <a:pt x="454" y="0"/>
                    <a:pt x="43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5461037" y="1913744"/>
              <a:ext cx="525069" cy="557198"/>
            </a:xfrm>
            <a:custGeom>
              <a:avLst/>
              <a:gdLst/>
              <a:ahLst/>
              <a:cxnLst/>
              <a:rect l="l" t="t" r="r" b="b"/>
              <a:pathLst>
                <a:path w="7686" h="8156" extrusionOk="0">
                  <a:moveTo>
                    <a:pt x="3811" y="0"/>
                  </a:moveTo>
                  <a:cubicBezTo>
                    <a:pt x="3692" y="0"/>
                    <a:pt x="3574" y="57"/>
                    <a:pt x="3505" y="172"/>
                  </a:cubicBezTo>
                  <a:lnTo>
                    <a:pt x="110" y="5301"/>
                  </a:lnTo>
                  <a:cubicBezTo>
                    <a:pt x="0" y="5484"/>
                    <a:pt x="37" y="5703"/>
                    <a:pt x="219" y="5812"/>
                  </a:cubicBezTo>
                  <a:lnTo>
                    <a:pt x="3651" y="8094"/>
                  </a:lnTo>
                  <a:cubicBezTo>
                    <a:pt x="3720" y="8135"/>
                    <a:pt x="3793" y="8156"/>
                    <a:pt x="3865" y="8156"/>
                  </a:cubicBezTo>
                  <a:cubicBezTo>
                    <a:pt x="3985" y="8156"/>
                    <a:pt x="4101" y="8099"/>
                    <a:pt x="4181" y="7985"/>
                  </a:cubicBezTo>
                  <a:lnTo>
                    <a:pt x="7576" y="2855"/>
                  </a:lnTo>
                  <a:cubicBezTo>
                    <a:pt x="7686" y="2691"/>
                    <a:pt x="7631" y="2453"/>
                    <a:pt x="7466" y="2344"/>
                  </a:cubicBezTo>
                  <a:lnTo>
                    <a:pt x="4016" y="62"/>
                  </a:lnTo>
                  <a:cubicBezTo>
                    <a:pt x="3955" y="21"/>
                    <a:pt x="3883" y="0"/>
                    <a:pt x="38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5461037" y="2071349"/>
              <a:ext cx="525069" cy="400546"/>
            </a:xfrm>
            <a:custGeom>
              <a:avLst/>
              <a:gdLst/>
              <a:ahLst/>
              <a:cxnLst/>
              <a:rect l="l" t="t" r="r" b="b"/>
              <a:pathLst>
                <a:path w="7686" h="5863" extrusionOk="0">
                  <a:moveTo>
                    <a:pt x="7430" y="0"/>
                  </a:moveTo>
                  <a:cubicBezTo>
                    <a:pt x="7430" y="37"/>
                    <a:pt x="7412" y="55"/>
                    <a:pt x="7393" y="73"/>
                  </a:cubicBezTo>
                  <a:lnTo>
                    <a:pt x="3998" y="5221"/>
                  </a:lnTo>
                  <a:cubicBezTo>
                    <a:pt x="3927" y="5327"/>
                    <a:pt x="3803" y="5388"/>
                    <a:pt x="3680" y="5388"/>
                  </a:cubicBezTo>
                  <a:cubicBezTo>
                    <a:pt x="3612" y="5388"/>
                    <a:pt x="3545" y="5370"/>
                    <a:pt x="3487" y="5331"/>
                  </a:cubicBezTo>
                  <a:lnTo>
                    <a:pt x="55" y="3067"/>
                  </a:lnTo>
                  <a:lnTo>
                    <a:pt x="55" y="3067"/>
                  </a:lnTo>
                  <a:cubicBezTo>
                    <a:pt x="0" y="3232"/>
                    <a:pt x="55" y="3414"/>
                    <a:pt x="201" y="3524"/>
                  </a:cubicBezTo>
                  <a:lnTo>
                    <a:pt x="3651" y="5806"/>
                  </a:lnTo>
                  <a:cubicBezTo>
                    <a:pt x="3709" y="5844"/>
                    <a:pt x="3777" y="5863"/>
                    <a:pt x="3844" y="5863"/>
                  </a:cubicBezTo>
                  <a:cubicBezTo>
                    <a:pt x="3968" y="5863"/>
                    <a:pt x="4092" y="5802"/>
                    <a:pt x="4162" y="5696"/>
                  </a:cubicBezTo>
                  <a:lnTo>
                    <a:pt x="7558" y="566"/>
                  </a:lnTo>
                  <a:cubicBezTo>
                    <a:pt x="7686" y="384"/>
                    <a:pt x="7649" y="146"/>
                    <a:pt x="7466" y="19"/>
                  </a:cubicBezTo>
                  <a:lnTo>
                    <a:pt x="7430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5767776" y="1946126"/>
              <a:ext cx="149746" cy="131511"/>
            </a:xfrm>
            <a:custGeom>
              <a:avLst/>
              <a:gdLst/>
              <a:ahLst/>
              <a:cxnLst/>
              <a:rect l="l" t="t" r="r" b="b"/>
              <a:pathLst>
                <a:path w="2192" h="1925" extrusionOk="0">
                  <a:moveTo>
                    <a:pt x="549" y="154"/>
                  </a:moveTo>
                  <a:lnTo>
                    <a:pt x="2009" y="1121"/>
                  </a:lnTo>
                  <a:lnTo>
                    <a:pt x="1607" y="1742"/>
                  </a:lnTo>
                  <a:lnTo>
                    <a:pt x="147" y="775"/>
                  </a:lnTo>
                  <a:lnTo>
                    <a:pt x="549" y="154"/>
                  </a:lnTo>
                  <a:close/>
                  <a:moveTo>
                    <a:pt x="553" y="0"/>
                  </a:moveTo>
                  <a:cubicBezTo>
                    <a:pt x="529" y="0"/>
                    <a:pt x="507" y="13"/>
                    <a:pt x="494" y="26"/>
                  </a:cubicBezTo>
                  <a:lnTo>
                    <a:pt x="1" y="775"/>
                  </a:lnTo>
                  <a:cubicBezTo>
                    <a:pt x="1" y="793"/>
                    <a:pt x="1" y="811"/>
                    <a:pt x="1" y="829"/>
                  </a:cubicBezTo>
                  <a:cubicBezTo>
                    <a:pt x="1" y="848"/>
                    <a:pt x="19" y="848"/>
                    <a:pt x="37" y="866"/>
                  </a:cubicBezTo>
                  <a:lnTo>
                    <a:pt x="1589" y="1925"/>
                  </a:lnTo>
                  <a:lnTo>
                    <a:pt x="1626" y="1925"/>
                  </a:lnTo>
                  <a:cubicBezTo>
                    <a:pt x="1644" y="1925"/>
                    <a:pt x="1680" y="1906"/>
                    <a:pt x="1680" y="1888"/>
                  </a:cubicBezTo>
                  <a:lnTo>
                    <a:pt x="2173" y="1158"/>
                  </a:lnTo>
                  <a:cubicBezTo>
                    <a:pt x="2192" y="1140"/>
                    <a:pt x="2192" y="1121"/>
                    <a:pt x="2192" y="1103"/>
                  </a:cubicBezTo>
                  <a:cubicBezTo>
                    <a:pt x="2173" y="1085"/>
                    <a:pt x="2173" y="1067"/>
                    <a:pt x="2155" y="1048"/>
                  </a:cubicBezTo>
                  <a:lnTo>
                    <a:pt x="585" y="8"/>
                  </a:lnTo>
                  <a:cubicBezTo>
                    <a:pt x="574" y="3"/>
                    <a:pt x="564" y="0"/>
                    <a:pt x="553" y="0"/>
                  </a:cubicBezTo>
                  <a:close/>
                </a:path>
              </a:pathLst>
            </a:custGeom>
            <a:solidFill>
              <a:srgbClr val="001F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5625610" y="1813797"/>
              <a:ext cx="78631" cy="27805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1066" y="1"/>
                  </a:moveTo>
                  <a:cubicBezTo>
                    <a:pt x="1037" y="1"/>
                    <a:pt x="1005" y="10"/>
                    <a:pt x="987" y="10"/>
                  </a:cubicBezTo>
                  <a:cubicBezTo>
                    <a:pt x="658" y="10"/>
                    <a:pt x="311" y="28"/>
                    <a:pt x="1" y="65"/>
                  </a:cubicBezTo>
                  <a:cubicBezTo>
                    <a:pt x="155" y="290"/>
                    <a:pt x="401" y="407"/>
                    <a:pt x="629" y="407"/>
                  </a:cubicBezTo>
                  <a:cubicBezTo>
                    <a:pt x="807" y="407"/>
                    <a:pt x="974" y="336"/>
                    <a:pt x="1078" y="192"/>
                  </a:cubicBezTo>
                  <a:cubicBezTo>
                    <a:pt x="1114" y="138"/>
                    <a:pt x="1151" y="101"/>
                    <a:pt x="1133" y="46"/>
                  </a:cubicBezTo>
                  <a:cubicBezTo>
                    <a:pt x="1124" y="10"/>
                    <a:pt x="1096" y="1"/>
                    <a:pt x="1066" y="1"/>
                  </a:cubicBezTo>
                  <a:close/>
                </a:path>
              </a:pathLst>
            </a:custGeom>
            <a:solidFill>
              <a:srgbClr val="FC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5586944" y="1692195"/>
              <a:ext cx="61210" cy="20085"/>
            </a:xfrm>
            <a:custGeom>
              <a:avLst/>
              <a:gdLst/>
              <a:ahLst/>
              <a:cxnLst/>
              <a:rect l="l" t="t" r="r" b="b"/>
              <a:pathLst>
                <a:path w="896" h="294" extrusionOk="0">
                  <a:moveTo>
                    <a:pt x="676" y="1"/>
                  </a:moveTo>
                  <a:cubicBezTo>
                    <a:pt x="512" y="1"/>
                    <a:pt x="348" y="19"/>
                    <a:pt x="202" y="37"/>
                  </a:cubicBezTo>
                  <a:cubicBezTo>
                    <a:pt x="92" y="37"/>
                    <a:pt x="1" y="56"/>
                    <a:pt x="1" y="183"/>
                  </a:cubicBezTo>
                  <a:cubicBezTo>
                    <a:pt x="1" y="283"/>
                    <a:pt x="78" y="294"/>
                    <a:pt x="164" y="294"/>
                  </a:cubicBezTo>
                  <a:cubicBezTo>
                    <a:pt x="189" y="294"/>
                    <a:pt x="214" y="293"/>
                    <a:pt x="238" y="293"/>
                  </a:cubicBezTo>
                  <a:cubicBezTo>
                    <a:pt x="384" y="293"/>
                    <a:pt x="549" y="293"/>
                    <a:pt x="695" y="275"/>
                  </a:cubicBezTo>
                  <a:cubicBezTo>
                    <a:pt x="786" y="275"/>
                    <a:pt x="895" y="275"/>
                    <a:pt x="877" y="129"/>
                  </a:cubicBezTo>
                  <a:cubicBezTo>
                    <a:pt x="877" y="1"/>
                    <a:pt x="768" y="1"/>
                    <a:pt x="676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5694200" y="1691990"/>
              <a:ext cx="45020" cy="18992"/>
            </a:xfrm>
            <a:custGeom>
              <a:avLst/>
              <a:gdLst/>
              <a:ahLst/>
              <a:cxnLst/>
              <a:rect l="l" t="t" r="r" b="b"/>
              <a:pathLst>
                <a:path w="659" h="278" extrusionOk="0">
                  <a:moveTo>
                    <a:pt x="527" y="0"/>
                  </a:moveTo>
                  <a:cubicBezTo>
                    <a:pt x="517" y="0"/>
                    <a:pt x="506" y="2"/>
                    <a:pt x="494" y="4"/>
                  </a:cubicBezTo>
                  <a:cubicBezTo>
                    <a:pt x="384" y="4"/>
                    <a:pt x="275" y="4"/>
                    <a:pt x="147" y="22"/>
                  </a:cubicBezTo>
                  <a:cubicBezTo>
                    <a:pt x="19" y="40"/>
                    <a:pt x="1" y="59"/>
                    <a:pt x="1" y="168"/>
                  </a:cubicBezTo>
                  <a:cubicBezTo>
                    <a:pt x="1" y="259"/>
                    <a:pt x="74" y="259"/>
                    <a:pt x="147" y="278"/>
                  </a:cubicBezTo>
                  <a:lnTo>
                    <a:pt x="494" y="278"/>
                  </a:lnTo>
                  <a:cubicBezTo>
                    <a:pt x="622" y="278"/>
                    <a:pt x="658" y="223"/>
                    <a:pt x="640" y="132"/>
                  </a:cubicBezTo>
                  <a:cubicBezTo>
                    <a:pt x="640" y="52"/>
                    <a:pt x="598" y="0"/>
                    <a:pt x="52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5660520" y="1760784"/>
              <a:ext cx="29854" cy="42015"/>
            </a:xfrm>
            <a:custGeom>
              <a:avLst/>
              <a:gdLst/>
              <a:ahLst/>
              <a:cxnLst/>
              <a:rect l="l" t="t" r="r" b="b"/>
              <a:pathLst>
                <a:path w="437" h="615" extrusionOk="0">
                  <a:moveTo>
                    <a:pt x="348" y="1"/>
                  </a:moveTo>
                  <a:cubicBezTo>
                    <a:pt x="275" y="56"/>
                    <a:pt x="257" y="147"/>
                    <a:pt x="275" y="220"/>
                  </a:cubicBezTo>
                  <a:cubicBezTo>
                    <a:pt x="309" y="372"/>
                    <a:pt x="311" y="478"/>
                    <a:pt x="137" y="478"/>
                  </a:cubicBezTo>
                  <a:cubicBezTo>
                    <a:pt x="123" y="478"/>
                    <a:pt x="108" y="477"/>
                    <a:pt x="92" y="476"/>
                  </a:cubicBezTo>
                  <a:cubicBezTo>
                    <a:pt x="86" y="472"/>
                    <a:pt x="79" y="471"/>
                    <a:pt x="72" y="471"/>
                  </a:cubicBezTo>
                  <a:cubicBezTo>
                    <a:pt x="43" y="471"/>
                    <a:pt x="16" y="500"/>
                    <a:pt x="1" y="530"/>
                  </a:cubicBezTo>
                  <a:cubicBezTo>
                    <a:pt x="1" y="603"/>
                    <a:pt x="56" y="603"/>
                    <a:pt x="110" y="603"/>
                  </a:cubicBezTo>
                  <a:cubicBezTo>
                    <a:pt x="133" y="611"/>
                    <a:pt x="155" y="614"/>
                    <a:pt x="176" y="614"/>
                  </a:cubicBezTo>
                  <a:cubicBezTo>
                    <a:pt x="316" y="614"/>
                    <a:pt x="437" y="472"/>
                    <a:pt x="421" y="329"/>
                  </a:cubicBezTo>
                  <a:cubicBezTo>
                    <a:pt x="403" y="220"/>
                    <a:pt x="384" y="110"/>
                    <a:pt x="348" y="1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5609420" y="1739401"/>
              <a:ext cx="21109" cy="19197"/>
            </a:xfrm>
            <a:custGeom>
              <a:avLst/>
              <a:gdLst/>
              <a:ahLst/>
              <a:cxnLst/>
              <a:rect l="l" t="t" r="r" b="b"/>
              <a:pathLst>
                <a:path w="309" h="281" extrusionOk="0">
                  <a:moveTo>
                    <a:pt x="137" y="0"/>
                  </a:moveTo>
                  <a:cubicBezTo>
                    <a:pt x="74" y="0"/>
                    <a:pt x="16" y="52"/>
                    <a:pt x="1" y="131"/>
                  </a:cubicBezTo>
                  <a:cubicBezTo>
                    <a:pt x="1" y="223"/>
                    <a:pt x="55" y="277"/>
                    <a:pt x="147" y="277"/>
                  </a:cubicBezTo>
                  <a:cubicBezTo>
                    <a:pt x="156" y="279"/>
                    <a:pt x="165" y="280"/>
                    <a:pt x="174" y="280"/>
                  </a:cubicBezTo>
                  <a:cubicBezTo>
                    <a:pt x="252" y="280"/>
                    <a:pt x="309" y="213"/>
                    <a:pt x="293" y="131"/>
                  </a:cubicBezTo>
                  <a:cubicBezTo>
                    <a:pt x="309" y="66"/>
                    <a:pt x="252" y="1"/>
                    <a:pt x="188" y="1"/>
                  </a:cubicBezTo>
                  <a:cubicBezTo>
                    <a:pt x="180" y="1"/>
                    <a:pt x="173" y="2"/>
                    <a:pt x="165" y="4"/>
                  </a:cubicBezTo>
                  <a:cubicBezTo>
                    <a:pt x="155" y="1"/>
                    <a:pt x="146" y="0"/>
                    <a:pt x="137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5699802" y="1738171"/>
              <a:ext cx="21929" cy="20085"/>
            </a:xfrm>
            <a:custGeom>
              <a:avLst/>
              <a:gdLst/>
              <a:ahLst/>
              <a:cxnLst/>
              <a:rect l="l" t="t" r="r" b="b"/>
              <a:pathLst>
                <a:path w="321" h="294" extrusionOk="0">
                  <a:moveTo>
                    <a:pt x="146" y="0"/>
                  </a:moveTo>
                  <a:cubicBezTo>
                    <a:pt x="69" y="0"/>
                    <a:pt x="10" y="66"/>
                    <a:pt x="10" y="131"/>
                  </a:cubicBezTo>
                  <a:cubicBezTo>
                    <a:pt x="0" y="239"/>
                    <a:pt x="80" y="294"/>
                    <a:pt x="158" y="294"/>
                  </a:cubicBezTo>
                  <a:cubicBezTo>
                    <a:pt x="226" y="294"/>
                    <a:pt x="294" y="252"/>
                    <a:pt x="302" y="168"/>
                  </a:cubicBezTo>
                  <a:cubicBezTo>
                    <a:pt x="320" y="76"/>
                    <a:pt x="247" y="3"/>
                    <a:pt x="174" y="3"/>
                  </a:cubicBezTo>
                  <a:cubicBezTo>
                    <a:pt x="165" y="1"/>
                    <a:pt x="155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5701715" y="2284632"/>
              <a:ext cx="395407" cy="352108"/>
            </a:xfrm>
            <a:custGeom>
              <a:avLst/>
              <a:gdLst/>
              <a:ahLst/>
              <a:cxnLst/>
              <a:rect l="l" t="t" r="r" b="b"/>
              <a:pathLst>
                <a:path w="5788" h="5154" extrusionOk="0">
                  <a:moveTo>
                    <a:pt x="1497" y="0"/>
                  </a:moveTo>
                  <a:lnTo>
                    <a:pt x="0" y="1698"/>
                  </a:lnTo>
                  <a:cubicBezTo>
                    <a:pt x="603" y="2282"/>
                    <a:pt x="1223" y="2866"/>
                    <a:pt x="1844" y="3450"/>
                  </a:cubicBezTo>
                  <a:cubicBezTo>
                    <a:pt x="2264" y="3834"/>
                    <a:pt x="2684" y="4217"/>
                    <a:pt x="3140" y="4582"/>
                  </a:cubicBezTo>
                  <a:cubicBezTo>
                    <a:pt x="3515" y="4894"/>
                    <a:pt x="3889" y="5153"/>
                    <a:pt x="4378" y="5153"/>
                  </a:cubicBezTo>
                  <a:cubicBezTo>
                    <a:pt x="4461" y="5153"/>
                    <a:pt x="4547" y="5146"/>
                    <a:pt x="4637" y="5130"/>
                  </a:cubicBezTo>
                  <a:cubicBezTo>
                    <a:pt x="5459" y="5002"/>
                    <a:pt x="5787" y="4180"/>
                    <a:pt x="5495" y="3469"/>
                  </a:cubicBezTo>
                  <a:cubicBezTo>
                    <a:pt x="5404" y="3231"/>
                    <a:pt x="5240" y="3012"/>
                    <a:pt x="5039" y="2866"/>
                  </a:cubicBezTo>
                  <a:cubicBezTo>
                    <a:pt x="4856" y="2720"/>
                    <a:pt x="4674" y="2592"/>
                    <a:pt x="4509" y="2446"/>
                  </a:cubicBezTo>
                  <a:lnTo>
                    <a:pt x="1826" y="274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5564536" y="2132492"/>
              <a:ext cx="358039" cy="330452"/>
            </a:xfrm>
            <a:custGeom>
              <a:avLst/>
              <a:gdLst/>
              <a:ahLst/>
              <a:cxnLst/>
              <a:rect l="l" t="t" r="r" b="b"/>
              <a:pathLst>
                <a:path w="5241" h="4837" extrusionOk="0">
                  <a:moveTo>
                    <a:pt x="804" y="1"/>
                  </a:moveTo>
                  <a:cubicBezTo>
                    <a:pt x="627" y="1"/>
                    <a:pt x="603" y="347"/>
                    <a:pt x="603" y="347"/>
                  </a:cubicBezTo>
                  <a:cubicBezTo>
                    <a:pt x="256" y="365"/>
                    <a:pt x="438" y="803"/>
                    <a:pt x="438" y="803"/>
                  </a:cubicBezTo>
                  <a:cubicBezTo>
                    <a:pt x="110" y="949"/>
                    <a:pt x="365" y="1424"/>
                    <a:pt x="365" y="1424"/>
                  </a:cubicBezTo>
                  <a:cubicBezTo>
                    <a:pt x="365" y="1424"/>
                    <a:pt x="0" y="1625"/>
                    <a:pt x="822" y="2683"/>
                  </a:cubicBezTo>
                  <a:cubicBezTo>
                    <a:pt x="1315" y="3304"/>
                    <a:pt x="1862" y="3870"/>
                    <a:pt x="2428" y="4399"/>
                  </a:cubicBezTo>
                  <a:cubicBezTo>
                    <a:pt x="2715" y="4708"/>
                    <a:pt x="3044" y="4837"/>
                    <a:pt x="3361" y="4837"/>
                  </a:cubicBezTo>
                  <a:cubicBezTo>
                    <a:pt x="4358" y="4837"/>
                    <a:pt x="5241" y="3566"/>
                    <a:pt x="4327" y="2610"/>
                  </a:cubicBezTo>
                  <a:cubicBezTo>
                    <a:pt x="3962" y="2081"/>
                    <a:pt x="3578" y="1588"/>
                    <a:pt x="3158" y="1113"/>
                  </a:cubicBezTo>
                  <a:cubicBezTo>
                    <a:pt x="3004" y="959"/>
                    <a:pt x="2721" y="749"/>
                    <a:pt x="2569" y="749"/>
                  </a:cubicBezTo>
                  <a:cubicBezTo>
                    <a:pt x="2506" y="749"/>
                    <a:pt x="2465" y="785"/>
                    <a:pt x="2465" y="876"/>
                  </a:cubicBezTo>
                  <a:cubicBezTo>
                    <a:pt x="2465" y="1186"/>
                    <a:pt x="2958" y="1643"/>
                    <a:pt x="2720" y="1661"/>
                  </a:cubicBezTo>
                  <a:cubicBezTo>
                    <a:pt x="2715" y="1662"/>
                    <a:pt x="2709" y="1662"/>
                    <a:pt x="2702" y="1662"/>
                  </a:cubicBezTo>
                  <a:cubicBezTo>
                    <a:pt x="2443" y="1662"/>
                    <a:pt x="1632" y="952"/>
                    <a:pt x="1187" y="329"/>
                  </a:cubicBezTo>
                  <a:cubicBezTo>
                    <a:pt x="1013" y="83"/>
                    <a:pt x="891" y="1"/>
                    <a:pt x="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5600402" y="2150938"/>
              <a:ext cx="76854" cy="93732"/>
            </a:xfrm>
            <a:custGeom>
              <a:avLst/>
              <a:gdLst/>
              <a:ahLst/>
              <a:cxnLst/>
              <a:rect l="l" t="t" r="r" b="b"/>
              <a:pathLst>
                <a:path w="1125" h="1372" extrusionOk="0">
                  <a:moveTo>
                    <a:pt x="91" y="0"/>
                  </a:moveTo>
                  <a:cubicBezTo>
                    <a:pt x="48" y="0"/>
                    <a:pt x="0" y="32"/>
                    <a:pt x="23" y="77"/>
                  </a:cubicBezTo>
                  <a:cubicBezTo>
                    <a:pt x="114" y="332"/>
                    <a:pt x="260" y="570"/>
                    <a:pt x="443" y="789"/>
                  </a:cubicBezTo>
                  <a:cubicBezTo>
                    <a:pt x="607" y="990"/>
                    <a:pt x="790" y="1172"/>
                    <a:pt x="972" y="1355"/>
                  </a:cubicBezTo>
                  <a:cubicBezTo>
                    <a:pt x="988" y="1366"/>
                    <a:pt x="1004" y="1371"/>
                    <a:pt x="1020" y="1371"/>
                  </a:cubicBezTo>
                  <a:cubicBezTo>
                    <a:pt x="1078" y="1371"/>
                    <a:pt x="1125" y="1303"/>
                    <a:pt x="1082" y="1245"/>
                  </a:cubicBezTo>
                  <a:cubicBezTo>
                    <a:pt x="899" y="1081"/>
                    <a:pt x="717" y="898"/>
                    <a:pt x="571" y="716"/>
                  </a:cubicBezTo>
                  <a:cubicBezTo>
                    <a:pt x="388" y="515"/>
                    <a:pt x="242" y="296"/>
                    <a:pt x="151" y="40"/>
                  </a:cubicBezTo>
                  <a:cubicBezTo>
                    <a:pt x="144" y="12"/>
                    <a:pt x="118" y="0"/>
                    <a:pt x="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5586465" y="2183456"/>
              <a:ext cx="74327" cy="83689"/>
            </a:xfrm>
            <a:custGeom>
              <a:avLst/>
              <a:gdLst/>
              <a:ahLst/>
              <a:cxnLst/>
              <a:rect l="l" t="t" r="r" b="b"/>
              <a:pathLst>
                <a:path w="1088" h="1225" extrusionOk="0">
                  <a:moveTo>
                    <a:pt x="104" y="1"/>
                  </a:moveTo>
                  <a:cubicBezTo>
                    <a:pt x="56" y="1"/>
                    <a:pt x="1" y="61"/>
                    <a:pt x="26" y="112"/>
                  </a:cubicBezTo>
                  <a:cubicBezTo>
                    <a:pt x="245" y="532"/>
                    <a:pt x="556" y="915"/>
                    <a:pt x="921" y="1207"/>
                  </a:cubicBezTo>
                  <a:cubicBezTo>
                    <a:pt x="937" y="1219"/>
                    <a:pt x="954" y="1224"/>
                    <a:pt x="971" y="1224"/>
                  </a:cubicBezTo>
                  <a:cubicBezTo>
                    <a:pt x="1033" y="1224"/>
                    <a:pt x="1087" y="1159"/>
                    <a:pt x="1030" y="1116"/>
                  </a:cubicBezTo>
                  <a:cubicBezTo>
                    <a:pt x="665" y="824"/>
                    <a:pt x="373" y="440"/>
                    <a:pt x="154" y="39"/>
                  </a:cubicBezTo>
                  <a:cubicBezTo>
                    <a:pt x="143" y="12"/>
                    <a:pt x="124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5"/>
            <p:cNvSpPr/>
            <p:nvPr/>
          </p:nvSpPr>
          <p:spPr>
            <a:xfrm>
              <a:off x="5583254" y="2222943"/>
              <a:ext cx="58819" cy="66610"/>
            </a:xfrm>
            <a:custGeom>
              <a:avLst/>
              <a:gdLst/>
              <a:ahLst/>
              <a:cxnLst/>
              <a:rect l="l" t="t" r="r" b="b"/>
              <a:pathLst>
                <a:path w="861" h="975" extrusionOk="0">
                  <a:moveTo>
                    <a:pt x="69" y="1"/>
                  </a:moveTo>
                  <a:cubicBezTo>
                    <a:pt x="58" y="1"/>
                    <a:pt x="47" y="3"/>
                    <a:pt x="37" y="9"/>
                  </a:cubicBezTo>
                  <a:cubicBezTo>
                    <a:pt x="0" y="27"/>
                    <a:pt x="0" y="82"/>
                    <a:pt x="18" y="100"/>
                  </a:cubicBezTo>
                  <a:cubicBezTo>
                    <a:pt x="91" y="264"/>
                    <a:pt x="183" y="410"/>
                    <a:pt x="292" y="556"/>
                  </a:cubicBezTo>
                  <a:cubicBezTo>
                    <a:pt x="420" y="702"/>
                    <a:pt x="566" y="830"/>
                    <a:pt x="694" y="958"/>
                  </a:cubicBezTo>
                  <a:cubicBezTo>
                    <a:pt x="709" y="969"/>
                    <a:pt x="727" y="975"/>
                    <a:pt x="743" y="975"/>
                  </a:cubicBezTo>
                  <a:cubicBezTo>
                    <a:pt x="805" y="975"/>
                    <a:pt x="861" y="906"/>
                    <a:pt x="803" y="848"/>
                  </a:cubicBezTo>
                  <a:cubicBezTo>
                    <a:pt x="657" y="739"/>
                    <a:pt x="530" y="593"/>
                    <a:pt x="402" y="465"/>
                  </a:cubicBezTo>
                  <a:cubicBezTo>
                    <a:pt x="292" y="337"/>
                    <a:pt x="201" y="191"/>
                    <a:pt x="146" y="27"/>
                  </a:cubicBezTo>
                  <a:cubicBezTo>
                    <a:pt x="120" y="14"/>
                    <a:pt x="95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5"/>
            <p:cNvSpPr/>
            <p:nvPr/>
          </p:nvSpPr>
          <p:spPr>
            <a:xfrm>
              <a:off x="5101831" y="2320772"/>
              <a:ext cx="456549" cy="245328"/>
            </a:xfrm>
            <a:custGeom>
              <a:avLst/>
              <a:gdLst/>
              <a:ahLst/>
              <a:cxnLst/>
              <a:rect l="l" t="t" r="r" b="b"/>
              <a:pathLst>
                <a:path w="6683" h="3591" extrusionOk="0">
                  <a:moveTo>
                    <a:pt x="6189" y="0"/>
                  </a:moveTo>
                  <a:cubicBezTo>
                    <a:pt x="5313" y="165"/>
                    <a:pt x="4437" y="311"/>
                    <a:pt x="3560" y="493"/>
                  </a:cubicBezTo>
                  <a:cubicBezTo>
                    <a:pt x="2976" y="603"/>
                    <a:pt x="2392" y="712"/>
                    <a:pt x="1808" y="858"/>
                  </a:cubicBezTo>
                  <a:cubicBezTo>
                    <a:pt x="1224" y="1004"/>
                    <a:pt x="694" y="1205"/>
                    <a:pt x="384" y="1789"/>
                  </a:cubicBezTo>
                  <a:cubicBezTo>
                    <a:pt x="1" y="2556"/>
                    <a:pt x="494" y="3341"/>
                    <a:pt x="1279" y="3542"/>
                  </a:cubicBezTo>
                  <a:cubicBezTo>
                    <a:pt x="1397" y="3576"/>
                    <a:pt x="1520" y="3590"/>
                    <a:pt x="1643" y="3590"/>
                  </a:cubicBezTo>
                  <a:cubicBezTo>
                    <a:pt x="1785" y="3590"/>
                    <a:pt x="1927" y="3571"/>
                    <a:pt x="2064" y="3542"/>
                  </a:cubicBezTo>
                  <a:cubicBezTo>
                    <a:pt x="2301" y="3487"/>
                    <a:pt x="2520" y="3396"/>
                    <a:pt x="2757" y="3341"/>
                  </a:cubicBezTo>
                  <a:lnTo>
                    <a:pt x="6244" y="2428"/>
                  </a:lnTo>
                  <a:lnTo>
                    <a:pt x="6682" y="2319"/>
                  </a:lnTo>
                  <a:lnTo>
                    <a:pt x="6189" y="0"/>
                  </a:lnTo>
                  <a:close/>
                </a:path>
              </a:pathLst>
            </a:custGeom>
            <a:solidFill>
              <a:srgbClr val="8356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5"/>
            <p:cNvSpPr/>
            <p:nvPr/>
          </p:nvSpPr>
          <p:spPr>
            <a:xfrm>
              <a:off x="5422848" y="2245419"/>
              <a:ext cx="328800" cy="235012"/>
            </a:xfrm>
            <a:custGeom>
              <a:avLst/>
              <a:gdLst/>
              <a:ahLst/>
              <a:cxnLst/>
              <a:rect l="l" t="t" r="r" b="b"/>
              <a:pathLst>
                <a:path w="4813" h="3440" extrusionOk="0">
                  <a:moveTo>
                    <a:pt x="4419" y="0"/>
                  </a:moveTo>
                  <a:cubicBezTo>
                    <a:pt x="4349" y="0"/>
                    <a:pt x="4243" y="51"/>
                    <a:pt x="4082" y="191"/>
                  </a:cubicBezTo>
                  <a:cubicBezTo>
                    <a:pt x="3612" y="594"/>
                    <a:pt x="2848" y="966"/>
                    <a:pt x="2587" y="966"/>
                  </a:cubicBezTo>
                  <a:cubicBezTo>
                    <a:pt x="2564" y="966"/>
                    <a:pt x="2545" y="963"/>
                    <a:pt x="2531" y="957"/>
                  </a:cubicBezTo>
                  <a:cubicBezTo>
                    <a:pt x="2348" y="884"/>
                    <a:pt x="2841" y="629"/>
                    <a:pt x="2914" y="373"/>
                  </a:cubicBezTo>
                  <a:cubicBezTo>
                    <a:pt x="2935" y="275"/>
                    <a:pt x="2878" y="239"/>
                    <a:pt x="2787" y="239"/>
                  </a:cubicBezTo>
                  <a:cubicBezTo>
                    <a:pt x="2641" y="239"/>
                    <a:pt x="2410" y="331"/>
                    <a:pt x="2275" y="410"/>
                  </a:cubicBezTo>
                  <a:cubicBezTo>
                    <a:pt x="1837" y="720"/>
                    <a:pt x="1399" y="1049"/>
                    <a:pt x="997" y="1396"/>
                  </a:cubicBezTo>
                  <a:cubicBezTo>
                    <a:pt x="1" y="2070"/>
                    <a:pt x="626" y="3440"/>
                    <a:pt x="1588" y="3440"/>
                  </a:cubicBezTo>
                  <a:cubicBezTo>
                    <a:pt x="1771" y="3440"/>
                    <a:pt x="1967" y="3390"/>
                    <a:pt x="2166" y="3276"/>
                  </a:cubicBezTo>
                  <a:cubicBezTo>
                    <a:pt x="2750" y="2965"/>
                    <a:pt x="3316" y="2619"/>
                    <a:pt x="3845" y="2217"/>
                  </a:cubicBezTo>
                  <a:cubicBezTo>
                    <a:pt x="4758" y="1542"/>
                    <a:pt x="4502" y="1268"/>
                    <a:pt x="4502" y="1268"/>
                  </a:cubicBezTo>
                  <a:cubicBezTo>
                    <a:pt x="4502" y="1268"/>
                    <a:pt x="4813" y="939"/>
                    <a:pt x="4575" y="738"/>
                  </a:cubicBezTo>
                  <a:cubicBezTo>
                    <a:pt x="4575" y="738"/>
                    <a:pt x="4813" y="428"/>
                    <a:pt x="4539" y="318"/>
                  </a:cubicBezTo>
                  <a:cubicBezTo>
                    <a:pt x="4539" y="318"/>
                    <a:pt x="4595" y="0"/>
                    <a:pt x="4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5"/>
            <p:cNvSpPr/>
            <p:nvPr/>
          </p:nvSpPr>
          <p:spPr>
            <a:xfrm>
              <a:off x="5654986" y="2263796"/>
              <a:ext cx="83071" cy="63809"/>
            </a:xfrm>
            <a:custGeom>
              <a:avLst/>
              <a:gdLst/>
              <a:ahLst/>
              <a:cxnLst/>
              <a:rect l="l" t="t" r="r" b="b"/>
              <a:pathLst>
                <a:path w="1216" h="934" extrusionOk="0">
                  <a:moveTo>
                    <a:pt x="1132" y="0"/>
                  </a:moveTo>
                  <a:cubicBezTo>
                    <a:pt x="1115" y="0"/>
                    <a:pt x="1097" y="9"/>
                    <a:pt x="1086" y="31"/>
                  </a:cubicBezTo>
                  <a:cubicBezTo>
                    <a:pt x="958" y="214"/>
                    <a:pt x="794" y="360"/>
                    <a:pt x="611" y="488"/>
                  </a:cubicBezTo>
                  <a:cubicBezTo>
                    <a:pt x="429" y="615"/>
                    <a:pt x="246" y="725"/>
                    <a:pt x="64" y="816"/>
                  </a:cubicBezTo>
                  <a:cubicBezTo>
                    <a:pt x="1" y="848"/>
                    <a:pt x="46" y="933"/>
                    <a:pt x="95" y="933"/>
                  </a:cubicBezTo>
                  <a:cubicBezTo>
                    <a:pt x="103" y="933"/>
                    <a:pt x="111" y="931"/>
                    <a:pt x="118" y="926"/>
                  </a:cubicBezTo>
                  <a:cubicBezTo>
                    <a:pt x="319" y="816"/>
                    <a:pt x="502" y="707"/>
                    <a:pt x="684" y="579"/>
                  </a:cubicBezTo>
                  <a:cubicBezTo>
                    <a:pt x="885" y="433"/>
                    <a:pt x="1049" y="269"/>
                    <a:pt x="1177" y="86"/>
                  </a:cubicBezTo>
                  <a:cubicBezTo>
                    <a:pt x="1216" y="48"/>
                    <a:pt x="1174" y="0"/>
                    <a:pt x="1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5"/>
            <p:cNvSpPr/>
            <p:nvPr/>
          </p:nvSpPr>
          <p:spPr>
            <a:xfrm>
              <a:off x="5665097" y="2292694"/>
              <a:ext cx="76854" cy="56157"/>
            </a:xfrm>
            <a:custGeom>
              <a:avLst/>
              <a:gdLst/>
              <a:ahLst/>
              <a:cxnLst/>
              <a:rect l="l" t="t" r="r" b="b"/>
              <a:pathLst>
                <a:path w="1125" h="822" extrusionOk="0">
                  <a:moveTo>
                    <a:pt x="1041" y="1"/>
                  </a:moveTo>
                  <a:cubicBezTo>
                    <a:pt x="1024" y="1"/>
                    <a:pt x="1007" y="9"/>
                    <a:pt x="993" y="28"/>
                  </a:cubicBezTo>
                  <a:cubicBezTo>
                    <a:pt x="737" y="320"/>
                    <a:pt x="409" y="557"/>
                    <a:pt x="62" y="722"/>
                  </a:cubicBezTo>
                  <a:cubicBezTo>
                    <a:pt x="1" y="752"/>
                    <a:pt x="42" y="822"/>
                    <a:pt x="89" y="822"/>
                  </a:cubicBezTo>
                  <a:cubicBezTo>
                    <a:pt x="98" y="822"/>
                    <a:pt x="108" y="819"/>
                    <a:pt x="117" y="813"/>
                  </a:cubicBezTo>
                  <a:cubicBezTo>
                    <a:pt x="482" y="649"/>
                    <a:pt x="810" y="411"/>
                    <a:pt x="1084" y="101"/>
                  </a:cubicBezTo>
                  <a:cubicBezTo>
                    <a:pt x="1124" y="61"/>
                    <a:pt x="1086" y="1"/>
                    <a:pt x="1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5675071" y="2326373"/>
              <a:ext cx="61893" cy="44953"/>
            </a:xfrm>
            <a:custGeom>
              <a:avLst/>
              <a:gdLst/>
              <a:ahLst/>
              <a:cxnLst/>
              <a:rect l="l" t="t" r="r" b="b"/>
              <a:pathLst>
                <a:path w="906" h="658" extrusionOk="0">
                  <a:moveTo>
                    <a:pt x="829" y="1"/>
                  </a:moveTo>
                  <a:cubicBezTo>
                    <a:pt x="815" y="1"/>
                    <a:pt x="802" y="9"/>
                    <a:pt x="792" y="28"/>
                  </a:cubicBezTo>
                  <a:cubicBezTo>
                    <a:pt x="701" y="137"/>
                    <a:pt x="591" y="229"/>
                    <a:pt x="482" y="320"/>
                  </a:cubicBezTo>
                  <a:cubicBezTo>
                    <a:pt x="336" y="411"/>
                    <a:pt x="208" y="484"/>
                    <a:pt x="62" y="557"/>
                  </a:cubicBezTo>
                  <a:cubicBezTo>
                    <a:pt x="1" y="588"/>
                    <a:pt x="42" y="657"/>
                    <a:pt x="89" y="657"/>
                  </a:cubicBezTo>
                  <a:cubicBezTo>
                    <a:pt x="98" y="657"/>
                    <a:pt x="108" y="655"/>
                    <a:pt x="117" y="649"/>
                  </a:cubicBezTo>
                  <a:cubicBezTo>
                    <a:pt x="263" y="576"/>
                    <a:pt x="409" y="503"/>
                    <a:pt x="536" y="411"/>
                  </a:cubicBezTo>
                  <a:cubicBezTo>
                    <a:pt x="664" y="320"/>
                    <a:pt x="774" y="211"/>
                    <a:pt x="865" y="101"/>
                  </a:cubicBezTo>
                  <a:cubicBezTo>
                    <a:pt x="905" y="61"/>
                    <a:pt x="867" y="1"/>
                    <a:pt x="8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5"/>
            <p:cNvSpPr/>
            <p:nvPr/>
          </p:nvSpPr>
          <p:spPr>
            <a:xfrm>
              <a:off x="5539601" y="2918128"/>
              <a:ext cx="188344" cy="811953"/>
            </a:xfrm>
            <a:custGeom>
              <a:avLst/>
              <a:gdLst/>
              <a:ahLst/>
              <a:cxnLst/>
              <a:rect l="l" t="t" r="r" b="b"/>
              <a:pathLst>
                <a:path w="2757" h="11885" fill="none" extrusionOk="0">
                  <a:moveTo>
                    <a:pt x="2757" y="1"/>
                  </a:moveTo>
                  <a:lnTo>
                    <a:pt x="0" y="11885"/>
                  </a:lnTo>
                </a:path>
              </a:pathLst>
            </a:custGeom>
            <a:noFill/>
            <a:ln w="5475" cap="flat" cmpd="sng">
              <a:solidFill>
                <a:srgbClr val="1E1F35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5"/>
          <p:cNvGrpSpPr/>
          <p:nvPr/>
        </p:nvGrpSpPr>
        <p:grpSpPr>
          <a:xfrm>
            <a:off x="6931450" y="1364100"/>
            <a:ext cx="1070636" cy="3240352"/>
            <a:chOff x="6569500" y="1364100"/>
            <a:chExt cx="1070636" cy="3240352"/>
          </a:xfrm>
        </p:grpSpPr>
        <p:sp>
          <p:nvSpPr>
            <p:cNvPr id="989" name="Google Shape;989;p45"/>
            <p:cNvSpPr/>
            <p:nvPr/>
          </p:nvSpPr>
          <p:spPr>
            <a:xfrm>
              <a:off x="7023231" y="1685995"/>
              <a:ext cx="205249" cy="198628"/>
            </a:xfrm>
            <a:custGeom>
              <a:avLst/>
              <a:gdLst/>
              <a:ahLst/>
              <a:cxnLst/>
              <a:rect l="l" t="t" r="r" b="b"/>
              <a:pathLst>
                <a:path w="2849" h="2757" extrusionOk="0">
                  <a:moveTo>
                    <a:pt x="2429" y="0"/>
                  </a:moveTo>
                  <a:lnTo>
                    <a:pt x="476" y="73"/>
                  </a:lnTo>
                  <a:lnTo>
                    <a:pt x="275" y="1424"/>
                  </a:lnTo>
                  <a:lnTo>
                    <a:pt x="1" y="1862"/>
                  </a:lnTo>
                  <a:lnTo>
                    <a:pt x="969" y="2757"/>
                  </a:lnTo>
                  <a:cubicBezTo>
                    <a:pt x="969" y="2757"/>
                    <a:pt x="2849" y="2355"/>
                    <a:pt x="2794" y="1735"/>
                  </a:cubicBezTo>
                  <a:cubicBezTo>
                    <a:pt x="2684" y="1242"/>
                    <a:pt x="2447" y="895"/>
                    <a:pt x="2429" y="493"/>
                  </a:cubicBezTo>
                  <a:cubicBezTo>
                    <a:pt x="2411" y="329"/>
                    <a:pt x="2411" y="165"/>
                    <a:pt x="2429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5"/>
            <p:cNvSpPr/>
            <p:nvPr/>
          </p:nvSpPr>
          <p:spPr>
            <a:xfrm>
              <a:off x="7033821" y="1685995"/>
              <a:ext cx="171029" cy="127376"/>
            </a:xfrm>
            <a:custGeom>
              <a:avLst/>
              <a:gdLst/>
              <a:ahLst/>
              <a:cxnLst/>
              <a:rect l="l" t="t" r="r" b="b"/>
              <a:pathLst>
                <a:path w="2374" h="1768" extrusionOk="0">
                  <a:moveTo>
                    <a:pt x="2282" y="0"/>
                  </a:moveTo>
                  <a:lnTo>
                    <a:pt x="329" y="73"/>
                  </a:lnTo>
                  <a:lnTo>
                    <a:pt x="128" y="1424"/>
                  </a:lnTo>
                  <a:lnTo>
                    <a:pt x="0" y="1625"/>
                  </a:lnTo>
                  <a:cubicBezTo>
                    <a:pt x="234" y="1721"/>
                    <a:pt x="481" y="1767"/>
                    <a:pt x="726" y="1767"/>
                  </a:cubicBezTo>
                  <a:cubicBezTo>
                    <a:pt x="901" y="1767"/>
                    <a:pt x="1074" y="1744"/>
                    <a:pt x="1241" y="1698"/>
                  </a:cubicBezTo>
                  <a:cubicBezTo>
                    <a:pt x="1698" y="1589"/>
                    <a:pt x="2099" y="1333"/>
                    <a:pt x="2373" y="968"/>
                  </a:cubicBezTo>
                  <a:cubicBezTo>
                    <a:pt x="2318" y="822"/>
                    <a:pt x="2282" y="658"/>
                    <a:pt x="2264" y="512"/>
                  </a:cubicBezTo>
                  <a:cubicBezTo>
                    <a:pt x="2245" y="347"/>
                    <a:pt x="2264" y="165"/>
                    <a:pt x="2282" y="0"/>
                  </a:cubicBezTo>
                  <a:close/>
                </a:path>
              </a:pathLst>
            </a:custGeom>
            <a:solidFill>
              <a:srgbClr val="DB79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5"/>
            <p:cNvSpPr/>
            <p:nvPr/>
          </p:nvSpPr>
          <p:spPr>
            <a:xfrm>
              <a:off x="6968046" y="1422672"/>
              <a:ext cx="285432" cy="349490"/>
            </a:xfrm>
            <a:custGeom>
              <a:avLst/>
              <a:gdLst/>
              <a:ahLst/>
              <a:cxnLst/>
              <a:rect l="l" t="t" r="r" b="b"/>
              <a:pathLst>
                <a:path w="3962" h="4851" extrusionOk="0">
                  <a:moveTo>
                    <a:pt x="1616" y="1"/>
                  </a:moveTo>
                  <a:cubicBezTo>
                    <a:pt x="826" y="1"/>
                    <a:pt x="536" y="406"/>
                    <a:pt x="347" y="771"/>
                  </a:cubicBezTo>
                  <a:cubicBezTo>
                    <a:pt x="183" y="1118"/>
                    <a:pt x="0" y="2432"/>
                    <a:pt x="92" y="3345"/>
                  </a:cubicBezTo>
                  <a:cubicBezTo>
                    <a:pt x="128" y="3801"/>
                    <a:pt x="311" y="4769"/>
                    <a:pt x="712" y="4842"/>
                  </a:cubicBezTo>
                  <a:cubicBezTo>
                    <a:pt x="743" y="4848"/>
                    <a:pt x="781" y="4850"/>
                    <a:pt x="826" y="4850"/>
                  </a:cubicBezTo>
                  <a:cubicBezTo>
                    <a:pt x="1374" y="4850"/>
                    <a:pt x="2916" y="4431"/>
                    <a:pt x="3304" y="3418"/>
                  </a:cubicBezTo>
                  <a:cubicBezTo>
                    <a:pt x="3578" y="3217"/>
                    <a:pt x="3962" y="2743"/>
                    <a:pt x="3834" y="2323"/>
                  </a:cubicBezTo>
                  <a:cubicBezTo>
                    <a:pt x="3779" y="2140"/>
                    <a:pt x="3706" y="2067"/>
                    <a:pt x="3651" y="2049"/>
                  </a:cubicBezTo>
                  <a:cubicBezTo>
                    <a:pt x="3852" y="1118"/>
                    <a:pt x="3834" y="497"/>
                    <a:pt x="2647" y="169"/>
                  </a:cubicBezTo>
                  <a:cubicBezTo>
                    <a:pt x="2231" y="50"/>
                    <a:pt x="1893" y="1"/>
                    <a:pt x="1616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5"/>
            <p:cNvSpPr/>
            <p:nvPr/>
          </p:nvSpPr>
          <p:spPr>
            <a:xfrm>
              <a:off x="7175819" y="1499256"/>
              <a:ext cx="69809" cy="102664"/>
            </a:xfrm>
            <a:custGeom>
              <a:avLst/>
              <a:gdLst/>
              <a:ahLst/>
              <a:cxnLst/>
              <a:rect l="l" t="t" r="r" b="b"/>
              <a:pathLst>
                <a:path w="969" h="1425" extrusionOk="0">
                  <a:moveTo>
                    <a:pt x="968" y="0"/>
                  </a:moveTo>
                  <a:lnTo>
                    <a:pt x="1" y="110"/>
                  </a:lnTo>
                  <a:cubicBezTo>
                    <a:pt x="238" y="548"/>
                    <a:pt x="183" y="1424"/>
                    <a:pt x="183" y="1424"/>
                  </a:cubicBezTo>
                  <a:lnTo>
                    <a:pt x="329" y="1351"/>
                  </a:lnTo>
                  <a:lnTo>
                    <a:pt x="767" y="986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5"/>
            <p:cNvSpPr/>
            <p:nvPr/>
          </p:nvSpPr>
          <p:spPr>
            <a:xfrm>
              <a:off x="6943046" y="1364100"/>
              <a:ext cx="324912" cy="191784"/>
            </a:xfrm>
            <a:custGeom>
              <a:avLst/>
              <a:gdLst/>
              <a:ahLst/>
              <a:cxnLst/>
              <a:rect l="l" t="t" r="r" b="b"/>
              <a:pathLst>
                <a:path w="4510" h="2662" extrusionOk="0">
                  <a:moveTo>
                    <a:pt x="2323" y="1"/>
                  </a:moveTo>
                  <a:cubicBezTo>
                    <a:pt x="1924" y="1"/>
                    <a:pt x="1529" y="137"/>
                    <a:pt x="1205" y="398"/>
                  </a:cubicBezTo>
                  <a:lnTo>
                    <a:pt x="566" y="890"/>
                  </a:lnTo>
                  <a:cubicBezTo>
                    <a:pt x="311" y="1109"/>
                    <a:pt x="128" y="1402"/>
                    <a:pt x="92" y="1730"/>
                  </a:cubicBezTo>
                  <a:lnTo>
                    <a:pt x="37" y="2114"/>
                  </a:lnTo>
                  <a:cubicBezTo>
                    <a:pt x="0" y="2296"/>
                    <a:pt x="92" y="2497"/>
                    <a:pt x="256" y="2606"/>
                  </a:cubicBezTo>
                  <a:lnTo>
                    <a:pt x="366" y="2661"/>
                  </a:lnTo>
                  <a:cubicBezTo>
                    <a:pt x="881" y="2330"/>
                    <a:pt x="1466" y="2189"/>
                    <a:pt x="2092" y="2189"/>
                  </a:cubicBezTo>
                  <a:cubicBezTo>
                    <a:pt x="2708" y="2189"/>
                    <a:pt x="3365" y="2325"/>
                    <a:pt x="4035" y="2552"/>
                  </a:cubicBezTo>
                  <a:lnTo>
                    <a:pt x="4017" y="2570"/>
                  </a:lnTo>
                  <a:cubicBezTo>
                    <a:pt x="4144" y="2460"/>
                    <a:pt x="4254" y="2333"/>
                    <a:pt x="4309" y="2187"/>
                  </a:cubicBezTo>
                  <a:lnTo>
                    <a:pt x="4418" y="1931"/>
                  </a:lnTo>
                  <a:cubicBezTo>
                    <a:pt x="4491" y="1748"/>
                    <a:pt x="4509" y="1566"/>
                    <a:pt x="4473" y="1383"/>
                  </a:cubicBezTo>
                  <a:cubicBezTo>
                    <a:pt x="4436" y="1091"/>
                    <a:pt x="4254" y="836"/>
                    <a:pt x="3998" y="690"/>
                  </a:cubicBezTo>
                  <a:lnTo>
                    <a:pt x="3195" y="233"/>
                  </a:lnTo>
                  <a:cubicBezTo>
                    <a:pt x="2922" y="77"/>
                    <a:pt x="2621" y="1"/>
                    <a:pt x="23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5"/>
            <p:cNvSpPr/>
            <p:nvPr/>
          </p:nvSpPr>
          <p:spPr>
            <a:xfrm>
              <a:off x="7070636" y="1395367"/>
              <a:ext cx="135512" cy="114119"/>
            </a:xfrm>
            <a:custGeom>
              <a:avLst/>
              <a:gdLst/>
              <a:ahLst/>
              <a:cxnLst/>
              <a:rect l="l" t="t" r="r" b="b"/>
              <a:pathLst>
                <a:path w="1881" h="1584" extrusionOk="0">
                  <a:moveTo>
                    <a:pt x="201" y="0"/>
                  </a:moveTo>
                  <a:lnTo>
                    <a:pt x="201" y="0"/>
                  </a:lnTo>
                  <a:cubicBezTo>
                    <a:pt x="110" y="55"/>
                    <a:pt x="55" y="146"/>
                    <a:pt x="37" y="256"/>
                  </a:cubicBezTo>
                  <a:cubicBezTo>
                    <a:pt x="0" y="383"/>
                    <a:pt x="18" y="511"/>
                    <a:pt x="55" y="621"/>
                  </a:cubicBezTo>
                  <a:cubicBezTo>
                    <a:pt x="110" y="730"/>
                    <a:pt x="183" y="840"/>
                    <a:pt x="274" y="931"/>
                  </a:cubicBezTo>
                  <a:cubicBezTo>
                    <a:pt x="365" y="1022"/>
                    <a:pt x="457" y="1114"/>
                    <a:pt x="548" y="1187"/>
                  </a:cubicBezTo>
                  <a:cubicBezTo>
                    <a:pt x="767" y="1333"/>
                    <a:pt x="986" y="1442"/>
                    <a:pt x="1223" y="1515"/>
                  </a:cubicBezTo>
                  <a:cubicBezTo>
                    <a:pt x="1333" y="1533"/>
                    <a:pt x="1442" y="1552"/>
                    <a:pt x="1570" y="1570"/>
                  </a:cubicBezTo>
                  <a:cubicBezTo>
                    <a:pt x="1616" y="1579"/>
                    <a:pt x="1666" y="1584"/>
                    <a:pt x="1718" y="1584"/>
                  </a:cubicBezTo>
                  <a:cubicBezTo>
                    <a:pt x="1771" y="1584"/>
                    <a:pt x="1826" y="1579"/>
                    <a:pt x="1880" y="1570"/>
                  </a:cubicBezTo>
                  <a:cubicBezTo>
                    <a:pt x="1789" y="1552"/>
                    <a:pt x="1680" y="1533"/>
                    <a:pt x="1588" y="1497"/>
                  </a:cubicBezTo>
                  <a:cubicBezTo>
                    <a:pt x="1479" y="1460"/>
                    <a:pt x="1388" y="1424"/>
                    <a:pt x="1278" y="1387"/>
                  </a:cubicBezTo>
                  <a:cubicBezTo>
                    <a:pt x="1059" y="1296"/>
                    <a:pt x="858" y="1168"/>
                    <a:pt x="657" y="1041"/>
                  </a:cubicBezTo>
                  <a:cubicBezTo>
                    <a:pt x="475" y="913"/>
                    <a:pt x="311" y="749"/>
                    <a:pt x="183" y="566"/>
                  </a:cubicBezTo>
                  <a:cubicBezTo>
                    <a:pt x="73" y="383"/>
                    <a:pt x="91" y="164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5"/>
            <p:cNvSpPr/>
            <p:nvPr/>
          </p:nvSpPr>
          <p:spPr>
            <a:xfrm>
              <a:off x="7110044" y="1447960"/>
              <a:ext cx="111882" cy="28458"/>
            </a:xfrm>
            <a:custGeom>
              <a:avLst/>
              <a:gdLst/>
              <a:ahLst/>
              <a:cxnLst/>
              <a:rect l="l" t="t" r="r" b="b"/>
              <a:pathLst>
                <a:path w="1553" h="395" extrusionOk="0">
                  <a:moveTo>
                    <a:pt x="1" y="0"/>
                  </a:moveTo>
                  <a:lnTo>
                    <a:pt x="1" y="0"/>
                  </a:lnTo>
                  <a:cubicBezTo>
                    <a:pt x="347" y="260"/>
                    <a:pt x="773" y="394"/>
                    <a:pt x="1206" y="394"/>
                  </a:cubicBezTo>
                  <a:cubicBezTo>
                    <a:pt x="1321" y="394"/>
                    <a:pt x="1437" y="385"/>
                    <a:pt x="1553" y="365"/>
                  </a:cubicBezTo>
                  <a:cubicBezTo>
                    <a:pt x="1023" y="311"/>
                    <a:pt x="494" y="183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5"/>
            <p:cNvSpPr/>
            <p:nvPr/>
          </p:nvSpPr>
          <p:spPr>
            <a:xfrm>
              <a:off x="6962786" y="1445294"/>
              <a:ext cx="51366" cy="73774"/>
            </a:xfrm>
            <a:custGeom>
              <a:avLst/>
              <a:gdLst/>
              <a:ahLst/>
              <a:cxnLst/>
              <a:rect l="l" t="t" r="r" b="b"/>
              <a:pathLst>
                <a:path w="713" h="1024" extrusionOk="0">
                  <a:moveTo>
                    <a:pt x="712" y="1"/>
                  </a:moveTo>
                  <a:lnTo>
                    <a:pt x="712" y="1"/>
                  </a:lnTo>
                  <a:cubicBezTo>
                    <a:pt x="621" y="37"/>
                    <a:pt x="530" y="92"/>
                    <a:pt x="457" y="147"/>
                  </a:cubicBezTo>
                  <a:cubicBezTo>
                    <a:pt x="256" y="293"/>
                    <a:pt x="110" y="494"/>
                    <a:pt x="55" y="731"/>
                  </a:cubicBezTo>
                  <a:cubicBezTo>
                    <a:pt x="19" y="822"/>
                    <a:pt x="0" y="932"/>
                    <a:pt x="0" y="1023"/>
                  </a:cubicBezTo>
                  <a:cubicBezTo>
                    <a:pt x="55" y="822"/>
                    <a:pt x="146" y="640"/>
                    <a:pt x="256" y="457"/>
                  </a:cubicBezTo>
                  <a:cubicBezTo>
                    <a:pt x="384" y="275"/>
                    <a:pt x="548" y="129"/>
                    <a:pt x="71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5"/>
            <p:cNvSpPr/>
            <p:nvPr/>
          </p:nvSpPr>
          <p:spPr>
            <a:xfrm>
              <a:off x="7074526" y="1525552"/>
              <a:ext cx="64550" cy="21109"/>
            </a:xfrm>
            <a:custGeom>
              <a:avLst/>
              <a:gdLst/>
              <a:ahLst/>
              <a:cxnLst/>
              <a:rect l="l" t="t" r="r" b="b"/>
              <a:pathLst>
                <a:path w="896" h="293" extrusionOk="0">
                  <a:moveTo>
                    <a:pt x="220" y="0"/>
                  </a:moveTo>
                  <a:cubicBezTo>
                    <a:pt x="129" y="0"/>
                    <a:pt x="19" y="0"/>
                    <a:pt x="19" y="128"/>
                  </a:cubicBezTo>
                  <a:cubicBezTo>
                    <a:pt x="1" y="256"/>
                    <a:pt x="110" y="274"/>
                    <a:pt x="202" y="274"/>
                  </a:cubicBezTo>
                  <a:cubicBezTo>
                    <a:pt x="366" y="292"/>
                    <a:pt x="512" y="292"/>
                    <a:pt x="658" y="292"/>
                  </a:cubicBezTo>
                  <a:cubicBezTo>
                    <a:pt x="768" y="292"/>
                    <a:pt x="895" y="292"/>
                    <a:pt x="895" y="165"/>
                  </a:cubicBezTo>
                  <a:cubicBezTo>
                    <a:pt x="895" y="37"/>
                    <a:pt x="804" y="19"/>
                    <a:pt x="695" y="19"/>
                  </a:cubicBezTo>
                  <a:cubicBezTo>
                    <a:pt x="549" y="19"/>
                    <a:pt x="384" y="0"/>
                    <a:pt x="220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5"/>
            <p:cNvSpPr/>
            <p:nvPr/>
          </p:nvSpPr>
          <p:spPr>
            <a:xfrm>
              <a:off x="6978564" y="1524255"/>
              <a:ext cx="47404" cy="19740"/>
            </a:xfrm>
            <a:custGeom>
              <a:avLst/>
              <a:gdLst/>
              <a:ahLst/>
              <a:cxnLst/>
              <a:rect l="l" t="t" r="r" b="b"/>
              <a:pathLst>
                <a:path w="658" h="274" extrusionOk="0">
                  <a:moveTo>
                    <a:pt x="146" y="0"/>
                  </a:moveTo>
                  <a:cubicBezTo>
                    <a:pt x="73" y="0"/>
                    <a:pt x="19" y="55"/>
                    <a:pt x="0" y="128"/>
                  </a:cubicBezTo>
                  <a:cubicBezTo>
                    <a:pt x="0" y="237"/>
                    <a:pt x="19" y="274"/>
                    <a:pt x="146" y="274"/>
                  </a:cubicBezTo>
                  <a:lnTo>
                    <a:pt x="511" y="274"/>
                  </a:lnTo>
                  <a:cubicBezTo>
                    <a:pt x="584" y="274"/>
                    <a:pt x="639" y="274"/>
                    <a:pt x="657" y="183"/>
                  </a:cubicBezTo>
                  <a:cubicBezTo>
                    <a:pt x="657" y="73"/>
                    <a:pt x="639" y="37"/>
                    <a:pt x="511" y="18"/>
                  </a:cubicBezTo>
                  <a:cubicBezTo>
                    <a:pt x="384" y="0"/>
                    <a:pt x="274" y="0"/>
                    <a:pt x="146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5"/>
            <p:cNvSpPr/>
            <p:nvPr/>
          </p:nvSpPr>
          <p:spPr>
            <a:xfrm>
              <a:off x="7092969" y="1575335"/>
              <a:ext cx="22405" cy="21325"/>
            </a:xfrm>
            <a:custGeom>
              <a:avLst/>
              <a:gdLst/>
              <a:ahLst/>
              <a:cxnLst/>
              <a:rect l="l" t="t" r="r" b="b"/>
              <a:pathLst>
                <a:path w="311" h="296" extrusionOk="0">
                  <a:moveTo>
                    <a:pt x="175" y="0"/>
                  </a:moveTo>
                  <a:cubicBezTo>
                    <a:pt x="166" y="0"/>
                    <a:pt x="156" y="1"/>
                    <a:pt x="147" y="3"/>
                  </a:cubicBezTo>
                  <a:cubicBezTo>
                    <a:pt x="74" y="3"/>
                    <a:pt x="19" y="58"/>
                    <a:pt x="19" y="131"/>
                  </a:cubicBezTo>
                  <a:cubicBezTo>
                    <a:pt x="1" y="222"/>
                    <a:pt x="74" y="295"/>
                    <a:pt x="165" y="295"/>
                  </a:cubicBezTo>
                  <a:cubicBezTo>
                    <a:pt x="238" y="295"/>
                    <a:pt x="311" y="222"/>
                    <a:pt x="311" y="131"/>
                  </a:cubicBezTo>
                  <a:cubicBezTo>
                    <a:pt x="311" y="65"/>
                    <a:pt x="252" y="0"/>
                    <a:pt x="175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6997583" y="1573678"/>
              <a:ext cx="22982" cy="20605"/>
            </a:xfrm>
            <a:custGeom>
              <a:avLst/>
              <a:gdLst/>
              <a:ahLst/>
              <a:cxnLst/>
              <a:rect l="l" t="t" r="r" b="b"/>
              <a:pathLst>
                <a:path w="319" h="286" extrusionOk="0">
                  <a:moveTo>
                    <a:pt x="151" y="0"/>
                  </a:moveTo>
                  <a:cubicBezTo>
                    <a:pt x="74" y="0"/>
                    <a:pt x="0" y="56"/>
                    <a:pt x="10" y="154"/>
                  </a:cubicBezTo>
                  <a:cubicBezTo>
                    <a:pt x="10" y="233"/>
                    <a:pt x="66" y="285"/>
                    <a:pt x="128" y="285"/>
                  </a:cubicBezTo>
                  <a:cubicBezTo>
                    <a:pt x="137" y="285"/>
                    <a:pt x="147" y="284"/>
                    <a:pt x="156" y="282"/>
                  </a:cubicBezTo>
                  <a:cubicBezTo>
                    <a:pt x="166" y="283"/>
                    <a:pt x="175" y="284"/>
                    <a:pt x="184" y="284"/>
                  </a:cubicBezTo>
                  <a:cubicBezTo>
                    <a:pt x="262" y="284"/>
                    <a:pt x="319" y="217"/>
                    <a:pt x="302" y="136"/>
                  </a:cubicBezTo>
                  <a:cubicBezTo>
                    <a:pt x="285" y="42"/>
                    <a:pt x="217" y="0"/>
                    <a:pt x="151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5"/>
            <p:cNvSpPr/>
            <p:nvPr/>
          </p:nvSpPr>
          <p:spPr>
            <a:xfrm>
              <a:off x="6747088" y="2632950"/>
              <a:ext cx="756302" cy="1824179"/>
            </a:xfrm>
            <a:custGeom>
              <a:avLst/>
              <a:gdLst/>
              <a:ahLst/>
              <a:cxnLst/>
              <a:rect l="l" t="t" r="r" b="b"/>
              <a:pathLst>
                <a:path w="10498" h="25320" extrusionOk="0">
                  <a:moveTo>
                    <a:pt x="2355" y="0"/>
                  </a:moveTo>
                  <a:cubicBezTo>
                    <a:pt x="2173" y="292"/>
                    <a:pt x="2008" y="621"/>
                    <a:pt x="1881" y="931"/>
                  </a:cubicBezTo>
                  <a:cubicBezTo>
                    <a:pt x="1169" y="2465"/>
                    <a:pt x="767" y="4126"/>
                    <a:pt x="658" y="5805"/>
                  </a:cubicBezTo>
                  <a:cubicBezTo>
                    <a:pt x="548" y="8215"/>
                    <a:pt x="0" y="25320"/>
                    <a:pt x="0" y="25320"/>
                  </a:cubicBezTo>
                  <a:lnTo>
                    <a:pt x="10497" y="25320"/>
                  </a:lnTo>
                  <a:cubicBezTo>
                    <a:pt x="10497" y="25320"/>
                    <a:pt x="10333" y="7357"/>
                    <a:pt x="9931" y="4874"/>
                  </a:cubicBezTo>
                  <a:cubicBezTo>
                    <a:pt x="9712" y="3523"/>
                    <a:pt x="9347" y="2209"/>
                    <a:pt x="8854" y="931"/>
                  </a:cubicBezTo>
                  <a:cubicBezTo>
                    <a:pt x="8635" y="347"/>
                    <a:pt x="8489" y="0"/>
                    <a:pt x="8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5"/>
            <p:cNvSpPr/>
            <p:nvPr/>
          </p:nvSpPr>
          <p:spPr>
            <a:xfrm>
              <a:off x="6881233" y="2632950"/>
              <a:ext cx="503793" cy="59221"/>
            </a:xfrm>
            <a:custGeom>
              <a:avLst/>
              <a:gdLst/>
              <a:ahLst/>
              <a:cxnLst/>
              <a:rect l="l" t="t" r="r" b="b"/>
              <a:pathLst>
                <a:path w="6993" h="822" extrusionOk="0">
                  <a:moveTo>
                    <a:pt x="493" y="0"/>
                  </a:moveTo>
                  <a:cubicBezTo>
                    <a:pt x="311" y="274"/>
                    <a:pt x="146" y="548"/>
                    <a:pt x="0" y="822"/>
                  </a:cubicBezTo>
                  <a:lnTo>
                    <a:pt x="6992" y="822"/>
                  </a:lnTo>
                  <a:cubicBezTo>
                    <a:pt x="6773" y="310"/>
                    <a:pt x="6627" y="0"/>
                    <a:pt x="6627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5"/>
            <p:cNvSpPr/>
            <p:nvPr/>
          </p:nvSpPr>
          <p:spPr>
            <a:xfrm>
              <a:off x="7262632" y="2632950"/>
              <a:ext cx="14553" cy="85517"/>
            </a:xfrm>
            <a:custGeom>
              <a:avLst/>
              <a:gdLst/>
              <a:ahLst/>
              <a:cxnLst/>
              <a:rect l="l" t="t" r="r" b="b"/>
              <a:pathLst>
                <a:path w="202" h="1187" extrusionOk="0">
                  <a:moveTo>
                    <a:pt x="0" y="0"/>
                  </a:moveTo>
                  <a:lnTo>
                    <a:pt x="37" y="822"/>
                  </a:lnTo>
                  <a:lnTo>
                    <a:pt x="55" y="1187"/>
                  </a:lnTo>
                  <a:lnTo>
                    <a:pt x="201" y="1187"/>
                  </a:lnTo>
                  <a:lnTo>
                    <a:pt x="183" y="82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466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6915454" y="2632950"/>
              <a:ext cx="14481" cy="85517"/>
            </a:xfrm>
            <a:custGeom>
              <a:avLst/>
              <a:gdLst/>
              <a:ahLst/>
              <a:cxnLst/>
              <a:rect l="l" t="t" r="r" b="b"/>
              <a:pathLst>
                <a:path w="201" h="1187" extrusionOk="0">
                  <a:moveTo>
                    <a:pt x="55" y="0"/>
                  </a:moveTo>
                  <a:lnTo>
                    <a:pt x="18" y="822"/>
                  </a:lnTo>
                  <a:lnTo>
                    <a:pt x="0" y="1187"/>
                  </a:lnTo>
                  <a:lnTo>
                    <a:pt x="146" y="1187"/>
                  </a:lnTo>
                  <a:lnTo>
                    <a:pt x="164" y="82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4663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5"/>
            <p:cNvSpPr/>
            <p:nvPr/>
          </p:nvSpPr>
          <p:spPr>
            <a:xfrm>
              <a:off x="7061414" y="3114280"/>
              <a:ext cx="21108" cy="1331031"/>
            </a:xfrm>
            <a:custGeom>
              <a:avLst/>
              <a:gdLst/>
              <a:ahLst/>
              <a:cxnLst/>
              <a:rect l="l" t="t" r="r" b="b"/>
              <a:pathLst>
                <a:path w="293" h="18475" extrusionOk="0">
                  <a:moveTo>
                    <a:pt x="219" y="0"/>
                  </a:moveTo>
                  <a:cubicBezTo>
                    <a:pt x="183" y="0"/>
                    <a:pt x="165" y="37"/>
                    <a:pt x="165" y="92"/>
                  </a:cubicBezTo>
                  <a:lnTo>
                    <a:pt x="0" y="18402"/>
                  </a:lnTo>
                  <a:cubicBezTo>
                    <a:pt x="0" y="18438"/>
                    <a:pt x="37" y="18475"/>
                    <a:pt x="73" y="18475"/>
                  </a:cubicBezTo>
                  <a:cubicBezTo>
                    <a:pt x="110" y="18475"/>
                    <a:pt x="146" y="18438"/>
                    <a:pt x="146" y="18402"/>
                  </a:cubicBezTo>
                  <a:lnTo>
                    <a:pt x="292" y="92"/>
                  </a:lnTo>
                  <a:cubicBezTo>
                    <a:pt x="292" y="55"/>
                    <a:pt x="274" y="19"/>
                    <a:pt x="219" y="0"/>
                  </a:cubicBezTo>
                  <a:close/>
                </a:path>
              </a:pathLst>
            </a:custGeom>
            <a:solidFill>
              <a:srgbClr val="2F3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5"/>
            <p:cNvSpPr/>
            <p:nvPr/>
          </p:nvSpPr>
          <p:spPr>
            <a:xfrm>
              <a:off x="7361260" y="2037501"/>
              <a:ext cx="278877" cy="441780"/>
            </a:xfrm>
            <a:custGeom>
              <a:avLst/>
              <a:gdLst/>
              <a:ahLst/>
              <a:cxnLst/>
              <a:rect l="l" t="t" r="r" b="b"/>
              <a:pathLst>
                <a:path w="3871" h="6132" extrusionOk="0">
                  <a:moveTo>
                    <a:pt x="1297" y="0"/>
                  </a:moveTo>
                  <a:cubicBezTo>
                    <a:pt x="859" y="0"/>
                    <a:pt x="374" y="213"/>
                    <a:pt x="1" y="945"/>
                  </a:cubicBezTo>
                  <a:cubicBezTo>
                    <a:pt x="1" y="945"/>
                    <a:pt x="786" y="4139"/>
                    <a:pt x="1625" y="5600"/>
                  </a:cubicBezTo>
                  <a:cubicBezTo>
                    <a:pt x="1625" y="5600"/>
                    <a:pt x="2334" y="6131"/>
                    <a:pt x="3113" y="6131"/>
                  </a:cubicBezTo>
                  <a:cubicBezTo>
                    <a:pt x="3366" y="6131"/>
                    <a:pt x="3625" y="6076"/>
                    <a:pt x="3871" y="5928"/>
                  </a:cubicBezTo>
                  <a:cubicBezTo>
                    <a:pt x="3871" y="5928"/>
                    <a:pt x="3652" y="2734"/>
                    <a:pt x="2428" y="415"/>
                  </a:cubicBezTo>
                  <a:cubicBezTo>
                    <a:pt x="2428" y="415"/>
                    <a:pt x="1908" y="0"/>
                    <a:pt x="1297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>
              <a:off x="6569500" y="1834047"/>
              <a:ext cx="446519" cy="578017"/>
            </a:xfrm>
            <a:custGeom>
              <a:avLst/>
              <a:gdLst/>
              <a:ahLst/>
              <a:cxnLst/>
              <a:rect l="l" t="t" r="r" b="b"/>
              <a:pathLst>
                <a:path w="6198" h="8023" extrusionOk="0">
                  <a:moveTo>
                    <a:pt x="4953" y="0"/>
                  </a:moveTo>
                  <a:cubicBezTo>
                    <a:pt x="4441" y="0"/>
                    <a:pt x="3920" y="198"/>
                    <a:pt x="3871" y="264"/>
                  </a:cubicBezTo>
                  <a:cubicBezTo>
                    <a:pt x="3159" y="702"/>
                    <a:pt x="2192" y="2527"/>
                    <a:pt x="749" y="5558"/>
                  </a:cubicBezTo>
                  <a:cubicBezTo>
                    <a:pt x="421" y="6233"/>
                    <a:pt x="165" y="6927"/>
                    <a:pt x="1" y="7657"/>
                  </a:cubicBezTo>
                  <a:cubicBezTo>
                    <a:pt x="354" y="7901"/>
                    <a:pt x="764" y="8022"/>
                    <a:pt x="1181" y="8022"/>
                  </a:cubicBezTo>
                  <a:cubicBezTo>
                    <a:pt x="1390" y="8022"/>
                    <a:pt x="1601" y="7992"/>
                    <a:pt x="1808" y="7931"/>
                  </a:cubicBezTo>
                  <a:cubicBezTo>
                    <a:pt x="2958" y="7109"/>
                    <a:pt x="5788" y="2254"/>
                    <a:pt x="5916" y="1505"/>
                  </a:cubicBezTo>
                  <a:cubicBezTo>
                    <a:pt x="6197" y="298"/>
                    <a:pt x="5581" y="0"/>
                    <a:pt x="4953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5"/>
            <p:cNvSpPr/>
            <p:nvPr/>
          </p:nvSpPr>
          <p:spPr>
            <a:xfrm>
              <a:off x="6616905" y="1817333"/>
              <a:ext cx="438018" cy="517139"/>
            </a:xfrm>
            <a:custGeom>
              <a:avLst/>
              <a:gdLst/>
              <a:ahLst/>
              <a:cxnLst/>
              <a:rect l="l" t="t" r="r" b="b"/>
              <a:pathLst>
                <a:path w="6080" h="7178" extrusionOk="0">
                  <a:moveTo>
                    <a:pt x="4170" y="1"/>
                  </a:moveTo>
                  <a:cubicBezTo>
                    <a:pt x="3543" y="1"/>
                    <a:pt x="2940" y="317"/>
                    <a:pt x="2592" y="879"/>
                  </a:cubicBezTo>
                  <a:cubicBezTo>
                    <a:pt x="1625" y="2267"/>
                    <a:pt x="749" y="3709"/>
                    <a:pt x="0" y="5224"/>
                  </a:cubicBezTo>
                  <a:cubicBezTo>
                    <a:pt x="676" y="5918"/>
                    <a:pt x="2428" y="7177"/>
                    <a:pt x="3761" y="7177"/>
                  </a:cubicBezTo>
                  <a:lnTo>
                    <a:pt x="5897" y="1591"/>
                  </a:lnTo>
                  <a:cubicBezTo>
                    <a:pt x="6079" y="423"/>
                    <a:pt x="4856" y="131"/>
                    <a:pt x="4856" y="131"/>
                  </a:cubicBezTo>
                  <a:cubicBezTo>
                    <a:pt x="4632" y="43"/>
                    <a:pt x="4399" y="1"/>
                    <a:pt x="4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5"/>
            <p:cNvSpPr/>
            <p:nvPr/>
          </p:nvSpPr>
          <p:spPr>
            <a:xfrm>
              <a:off x="6758903" y="1774106"/>
              <a:ext cx="714229" cy="1241840"/>
            </a:xfrm>
            <a:custGeom>
              <a:avLst/>
              <a:gdLst/>
              <a:ahLst/>
              <a:cxnLst/>
              <a:rect l="l" t="t" r="r" b="b"/>
              <a:pathLst>
                <a:path w="9914" h="17237" extrusionOk="0">
                  <a:moveTo>
                    <a:pt x="3670" y="1"/>
                  </a:moveTo>
                  <a:lnTo>
                    <a:pt x="1753" y="694"/>
                  </a:lnTo>
                  <a:cubicBezTo>
                    <a:pt x="1133" y="1096"/>
                    <a:pt x="749" y="1771"/>
                    <a:pt x="749" y="2520"/>
                  </a:cubicBezTo>
                  <a:lnTo>
                    <a:pt x="749" y="7759"/>
                  </a:lnTo>
                  <a:lnTo>
                    <a:pt x="749" y="7777"/>
                  </a:lnTo>
                  <a:cubicBezTo>
                    <a:pt x="658" y="9128"/>
                    <a:pt x="475" y="10169"/>
                    <a:pt x="402" y="11501"/>
                  </a:cubicBezTo>
                  <a:cubicBezTo>
                    <a:pt x="348" y="12304"/>
                    <a:pt x="129" y="13747"/>
                    <a:pt x="1" y="15974"/>
                  </a:cubicBezTo>
                  <a:cubicBezTo>
                    <a:pt x="1" y="15974"/>
                    <a:pt x="1336" y="17237"/>
                    <a:pt x="5107" y="17237"/>
                  </a:cubicBezTo>
                  <a:cubicBezTo>
                    <a:pt x="6364" y="17237"/>
                    <a:pt x="7891" y="17096"/>
                    <a:pt x="9731" y="16722"/>
                  </a:cubicBezTo>
                  <a:cubicBezTo>
                    <a:pt x="9676" y="16394"/>
                    <a:pt x="9402" y="14532"/>
                    <a:pt x="9384" y="14203"/>
                  </a:cubicBezTo>
                  <a:lnTo>
                    <a:pt x="9220" y="11410"/>
                  </a:lnTo>
                  <a:cubicBezTo>
                    <a:pt x="9147" y="10187"/>
                    <a:pt x="9256" y="8781"/>
                    <a:pt x="9000" y="7576"/>
                  </a:cubicBezTo>
                  <a:lnTo>
                    <a:pt x="9694" y="2574"/>
                  </a:lnTo>
                  <a:cubicBezTo>
                    <a:pt x="9913" y="1570"/>
                    <a:pt x="9037" y="986"/>
                    <a:pt x="9037" y="986"/>
                  </a:cubicBezTo>
                  <a:lnTo>
                    <a:pt x="6627" y="1"/>
                  </a:lnTo>
                  <a:lnTo>
                    <a:pt x="4583" y="1570"/>
                  </a:lnTo>
                  <a:lnTo>
                    <a:pt x="36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5"/>
            <p:cNvSpPr/>
            <p:nvPr/>
          </p:nvSpPr>
          <p:spPr>
            <a:xfrm>
              <a:off x="6569500" y="2325680"/>
              <a:ext cx="293357" cy="448048"/>
            </a:xfrm>
            <a:custGeom>
              <a:avLst/>
              <a:gdLst/>
              <a:ahLst/>
              <a:cxnLst/>
              <a:rect l="l" t="t" r="r" b="b"/>
              <a:pathLst>
                <a:path w="4072" h="6219" extrusionOk="0">
                  <a:moveTo>
                    <a:pt x="1130" y="0"/>
                  </a:moveTo>
                  <a:cubicBezTo>
                    <a:pt x="708" y="0"/>
                    <a:pt x="270" y="190"/>
                    <a:pt x="1" y="833"/>
                  </a:cubicBezTo>
                  <a:cubicBezTo>
                    <a:pt x="384" y="3097"/>
                    <a:pt x="1644" y="4338"/>
                    <a:pt x="3561" y="6218"/>
                  </a:cubicBezTo>
                  <a:lnTo>
                    <a:pt x="4072" y="5598"/>
                  </a:lnTo>
                  <a:cubicBezTo>
                    <a:pt x="3433" y="4813"/>
                    <a:pt x="2192" y="1253"/>
                    <a:pt x="2319" y="395"/>
                  </a:cubicBezTo>
                  <a:cubicBezTo>
                    <a:pt x="2319" y="395"/>
                    <a:pt x="1740" y="0"/>
                    <a:pt x="1130" y="0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5"/>
            <p:cNvSpPr/>
            <p:nvPr/>
          </p:nvSpPr>
          <p:spPr>
            <a:xfrm>
              <a:off x="7300743" y="2386990"/>
              <a:ext cx="339392" cy="390700"/>
            </a:xfrm>
            <a:custGeom>
              <a:avLst/>
              <a:gdLst/>
              <a:ahLst/>
              <a:cxnLst/>
              <a:rect l="l" t="t" r="r" b="b"/>
              <a:pathLst>
                <a:path w="4711" h="5423" extrusionOk="0">
                  <a:moveTo>
                    <a:pt x="3688" y="1"/>
                  </a:moveTo>
                  <a:cubicBezTo>
                    <a:pt x="3104" y="1"/>
                    <a:pt x="2494" y="392"/>
                    <a:pt x="2483" y="402"/>
                  </a:cubicBezTo>
                  <a:cubicBezTo>
                    <a:pt x="2410" y="2282"/>
                    <a:pt x="457" y="4400"/>
                    <a:pt x="1" y="4838"/>
                  </a:cubicBezTo>
                  <a:lnTo>
                    <a:pt x="348" y="5422"/>
                  </a:lnTo>
                  <a:cubicBezTo>
                    <a:pt x="2794" y="3852"/>
                    <a:pt x="3798" y="2958"/>
                    <a:pt x="4711" y="1077"/>
                  </a:cubicBezTo>
                  <a:cubicBezTo>
                    <a:pt x="4583" y="238"/>
                    <a:pt x="4143" y="1"/>
                    <a:pt x="3688" y="1"/>
                  </a:cubicBez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5"/>
            <p:cNvSpPr/>
            <p:nvPr/>
          </p:nvSpPr>
          <p:spPr>
            <a:xfrm>
              <a:off x="7152693" y="2731579"/>
              <a:ext cx="187599" cy="157202"/>
            </a:xfrm>
            <a:custGeom>
              <a:avLst/>
              <a:gdLst/>
              <a:ahLst/>
              <a:cxnLst/>
              <a:rect l="l" t="t" r="r" b="b"/>
              <a:pathLst>
                <a:path w="2604" h="2182" extrusionOk="0">
                  <a:moveTo>
                    <a:pt x="1490" y="0"/>
                  </a:moveTo>
                  <a:lnTo>
                    <a:pt x="650" y="18"/>
                  </a:lnTo>
                  <a:cubicBezTo>
                    <a:pt x="614" y="329"/>
                    <a:pt x="1198" y="365"/>
                    <a:pt x="1198" y="365"/>
                  </a:cubicBezTo>
                  <a:cubicBezTo>
                    <a:pt x="942" y="712"/>
                    <a:pt x="687" y="1022"/>
                    <a:pt x="413" y="1333"/>
                  </a:cubicBezTo>
                  <a:cubicBezTo>
                    <a:pt x="285" y="1461"/>
                    <a:pt x="176" y="1607"/>
                    <a:pt x="66" y="1753"/>
                  </a:cubicBezTo>
                  <a:cubicBezTo>
                    <a:pt x="66" y="1753"/>
                    <a:pt x="0" y="1900"/>
                    <a:pt x="149" y="1900"/>
                  </a:cubicBezTo>
                  <a:cubicBezTo>
                    <a:pt x="157" y="1900"/>
                    <a:pt x="166" y="1900"/>
                    <a:pt x="176" y="1899"/>
                  </a:cubicBezTo>
                  <a:lnTo>
                    <a:pt x="176" y="1899"/>
                  </a:lnTo>
                  <a:cubicBezTo>
                    <a:pt x="48" y="2100"/>
                    <a:pt x="285" y="2118"/>
                    <a:pt x="285" y="2118"/>
                  </a:cubicBezTo>
                  <a:cubicBezTo>
                    <a:pt x="340" y="2089"/>
                    <a:pt x="395" y="2059"/>
                    <a:pt x="449" y="2028"/>
                  </a:cubicBezTo>
                  <a:lnTo>
                    <a:pt x="449" y="2028"/>
                  </a:lnTo>
                  <a:cubicBezTo>
                    <a:pt x="413" y="2173"/>
                    <a:pt x="486" y="2173"/>
                    <a:pt x="486" y="2173"/>
                  </a:cubicBezTo>
                  <a:cubicBezTo>
                    <a:pt x="513" y="2179"/>
                    <a:pt x="541" y="2182"/>
                    <a:pt x="570" y="2182"/>
                  </a:cubicBezTo>
                  <a:cubicBezTo>
                    <a:pt x="676" y="2182"/>
                    <a:pt x="793" y="2142"/>
                    <a:pt x="907" y="2085"/>
                  </a:cubicBezTo>
                  <a:lnTo>
                    <a:pt x="907" y="2085"/>
                  </a:lnTo>
                  <a:cubicBezTo>
                    <a:pt x="856" y="2153"/>
                    <a:pt x="866" y="2179"/>
                    <a:pt x="910" y="2179"/>
                  </a:cubicBezTo>
                  <a:cubicBezTo>
                    <a:pt x="1036" y="2179"/>
                    <a:pt x="1435" y="1972"/>
                    <a:pt x="1435" y="1972"/>
                  </a:cubicBezTo>
                  <a:cubicBezTo>
                    <a:pt x="1745" y="1734"/>
                    <a:pt x="2001" y="1479"/>
                    <a:pt x="2238" y="1169"/>
                  </a:cubicBezTo>
                  <a:lnTo>
                    <a:pt x="2603" y="402"/>
                  </a:lnTo>
                  <a:lnTo>
                    <a:pt x="2311" y="37"/>
                  </a:lnTo>
                  <a:lnTo>
                    <a:pt x="1490" y="0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>
              <a:off x="7265226" y="1841180"/>
              <a:ext cx="365688" cy="477514"/>
            </a:xfrm>
            <a:custGeom>
              <a:avLst/>
              <a:gdLst/>
              <a:ahLst/>
              <a:cxnLst/>
              <a:rect l="l" t="t" r="r" b="b"/>
              <a:pathLst>
                <a:path w="5076" h="6628" extrusionOk="0">
                  <a:moveTo>
                    <a:pt x="1881" y="1"/>
                  </a:moveTo>
                  <a:cubicBezTo>
                    <a:pt x="1881" y="1"/>
                    <a:pt x="1" y="932"/>
                    <a:pt x="877" y="3469"/>
                  </a:cubicBezTo>
                  <a:cubicBezTo>
                    <a:pt x="877" y="3469"/>
                    <a:pt x="1480" y="5057"/>
                    <a:pt x="1972" y="6627"/>
                  </a:cubicBezTo>
                  <a:cubicBezTo>
                    <a:pt x="3104" y="6481"/>
                    <a:pt x="4181" y="6006"/>
                    <a:pt x="5076" y="5276"/>
                  </a:cubicBezTo>
                  <a:cubicBezTo>
                    <a:pt x="4273" y="2958"/>
                    <a:pt x="3634" y="329"/>
                    <a:pt x="18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>
              <a:off x="6818123" y="2728914"/>
              <a:ext cx="187599" cy="157562"/>
            </a:xfrm>
            <a:custGeom>
              <a:avLst/>
              <a:gdLst/>
              <a:ahLst/>
              <a:cxnLst/>
              <a:rect l="l" t="t" r="r" b="b"/>
              <a:pathLst>
                <a:path w="2604" h="2187" extrusionOk="0">
                  <a:moveTo>
                    <a:pt x="1114" y="1"/>
                  </a:moveTo>
                  <a:lnTo>
                    <a:pt x="292" y="55"/>
                  </a:lnTo>
                  <a:lnTo>
                    <a:pt x="0" y="402"/>
                  </a:lnTo>
                  <a:lnTo>
                    <a:pt x="365" y="1169"/>
                  </a:lnTo>
                  <a:cubicBezTo>
                    <a:pt x="603" y="1461"/>
                    <a:pt x="858" y="1735"/>
                    <a:pt x="1169" y="1954"/>
                  </a:cubicBezTo>
                  <a:cubicBezTo>
                    <a:pt x="1169" y="1954"/>
                    <a:pt x="1578" y="2174"/>
                    <a:pt x="1698" y="2174"/>
                  </a:cubicBezTo>
                  <a:cubicBezTo>
                    <a:pt x="1733" y="2174"/>
                    <a:pt x="1744" y="2155"/>
                    <a:pt x="1711" y="2105"/>
                  </a:cubicBezTo>
                  <a:lnTo>
                    <a:pt x="1711" y="2105"/>
                  </a:lnTo>
                  <a:cubicBezTo>
                    <a:pt x="1815" y="2154"/>
                    <a:pt x="1921" y="2186"/>
                    <a:pt x="2017" y="2186"/>
                  </a:cubicBezTo>
                  <a:cubicBezTo>
                    <a:pt x="2052" y="2186"/>
                    <a:pt x="2086" y="2182"/>
                    <a:pt x="2118" y="2173"/>
                  </a:cubicBezTo>
                  <a:cubicBezTo>
                    <a:pt x="2118" y="2173"/>
                    <a:pt x="2190" y="2173"/>
                    <a:pt x="2155" y="2047"/>
                  </a:cubicBezTo>
                  <a:lnTo>
                    <a:pt x="2155" y="2047"/>
                  </a:lnTo>
                  <a:cubicBezTo>
                    <a:pt x="2209" y="2078"/>
                    <a:pt x="2263" y="2108"/>
                    <a:pt x="2319" y="2137"/>
                  </a:cubicBezTo>
                  <a:cubicBezTo>
                    <a:pt x="2319" y="2137"/>
                    <a:pt x="2556" y="2118"/>
                    <a:pt x="2428" y="1917"/>
                  </a:cubicBezTo>
                  <a:lnTo>
                    <a:pt x="2428" y="1917"/>
                  </a:lnTo>
                  <a:cubicBezTo>
                    <a:pt x="2438" y="1918"/>
                    <a:pt x="2447" y="1919"/>
                    <a:pt x="2455" y="1919"/>
                  </a:cubicBezTo>
                  <a:cubicBezTo>
                    <a:pt x="2603" y="1919"/>
                    <a:pt x="2538" y="1771"/>
                    <a:pt x="2538" y="1771"/>
                  </a:cubicBezTo>
                  <a:cubicBezTo>
                    <a:pt x="2428" y="1625"/>
                    <a:pt x="2319" y="1479"/>
                    <a:pt x="2191" y="1352"/>
                  </a:cubicBezTo>
                  <a:cubicBezTo>
                    <a:pt x="1917" y="1041"/>
                    <a:pt x="1661" y="713"/>
                    <a:pt x="1406" y="384"/>
                  </a:cubicBezTo>
                  <a:cubicBezTo>
                    <a:pt x="1406" y="384"/>
                    <a:pt x="1990" y="348"/>
                    <a:pt x="1953" y="37"/>
                  </a:cubicBezTo>
                  <a:lnTo>
                    <a:pt x="1114" y="1"/>
                  </a:lnTo>
                  <a:close/>
                </a:path>
              </a:pathLst>
            </a:custGeom>
            <a:solidFill>
              <a:srgbClr val="FCA2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>
              <a:off x="7139005" y="2703914"/>
              <a:ext cx="218361" cy="261739"/>
            </a:xfrm>
            <a:custGeom>
              <a:avLst/>
              <a:gdLst/>
              <a:ahLst/>
              <a:cxnLst/>
              <a:rect l="l" t="t" r="r" b="b"/>
              <a:pathLst>
                <a:path w="3031" h="3633" extrusionOk="0">
                  <a:moveTo>
                    <a:pt x="676" y="1"/>
                  </a:moveTo>
                  <a:cubicBezTo>
                    <a:pt x="603" y="384"/>
                    <a:pt x="439" y="768"/>
                    <a:pt x="329" y="1133"/>
                  </a:cubicBezTo>
                  <a:cubicBezTo>
                    <a:pt x="219" y="1498"/>
                    <a:pt x="128" y="1808"/>
                    <a:pt x="19" y="2137"/>
                  </a:cubicBezTo>
                  <a:cubicBezTo>
                    <a:pt x="0" y="2210"/>
                    <a:pt x="0" y="2264"/>
                    <a:pt x="0" y="2337"/>
                  </a:cubicBezTo>
                  <a:cubicBezTo>
                    <a:pt x="19" y="2447"/>
                    <a:pt x="128" y="2538"/>
                    <a:pt x="238" y="2666"/>
                  </a:cubicBezTo>
                  <a:cubicBezTo>
                    <a:pt x="347" y="2794"/>
                    <a:pt x="439" y="2903"/>
                    <a:pt x="548" y="3013"/>
                  </a:cubicBezTo>
                  <a:cubicBezTo>
                    <a:pt x="712" y="3232"/>
                    <a:pt x="913" y="3433"/>
                    <a:pt x="1132" y="3615"/>
                  </a:cubicBezTo>
                  <a:cubicBezTo>
                    <a:pt x="1154" y="3628"/>
                    <a:pt x="1181" y="3633"/>
                    <a:pt x="1212" y="3633"/>
                  </a:cubicBezTo>
                  <a:cubicBezTo>
                    <a:pt x="1413" y="3633"/>
                    <a:pt x="1772" y="3407"/>
                    <a:pt x="1899" y="3360"/>
                  </a:cubicBezTo>
                  <a:cubicBezTo>
                    <a:pt x="2100" y="3269"/>
                    <a:pt x="2301" y="3159"/>
                    <a:pt x="2483" y="3049"/>
                  </a:cubicBezTo>
                  <a:cubicBezTo>
                    <a:pt x="2629" y="2940"/>
                    <a:pt x="2629" y="2630"/>
                    <a:pt x="2647" y="2465"/>
                  </a:cubicBezTo>
                  <a:cubicBezTo>
                    <a:pt x="2702" y="2264"/>
                    <a:pt x="2757" y="2064"/>
                    <a:pt x="2793" y="1863"/>
                  </a:cubicBezTo>
                  <a:cubicBezTo>
                    <a:pt x="2885" y="1461"/>
                    <a:pt x="2958" y="1078"/>
                    <a:pt x="3031" y="676"/>
                  </a:cubicBezTo>
                  <a:cubicBezTo>
                    <a:pt x="2209" y="640"/>
                    <a:pt x="1315" y="457"/>
                    <a:pt x="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>
              <a:off x="6816754" y="2692099"/>
              <a:ext cx="240766" cy="251293"/>
            </a:xfrm>
            <a:custGeom>
              <a:avLst/>
              <a:gdLst/>
              <a:ahLst/>
              <a:cxnLst/>
              <a:rect l="l" t="t" r="r" b="b"/>
              <a:pathLst>
                <a:path w="3342" h="3488" extrusionOk="0">
                  <a:moveTo>
                    <a:pt x="2265" y="1"/>
                  </a:moveTo>
                  <a:cubicBezTo>
                    <a:pt x="1589" y="475"/>
                    <a:pt x="786" y="877"/>
                    <a:pt x="1" y="913"/>
                  </a:cubicBezTo>
                  <a:cubicBezTo>
                    <a:pt x="165" y="1260"/>
                    <a:pt x="257" y="1662"/>
                    <a:pt x="403" y="2027"/>
                  </a:cubicBezTo>
                  <a:cubicBezTo>
                    <a:pt x="549" y="2374"/>
                    <a:pt x="676" y="2684"/>
                    <a:pt x="786" y="3013"/>
                  </a:cubicBezTo>
                  <a:cubicBezTo>
                    <a:pt x="822" y="3067"/>
                    <a:pt x="841" y="3122"/>
                    <a:pt x="895" y="3177"/>
                  </a:cubicBezTo>
                  <a:cubicBezTo>
                    <a:pt x="1005" y="3250"/>
                    <a:pt x="1151" y="3286"/>
                    <a:pt x="1279" y="3305"/>
                  </a:cubicBezTo>
                  <a:cubicBezTo>
                    <a:pt x="1425" y="3323"/>
                    <a:pt x="1589" y="3341"/>
                    <a:pt x="1735" y="3378"/>
                  </a:cubicBezTo>
                  <a:cubicBezTo>
                    <a:pt x="2009" y="3433"/>
                    <a:pt x="2283" y="3487"/>
                    <a:pt x="2575" y="3487"/>
                  </a:cubicBezTo>
                  <a:cubicBezTo>
                    <a:pt x="2757" y="3469"/>
                    <a:pt x="2958" y="2958"/>
                    <a:pt x="3031" y="2812"/>
                  </a:cubicBezTo>
                  <a:cubicBezTo>
                    <a:pt x="3141" y="2611"/>
                    <a:pt x="3232" y="2410"/>
                    <a:pt x="3305" y="2209"/>
                  </a:cubicBezTo>
                  <a:cubicBezTo>
                    <a:pt x="3342" y="2045"/>
                    <a:pt x="3141" y="1790"/>
                    <a:pt x="3068" y="1644"/>
                  </a:cubicBezTo>
                  <a:lnTo>
                    <a:pt x="2794" y="1078"/>
                  </a:lnTo>
                  <a:cubicBezTo>
                    <a:pt x="2611" y="712"/>
                    <a:pt x="2429" y="366"/>
                    <a:pt x="22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>
              <a:off x="6598462" y="4457048"/>
              <a:ext cx="473535" cy="147404"/>
            </a:xfrm>
            <a:custGeom>
              <a:avLst/>
              <a:gdLst/>
              <a:ahLst/>
              <a:cxnLst/>
              <a:rect l="l" t="t" r="r" b="b"/>
              <a:pathLst>
                <a:path w="6573" h="2046" extrusionOk="0">
                  <a:moveTo>
                    <a:pt x="2429" y="1"/>
                  </a:moveTo>
                  <a:lnTo>
                    <a:pt x="311" y="1388"/>
                  </a:lnTo>
                  <a:cubicBezTo>
                    <a:pt x="1" y="1571"/>
                    <a:pt x="128" y="2045"/>
                    <a:pt x="493" y="2045"/>
                  </a:cubicBezTo>
                  <a:lnTo>
                    <a:pt x="6207" y="2045"/>
                  </a:lnTo>
                  <a:cubicBezTo>
                    <a:pt x="6408" y="2045"/>
                    <a:pt x="6572" y="1881"/>
                    <a:pt x="6572" y="1680"/>
                  </a:cubicBezTo>
                  <a:lnTo>
                    <a:pt x="6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>
              <a:off x="6969342" y="4457048"/>
              <a:ext cx="474832" cy="147404"/>
            </a:xfrm>
            <a:custGeom>
              <a:avLst/>
              <a:gdLst/>
              <a:ahLst/>
              <a:cxnLst/>
              <a:rect l="l" t="t" r="r" b="b"/>
              <a:pathLst>
                <a:path w="6591" h="2046" extrusionOk="0">
                  <a:moveTo>
                    <a:pt x="2447" y="1"/>
                  </a:moveTo>
                  <a:lnTo>
                    <a:pt x="311" y="1388"/>
                  </a:lnTo>
                  <a:cubicBezTo>
                    <a:pt x="1" y="1571"/>
                    <a:pt x="147" y="2045"/>
                    <a:pt x="512" y="2045"/>
                  </a:cubicBezTo>
                  <a:lnTo>
                    <a:pt x="6226" y="2045"/>
                  </a:lnTo>
                  <a:cubicBezTo>
                    <a:pt x="6426" y="2045"/>
                    <a:pt x="6591" y="1881"/>
                    <a:pt x="6591" y="1680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>
              <a:off x="7001042" y="1691111"/>
              <a:ext cx="82921" cy="29322"/>
            </a:xfrm>
            <a:custGeom>
              <a:avLst/>
              <a:gdLst/>
              <a:ahLst/>
              <a:cxnLst/>
              <a:rect l="l" t="t" r="r" b="b"/>
              <a:pathLst>
                <a:path w="1151" h="407" extrusionOk="0">
                  <a:moveTo>
                    <a:pt x="95" y="1"/>
                  </a:moveTo>
                  <a:cubicBezTo>
                    <a:pt x="60" y="1"/>
                    <a:pt x="30" y="7"/>
                    <a:pt x="19" y="40"/>
                  </a:cubicBezTo>
                  <a:cubicBezTo>
                    <a:pt x="0" y="95"/>
                    <a:pt x="37" y="150"/>
                    <a:pt x="73" y="186"/>
                  </a:cubicBezTo>
                  <a:cubicBezTo>
                    <a:pt x="171" y="333"/>
                    <a:pt x="341" y="407"/>
                    <a:pt x="523" y="407"/>
                  </a:cubicBezTo>
                  <a:cubicBezTo>
                    <a:pt x="751" y="407"/>
                    <a:pt x="998" y="292"/>
                    <a:pt x="1150" y="59"/>
                  </a:cubicBezTo>
                  <a:cubicBezTo>
                    <a:pt x="822" y="22"/>
                    <a:pt x="493" y="4"/>
                    <a:pt x="165" y="4"/>
                  </a:cubicBezTo>
                  <a:cubicBezTo>
                    <a:pt x="143" y="4"/>
                    <a:pt x="118" y="1"/>
                    <a:pt x="95" y="1"/>
                  </a:cubicBezTo>
                  <a:close/>
                </a:path>
              </a:pathLst>
            </a:custGeom>
            <a:solidFill>
              <a:srgbClr val="FC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>
              <a:off x="7029391" y="1616112"/>
              <a:ext cx="31266" cy="42939"/>
            </a:xfrm>
            <a:custGeom>
              <a:avLst/>
              <a:gdLst/>
              <a:ahLst/>
              <a:cxnLst/>
              <a:rect l="l" t="t" r="r" b="b"/>
              <a:pathLst>
                <a:path w="434" h="596" extrusionOk="0">
                  <a:moveTo>
                    <a:pt x="104" y="0"/>
                  </a:moveTo>
                  <a:cubicBezTo>
                    <a:pt x="50" y="91"/>
                    <a:pt x="31" y="201"/>
                    <a:pt x="31" y="310"/>
                  </a:cubicBezTo>
                  <a:cubicBezTo>
                    <a:pt x="0" y="467"/>
                    <a:pt x="116" y="596"/>
                    <a:pt x="253" y="596"/>
                  </a:cubicBezTo>
                  <a:cubicBezTo>
                    <a:pt x="276" y="596"/>
                    <a:pt x="300" y="592"/>
                    <a:pt x="324" y="584"/>
                  </a:cubicBezTo>
                  <a:cubicBezTo>
                    <a:pt x="378" y="584"/>
                    <a:pt x="433" y="584"/>
                    <a:pt x="433" y="529"/>
                  </a:cubicBezTo>
                  <a:cubicBezTo>
                    <a:pt x="433" y="475"/>
                    <a:pt x="378" y="456"/>
                    <a:pt x="342" y="456"/>
                  </a:cubicBezTo>
                  <a:cubicBezTo>
                    <a:pt x="327" y="458"/>
                    <a:pt x="313" y="458"/>
                    <a:pt x="300" y="458"/>
                  </a:cubicBezTo>
                  <a:cubicBezTo>
                    <a:pt x="139" y="458"/>
                    <a:pt x="125" y="354"/>
                    <a:pt x="159" y="219"/>
                  </a:cubicBezTo>
                  <a:cubicBezTo>
                    <a:pt x="196" y="128"/>
                    <a:pt x="159" y="55"/>
                    <a:pt x="104" y="0"/>
                  </a:cubicBezTo>
                  <a:close/>
                </a:path>
              </a:pathLst>
            </a:custGeom>
            <a:solidFill>
              <a:srgbClr val="2E2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1" name="Google Shape;1021;p45"/>
          <p:cNvSpPr/>
          <p:nvPr/>
        </p:nvSpPr>
        <p:spPr>
          <a:xfrm>
            <a:off x="1019175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45"/>
          <p:cNvSpPr/>
          <p:nvPr/>
        </p:nvSpPr>
        <p:spPr>
          <a:xfrm>
            <a:off x="1712260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5"/>
          <p:cNvSpPr/>
          <p:nvPr/>
        </p:nvSpPr>
        <p:spPr>
          <a:xfrm>
            <a:off x="2405344" y="3161950"/>
            <a:ext cx="558000" cy="55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2"/>
          <p:cNvSpPr txBox="1">
            <a:spLocks noGrp="1"/>
          </p:cNvSpPr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03" name="Google Shape;403;p32"/>
          <p:cNvSpPr txBox="1">
            <a:spLocks noGrp="1"/>
          </p:cNvSpPr>
          <p:nvPr>
            <p:ph type="title" idx="2"/>
          </p:nvPr>
        </p:nvSpPr>
        <p:spPr>
          <a:xfrm>
            <a:off x="1662000" y="15368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404" name="Google Shape;404;p32"/>
          <p:cNvSpPr txBox="1">
            <a:spLocks noGrp="1"/>
          </p:cNvSpPr>
          <p:nvPr>
            <p:ph type="title" idx="3"/>
          </p:nvPr>
        </p:nvSpPr>
        <p:spPr>
          <a:xfrm>
            <a:off x="76687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05" name="Google Shape;405;p32"/>
          <p:cNvSpPr txBox="1">
            <a:spLocks noGrp="1"/>
          </p:cNvSpPr>
          <p:nvPr>
            <p:ph type="subTitle" idx="1"/>
          </p:nvPr>
        </p:nvSpPr>
        <p:spPr>
          <a:xfrm>
            <a:off x="1662000" y="1933575"/>
            <a:ext cx="22767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Purpose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Outcome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Proposal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Patient Flow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6" name="Google Shape;406;p32"/>
          <p:cNvSpPr txBox="1">
            <a:spLocks noGrp="1"/>
          </p:cNvSpPr>
          <p:nvPr>
            <p:ph type="title" idx="4"/>
          </p:nvPr>
        </p:nvSpPr>
        <p:spPr>
          <a:xfrm>
            <a:off x="1662000" y="3098950"/>
            <a:ext cx="26670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Allocating Resources</a:t>
            </a:r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title" idx="5"/>
          </p:nvPr>
        </p:nvSpPr>
        <p:spPr>
          <a:xfrm>
            <a:off x="766725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08" name="Google Shape;408;p32"/>
          <p:cNvSpPr txBox="1">
            <a:spLocks noGrp="1"/>
          </p:cNvSpPr>
          <p:nvPr>
            <p:ph type="subTitle" idx="6"/>
          </p:nvPr>
        </p:nvSpPr>
        <p:spPr>
          <a:xfrm>
            <a:off x="1662000" y="3495675"/>
            <a:ext cx="28053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Bed capacity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Consultation Rooms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Manpower Allocation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9" name="Google Shape;409;p32"/>
          <p:cNvSpPr txBox="1">
            <a:spLocks noGrp="1"/>
          </p:cNvSpPr>
          <p:nvPr>
            <p:ph type="title" idx="7"/>
          </p:nvPr>
        </p:nvSpPr>
        <p:spPr>
          <a:xfrm>
            <a:off x="5652975" y="15368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title" idx="8"/>
          </p:nvPr>
        </p:nvSpPr>
        <p:spPr>
          <a:xfrm>
            <a:off x="4757625" y="15869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11" name="Google Shape;411;p32"/>
          <p:cNvSpPr txBox="1">
            <a:spLocks noGrp="1"/>
          </p:cNvSpPr>
          <p:nvPr>
            <p:ph type="title" idx="13"/>
          </p:nvPr>
        </p:nvSpPr>
        <p:spPr>
          <a:xfrm>
            <a:off x="5652975" y="3098950"/>
            <a:ext cx="27243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Renovation Schedule</a:t>
            </a:r>
            <a:endParaRPr/>
          </a:p>
        </p:txBody>
      </p:sp>
      <p:sp>
        <p:nvSpPr>
          <p:cNvPr id="412" name="Google Shape;412;p32"/>
          <p:cNvSpPr txBox="1">
            <a:spLocks noGrp="1"/>
          </p:cNvSpPr>
          <p:nvPr>
            <p:ph type="title" idx="14"/>
          </p:nvPr>
        </p:nvSpPr>
        <p:spPr>
          <a:xfrm>
            <a:off x="4757700" y="3149025"/>
            <a:ext cx="904800" cy="5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subTitle" idx="15"/>
          </p:nvPr>
        </p:nvSpPr>
        <p:spPr>
          <a:xfrm>
            <a:off x="5681625" y="3566950"/>
            <a:ext cx="2667000" cy="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Identifying High Traffic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Recommendations on Reducing Interruption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414" name="Google Shape;414;p3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5" name="Google Shape;415;p3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416;p3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17" name="Google Shape;417;p3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>
            <a:spLocks noGrp="1"/>
          </p:cNvSpPr>
          <p:nvPr>
            <p:ph type="subTitle" idx="1"/>
          </p:nvPr>
        </p:nvSpPr>
        <p:spPr>
          <a:xfrm>
            <a:off x="714300" y="1796000"/>
            <a:ext cx="7715400" cy="31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There is proposed to be some renovation works in the Accident &amp; Emergency section of the hospital. The dataset consists of DEM admissions of </a:t>
            </a:r>
            <a:r>
              <a:rPr lang="en" b="1" u="sng">
                <a:solidFill>
                  <a:srgbClr val="000000"/>
                </a:solidFill>
              </a:rPr>
              <a:t>354</a:t>
            </a:r>
            <a:r>
              <a:rPr lang="en">
                <a:solidFill>
                  <a:srgbClr val="000000"/>
                </a:solidFill>
              </a:rPr>
              <a:t> patients from </a:t>
            </a:r>
            <a:r>
              <a:rPr lang="en" b="1" u="sng">
                <a:solidFill>
                  <a:srgbClr val="000000"/>
                </a:solidFill>
              </a:rPr>
              <a:t>19 January 2015 (Monday) to 25 January 2015 (Sunday)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Outcome of Renovation: 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Provide infrastructure sufficient to support the patient load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Provide least disruption to A&amp;E services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</a:rPr>
              <a:t>Propose: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many P1 Critical Care Intensive Treatment Area beds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many P2 Critical Care Area beds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many P3/P4 doctor consultation rooms will be required after the renovation works,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And any other recommendations necessary.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3"/>
          <p:cNvSpPr txBox="1">
            <a:spLocks noGrp="1"/>
          </p:cNvSpPr>
          <p:nvPr>
            <p:ph type="title"/>
          </p:nvPr>
        </p:nvSpPr>
        <p:spPr>
          <a:xfrm>
            <a:off x="1740825" y="767300"/>
            <a:ext cx="6697800" cy="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Background</a:t>
            </a:r>
            <a:endParaRPr/>
          </a:p>
        </p:txBody>
      </p:sp>
      <p:grpSp>
        <p:nvGrpSpPr>
          <p:cNvPr id="426" name="Google Shape;426;p33"/>
          <p:cNvGrpSpPr/>
          <p:nvPr/>
        </p:nvGrpSpPr>
        <p:grpSpPr>
          <a:xfrm>
            <a:off x="231091" y="678800"/>
            <a:ext cx="1509715" cy="1117190"/>
            <a:chOff x="4419648" y="873441"/>
            <a:chExt cx="4803421" cy="3554532"/>
          </a:xfrm>
        </p:grpSpPr>
        <p:grpSp>
          <p:nvGrpSpPr>
            <p:cNvPr id="427" name="Google Shape;427;p33"/>
            <p:cNvGrpSpPr/>
            <p:nvPr/>
          </p:nvGrpSpPr>
          <p:grpSpPr>
            <a:xfrm>
              <a:off x="4714028" y="873441"/>
              <a:ext cx="4509041" cy="3554532"/>
              <a:chOff x="4398025" y="622868"/>
              <a:chExt cx="4671130" cy="3682308"/>
            </a:xfrm>
          </p:grpSpPr>
          <p:sp>
            <p:nvSpPr>
              <p:cNvPr id="428" name="Google Shape;428;p33"/>
              <p:cNvSpPr/>
              <p:nvPr/>
            </p:nvSpPr>
            <p:spPr>
              <a:xfrm>
                <a:off x="7506382" y="781174"/>
                <a:ext cx="689050" cy="684983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9094" extrusionOk="0">
                    <a:moveTo>
                      <a:pt x="4561" y="2153"/>
                    </a:moveTo>
                    <a:cubicBezTo>
                      <a:pt x="4628" y="2153"/>
                      <a:pt x="4697" y="2157"/>
                      <a:pt x="4770" y="2164"/>
                    </a:cubicBezTo>
                    <a:cubicBezTo>
                      <a:pt x="4799" y="2164"/>
                      <a:pt x="4828" y="2164"/>
                      <a:pt x="4871" y="2179"/>
                    </a:cubicBezTo>
                    <a:lnTo>
                      <a:pt x="4972" y="2193"/>
                    </a:lnTo>
                    <a:cubicBezTo>
                      <a:pt x="5001" y="2193"/>
                      <a:pt x="5030" y="2193"/>
                      <a:pt x="5074" y="2208"/>
                    </a:cubicBezTo>
                    <a:cubicBezTo>
                      <a:pt x="5146" y="2222"/>
                      <a:pt x="5233" y="2251"/>
                      <a:pt x="5320" y="2280"/>
                    </a:cubicBezTo>
                    <a:lnTo>
                      <a:pt x="5393" y="2295"/>
                    </a:lnTo>
                    <a:cubicBezTo>
                      <a:pt x="5494" y="2338"/>
                      <a:pt x="5610" y="2382"/>
                      <a:pt x="5712" y="2440"/>
                    </a:cubicBezTo>
                    <a:cubicBezTo>
                      <a:pt x="5755" y="2469"/>
                      <a:pt x="5784" y="2483"/>
                      <a:pt x="5813" y="2498"/>
                    </a:cubicBezTo>
                    <a:cubicBezTo>
                      <a:pt x="5842" y="2527"/>
                      <a:pt x="5886" y="2541"/>
                      <a:pt x="5915" y="2570"/>
                    </a:cubicBezTo>
                    <a:lnTo>
                      <a:pt x="6002" y="2628"/>
                    </a:lnTo>
                    <a:lnTo>
                      <a:pt x="6016" y="2643"/>
                    </a:lnTo>
                    <a:cubicBezTo>
                      <a:pt x="6045" y="2657"/>
                      <a:pt x="6074" y="2686"/>
                      <a:pt x="6103" y="2715"/>
                    </a:cubicBezTo>
                    <a:cubicBezTo>
                      <a:pt x="6132" y="2730"/>
                      <a:pt x="6161" y="2759"/>
                      <a:pt x="6190" y="2788"/>
                    </a:cubicBezTo>
                    <a:cubicBezTo>
                      <a:pt x="6248" y="2845"/>
                      <a:pt x="6306" y="2903"/>
                      <a:pt x="6364" y="2961"/>
                    </a:cubicBezTo>
                    <a:cubicBezTo>
                      <a:pt x="6379" y="2990"/>
                      <a:pt x="6408" y="3005"/>
                      <a:pt x="6422" y="3034"/>
                    </a:cubicBezTo>
                    <a:cubicBezTo>
                      <a:pt x="6466" y="3077"/>
                      <a:pt x="6495" y="3121"/>
                      <a:pt x="6524" y="3164"/>
                    </a:cubicBezTo>
                    <a:lnTo>
                      <a:pt x="6567" y="3222"/>
                    </a:lnTo>
                    <a:cubicBezTo>
                      <a:pt x="6625" y="3309"/>
                      <a:pt x="6668" y="3382"/>
                      <a:pt x="6712" y="3469"/>
                    </a:cubicBezTo>
                    <a:cubicBezTo>
                      <a:pt x="6726" y="3498"/>
                      <a:pt x="6741" y="3527"/>
                      <a:pt x="6755" y="3556"/>
                    </a:cubicBezTo>
                    <a:lnTo>
                      <a:pt x="6770" y="3570"/>
                    </a:lnTo>
                    <a:cubicBezTo>
                      <a:pt x="6784" y="3614"/>
                      <a:pt x="6799" y="3643"/>
                      <a:pt x="6813" y="3686"/>
                    </a:cubicBezTo>
                    <a:lnTo>
                      <a:pt x="6813" y="3701"/>
                    </a:lnTo>
                    <a:cubicBezTo>
                      <a:pt x="6828" y="3730"/>
                      <a:pt x="6828" y="3759"/>
                      <a:pt x="6842" y="3788"/>
                    </a:cubicBezTo>
                    <a:cubicBezTo>
                      <a:pt x="6857" y="3802"/>
                      <a:pt x="6857" y="3817"/>
                      <a:pt x="6857" y="3846"/>
                    </a:cubicBezTo>
                    <a:cubicBezTo>
                      <a:pt x="6886" y="3918"/>
                      <a:pt x="6900" y="3991"/>
                      <a:pt x="6929" y="4078"/>
                    </a:cubicBezTo>
                    <a:cubicBezTo>
                      <a:pt x="6929" y="4107"/>
                      <a:pt x="6929" y="4121"/>
                      <a:pt x="6944" y="4150"/>
                    </a:cubicBezTo>
                    <a:cubicBezTo>
                      <a:pt x="6944" y="4208"/>
                      <a:pt x="6958" y="4266"/>
                      <a:pt x="6973" y="4324"/>
                    </a:cubicBezTo>
                    <a:cubicBezTo>
                      <a:pt x="6973" y="4382"/>
                      <a:pt x="6973" y="4498"/>
                      <a:pt x="6973" y="4585"/>
                    </a:cubicBezTo>
                    <a:cubicBezTo>
                      <a:pt x="6973" y="4657"/>
                      <a:pt x="6987" y="4701"/>
                      <a:pt x="6987" y="4788"/>
                    </a:cubicBezTo>
                    <a:cubicBezTo>
                      <a:pt x="6987" y="4788"/>
                      <a:pt x="6987" y="4802"/>
                      <a:pt x="6987" y="4802"/>
                    </a:cubicBezTo>
                    <a:lnTo>
                      <a:pt x="6973" y="4933"/>
                    </a:lnTo>
                    <a:cubicBezTo>
                      <a:pt x="6973" y="4976"/>
                      <a:pt x="6958" y="5005"/>
                      <a:pt x="6944" y="5049"/>
                    </a:cubicBezTo>
                    <a:cubicBezTo>
                      <a:pt x="6929" y="5136"/>
                      <a:pt x="6900" y="5208"/>
                      <a:pt x="6871" y="5295"/>
                    </a:cubicBezTo>
                    <a:cubicBezTo>
                      <a:pt x="6857" y="5339"/>
                      <a:pt x="6842" y="5382"/>
                      <a:pt x="6828" y="5426"/>
                    </a:cubicBezTo>
                    <a:cubicBezTo>
                      <a:pt x="6813" y="5484"/>
                      <a:pt x="6799" y="5513"/>
                      <a:pt x="6770" y="5556"/>
                    </a:cubicBezTo>
                    <a:lnTo>
                      <a:pt x="6726" y="5643"/>
                    </a:lnTo>
                    <a:cubicBezTo>
                      <a:pt x="6697" y="5716"/>
                      <a:pt x="6639" y="5788"/>
                      <a:pt x="6596" y="5861"/>
                    </a:cubicBezTo>
                    <a:lnTo>
                      <a:pt x="6553" y="5919"/>
                    </a:lnTo>
                    <a:cubicBezTo>
                      <a:pt x="6553" y="5933"/>
                      <a:pt x="6553" y="5948"/>
                      <a:pt x="6538" y="5948"/>
                    </a:cubicBezTo>
                    <a:lnTo>
                      <a:pt x="6495" y="6020"/>
                    </a:lnTo>
                    <a:lnTo>
                      <a:pt x="6422" y="6093"/>
                    </a:lnTo>
                    <a:cubicBezTo>
                      <a:pt x="6379" y="6151"/>
                      <a:pt x="6335" y="6194"/>
                      <a:pt x="6292" y="6237"/>
                    </a:cubicBezTo>
                    <a:cubicBezTo>
                      <a:pt x="6263" y="6266"/>
                      <a:pt x="6248" y="6281"/>
                      <a:pt x="6219" y="6310"/>
                    </a:cubicBezTo>
                    <a:lnTo>
                      <a:pt x="6161" y="6368"/>
                    </a:lnTo>
                    <a:lnTo>
                      <a:pt x="6060" y="6440"/>
                    </a:lnTo>
                    <a:cubicBezTo>
                      <a:pt x="5973" y="6513"/>
                      <a:pt x="5900" y="6571"/>
                      <a:pt x="5813" y="6614"/>
                    </a:cubicBezTo>
                    <a:lnTo>
                      <a:pt x="5726" y="6672"/>
                    </a:lnTo>
                    <a:lnTo>
                      <a:pt x="5625" y="6716"/>
                    </a:lnTo>
                    <a:lnTo>
                      <a:pt x="5538" y="6759"/>
                    </a:lnTo>
                    <a:lnTo>
                      <a:pt x="5378" y="6817"/>
                    </a:lnTo>
                    <a:cubicBezTo>
                      <a:pt x="5349" y="6832"/>
                      <a:pt x="5306" y="6846"/>
                      <a:pt x="5277" y="6846"/>
                    </a:cubicBezTo>
                    <a:cubicBezTo>
                      <a:pt x="5219" y="6875"/>
                      <a:pt x="5146" y="6890"/>
                      <a:pt x="5088" y="6904"/>
                    </a:cubicBezTo>
                    <a:cubicBezTo>
                      <a:pt x="5045" y="6904"/>
                      <a:pt x="5016" y="6919"/>
                      <a:pt x="4987" y="6919"/>
                    </a:cubicBezTo>
                    <a:cubicBezTo>
                      <a:pt x="4944" y="6933"/>
                      <a:pt x="4915" y="6933"/>
                      <a:pt x="4886" y="6933"/>
                    </a:cubicBezTo>
                    <a:cubicBezTo>
                      <a:pt x="4763" y="6944"/>
                      <a:pt x="4640" y="6954"/>
                      <a:pt x="4517" y="6954"/>
                    </a:cubicBezTo>
                    <a:cubicBezTo>
                      <a:pt x="4466" y="6954"/>
                      <a:pt x="4415" y="6952"/>
                      <a:pt x="4364" y="6948"/>
                    </a:cubicBezTo>
                    <a:cubicBezTo>
                      <a:pt x="4335" y="6948"/>
                      <a:pt x="4306" y="6933"/>
                      <a:pt x="4277" y="6933"/>
                    </a:cubicBezTo>
                    <a:cubicBezTo>
                      <a:pt x="4233" y="6933"/>
                      <a:pt x="4204" y="6933"/>
                      <a:pt x="4175" y="6919"/>
                    </a:cubicBezTo>
                    <a:cubicBezTo>
                      <a:pt x="4132" y="6919"/>
                      <a:pt x="4103" y="6904"/>
                      <a:pt x="4074" y="6904"/>
                    </a:cubicBezTo>
                    <a:cubicBezTo>
                      <a:pt x="3958" y="6875"/>
                      <a:pt x="3842" y="6846"/>
                      <a:pt x="3726" y="6803"/>
                    </a:cubicBezTo>
                    <a:cubicBezTo>
                      <a:pt x="3697" y="6788"/>
                      <a:pt x="3668" y="6788"/>
                      <a:pt x="3624" y="6774"/>
                    </a:cubicBezTo>
                    <a:lnTo>
                      <a:pt x="3523" y="6730"/>
                    </a:lnTo>
                    <a:lnTo>
                      <a:pt x="3508" y="6730"/>
                    </a:lnTo>
                    <a:cubicBezTo>
                      <a:pt x="3479" y="6716"/>
                      <a:pt x="3450" y="6701"/>
                      <a:pt x="3407" y="6687"/>
                    </a:cubicBezTo>
                    <a:cubicBezTo>
                      <a:pt x="3349" y="6643"/>
                      <a:pt x="3277" y="6600"/>
                      <a:pt x="3219" y="6556"/>
                    </a:cubicBezTo>
                    <a:cubicBezTo>
                      <a:pt x="3175" y="6542"/>
                      <a:pt x="3146" y="6527"/>
                      <a:pt x="3117" y="6498"/>
                    </a:cubicBezTo>
                    <a:lnTo>
                      <a:pt x="3045" y="6440"/>
                    </a:lnTo>
                    <a:cubicBezTo>
                      <a:pt x="3001" y="6411"/>
                      <a:pt x="2972" y="6368"/>
                      <a:pt x="2929" y="6339"/>
                    </a:cubicBezTo>
                    <a:cubicBezTo>
                      <a:pt x="2900" y="6310"/>
                      <a:pt x="2871" y="6281"/>
                      <a:pt x="2827" y="6237"/>
                    </a:cubicBezTo>
                    <a:lnTo>
                      <a:pt x="2755" y="6151"/>
                    </a:lnTo>
                    <a:cubicBezTo>
                      <a:pt x="2653" y="6049"/>
                      <a:pt x="2581" y="5933"/>
                      <a:pt x="2494" y="5817"/>
                    </a:cubicBezTo>
                    <a:cubicBezTo>
                      <a:pt x="2479" y="5774"/>
                      <a:pt x="2465" y="5745"/>
                      <a:pt x="2436" y="5716"/>
                    </a:cubicBezTo>
                    <a:cubicBezTo>
                      <a:pt x="2421" y="5672"/>
                      <a:pt x="2392" y="5629"/>
                      <a:pt x="2378" y="5600"/>
                    </a:cubicBezTo>
                    <a:cubicBezTo>
                      <a:pt x="2363" y="5556"/>
                      <a:pt x="2363" y="5556"/>
                      <a:pt x="2349" y="5527"/>
                    </a:cubicBezTo>
                    <a:cubicBezTo>
                      <a:pt x="2349" y="5513"/>
                      <a:pt x="2334" y="5498"/>
                      <a:pt x="2334" y="5484"/>
                    </a:cubicBezTo>
                    <a:cubicBezTo>
                      <a:pt x="2334" y="5469"/>
                      <a:pt x="2320" y="5440"/>
                      <a:pt x="2305" y="5426"/>
                    </a:cubicBezTo>
                    <a:cubicBezTo>
                      <a:pt x="2305" y="5397"/>
                      <a:pt x="2291" y="5368"/>
                      <a:pt x="2276" y="5339"/>
                    </a:cubicBezTo>
                    <a:cubicBezTo>
                      <a:pt x="2276" y="5339"/>
                      <a:pt x="2276" y="5324"/>
                      <a:pt x="2276" y="5310"/>
                    </a:cubicBezTo>
                    <a:cubicBezTo>
                      <a:pt x="2262" y="5281"/>
                      <a:pt x="2247" y="5252"/>
                      <a:pt x="2247" y="5223"/>
                    </a:cubicBezTo>
                    <a:cubicBezTo>
                      <a:pt x="2233" y="5165"/>
                      <a:pt x="2218" y="5121"/>
                      <a:pt x="2204" y="5063"/>
                    </a:cubicBezTo>
                    <a:cubicBezTo>
                      <a:pt x="2204" y="5034"/>
                      <a:pt x="2189" y="5005"/>
                      <a:pt x="2189" y="4976"/>
                    </a:cubicBezTo>
                    <a:cubicBezTo>
                      <a:pt x="2175" y="4918"/>
                      <a:pt x="2160" y="4860"/>
                      <a:pt x="2160" y="4802"/>
                    </a:cubicBezTo>
                    <a:cubicBezTo>
                      <a:pt x="2160" y="4730"/>
                      <a:pt x="2146" y="4643"/>
                      <a:pt x="2146" y="4556"/>
                    </a:cubicBezTo>
                    <a:cubicBezTo>
                      <a:pt x="2146" y="4484"/>
                      <a:pt x="2160" y="4397"/>
                      <a:pt x="2160" y="4310"/>
                    </a:cubicBezTo>
                    <a:cubicBezTo>
                      <a:pt x="2160" y="4310"/>
                      <a:pt x="2160" y="4295"/>
                      <a:pt x="2160" y="4295"/>
                    </a:cubicBezTo>
                    <a:cubicBezTo>
                      <a:pt x="2160" y="4252"/>
                      <a:pt x="2175" y="4208"/>
                      <a:pt x="2175" y="4179"/>
                    </a:cubicBezTo>
                    <a:cubicBezTo>
                      <a:pt x="2189" y="4136"/>
                      <a:pt x="2189" y="4092"/>
                      <a:pt x="2204" y="4049"/>
                    </a:cubicBezTo>
                    <a:cubicBezTo>
                      <a:pt x="2218" y="3962"/>
                      <a:pt x="2247" y="3889"/>
                      <a:pt x="2262" y="3802"/>
                    </a:cubicBezTo>
                    <a:lnTo>
                      <a:pt x="2305" y="3715"/>
                    </a:lnTo>
                    <a:cubicBezTo>
                      <a:pt x="2305" y="3686"/>
                      <a:pt x="2320" y="3657"/>
                      <a:pt x="2334" y="3643"/>
                    </a:cubicBezTo>
                    <a:cubicBezTo>
                      <a:pt x="2334" y="3614"/>
                      <a:pt x="2349" y="3599"/>
                      <a:pt x="2349" y="3585"/>
                    </a:cubicBezTo>
                    <a:cubicBezTo>
                      <a:pt x="2363" y="3570"/>
                      <a:pt x="2378" y="3541"/>
                      <a:pt x="2378" y="3527"/>
                    </a:cubicBezTo>
                    <a:cubicBezTo>
                      <a:pt x="2407" y="3454"/>
                      <a:pt x="2450" y="3396"/>
                      <a:pt x="2479" y="3338"/>
                    </a:cubicBezTo>
                    <a:lnTo>
                      <a:pt x="2537" y="3251"/>
                    </a:lnTo>
                    <a:lnTo>
                      <a:pt x="2581" y="3179"/>
                    </a:lnTo>
                    <a:cubicBezTo>
                      <a:pt x="2610" y="3135"/>
                      <a:pt x="2639" y="3106"/>
                      <a:pt x="2668" y="3077"/>
                    </a:cubicBezTo>
                    <a:cubicBezTo>
                      <a:pt x="2697" y="3034"/>
                      <a:pt x="2711" y="3005"/>
                      <a:pt x="2740" y="2976"/>
                    </a:cubicBezTo>
                    <a:cubicBezTo>
                      <a:pt x="2769" y="2947"/>
                      <a:pt x="2798" y="2918"/>
                      <a:pt x="2827" y="2874"/>
                    </a:cubicBezTo>
                    <a:cubicBezTo>
                      <a:pt x="2987" y="2730"/>
                      <a:pt x="3146" y="2599"/>
                      <a:pt x="3334" y="2483"/>
                    </a:cubicBezTo>
                    <a:lnTo>
                      <a:pt x="3421" y="2440"/>
                    </a:lnTo>
                    <a:lnTo>
                      <a:pt x="3508" y="2396"/>
                    </a:lnTo>
                    <a:lnTo>
                      <a:pt x="3610" y="2353"/>
                    </a:lnTo>
                    <a:cubicBezTo>
                      <a:pt x="3653" y="2324"/>
                      <a:pt x="3711" y="2309"/>
                      <a:pt x="3769" y="2280"/>
                    </a:cubicBezTo>
                    <a:cubicBezTo>
                      <a:pt x="3798" y="2266"/>
                      <a:pt x="3827" y="2266"/>
                      <a:pt x="3856" y="2251"/>
                    </a:cubicBezTo>
                    <a:lnTo>
                      <a:pt x="3958" y="2222"/>
                    </a:lnTo>
                    <a:cubicBezTo>
                      <a:pt x="4016" y="2208"/>
                      <a:pt x="4088" y="2193"/>
                      <a:pt x="4161" y="2193"/>
                    </a:cubicBezTo>
                    <a:lnTo>
                      <a:pt x="4262" y="2179"/>
                    </a:lnTo>
                    <a:lnTo>
                      <a:pt x="4364" y="2164"/>
                    </a:lnTo>
                    <a:cubicBezTo>
                      <a:pt x="4429" y="2157"/>
                      <a:pt x="4494" y="2153"/>
                      <a:pt x="4561" y="2153"/>
                    </a:cubicBezTo>
                    <a:close/>
                    <a:moveTo>
                      <a:pt x="4588" y="1"/>
                    </a:moveTo>
                    <a:cubicBezTo>
                      <a:pt x="4422" y="1"/>
                      <a:pt x="4255" y="12"/>
                      <a:pt x="4088" y="33"/>
                    </a:cubicBezTo>
                    <a:cubicBezTo>
                      <a:pt x="3827" y="62"/>
                      <a:pt x="3624" y="309"/>
                      <a:pt x="3653" y="570"/>
                    </a:cubicBezTo>
                    <a:lnTo>
                      <a:pt x="3653" y="613"/>
                    </a:lnTo>
                    <a:cubicBezTo>
                      <a:pt x="3653" y="642"/>
                      <a:pt x="3653" y="657"/>
                      <a:pt x="3653" y="686"/>
                    </a:cubicBezTo>
                    <a:cubicBezTo>
                      <a:pt x="3653" y="874"/>
                      <a:pt x="3552" y="1048"/>
                      <a:pt x="3378" y="1135"/>
                    </a:cubicBezTo>
                    <a:lnTo>
                      <a:pt x="3334" y="1149"/>
                    </a:lnTo>
                    <a:lnTo>
                      <a:pt x="3190" y="1207"/>
                    </a:lnTo>
                    <a:lnTo>
                      <a:pt x="3059" y="1265"/>
                    </a:lnTo>
                    <a:lnTo>
                      <a:pt x="3030" y="1280"/>
                    </a:lnTo>
                    <a:cubicBezTo>
                      <a:pt x="2964" y="1306"/>
                      <a:pt x="2895" y="1319"/>
                      <a:pt x="2827" y="1319"/>
                    </a:cubicBezTo>
                    <a:cubicBezTo>
                      <a:pt x="2673" y="1319"/>
                      <a:pt x="2526" y="1252"/>
                      <a:pt x="2436" y="1121"/>
                    </a:cubicBezTo>
                    <a:cubicBezTo>
                      <a:pt x="2336" y="985"/>
                      <a:pt x="2185" y="917"/>
                      <a:pt x="2030" y="917"/>
                    </a:cubicBezTo>
                    <a:cubicBezTo>
                      <a:pt x="1937" y="917"/>
                      <a:pt x="1841" y="941"/>
                      <a:pt x="1754" y="990"/>
                    </a:cubicBezTo>
                    <a:lnTo>
                      <a:pt x="1711" y="1019"/>
                    </a:lnTo>
                    <a:cubicBezTo>
                      <a:pt x="1465" y="1222"/>
                      <a:pt x="1233" y="1454"/>
                      <a:pt x="1030" y="1715"/>
                    </a:cubicBezTo>
                    <a:cubicBezTo>
                      <a:pt x="928" y="1845"/>
                      <a:pt x="885" y="2005"/>
                      <a:pt x="943" y="2164"/>
                    </a:cubicBezTo>
                    <a:cubicBezTo>
                      <a:pt x="957" y="2208"/>
                      <a:pt x="972" y="2251"/>
                      <a:pt x="1001" y="2295"/>
                    </a:cubicBezTo>
                    <a:cubicBezTo>
                      <a:pt x="1015" y="2324"/>
                      <a:pt x="1044" y="2367"/>
                      <a:pt x="1073" y="2382"/>
                    </a:cubicBezTo>
                    <a:lnTo>
                      <a:pt x="1117" y="2425"/>
                    </a:lnTo>
                    <a:cubicBezTo>
                      <a:pt x="1305" y="2570"/>
                      <a:pt x="1378" y="2817"/>
                      <a:pt x="1276" y="3034"/>
                    </a:cubicBezTo>
                    <a:cubicBezTo>
                      <a:pt x="1233" y="3135"/>
                      <a:pt x="1189" y="3237"/>
                      <a:pt x="1146" y="3338"/>
                    </a:cubicBezTo>
                    <a:cubicBezTo>
                      <a:pt x="1131" y="3396"/>
                      <a:pt x="1102" y="3454"/>
                      <a:pt x="1059" y="3498"/>
                    </a:cubicBezTo>
                    <a:cubicBezTo>
                      <a:pt x="1030" y="3527"/>
                      <a:pt x="1001" y="3541"/>
                      <a:pt x="972" y="3570"/>
                    </a:cubicBezTo>
                    <a:cubicBezTo>
                      <a:pt x="943" y="3585"/>
                      <a:pt x="899" y="3599"/>
                      <a:pt x="870" y="3614"/>
                    </a:cubicBezTo>
                    <a:cubicBezTo>
                      <a:pt x="841" y="3628"/>
                      <a:pt x="827" y="3643"/>
                      <a:pt x="798" y="3643"/>
                    </a:cubicBezTo>
                    <a:cubicBezTo>
                      <a:pt x="769" y="3650"/>
                      <a:pt x="740" y="3654"/>
                      <a:pt x="711" y="3654"/>
                    </a:cubicBezTo>
                    <a:cubicBezTo>
                      <a:pt x="682" y="3654"/>
                      <a:pt x="653" y="3650"/>
                      <a:pt x="624" y="3643"/>
                    </a:cubicBezTo>
                    <a:lnTo>
                      <a:pt x="450" y="3643"/>
                    </a:lnTo>
                    <a:cubicBezTo>
                      <a:pt x="232" y="3686"/>
                      <a:pt x="73" y="3860"/>
                      <a:pt x="44" y="4078"/>
                    </a:cubicBezTo>
                    <a:cubicBezTo>
                      <a:pt x="0" y="4397"/>
                      <a:pt x="0" y="4730"/>
                      <a:pt x="44" y="5049"/>
                    </a:cubicBezTo>
                    <a:cubicBezTo>
                      <a:pt x="70" y="5305"/>
                      <a:pt x="277" y="5494"/>
                      <a:pt x="525" y="5494"/>
                    </a:cubicBezTo>
                    <a:cubicBezTo>
                      <a:pt x="557" y="5494"/>
                      <a:pt x="590" y="5490"/>
                      <a:pt x="624" y="5484"/>
                    </a:cubicBezTo>
                    <a:lnTo>
                      <a:pt x="696" y="5484"/>
                    </a:lnTo>
                    <a:cubicBezTo>
                      <a:pt x="798" y="5484"/>
                      <a:pt x="885" y="5527"/>
                      <a:pt x="972" y="5571"/>
                    </a:cubicBezTo>
                    <a:cubicBezTo>
                      <a:pt x="1001" y="5585"/>
                      <a:pt x="1015" y="5614"/>
                      <a:pt x="1030" y="5629"/>
                    </a:cubicBezTo>
                    <a:cubicBezTo>
                      <a:pt x="1088" y="5672"/>
                      <a:pt x="1131" y="5730"/>
                      <a:pt x="1160" y="5803"/>
                    </a:cubicBezTo>
                    <a:cubicBezTo>
                      <a:pt x="1189" y="5904"/>
                      <a:pt x="1233" y="6006"/>
                      <a:pt x="1276" y="6107"/>
                    </a:cubicBezTo>
                    <a:cubicBezTo>
                      <a:pt x="1378" y="6310"/>
                      <a:pt x="1320" y="6527"/>
                      <a:pt x="1175" y="6672"/>
                    </a:cubicBezTo>
                    <a:lnTo>
                      <a:pt x="1117" y="6716"/>
                    </a:lnTo>
                    <a:cubicBezTo>
                      <a:pt x="1073" y="6745"/>
                      <a:pt x="1030" y="6788"/>
                      <a:pt x="1001" y="6846"/>
                    </a:cubicBezTo>
                    <a:cubicBezTo>
                      <a:pt x="972" y="6875"/>
                      <a:pt x="957" y="6919"/>
                      <a:pt x="943" y="6977"/>
                    </a:cubicBezTo>
                    <a:cubicBezTo>
                      <a:pt x="943" y="6991"/>
                      <a:pt x="943" y="7006"/>
                      <a:pt x="928" y="7020"/>
                    </a:cubicBezTo>
                    <a:lnTo>
                      <a:pt x="928" y="7064"/>
                    </a:lnTo>
                    <a:cubicBezTo>
                      <a:pt x="928" y="7078"/>
                      <a:pt x="928" y="7093"/>
                      <a:pt x="928" y="7107"/>
                    </a:cubicBezTo>
                    <a:lnTo>
                      <a:pt x="928" y="7122"/>
                    </a:lnTo>
                    <a:lnTo>
                      <a:pt x="928" y="7194"/>
                    </a:lnTo>
                    <a:cubicBezTo>
                      <a:pt x="943" y="7223"/>
                      <a:pt x="943" y="7238"/>
                      <a:pt x="957" y="7267"/>
                    </a:cubicBezTo>
                    <a:cubicBezTo>
                      <a:pt x="957" y="7267"/>
                      <a:pt x="957" y="7281"/>
                      <a:pt x="957" y="7281"/>
                    </a:cubicBezTo>
                    <a:cubicBezTo>
                      <a:pt x="972" y="7296"/>
                      <a:pt x="972" y="7325"/>
                      <a:pt x="986" y="7339"/>
                    </a:cubicBezTo>
                    <a:lnTo>
                      <a:pt x="986" y="7354"/>
                    </a:lnTo>
                    <a:cubicBezTo>
                      <a:pt x="1001" y="7368"/>
                      <a:pt x="1001" y="7383"/>
                      <a:pt x="1015" y="7397"/>
                    </a:cubicBezTo>
                    <a:cubicBezTo>
                      <a:pt x="1218" y="7658"/>
                      <a:pt x="1450" y="7890"/>
                      <a:pt x="1711" y="8093"/>
                    </a:cubicBezTo>
                    <a:cubicBezTo>
                      <a:pt x="1796" y="8166"/>
                      <a:pt x="1901" y="8198"/>
                      <a:pt x="2001" y="8198"/>
                    </a:cubicBezTo>
                    <a:cubicBezTo>
                      <a:pt x="2021" y="8198"/>
                      <a:pt x="2040" y="8197"/>
                      <a:pt x="2059" y="8194"/>
                    </a:cubicBezTo>
                    <a:cubicBezTo>
                      <a:pt x="2102" y="8194"/>
                      <a:pt x="2146" y="8180"/>
                      <a:pt x="2189" y="8165"/>
                    </a:cubicBezTo>
                    <a:cubicBezTo>
                      <a:pt x="2291" y="8136"/>
                      <a:pt x="2363" y="8078"/>
                      <a:pt x="2421" y="8006"/>
                    </a:cubicBezTo>
                    <a:lnTo>
                      <a:pt x="2465" y="7948"/>
                    </a:lnTo>
                    <a:cubicBezTo>
                      <a:pt x="2523" y="7905"/>
                      <a:pt x="2581" y="7861"/>
                      <a:pt x="2653" y="7832"/>
                    </a:cubicBezTo>
                    <a:lnTo>
                      <a:pt x="2827" y="7789"/>
                    </a:lnTo>
                    <a:cubicBezTo>
                      <a:pt x="2900" y="7803"/>
                      <a:pt x="2972" y="7818"/>
                      <a:pt x="3030" y="7847"/>
                    </a:cubicBezTo>
                    <a:cubicBezTo>
                      <a:pt x="3132" y="7890"/>
                      <a:pt x="3233" y="7933"/>
                      <a:pt x="3334" y="7962"/>
                    </a:cubicBezTo>
                    <a:cubicBezTo>
                      <a:pt x="3421" y="8006"/>
                      <a:pt x="3508" y="8064"/>
                      <a:pt x="3566" y="8151"/>
                    </a:cubicBezTo>
                    <a:cubicBezTo>
                      <a:pt x="3581" y="8180"/>
                      <a:pt x="3610" y="8209"/>
                      <a:pt x="3610" y="8252"/>
                    </a:cubicBezTo>
                    <a:cubicBezTo>
                      <a:pt x="3653" y="8325"/>
                      <a:pt x="3653" y="8412"/>
                      <a:pt x="3639" y="8499"/>
                    </a:cubicBezTo>
                    <a:cubicBezTo>
                      <a:pt x="3610" y="8760"/>
                      <a:pt x="3769" y="9006"/>
                      <a:pt x="4030" y="9064"/>
                    </a:cubicBezTo>
                    <a:lnTo>
                      <a:pt x="4074" y="9064"/>
                    </a:lnTo>
                    <a:cubicBezTo>
                      <a:pt x="4248" y="9079"/>
                      <a:pt x="4407" y="9093"/>
                      <a:pt x="4567" y="9093"/>
                    </a:cubicBezTo>
                    <a:cubicBezTo>
                      <a:pt x="4726" y="9093"/>
                      <a:pt x="4900" y="9079"/>
                      <a:pt x="5059" y="9064"/>
                    </a:cubicBezTo>
                    <a:cubicBezTo>
                      <a:pt x="5175" y="9050"/>
                      <a:pt x="5277" y="9006"/>
                      <a:pt x="5364" y="8919"/>
                    </a:cubicBezTo>
                    <a:cubicBezTo>
                      <a:pt x="5393" y="8876"/>
                      <a:pt x="5422" y="8847"/>
                      <a:pt x="5436" y="8803"/>
                    </a:cubicBezTo>
                    <a:cubicBezTo>
                      <a:pt x="5451" y="8789"/>
                      <a:pt x="5465" y="8774"/>
                      <a:pt x="5465" y="8745"/>
                    </a:cubicBezTo>
                    <a:cubicBezTo>
                      <a:pt x="5494" y="8673"/>
                      <a:pt x="5509" y="8586"/>
                      <a:pt x="5494" y="8499"/>
                    </a:cubicBezTo>
                    <a:cubicBezTo>
                      <a:pt x="5494" y="8470"/>
                      <a:pt x="5494" y="8441"/>
                      <a:pt x="5494" y="8426"/>
                    </a:cubicBezTo>
                    <a:cubicBezTo>
                      <a:pt x="5494" y="8209"/>
                      <a:pt x="5625" y="8020"/>
                      <a:pt x="5813" y="7948"/>
                    </a:cubicBezTo>
                    <a:cubicBezTo>
                      <a:pt x="5915" y="7919"/>
                      <a:pt x="6016" y="7876"/>
                      <a:pt x="6118" y="7832"/>
                    </a:cubicBezTo>
                    <a:cubicBezTo>
                      <a:pt x="6183" y="7796"/>
                      <a:pt x="6255" y="7778"/>
                      <a:pt x="6328" y="7778"/>
                    </a:cubicBezTo>
                    <a:cubicBezTo>
                      <a:pt x="6400" y="7778"/>
                      <a:pt x="6473" y="7796"/>
                      <a:pt x="6538" y="7832"/>
                    </a:cubicBezTo>
                    <a:cubicBezTo>
                      <a:pt x="6582" y="7847"/>
                      <a:pt x="6611" y="7876"/>
                      <a:pt x="6639" y="7890"/>
                    </a:cubicBezTo>
                    <a:cubicBezTo>
                      <a:pt x="6654" y="7905"/>
                      <a:pt x="6668" y="7919"/>
                      <a:pt x="6683" y="7933"/>
                    </a:cubicBezTo>
                    <a:cubicBezTo>
                      <a:pt x="6697" y="7948"/>
                      <a:pt x="6712" y="7962"/>
                      <a:pt x="6726" y="7977"/>
                    </a:cubicBezTo>
                    <a:cubicBezTo>
                      <a:pt x="6817" y="8113"/>
                      <a:pt x="6964" y="8181"/>
                      <a:pt x="7119" y="8181"/>
                    </a:cubicBezTo>
                    <a:cubicBezTo>
                      <a:pt x="7211" y="8181"/>
                      <a:pt x="7306" y="8156"/>
                      <a:pt x="7393" y="8107"/>
                    </a:cubicBezTo>
                    <a:lnTo>
                      <a:pt x="7437" y="8078"/>
                    </a:lnTo>
                    <a:cubicBezTo>
                      <a:pt x="7553" y="7977"/>
                      <a:pt x="7683" y="7861"/>
                      <a:pt x="7799" y="7745"/>
                    </a:cubicBezTo>
                    <a:cubicBezTo>
                      <a:pt x="7915" y="7629"/>
                      <a:pt x="8017" y="7513"/>
                      <a:pt x="8118" y="7383"/>
                    </a:cubicBezTo>
                    <a:cubicBezTo>
                      <a:pt x="8220" y="7252"/>
                      <a:pt x="8249" y="7093"/>
                      <a:pt x="8205" y="6933"/>
                    </a:cubicBezTo>
                    <a:cubicBezTo>
                      <a:pt x="8205" y="6904"/>
                      <a:pt x="8191" y="6890"/>
                      <a:pt x="8176" y="6861"/>
                    </a:cubicBezTo>
                    <a:cubicBezTo>
                      <a:pt x="8176" y="6846"/>
                      <a:pt x="8162" y="6817"/>
                      <a:pt x="8147" y="6803"/>
                    </a:cubicBezTo>
                    <a:cubicBezTo>
                      <a:pt x="8133" y="6774"/>
                      <a:pt x="8104" y="6745"/>
                      <a:pt x="8075" y="6716"/>
                    </a:cubicBezTo>
                    <a:lnTo>
                      <a:pt x="8031" y="6672"/>
                    </a:lnTo>
                    <a:cubicBezTo>
                      <a:pt x="8017" y="6658"/>
                      <a:pt x="8002" y="6658"/>
                      <a:pt x="7988" y="6643"/>
                    </a:cubicBezTo>
                    <a:cubicBezTo>
                      <a:pt x="7828" y="6498"/>
                      <a:pt x="7785" y="6266"/>
                      <a:pt x="7872" y="6078"/>
                    </a:cubicBezTo>
                    <a:cubicBezTo>
                      <a:pt x="7915" y="5977"/>
                      <a:pt x="7959" y="5875"/>
                      <a:pt x="8002" y="5774"/>
                    </a:cubicBezTo>
                    <a:cubicBezTo>
                      <a:pt x="8065" y="5571"/>
                      <a:pt x="8250" y="5446"/>
                      <a:pt x="8449" y="5446"/>
                    </a:cubicBezTo>
                    <a:cubicBezTo>
                      <a:pt x="8479" y="5446"/>
                      <a:pt x="8509" y="5449"/>
                      <a:pt x="8538" y="5455"/>
                    </a:cubicBezTo>
                    <a:cubicBezTo>
                      <a:pt x="8558" y="5457"/>
                      <a:pt x="8578" y="5458"/>
                      <a:pt x="8598" y="5458"/>
                    </a:cubicBezTo>
                    <a:cubicBezTo>
                      <a:pt x="8694" y="5458"/>
                      <a:pt x="8788" y="5430"/>
                      <a:pt x="8872" y="5382"/>
                    </a:cubicBezTo>
                    <a:cubicBezTo>
                      <a:pt x="8901" y="5368"/>
                      <a:pt x="8915" y="5353"/>
                      <a:pt x="8944" y="5339"/>
                    </a:cubicBezTo>
                    <a:lnTo>
                      <a:pt x="8973" y="5295"/>
                    </a:lnTo>
                    <a:cubicBezTo>
                      <a:pt x="8988" y="5295"/>
                      <a:pt x="8988" y="5281"/>
                      <a:pt x="9002" y="5266"/>
                    </a:cubicBezTo>
                    <a:cubicBezTo>
                      <a:pt x="9060" y="5194"/>
                      <a:pt x="9104" y="5107"/>
                      <a:pt x="9104" y="5020"/>
                    </a:cubicBezTo>
                    <a:cubicBezTo>
                      <a:pt x="9147" y="4686"/>
                      <a:pt x="9147" y="4368"/>
                      <a:pt x="9104" y="4034"/>
                    </a:cubicBezTo>
                    <a:lnTo>
                      <a:pt x="9104" y="4063"/>
                    </a:lnTo>
                    <a:cubicBezTo>
                      <a:pt x="9104" y="4020"/>
                      <a:pt x="9089" y="3962"/>
                      <a:pt x="9075" y="3918"/>
                    </a:cubicBezTo>
                    <a:cubicBezTo>
                      <a:pt x="9060" y="3889"/>
                      <a:pt x="9046" y="3875"/>
                      <a:pt x="9031" y="3846"/>
                    </a:cubicBezTo>
                    <a:cubicBezTo>
                      <a:pt x="9017" y="3817"/>
                      <a:pt x="9002" y="3802"/>
                      <a:pt x="8973" y="3773"/>
                    </a:cubicBezTo>
                    <a:lnTo>
                      <a:pt x="8944" y="3744"/>
                    </a:lnTo>
                    <a:cubicBezTo>
                      <a:pt x="8930" y="3730"/>
                      <a:pt x="8915" y="3730"/>
                      <a:pt x="8915" y="3715"/>
                    </a:cubicBezTo>
                    <a:lnTo>
                      <a:pt x="8857" y="3686"/>
                    </a:lnTo>
                    <a:cubicBezTo>
                      <a:pt x="8828" y="3657"/>
                      <a:pt x="8785" y="3643"/>
                      <a:pt x="8741" y="3643"/>
                    </a:cubicBezTo>
                    <a:lnTo>
                      <a:pt x="8712" y="3628"/>
                    </a:lnTo>
                    <a:cubicBezTo>
                      <a:pt x="8683" y="3621"/>
                      <a:pt x="8654" y="3617"/>
                      <a:pt x="8625" y="3617"/>
                    </a:cubicBezTo>
                    <a:cubicBezTo>
                      <a:pt x="8596" y="3617"/>
                      <a:pt x="8567" y="3621"/>
                      <a:pt x="8538" y="3628"/>
                    </a:cubicBezTo>
                    <a:lnTo>
                      <a:pt x="8422" y="3628"/>
                    </a:lnTo>
                    <a:cubicBezTo>
                      <a:pt x="8335" y="3614"/>
                      <a:pt x="8249" y="3585"/>
                      <a:pt x="8176" y="3541"/>
                    </a:cubicBezTo>
                    <a:lnTo>
                      <a:pt x="8133" y="3512"/>
                    </a:lnTo>
                    <a:cubicBezTo>
                      <a:pt x="8118" y="3498"/>
                      <a:pt x="8104" y="3483"/>
                      <a:pt x="8104" y="3469"/>
                    </a:cubicBezTo>
                    <a:cubicBezTo>
                      <a:pt x="8075" y="3454"/>
                      <a:pt x="8060" y="3425"/>
                      <a:pt x="8046" y="3411"/>
                    </a:cubicBezTo>
                    <a:lnTo>
                      <a:pt x="8017" y="3353"/>
                    </a:lnTo>
                    <a:cubicBezTo>
                      <a:pt x="8002" y="3338"/>
                      <a:pt x="8002" y="3324"/>
                      <a:pt x="8002" y="3309"/>
                    </a:cubicBezTo>
                    <a:cubicBezTo>
                      <a:pt x="8002" y="3295"/>
                      <a:pt x="7988" y="3295"/>
                      <a:pt x="7988" y="3280"/>
                    </a:cubicBezTo>
                    <a:cubicBezTo>
                      <a:pt x="7959" y="3179"/>
                      <a:pt x="7915" y="3092"/>
                      <a:pt x="7872" y="3005"/>
                    </a:cubicBezTo>
                    <a:cubicBezTo>
                      <a:pt x="7872" y="2990"/>
                      <a:pt x="7857" y="2976"/>
                      <a:pt x="7857" y="2961"/>
                    </a:cubicBezTo>
                    <a:cubicBezTo>
                      <a:pt x="7828" y="2889"/>
                      <a:pt x="7828" y="2817"/>
                      <a:pt x="7828" y="2744"/>
                    </a:cubicBezTo>
                    <a:cubicBezTo>
                      <a:pt x="7843" y="2701"/>
                      <a:pt x="7857" y="2643"/>
                      <a:pt x="7886" y="2585"/>
                    </a:cubicBezTo>
                    <a:cubicBezTo>
                      <a:pt x="7901" y="2527"/>
                      <a:pt x="7930" y="2469"/>
                      <a:pt x="7973" y="2425"/>
                    </a:cubicBezTo>
                    <a:cubicBezTo>
                      <a:pt x="7988" y="2411"/>
                      <a:pt x="8002" y="2396"/>
                      <a:pt x="8017" y="2396"/>
                    </a:cubicBezTo>
                    <a:lnTo>
                      <a:pt x="8031" y="2396"/>
                    </a:lnTo>
                    <a:lnTo>
                      <a:pt x="8075" y="2353"/>
                    </a:lnTo>
                    <a:cubicBezTo>
                      <a:pt x="8118" y="2324"/>
                      <a:pt x="8147" y="2280"/>
                      <a:pt x="8176" y="2237"/>
                    </a:cubicBezTo>
                    <a:cubicBezTo>
                      <a:pt x="8176" y="2208"/>
                      <a:pt x="8191" y="2193"/>
                      <a:pt x="8205" y="2164"/>
                    </a:cubicBezTo>
                    <a:cubicBezTo>
                      <a:pt x="8205" y="2150"/>
                      <a:pt x="8220" y="2121"/>
                      <a:pt x="8220" y="2092"/>
                    </a:cubicBezTo>
                    <a:cubicBezTo>
                      <a:pt x="8249" y="1947"/>
                      <a:pt x="8220" y="1802"/>
                      <a:pt x="8133" y="1686"/>
                    </a:cubicBezTo>
                    <a:cubicBezTo>
                      <a:pt x="8017" y="1555"/>
                      <a:pt x="7915" y="1439"/>
                      <a:pt x="7799" y="1323"/>
                    </a:cubicBezTo>
                    <a:cubicBezTo>
                      <a:pt x="7683" y="1207"/>
                      <a:pt x="7567" y="1092"/>
                      <a:pt x="7437" y="990"/>
                    </a:cubicBezTo>
                    <a:cubicBezTo>
                      <a:pt x="7352" y="926"/>
                      <a:pt x="7244" y="886"/>
                      <a:pt x="7135" y="886"/>
                    </a:cubicBezTo>
                    <a:cubicBezTo>
                      <a:pt x="7095" y="886"/>
                      <a:pt x="7055" y="891"/>
                      <a:pt x="7016" y="903"/>
                    </a:cubicBezTo>
                    <a:lnTo>
                      <a:pt x="6958" y="918"/>
                    </a:lnTo>
                    <a:cubicBezTo>
                      <a:pt x="6886" y="947"/>
                      <a:pt x="6828" y="990"/>
                      <a:pt x="6770" y="1048"/>
                    </a:cubicBezTo>
                    <a:cubicBezTo>
                      <a:pt x="6755" y="1063"/>
                      <a:pt x="6741" y="1077"/>
                      <a:pt x="6726" y="1092"/>
                    </a:cubicBezTo>
                    <a:cubicBezTo>
                      <a:pt x="6668" y="1178"/>
                      <a:pt x="6596" y="1236"/>
                      <a:pt x="6509" y="1265"/>
                    </a:cubicBezTo>
                    <a:cubicBezTo>
                      <a:pt x="6466" y="1280"/>
                      <a:pt x="6437" y="1294"/>
                      <a:pt x="6408" y="1294"/>
                    </a:cubicBezTo>
                    <a:lnTo>
                      <a:pt x="6263" y="1294"/>
                    </a:lnTo>
                    <a:cubicBezTo>
                      <a:pt x="6234" y="1294"/>
                      <a:pt x="6205" y="1280"/>
                      <a:pt x="6190" y="1280"/>
                    </a:cubicBezTo>
                    <a:lnTo>
                      <a:pt x="6132" y="1251"/>
                    </a:lnTo>
                    <a:lnTo>
                      <a:pt x="6074" y="1222"/>
                    </a:lnTo>
                    <a:cubicBezTo>
                      <a:pt x="6045" y="1207"/>
                      <a:pt x="6016" y="1193"/>
                      <a:pt x="5987" y="1193"/>
                    </a:cubicBezTo>
                    <a:cubicBezTo>
                      <a:pt x="5944" y="1178"/>
                      <a:pt x="5871" y="1149"/>
                      <a:pt x="5828" y="1121"/>
                    </a:cubicBezTo>
                    <a:cubicBezTo>
                      <a:pt x="5625" y="1048"/>
                      <a:pt x="5494" y="845"/>
                      <a:pt x="5509" y="628"/>
                    </a:cubicBezTo>
                    <a:lnTo>
                      <a:pt x="5509" y="599"/>
                    </a:lnTo>
                    <a:cubicBezTo>
                      <a:pt x="5552" y="338"/>
                      <a:pt x="5378" y="106"/>
                      <a:pt x="5132" y="48"/>
                    </a:cubicBezTo>
                    <a:cubicBezTo>
                      <a:pt x="5117" y="33"/>
                      <a:pt x="5103" y="33"/>
                      <a:pt x="5088" y="33"/>
                    </a:cubicBezTo>
                    <a:cubicBezTo>
                      <a:pt x="4922" y="12"/>
                      <a:pt x="4755" y="1"/>
                      <a:pt x="45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3"/>
              <p:cNvSpPr/>
              <p:nvPr/>
            </p:nvSpPr>
            <p:spPr>
              <a:xfrm>
                <a:off x="4613946" y="697900"/>
                <a:ext cx="4028811" cy="3329952"/>
              </a:xfrm>
              <a:custGeom>
                <a:avLst/>
                <a:gdLst/>
                <a:ahLst/>
                <a:cxnLst/>
                <a:rect l="l" t="t" r="r" b="b"/>
                <a:pathLst>
                  <a:path w="42729" h="35317" extrusionOk="0">
                    <a:moveTo>
                      <a:pt x="19690" y="1"/>
                    </a:moveTo>
                    <a:cubicBezTo>
                      <a:pt x="18145" y="1"/>
                      <a:pt x="16885" y="1260"/>
                      <a:pt x="16885" y="2834"/>
                    </a:cubicBezTo>
                    <a:lnTo>
                      <a:pt x="16885" y="6898"/>
                    </a:lnTo>
                    <a:cubicBezTo>
                      <a:pt x="16885" y="7356"/>
                      <a:pt x="16513" y="7728"/>
                      <a:pt x="16084" y="7728"/>
                    </a:cubicBezTo>
                    <a:cubicBezTo>
                      <a:pt x="15626" y="7728"/>
                      <a:pt x="15283" y="7356"/>
                      <a:pt x="15283" y="6898"/>
                    </a:cubicBezTo>
                    <a:lnTo>
                      <a:pt x="15283" y="6383"/>
                    </a:lnTo>
                    <a:cubicBezTo>
                      <a:pt x="15283" y="4837"/>
                      <a:pt x="14024" y="3607"/>
                      <a:pt x="12507" y="3607"/>
                    </a:cubicBezTo>
                    <a:cubicBezTo>
                      <a:pt x="10961" y="3607"/>
                      <a:pt x="9702" y="4837"/>
                      <a:pt x="9702" y="6383"/>
                    </a:cubicBezTo>
                    <a:lnTo>
                      <a:pt x="9702" y="16800"/>
                    </a:lnTo>
                    <a:cubicBezTo>
                      <a:pt x="9702" y="17201"/>
                      <a:pt x="9387" y="17515"/>
                      <a:pt x="8987" y="17515"/>
                    </a:cubicBezTo>
                    <a:cubicBezTo>
                      <a:pt x="8615" y="17515"/>
                      <a:pt x="8271" y="17201"/>
                      <a:pt x="8271" y="16800"/>
                    </a:cubicBezTo>
                    <a:lnTo>
                      <a:pt x="8271" y="16113"/>
                    </a:lnTo>
                    <a:cubicBezTo>
                      <a:pt x="8271" y="15026"/>
                      <a:pt x="7413" y="14138"/>
                      <a:pt x="6325" y="14138"/>
                    </a:cubicBezTo>
                    <a:cubicBezTo>
                      <a:pt x="5237" y="14138"/>
                      <a:pt x="4350" y="15026"/>
                      <a:pt x="4379" y="16113"/>
                    </a:cubicBezTo>
                    <a:lnTo>
                      <a:pt x="4379" y="22467"/>
                    </a:lnTo>
                    <a:cubicBezTo>
                      <a:pt x="4379" y="22839"/>
                      <a:pt x="4035" y="23182"/>
                      <a:pt x="3663" y="23182"/>
                    </a:cubicBezTo>
                    <a:cubicBezTo>
                      <a:pt x="3263" y="23182"/>
                      <a:pt x="2948" y="22839"/>
                      <a:pt x="2948" y="22467"/>
                    </a:cubicBezTo>
                    <a:cubicBezTo>
                      <a:pt x="2948" y="21637"/>
                      <a:pt x="2261" y="20978"/>
                      <a:pt x="1460" y="20978"/>
                    </a:cubicBezTo>
                    <a:cubicBezTo>
                      <a:pt x="658" y="20978"/>
                      <a:pt x="0" y="21637"/>
                      <a:pt x="0" y="22467"/>
                    </a:cubicBezTo>
                    <a:lnTo>
                      <a:pt x="0" y="35317"/>
                    </a:lnTo>
                    <a:lnTo>
                      <a:pt x="42729" y="35317"/>
                    </a:lnTo>
                    <a:lnTo>
                      <a:pt x="42729" y="22839"/>
                    </a:lnTo>
                    <a:cubicBezTo>
                      <a:pt x="42729" y="21808"/>
                      <a:pt x="41899" y="20978"/>
                      <a:pt x="40897" y="20978"/>
                    </a:cubicBezTo>
                    <a:cubicBezTo>
                      <a:pt x="39867" y="20978"/>
                      <a:pt x="39037" y="21808"/>
                      <a:pt x="39037" y="22839"/>
                    </a:cubicBezTo>
                    <a:lnTo>
                      <a:pt x="39037" y="23497"/>
                    </a:lnTo>
                    <a:cubicBezTo>
                      <a:pt x="39037" y="23955"/>
                      <a:pt x="38665" y="24298"/>
                      <a:pt x="38235" y="24298"/>
                    </a:cubicBezTo>
                    <a:cubicBezTo>
                      <a:pt x="37806" y="24298"/>
                      <a:pt x="37434" y="23955"/>
                      <a:pt x="37434" y="23497"/>
                    </a:cubicBezTo>
                    <a:lnTo>
                      <a:pt x="37434" y="10990"/>
                    </a:lnTo>
                    <a:cubicBezTo>
                      <a:pt x="37434" y="9702"/>
                      <a:pt x="36375" y="8644"/>
                      <a:pt x="35087" y="8644"/>
                    </a:cubicBezTo>
                    <a:cubicBezTo>
                      <a:pt x="33799" y="8644"/>
                      <a:pt x="32741" y="9702"/>
                      <a:pt x="32741" y="10990"/>
                    </a:cubicBezTo>
                    <a:lnTo>
                      <a:pt x="32741" y="11763"/>
                    </a:lnTo>
                    <a:cubicBezTo>
                      <a:pt x="32741" y="12479"/>
                      <a:pt x="32168" y="13022"/>
                      <a:pt x="31481" y="13022"/>
                    </a:cubicBezTo>
                    <a:cubicBezTo>
                      <a:pt x="30766" y="13022"/>
                      <a:pt x="30222" y="12479"/>
                      <a:pt x="30222" y="11763"/>
                    </a:cubicBezTo>
                    <a:lnTo>
                      <a:pt x="30222" y="5324"/>
                    </a:lnTo>
                    <a:cubicBezTo>
                      <a:pt x="30222" y="3807"/>
                      <a:pt x="28963" y="2548"/>
                      <a:pt x="27446" y="2548"/>
                    </a:cubicBezTo>
                    <a:cubicBezTo>
                      <a:pt x="25901" y="2548"/>
                      <a:pt x="24641" y="3807"/>
                      <a:pt x="24641" y="5324"/>
                    </a:cubicBezTo>
                    <a:lnTo>
                      <a:pt x="24641" y="5696"/>
                    </a:lnTo>
                    <a:cubicBezTo>
                      <a:pt x="24641" y="6268"/>
                      <a:pt x="24155" y="6755"/>
                      <a:pt x="23582" y="6755"/>
                    </a:cubicBezTo>
                    <a:cubicBezTo>
                      <a:pt x="22981" y="6755"/>
                      <a:pt x="22495" y="6268"/>
                      <a:pt x="22495" y="5696"/>
                    </a:cubicBezTo>
                    <a:lnTo>
                      <a:pt x="22495" y="2834"/>
                    </a:lnTo>
                    <a:cubicBezTo>
                      <a:pt x="22495" y="1260"/>
                      <a:pt x="21236" y="1"/>
                      <a:pt x="19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3"/>
              <p:cNvSpPr/>
              <p:nvPr/>
            </p:nvSpPr>
            <p:spPr>
              <a:xfrm>
                <a:off x="4476284" y="4168083"/>
                <a:ext cx="4228512" cy="91836"/>
              </a:xfrm>
              <a:custGeom>
                <a:avLst/>
                <a:gdLst/>
                <a:ahLst/>
                <a:cxnLst/>
                <a:rect l="l" t="t" r="r" b="b"/>
                <a:pathLst>
                  <a:path w="44847" h="974" extrusionOk="0">
                    <a:moveTo>
                      <a:pt x="659" y="1"/>
                    </a:moveTo>
                    <a:cubicBezTo>
                      <a:pt x="1" y="1"/>
                      <a:pt x="1" y="974"/>
                      <a:pt x="659" y="974"/>
                    </a:cubicBezTo>
                    <a:lnTo>
                      <a:pt x="44360" y="974"/>
                    </a:lnTo>
                    <a:cubicBezTo>
                      <a:pt x="44618" y="974"/>
                      <a:pt x="44847" y="745"/>
                      <a:pt x="44847" y="487"/>
                    </a:cubicBezTo>
                    <a:cubicBezTo>
                      <a:pt x="44847" y="201"/>
                      <a:pt x="44618" y="1"/>
                      <a:pt x="443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3"/>
              <p:cNvSpPr/>
              <p:nvPr/>
            </p:nvSpPr>
            <p:spPr>
              <a:xfrm>
                <a:off x="4476284" y="4168083"/>
                <a:ext cx="1848506" cy="94570"/>
              </a:xfrm>
              <a:custGeom>
                <a:avLst/>
                <a:gdLst/>
                <a:ahLst/>
                <a:cxnLst/>
                <a:rect l="l" t="t" r="r" b="b"/>
                <a:pathLst>
                  <a:path w="19605" h="1003" extrusionOk="0">
                    <a:moveTo>
                      <a:pt x="659" y="1"/>
                    </a:moveTo>
                    <a:cubicBezTo>
                      <a:pt x="1" y="1"/>
                      <a:pt x="1" y="1003"/>
                      <a:pt x="659" y="1003"/>
                    </a:cubicBezTo>
                    <a:lnTo>
                      <a:pt x="19605" y="1003"/>
                    </a:lnTo>
                    <a:lnTo>
                      <a:pt x="196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6222224" y="4120939"/>
                <a:ext cx="202435" cy="184238"/>
              </a:xfrm>
              <a:custGeom>
                <a:avLst/>
                <a:gdLst/>
                <a:ahLst/>
                <a:cxnLst/>
                <a:rect l="l" t="t" r="r" b="b"/>
                <a:pathLst>
                  <a:path w="2147" h="1954" extrusionOk="0">
                    <a:moveTo>
                      <a:pt x="1073" y="0"/>
                    </a:moveTo>
                    <a:cubicBezTo>
                      <a:pt x="823" y="0"/>
                      <a:pt x="573" y="100"/>
                      <a:pt x="372" y="301"/>
                    </a:cubicBezTo>
                    <a:cubicBezTo>
                      <a:pt x="0" y="673"/>
                      <a:pt x="0" y="1302"/>
                      <a:pt x="372" y="1674"/>
                    </a:cubicBezTo>
                    <a:cubicBezTo>
                      <a:pt x="573" y="1860"/>
                      <a:pt x="823" y="1953"/>
                      <a:pt x="1073" y="1953"/>
                    </a:cubicBezTo>
                    <a:cubicBezTo>
                      <a:pt x="1324" y="1953"/>
                      <a:pt x="1574" y="1860"/>
                      <a:pt x="1775" y="1674"/>
                    </a:cubicBezTo>
                    <a:cubicBezTo>
                      <a:pt x="2147" y="1302"/>
                      <a:pt x="2147" y="673"/>
                      <a:pt x="1775" y="301"/>
                    </a:cubicBezTo>
                    <a:cubicBezTo>
                      <a:pt x="1574" y="100"/>
                      <a:pt x="1324" y="0"/>
                      <a:pt x="10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7638907" y="2002377"/>
                <a:ext cx="1430247" cy="2025484"/>
              </a:xfrm>
              <a:custGeom>
                <a:avLst/>
                <a:gdLst/>
                <a:ahLst/>
                <a:cxnLst/>
                <a:rect l="l" t="t" r="r" b="b"/>
                <a:pathLst>
                  <a:path w="15169" h="21482" extrusionOk="0">
                    <a:moveTo>
                      <a:pt x="5892" y="0"/>
                    </a:moveTo>
                    <a:cubicBezTo>
                      <a:pt x="1137" y="0"/>
                      <a:pt x="0" y="21482"/>
                      <a:pt x="0" y="21482"/>
                    </a:cubicBezTo>
                    <a:lnTo>
                      <a:pt x="8701" y="21482"/>
                    </a:lnTo>
                    <a:cubicBezTo>
                      <a:pt x="8701" y="21482"/>
                      <a:pt x="15168" y="2364"/>
                      <a:pt x="12020" y="1706"/>
                    </a:cubicBezTo>
                    <a:cubicBezTo>
                      <a:pt x="11914" y="1683"/>
                      <a:pt x="11808" y="1672"/>
                      <a:pt x="11704" y="1672"/>
                    </a:cubicBezTo>
                    <a:cubicBezTo>
                      <a:pt x="8733" y="1672"/>
                      <a:pt x="6560" y="10641"/>
                      <a:pt x="6443" y="10641"/>
                    </a:cubicBezTo>
                    <a:cubicBezTo>
                      <a:pt x="6442" y="10641"/>
                      <a:pt x="6440" y="10639"/>
                      <a:pt x="6440" y="10635"/>
                    </a:cubicBezTo>
                    <a:cubicBezTo>
                      <a:pt x="6382" y="10320"/>
                      <a:pt x="9216" y="447"/>
                      <a:pt x="6125" y="17"/>
                    </a:cubicBezTo>
                    <a:cubicBezTo>
                      <a:pt x="6046" y="6"/>
                      <a:pt x="5969" y="0"/>
                      <a:pt x="58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5266893" y="1680100"/>
                <a:ext cx="2860494" cy="1856615"/>
              </a:xfrm>
              <a:custGeom>
                <a:avLst/>
                <a:gdLst/>
                <a:ahLst/>
                <a:cxnLst/>
                <a:rect l="l" t="t" r="r" b="b"/>
                <a:pathLst>
                  <a:path w="30338" h="19691" extrusionOk="0">
                    <a:moveTo>
                      <a:pt x="3292" y="1"/>
                    </a:moveTo>
                    <a:cubicBezTo>
                      <a:pt x="1461" y="1"/>
                      <a:pt x="1" y="1461"/>
                      <a:pt x="1" y="3264"/>
                    </a:cubicBezTo>
                    <a:lnTo>
                      <a:pt x="1" y="16400"/>
                    </a:lnTo>
                    <a:cubicBezTo>
                      <a:pt x="1" y="18203"/>
                      <a:pt x="1461" y="19691"/>
                      <a:pt x="3292" y="19691"/>
                    </a:cubicBezTo>
                    <a:lnTo>
                      <a:pt x="27075" y="19691"/>
                    </a:lnTo>
                    <a:cubicBezTo>
                      <a:pt x="28878" y="19691"/>
                      <a:pt x="30337" y="18203"/>
                      <a:pt x="30337" y="16400"/>
                    </a:cubicBezTo>
                    <a:lnTo>
                      <a:pt x="30337" y="3264"/>
                    </a:lnTo>
                    <a:cubicBezTo>
                      <a:pt x="30337" y="1461"/>
                      <a:pt x="28878" y="1"/>
                      <a:pt x="270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5391071" y="1788060"/>
                <a:ext cx="2614875" cy="1495023"/>
              </a:xfrm>
              <a:custGeom>
                <a:avLst/>
                <a:gdLst/>
                <a:ahLst/>
                <a:cxnLst/>
                <a:rect l="l" t="t" r="r" b="b"/>
                <a:pathLst>
                  <a:path w="27733" h="15856" extrusionOk="0">
                    <a:moveTo>
                      <a:pt x="0" y="1"/>
                    </a:moveTo>
                    <a:lnTo>
                      <a:pt x="0" y="15856"/>
                    </a:lnTo>
                    <a:lnTo>
                      <a:pt x="27732" y="15856"/>
                    </a:lnTo>
                    <a:lnTo>
                      <a:pt x="2773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6176305" y="3536635"/>
                <a:ext cx="1041688" cy="302380"/>
              </a:xfrm>
              <a:custGeom>
                <a:avLst/>
                <a:gdLst/>
                <a:ahLst/>
                <a:cxnLst/>
                <a:rect l="l" t="t" r="r" b="b"/>
                <a:pathLst>
                  <a:path w="11048" h="3207" extrusionOk="0">
                    <a:moveTo>
                      <a:pt x="1" y="1"/>
                    </a:moveTo>
                    <a:lnTo>
                      <a:pt x="1" y="3206"/>
                    </a:lnTo>
                    <a:lnTo>
                      <a:pt x="11048" y="3206"/>
                    </a:lnTo>
                    <a:lnTo>
                      <a:pt x="11048" y="1"/>
                    </a:lnTo>
                    <a:close/>
                  </a:path>
                </a:pathLst>
              </a:custGeom>
              <a:solidFill>
                <a:srgbClr val="E3E9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5879485" y="3817331"/>
                <a:ext cx="1635322" cy="210544"/>
              </a:xfrm>
              <a:custGeom>
                <a:avLst/>
                <a:gdLst/>
                <a:ahLst/>
                <a:cxnLst/>
                <a:rect l="l" t="t" r="r" b="b"/>
                <a:pathLst>
                  <a:path w="17344" h="2233" extrusionOk="0">
                    <a:moveTo>
                      <a:pt x="2261" y="0"/>
                    </a:moveTo>
                    <a:cubicBezTo>
                      <a:pt x="1031" y="0"/>
                      <a:pt x="1" y="1002"/>
                      <a:pt x="29" y="2233"/>
                    </a:cubicBezTo>
                    <a:lnTo>
                      <a:pt x="17344" y="2233"/>
                    </a:lnTo>
                    <a:cubicBezTo>
                      <a:pt x="17344" y="1002"/>
                      <a:pt x="16342" y="0"/>
                      <a:pt x="151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5987445" y="3479967"/>
                <a:ext cx="1432981" cy="110788"/>
              </a:xfrm>
              <a:custGeom>
                <a:avLst/>
                <a:gdLst/>
                <a:ahLst/>
                <a:cxnLst/>
                <a:rect l="l" t="t" r="r" b="b"/>
                <a:pathLst>
                  <a:path w="15198" h="1175" extrusionOk="0">
                    <a:moveTo>
                      <a:pt x="716" y="1"/>
                    </a:moveTo>
                    <a:cubicBezTo>
                      <a:pt x="0" y="58"/>
                      <a:pt x="0" y="1117"/>
                      <a:pt x="716" y="1174"/>
                    </a:cubicBezTo>
                    <a:lnTo>
                      <a:pt x="14482" y="1174"/>
                    </a:lnTo>
                    <a:cubicBezTo>
                      <a:pt x="15197" y="1117"/>
                      <a:pt x="15197" y="58"/>
                      <a:pt x="144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5007883" y="3652703"/>
                <a:ext cx="688204" cy="375170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3979" extrusionOk="0">
                    <a:moveTo>
                      <a:pt x="1031" y="1"/>
                    </a:moveTo>
                    <a:cubicBezTo>
                      <a:pt x="487" y="1"/>
                      <a:pt x="1" y="458"/>
                      <a:pt x="1" y="1031"/>
                    </a:cubicBezTo>
                    <a:cubicBezTo>
                      <a:pt x="1" y="2662"/>
                      <a:pt x="1346" y="3979"/>
                      <a:pt x="2977" y="3979"/>
                    </a:cubicBezTo>
                    <a:lnTo>
                      <a:pt x="4322" y="3979"/>
                    </a:lnTo>
                    <a:cubicBezTo>
                      <a:pt x="5982" y="3979"/>
                      <a:pt x="7298" y="2662"/>
                      <a:pt x="7298" y="1031"/>
                    </a:cubicBezTo>
                    <a:cubicBezTo>
                      <a:pt x="7298" y="458"/>
                      <a:pt x="6841" y="1"/>
                      <a:pt x="6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3"/>
              <p:cNvSpPr/>
              <p:nvPr/>
            </p:nvSpPr>
            <p:spPr>
              <a:xfrm>
                <a:off x="4940466" y="3091217"/>
                <a:ext cx="831144" cy="561576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5956" extrusionOk="0">
                    <a:moveTo>
                      <a:pt x="4624" y="1"/>
                    </a:moveTo>
                    <a:cubicBezTo>
                      <a:pt x="4609" y="1"/>
                      <a:pt x="4594" y="2"/>
                      <a:pt x="4579" y="3"/>
                    </a:cubicBezTo>
                    <a:cubicBezTo>
                      <a:pt x="3492" y="60"/>
                      <a:pt x="3492" y="2951"/>
                      <a:pt x="3492" y="2951"/>
                    </a:cubicBezTo>
                    <a:cubicBezTo>
                      <a:pt x="3492" y="2951"/>
                      <a:pt x="2695" y="1756"/>
                      <a:pt x="2081" y="1756"/>
                    </a:cubicBezTo>
                    <a:cubicBezTo>
                      <a:pt x="1923" y="1756"/>
                      <a:pt x="1777" y="1835"/>
                      <a:pt x="1660" y="2035"/>
                    </a:cubicBezTo>
                    <a:cubicBezTo>
                      <a:pt x="1240" y="2714"/>
                      <a:pt x="1630" y="3394"/>
                      <a:pt x="1904" y="3742"/>
                    </a:cubicBezTo>
                    <a:lnTo>
                      <a:pt x="1904" y="3742"/>
                    </a:lnTo>
                    <a:cubicBezTo>
                      <a:pt x="1716" y="3560"/>
                      <a:pt x="1428" y="3341"/>
                      <a:pt x="1125" y="3341"/>
                    </a:cubicBezTo>
                    <a:cubicBezTo>
                      <a:pt x="959" y="3341"/>
                      <a:pt x="789" y="3407"/>
                      <a:pt x="630" y="3580"/>
                    </a:cubicBezTo>
                    <a:cubicBezTo>
                      <a:pt x="0" y="4296"/>
                      <a:pt x="2375" y="5927"/>
                      <a:pt x="2375" y="5927"/>
                    </a:cubicBezTo>
                    <a:lnTo>
                      <a:pt x="5924" y="5956"/>
                    </a:lnTo>
                    <a:cubicBezTo>
                      <a:pt x="5924" y="5956"/>
                      <a:pt x="8815" y="3552"/>
                      <a:pt x="8099" y="3094"/>
                    </a:cubicBezTo>
                    <a:cubicBezTo>
                      <a:pt x="7981" y="3013"/>
                      <a:pt x="7858" y="2980"/>
                      <a:pt x="7734" y="2980"/>
                    </a:cubicBezTo>
                    <a:cubicBezTo>
                      <a:pt x="7106" y="2980"/>
                      <a:pt x="6468" y="3838"/>
                      <a:pt x="6468" y="3838"/>
                    </a:cubicBezTo>
                    <a:cubicBezTo>
                      <a:pt x="6468" y="3838"/>
                      <a:pt x="8357" y="1262"/>
                      <a:pt x="7241" y="1062"/>
                    </a:cubicBezTo>
                    <a:cubicBezTo>
                      <a:pt x="7183" y="1050"/>
                      <a:pt x="7125" y="1044"/>
                      <a:pt x="7069" y="1044"/>
                    </a:cubicBezTo>
                    <a:cubicBezTo>
                      <a:pt x="6038" y="1044"/>
                      <a:pt x="5266" y="2922"/>
                      <a:pt x="5266" y="2922"/>
                    </a:cubicBezTo>
                    <a:cubicBezTo>
                      <a:pt x="5266" y="2922"/>
                      <a:pt x="5655" y="1"/>
                      <a:pt x="46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3"/>
              <p:cNvSpPr/>
              <p:nvPr/>
            </p:nvSpPr>
            <p:spPr>
              <a:xfrm>
                <a:off x="4398025" y="3999590"/>
                <a:ext cx="4368906" cy="57704"/>
              </a:xfrm>
              <a:custGeom>
                <a:avLst/>
                <a:gdLst/>
                <a:ahLst/>
                <a:cxnLst/>
                <a:rect l="l" t="t" r="r" b="b"/>
                <a:pathLst>
                  <a:path w="46336" h="612" extrusionOk="0">
                    <a:moveTo>
                      <a:pt x="1060" y="1"/>
                    </a:moveTo>
                    <a:cubicBezTo>
                      <a:pt x="859" y="1"/>
                      <a:pt x="659" y="4"/>
                      <a:pt x="459" y="13"/>
                    </a:cubicBezTo>
                    <a:lnTo>
                      <a:pt x="401" y="13"/>
                    </a:lnTo>
                    <a:cubicBezTo>
                      <a:pt x="1" y="13"/>
                      <a:pt x="1" y="586"/>
                      <a:pt x="401" y="586"/>
                    </a:cubicBezTo>
                    <a:lnTo>
                      <a:pt x="44103" y="586"/>
                    </a:lnTo>
                    <a:cubicBezTo>
                      <a:pt x="44484" y="586"/>
                      <a:pt x="44879" y="611"/>
                      <a:pt x="45277" y="611"/>
                    </a:cubicBezTo>
                    <a:cubicBezTo>
                      <a:pt x="45477" y="611"/>
                      <a:pt x="45677" y="605"/>
                      <a:pt x="45877" y="586"/>
                    </a:cubicBezTo>
                    <a:lnTo>
                      <a:pt x="45963" y="586"/>
                    </a:lnTo>
                    <a:cubicBezTo>
                      <a:pt x="46335" y="586"/>
                      <a:pt x="46335" y="13"/>
                      <a:pt x="45963" y="13"/>
                    </a:cubicBezTo>
                    <a:lnTo>
                      <a:pt x="2262" y="13"/>
                    </a:lnTo>
                    <a:cubicBezTo>
                      <a:pt x="1861" y="13"/>
                      <a:pt x="1460" y="1"/>
                      <a:pt x="10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2" name="Google Shape;442;p33"/>
              <p:cNvGrpSpPr/>
              <p:nvPr/>
            </p:nvGrpSpPr>
            <p:grpSpPr>
              <a:xfrm>
                <a:off x="5887555" y="1894040"/>
                <a:ext cx="1635387" cy="1330888"/>
                <a:chOff x="2357113" y="709250"/>
                <a:chExt cx="2171252" cy="1766978"/>
              </a:xfrm>
            </p:grpSpPr>
            <p:sp>
              <p:nvSpPr>
                <p:cNvPr id="443" name="Google Shape;443;p33"/>
                <p:cNvSpPr/>
                <p:nvPr/>
              </p:nvSpPr>
              <p:spPr>
                <a:xfrm>
                  <a:off x="3734270" y="747515"/>
                  <a:ext cx="491253" cy="2927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6" h="6701" extrusionOk="0">
                      <a:moveTo>
                        <a:pt x="7977" y="2830"/>
                      </a:moveTo>
                      <a:cubicBezTo>
                        <a:pt x="9146" y="3597"/>
                        <a:pt x="10917" y="4272"/>
                        <a:pt x="11190" y="5787"/>
                      </a:cubicBezTo>
                      <a:cubicBezTo>
                        <a:pt x="11245" y="6079"/>
                        <a:pt x="11209" y="6390"/>
                        <a:pt x="11117" y="6700"/>
                      </a:cubicBezTo>
                      <a:cubicBezTo>
                        <a:pt x="7485" y="4875"/>
                        <a:pt x="3706" y="3159"/>
                        <a:pt x="0" y="1406"/>
                      </a:cubicBezTo>
                      <a:cubicBezTo>
                        <a:pt x="164" y="968"/>
                        <a:pt x="511" y="639"/>
                        <a:pt x="931" y="493"/>
                      </a:cubicBezTo>
                      <a:cubicBezTo>
                        <a:pt x="2209" y="0"/>
                        <a:pt x="3907" y="968"/>
                        <a:pt x="4911" y="1333"/>
                      </a:cubicBezTo>
                      <a:cubicBezTo>
                        <a:pt x="5257" y="767"/>
                        <a:pt x="5714" y="329"/>
                        <a:pt x="6499" y="329"/>
                      </a:cubicBezTo>
                      <a:cubicBezTo>
                        <a:pt x="7722" y="366"/>
                        <a:pt x="8525" y="1570"/>
                        <a:pt x="7977" y="283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3"/>
                <p:cNvSpPr/>
                <p:nvPr/>
              </p:nvSpPr>
              <p:spPr>
                <a:xfrm>
                  <a:off x="3960717" y="796963"/>
                  <a:ext cx="124451" cy="1068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9" h="2447" extrusionOk="0">
                      <a:moveTo>
                        <a:pt x="1516" y="19"/>
                      </a:moveTo>
                      <a:cubicBezTo>
                        <a:pt x="2848" y="55"/>
                        <a:pt x="2319" y="2446"/>
                        <a:pt x="1004" y="1935"/>
                      </a:cubicBezTo>
                      <a:cubicBezTo>
                        <a:pt x="0" y="1552"/>
                        <a:pt x="585" y="0"/>
                        <a:pt x="1516" y="1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33"/>
                <p:cNvSpPr/>
                <p:nvPr/>
              </p:nvSpPr>
              <p:spPr>
                <a:xfrm>
                  <a:off x="3015791" y="723578"/>
                  <a:ext cx="1337296" cy="1547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14" h="35416" extrusionOk="0">
                      <a:moveTo>
                        <a:pt x="9274" y="4948"/>
                      </a:moveTo>
                      <a:cubicBezTo>
                        <a:pt x="9456" y="4473"/>
                        <a:pt x="9767" y="3761"/>
                        <a:pt x="10095" y="3068"/>
                      </a:cubicBezTo>
                      <a:cubicBezTo>
                        <a:pt x="10771" y="1644"/>
                        <a:pt x="11337" y="1"/>
                        <a:pt x="12614" y="56"/>
                      </a:cubicBezTo>
                      <a:cubicBezTo>
                        <a:pt x="13235" y="92"/>
                        <a:pt x="14075" y="402"/>
                        <a:pt x="14896" y="731"/>
                      </a:cubicBezTo>
                      <a:cubicBezTo>
                        <a:pt x="15718" y="1041"/>
                        <a:pt x="16466" y="1461"/>
                        <a:pt x="17215" y="1808"/>
                      </a:cubicBezTo>
                      <a:cubicBezTo>
                        <a:pt x="20482" y="3378"/>
                        <a:pt x="22837" y="4820"/>
                        <a:pt x="26233" y="6317"/>
                      </a:cubicBezTo>
                      <a:cubicBezTo>
                        <a:pt x="26981" y="6646"/>
                        <a:pt x="27748" y="7047"/>
                        <a:pt x="28478" y="7431"/>
                      </a:cubicBezTo>
                      <a:cubicBezTo>
                        <a:pt x="29482" y="7978"/>
                        <a:pt x="30559" y="8471"/>
                        <a:pt x="30596" y="9347"/>
                      </a:cubicBezTo>
                      <a:cubicBezTo>
                        <a:pt x="30614" y="9767"/>
                        <a:pt x="30267" y="10333"/>
                        <a:pt x="30048" y="10917"/>
                      </a:cubicBezTo>
                      <a:cubicBezTo>
                        <a:pt x="29811" y="11501"/>
                        <a:pt x="29500" y="12031"/>
                        <a:pt x="29281" y="12506"/>
                      </a:cubicBezTo>
                      <a:cubicBezTo>
                        <a:pt x="28734" y="13637"/>
                        <a:pt x="28223" y="14678"/>
                        <a:pt x="27766" y="15645"/>
                      </a:cubicBezTo>
                      <a:cubicBezTo>
                        <a:pt x="26653" y="17964"/>
                        <a:pt x="25813" y="19990"/>
                        <a:pt x="24845" y="22199"/>
                      </a:cubicBezTo>
                      <a:cubicBezTo>
                        <a:pt x="23933" y="24298"/>
                        <a:pt x="23056" y="26562"/>
                        <a:pt x="22016" y="28771"/>
                      </a:cubicBezTo>
                      <a:cubicBezTo>
                        <a:pt x="21121" y="30651"/>
                        <a:pt x="20263" y="33353"/>
                        <a:pt x="18876" y="34503"/>
                      </a:cubicBezTo>
                      <a:cubicBezTo>
                        <a:pt x="17762" y="35416"/>
                        <a:pt x="16247" y="34850"/>
                        <a:pt x="14458" y="34138"/>
                      </a:cubicBezTo>
                      <a:cubicBezTo>
                        <a:pt x="10935" y="32732"/>
                        <a:pt x="7886" y="31016"/>
                        <a:pt x="4637" y="29483"/>
                      </a:cubicBezTo>
                      <a:cubicBezTo>
                        <a:pt x="3870" y="29118"/>
                        <a:pt x="2958" y="28734"/>
                        <a:pt x="2154" y="28333"/>
                      </a:cubicBezTo>
                      <a:cubicBezTo>
                        <a:pt x="1223" y="27876"/>
                        <a:pt x="329" y="27347"/>
                        <a:pt x="164" y="26781"/>
                      </a:cubicBezTo>
                      <a:cubicBezTo>
                        <a:pt x="0" y="26233"/>
                        <a:pt x="457" y="25138"/>
                        <a:pt x="876" y="24207"/>
                      </a:cubicBezTo>
                      <a:cubicBezTo>
                        <a:pt x="1296" y="23221"/>
                        <a:pt x="1753" y="22308"/>
                        <a:pt x="2136" y="21487"/>
                      </a:cubicBezTo>
                      <a:cubicBezTo>
                        <a:pt x="4637" y="16138"/>
                        <a:pt x="6882" y="10406"/>
                        <a:pt x="9256" y="5003"/>
                      </a:cubicBezTo>
                      <a:cubicBezTo>
                        <a:pt x="9256" y="4984"/>
                        <a:pt x="9274" y="4966"/>
                        <a:pt x="9274" y="494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33"/>
                <p:cNvSpPr/>
                <p:nvPr/>
              </p:nvSpPr>
              <p:spPr>
                <a:xfrm>
                  <a:off x="3142556" y="1637446"/>
                  <a:ext cx="52681" cy="77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1771" extrusionOk="0">
                      <a:moveTo>
                        <a:pt x="1206" y="128"/>
                      </a:moveTo>
                      <a:cubicBezTo>
                        <a:pt x="1206" y="420"/>
                        <a:pt x="950" y="876"/>
                        <a:pt x="658" y="1296"/>
                      </a:cubicBezTo>
                      <a:cubicBezTo>
                        <a:pt x="548" y="1479"/>
                        <a:pt x="348" y="1771"/>
                        <a:pt x="165" y="1680"/>
                      </a:cubicBezTo>
                      <a:cubicBezTo>
                        <a:pt x="1" y="1588"/>
                        <a:pt x="129" y="1205"/>
                        <a:pt x="202" y="1077"/>
                      </a:cubicBezTo>
                      <a:cubicBezTo>
                        <a:pt x="384" y="676"/>
                        <a:pt x="640" y="310"/>
                        <a:pt x="968" y="18"/>
                      </a:cubicBezTo>
                      <a:cubicBezTo>
                        <a:pt x="1060" y="0"/>
                        <a:pt x="1151" y="55"/>
                        <a:pt x="1206" y="1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33"/>
                <p:cNvSpPr/>
                <p:nvPr/>
              </p:nvSpPr>
              <p:spPr>
                <a:xfrm>
                  <a:off x="3168896" y="1703624"/>
                  <a:ext cx="42285" cy="50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" h="1151" extrusionOk="0">
                      <a:moveTo>
                        <a:pt x="493" y="37"/>
                      </a:moveTo>
                      <a:cubicBezTo>
                        <a:pt x="968" y="165"/>
                        <a:pt x="493" y="1150"/>
                        <a:pt x="146" y="931"/>
                      </a:cubicBezTo>
                      <a:cubicBezTo>
                        <a:pt x="0" y="822"/>
                        <a:pt x="55" y="274"/>
                        <a:pt x="237" y="92"/>
                      </a:cubicBezTo>
                      <a:cubicBezTo>
                        <a:pt x="311" y="19"/>
                        <a:pt x="402" y="0"/>
                        <a:pt x="493" y="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33"/>
                <p:cNvSpPr/>
                <p:nvPr/>
              </p:nvSpPr>
              <p:spPr>
                <a:xfrm>
                  <a:off x="3103504" y="1804092"/>
                  <a:ext cx="27127" cy="50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1151" extrusionOk="0">
                      <a:moveTo>
                        <a:pt x="384" y="37"/>
                      </a:moveTo>
                      <a:cubicBezTo>
                        <a:pt x="566" y="73"/>
                        <a:pt x="621" y="329"/>
                        <a:pt x="566" y="566"/>
                      </a:cubicBezTo>
                      <a:cubicBezTo>
                        <a:pt x="548" y="767"/>
                        <a:pt x="384" y="1150"/>
                        <a:pt x="183" y="1041"/>
                      </a:cubicBezTo>
                      <a:cubicBezTo>
                        <a:pt x="55" y="931"/>
                        <a:pt x="0" y="749"/>
                        <a:pt x="37" y="585"/>
                      </a:cubicBezTo>
                      <a:cubicBezTo>
                        <a:pt x="73" y="329"/>
                        <a:pt x="165" y="0"/>
                        <a:pt x="384" y="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33"/>
                <p:cNvSpPr/>
                <p:nvPr/>
              </p:nvSpPr>
              <p:spPr>
                <a:xfrm>
                  <a:off x="3179249" y="887865"/>
                  <a:ext cx="1011163" cy="12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48" h="27876" extrusionOk="0">
                      <a:moveTo>
                        <a:pt x="7485" y="3962"/>
                      </a:moveTo>
                      <a:cubicBezTo>
                        <a:pt x="7631" y="3597"/>
                        <a:pt x="7887" y="3012"/>
                        <a:pt x="8161" y="2465"/>
                      </a:cubicBezTo>
                      <a:cubicBezTo>
                        <a:pt x="8690" y="1315"/>
                        <a:pt x="9146" y="0"/>
                        <a:pt x="10096" y="0"/>
                      </a:cubicBezTo>
                      <a:cubicBezTo>
                        <a:pt x="10570" y="0"/>
                        <a:pt x="11173" y="219"/>
                        <a:pt x="11757" y="457"/>
                      </a:cubicBezTo>
                      <a:cubicBezTo>
                        <a:pt x="12359" y="676"/>
                        <a:pt x="12907" y="986"/>
                        <a:pt x="13454" y="1260"/>
                      </a:cubicBezTo>
                      <a:cubicBezTo>
                        <a:pt x="15828" y="2392"/>
                        <a:pt x="17544" y="3469"/>
                        <a:pt x="20008" y="4564"/>
                      </a:cubicBezTo>
                      <a:cubicBezTo>
                        <a:pt x="20556" y="4801"/>
                        <a:pt x="21103" y="5093"/>
                        <a:pt x="21633" y="5386"/>
                      </a:cubicBezTo>
                      <a:cubicBezTo>
                        <a:pt x="22381" y="5787"/>
                        <a:pt x="23148" y="6134"/>
                        <a:pt x="23148" y="6846"/>
                      </a:cubicBezTo>
                      <a:cubicBezTo>
                        <a:pt x="23148" y="7175"/>
                        <a:pt x="22874" y="7631"/>
                        <a:pt x="22692" y="8106"/>
                      </a:cubicBezTo>
                      <a:cubicBezTo>
                        <a:pt x="22509" y="8580"/>
                        <a:pt x="22272" y="9000"/>
                        <a:pt x="22089" y="9383"/>
                      </a:cubicBezTo>
                      <a:cubicBezTo>
                        <a:pt x="21651" y="10296"/>
                        <a:pt x="21249" y="11136"/>
                        <a:pt x="20866" y="11921"/>
                      </a:cubicBezTo>
                      <a:cubicBezTo>
                        <a:pt x="19990" y="13783"/>
                        <a:pt x="19314" y="15426"/>
                        <a:pt x="18529" y="17197"/>
                      </a:cubicBezTo>
                      <a:cubicBezTo>
                        <a:pt x="17781" y="18894"/>
                        <a:pt x="17087" y="20720"/>
                        <a:pt x="16248" y="22491"/>
                      </a:cubicBezTo>
                      <a:cubicBezTo>
                        <a:pt x="15536" y="24006"/>
                        <a:pt x="14805" y="26178"/>
                        <a:pt x="13747" y="27127"/>
                      </a:cubicBezTo>
                      <a:cubicBezTo>
                        <a:pt x="12907" y="27876"/>
                        <a:pt x="11793" y="27474"/>
                        <a:pt x="10479" y="26963"/>
                      </a:cubicBezTo>
                      <a:cubicBezTo>
                        <a:pt x="7923" y="25941"/>
                        <a:pt x="5714" y="24663"/>
                        <a:pt x="3341" y="23549"/>
                      </a:cubicBezTo>
                      <a:cubicBezTo>
                        <a:pt x="2775" y="23276"/>
                        <a:pt x="2118" y="23002"/>
                        <a:pt x="1534" y="22691"/>
                      </a:cubicBezTo>
                      <a:cubicBezTo>
                        <a:pt x="858" y="22363"/>
                        <a:pt x="201" y="21979"/>
                        <a:pt x="110" y="21541"/>
                      </a:cubicBezTo>
                      <a:cubicBezTo>
                        <a:pt x="0" y="21103"/>
                        <a:pt x="384" y="20227"/>
                        <a:pt x="712" y="19460"/>
                      </a:cubicBezTo>
                      <a:cubicBezTo>
                        <a:pt x="1041" y="18712"/>
                        <a:pt x="1406" y="17945"/>
                        <a:pt x="1716" y="17288"/>
                      </a:cubicBezTo>
                      <a:cubicBezTo>
                        <a:pt x="3725" y="12980"/>
                        <a:pt x="5550" y="8361"/>
                        <a:pt x="7467" y="3998"/>
                      </a:cubicBezTo>
                      <a:cubicBezTo>
                        <a:pt x="7467" y="3998"/>
                        <a:pt x="7485" y="3980"/>
                        <a:pt x="7485" y="396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0" name="Google Shape;450;p33"/>
                <p:cNvSpPr/>
                <p:nvPr/>
              </p:nvSpPr>
              <p:spPr>
                <a:xfrm>
                  <a:off x="3597109" y="954829"/>
                  <a:ext cx="116458" cy="11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2520" extrusionOk="0">
                      <a:moveTo>
                        <a:pt x="749" y="1297"/>
                      </a:moveTo>
                      <a:cubicBezTo>
                        <a:pt x="968" y="1133"/>
                        <a:pt x="1205" y="877"/>
                        <a:pt x="1461" y="658"/>
                      </a:cubicBezTo>
                      <a:cubicBezTo>
                        <a:pt x="1698" y="457"/>
                        <a:pt x="1972" y="147"/>
                        <a:pt x="2264" y="74"/>
                      </a:cubicBezTo>
                      <a:cubicBezTo>
                        <a:pt x="2410" y="19"/>
                        <a:pt x="2574" y="110"/>
                        <a:pt x="2629" y="256"/>
                      </a:cubicBezTo>
                      <a:cubicBezTo>
                        <a:pt x="2665" y="585"/>
                        <a:pt x="1972" y="1187"/>
                        <a:pt x="1826" y="1370"/>
                      </a:cubicBezTo>
                      <a:cubicBezTo>
                        <a:pt x="1552" y="1717"/>
                        <a:pt x="1260" y="2045"/>
                        <a:pt x="931" y="2337"/>
                      </a:cubicBezTo>
                      <a:cubicBezTo>
                        <a:pt x="785" y="2447"/>
                        <a:pt x="621" y="2502"/>
                        <a:pt x="457" y="2520"/>
                      </a:cubicBezTo>
                      <a:cubicBezTo>
                        <a:pt x="0" y="2465"/>
                        <a:pt x="0" y="1498"/>
                        <a:pt x="0" y="950"/>
                      </a:cubicBezTo>
                      <a:cubicBezTo>
                        <a:pt x="0" y="640"/>
                        <a:pt x="37" y="19"/>
                        <a:pt x="329" y="1"/>
                      </a:cubicBezTo>
                      <a:cubicBezTo>
                        <a:pt x="749" y="1"/>
                        <a:pt x="712" y="877"/>
                        <a:pt x="749" y="12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451;p33"/>
                <p:cNvSpPr/>
                <p:nvPr/>
              </p:nvSpPr>
              <p:spPr>
                <a:xfrm>
                  <a:off x="3444004" y="1271436"/>
                  <a:ext cx="116458" cy="11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2520" extrusionOk="0">
                      <a:moveTo>
                        <a:pt x="749" y="1278"/>
                      </a:moveTo>
                      <a:cubicBezTo>
                        <a:pt x="968" y="1114"/>
                        <a:pt x="1205" y="876"/>
                        <a:pt x="1461" y="639"/>
                      </a:cubicBezTo>
                      <a:cubicBezTo>
                        <a:pt x="1698" y="456"/>
                        <a:pt x="1972" y="146"/>
                        <a:pt x="2264" y="55"/>
                      </a:cubicBezTo>
                      <a:cubicBezTo>
                        <a:pt x="2410" y="18"/>
                        <a:pt x="2574" y="110"/>
                        <a:pt x="2611" y="256"/>
                      </a:cubicBezTo>
                      <a:cubicBezTo>
                        <a:pt x="2665" y="566"/>
                        <a:pt x="1972" y="1187"/>
                        <a:pt x="1826" y="1351"/>
                      </a:cubicBezTo>
                      <a:cubicBezTo>
                        <a:pt x="1552" y="1716"/>
                        <a:pt x="1260" y="2026"/>
                        <a:pt x="931" y="2318"/>
                      </a:cubicBezTo>
                      <a:cubicBezTo>
                        <a:pt x="785" y="2428"/>
                        <a:pt x="621" y="2501"/>
                        <a:pt x="457" y="2519"/>
                      </a:cubicBezTo>
                      <a:cubicBezTo>
                        <a:pt x="0" y="2464"/>
                        <a:pt x="0" y="1497"/>
                        <a:pt x="0" y="949"/>
                      </a:cubicBezTo>
                      <a:cubicBezTo>
                        <a:pt x="0" y="639"/>
                        <a:pt x="37" y="18"/>
                        <a:pt x="329" y="0"/>
                      </a:cubicBezTo>
                      <a:cubicBezTo>
                        <a:pt x="749" y="0"/>
                        <a:pt x="712" y="876"/>
                        <a:pt x="749" y="12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452;p33"/>
                <p:cNvSpPr/>
                <p:nvPr/>
              </p:nvSpPr>
              <p:spPr>
                <a:xfrm>
                  <a:off x="3500616" y="1122306"/>
                  <a:ext cx="126810" cy="10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2429" extrusionOk="0">
                      <a:moveTo>
                        <a:pt x="621" y="1406"/>
                      </a:moveTo>
                      <a:cubicBezTo>
                        <a:pt x="895" y="1223"/>
                        <a:pt x="1187" y="931"/>
                        <a:pt x="1534" y="676"/>
                      </a:cubicBezTo>
                      <a:cubicBezTo>
                        <a:pt x="1881" y="420"/>
                        <a:pt x="2209" y="128"/>
                        <a:pt x="2574" y="19"/>
                      </a:cubicBezTo>
                      <a:cubicBezTo>
                        <a:pt x="2702" y="0"/>
                        <a:pt x="2830" y="92"/>
                        <a:pt x="2866" y="219"/>
                      </a:cubicBezTo>
                      <a:cubicBezTo>
                        <a:pt x="2903" y="457"/>
                        <a:pt x="2465" y="785"/>
                        <a:pt x="2373" y="877"/>
                      </a:cubicBezTo>
                      <a:cubicBezTo>
                        <a:pt x="1990" y="1242"/>
                        <a:pt x="1570" y="1570"/>
                        <a:pt x="1150" y="1899"/>
                      </a:cubicBezTo>
                      <a:cubicBezTo>
                        <a:pt x="877" y="2100"/>
                        <a:pt x="365" y="2428"/>
                        <a:pt x="128" y="2008"/>
                      </a:cubicBezTo>
                      <a:cubicBezTo>
                        <a:pt x="0" y="1789"/>
                        <a:pt x="37" y="1260"/>
                        <a:pt x="73" y="895"/>
                      </a:cubicBezTo>
                      <a:cubicBezTo>
                        <a:pt x="110" y="548"/>
                        <a:pt x="219" y="219"/>
                        <a:pt x="457" y="292"/>
                      </a:cubicBezTo>
                      <a:cubicBezTo>
                        <a:pt x="712" y="365"/>
                        <a:pt x="603" y="1041"/>
                        <a:pt x="621" y="14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453;p33"/>
                <p:cNvSpPr/>
                <p:nvPr/>
              </p:nvSpPr>
              <p:spPr>
                <a:xfrm>
                  <a:off x="3293258" y="1576029"/>
                  <a:ext cx="126068" cy="106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6" h="2429" extrusionOk="0">
                      <a:moveTo>
                        <a:pt x="603" y="1406"/>
                      </a:moveTo>
                      <a:cubicBezTo>
                        <a:pt x="877" y="1224"/>
                        <a:pt x="1188" y="913"/>
                        <a:pt x="1516" y="676"/>
                      </a:cubicBezTo>
                      <a:cubicBezTo>
                        <a:pt x="1863" y="420"/>
                        <a:pt x="2192" y="110"/>
                        <a:pt x="2557" y="19"/>
                      </a:cubicBezTo>
                      <a:cubicBezTo>
                        <a:pt x="2684" y="0"/>
                        <a:pt x="2812" y="73"/>
                        <a:pt x="2867" y="220"/>
                      </a:cubicBezTo>
                      <a:cubicBezTo>
                        <a:pt x="2885" y="457"/>
                        <a:pt x="2465" y="785"/>
                        <a:pt x="2374" y="858"/>
                      </a:cubicBezTo>
                      <a:cubicBezTo>
                        <a:pt x="1973" y="1224"/>
                        <a:pt x="1571" y="1570"/>
                        <a:pt x="1133" y="1899"/>
                      </a:cubicBezTo>
                      <a:cubicBezTo>
                        <a:pt x="859" y="2100"/>
                        <a:pt x="366" y="2428"/>
                        <a:pt x="129" y="2009"/>
                      </a:cubicBezTo>
                      <a:cubicBezTo>
                        <a:pt x="1" y="1771"/>
                        <a:pt x="19" y="1260"/>
                        <a:pt x="74" y="895"/>
                      </a:cubicBezTo>
                      <a:cubicBezTo>
                        <a:pt x="110" y="548"/>
                        <a:pt x="202" y="220"/>
                        <a:pt x="457" y="293"/>
                      </a:cubicBezTo>
                      <a:cubicBezTo>
                        <a:pt x="713" y="384"/>
                        <a:pt x="603" y="1041"/>
                        <a:pt x="603" y="14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4" name="Google Shape;454;p33"/>
                <p:cNvSpPr/>
                <p:nvPr/>
              </p:nvSpPr>
              <p:spPr>
                <a:xfrm>
                  <a:off x="3350700" y="1440484"/>
                  <a:ext cx="110866" cy="104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8" h="2392" extrusionOk="0">
                      <a:moveTo>
                        <a:pt x="1716" y="0"/>
                      </a:moveTo>
                      <a:cubicBezTo>
                        <a:pt x="1534" y="0"/>
                        <a:pt x="1406" y="256"/>
                        <a:pt x="1278" y="511"/>
                      </a:cubicBezTo>
                      <a:lnTo>
                        <a:pt x="1223" y="621"/>
                      </a:lnTo>
                      <a:cubicBezTo>
                        <a:pt x="1187" y="676"/>
                        <a:pt x="1150" y="749"/>
                        <a:pt x="1114" y="822"/>
                      </a:cubicBezTo>
                      <a:lnTo>
                        <a:pt x="1041" y="785"/>
                      </a:lnTo>
                      <a:lnTo>
                        <a:pt x="895" y="730"/>
                      </a:lnTo>
                      <a:cubicBezTo>
                        <a:pt x="712" y="657"/>
                        <a:pt x="530" y="603"/>
                        <a:pt x="329" y="584"/>
                      </a:cubicBezTo>
                      <a:cubicBezTo>
                        <a:pt x="128" y="584"/>
                        <a:pt x="73" y="676"/>
                        <a:pt x="55" y="749"/>
                      </a:cubicBezTo>
                      <a:cubicBezTo>
                        <a:pt x="0" y="986"/>
                        <a:pt x="365" y="1205"/>
                        <a:pt x="840" y="1406"/>
                      </a:cubicBezTo>
                      <a:cubicBezTo>
                        <a:pt x="822" y="1461"/>
                        <a:pt x="804" y="1497"/>
                        <a:pt x="785" y="1552"/>
                      </a:cubicBezTo>
                      <a:cubicBezTo>
                        <a:pt x="658" y="1826"/>
                        <a:pt x="548" y="2118"/>
                        <a:pt x="621" y="2282"/>
                      </a:cubicBezTo>
                      <a:cubicBezTo>
                        <a:pt x="639" y="2337"/>
                        <a:pt x="694" y="2373"/>
                        <a:pt x="767" y="2392"/>
                      </a:cubicBezTo>
                      <a:lnTo>
                        <a:pt x="804" y="2392"/>
                      </a:lnTo>
                      <a:cubicBezTo>
                        <a:pt x="1023" y="2392"/>
                        <a:pt x="1242" y="2045"/>
                        <a:pt x="1461" y="1625"/>
                      </a:cubicBezTo>
                      <a:cubicBezTo>
                        <a:pt x="1607" y="1661"/>
                        <a:pt x="1753" y="1698"/>
                        <a:pt x="1881" y="1734"/>
                      </a:cubicBezTo>
                      <a:cubicBezTo>
                        <a:pt x="1972" y="1771"/>
                        <a:pt x="2081" y="1789"/>
                        <a:pt x="2191" y="1807"/>
                      </a:cubicBezTo>
                      <a:cubicBezTo>
                        <a:pt x="2392" y="1807"/>
                        <a:pt x="2465" y="1716"/>
                        <a:pt x="2501" y="1643"/>
                      </a:cubicBezTo>
                      <a:cubicBezTo>
                        <a:pt x="2538" y="1424"/>
                        <a:pt x="2246" y="1296"/>
                        <a:pt x="1972" y="1168"/>
                      </a:cubicBezTo>
                      <a:lnTo>
                        <a:pt x="1862" y="1132"/>
                      </a:lnTo>
                      <a:cubicBezTo>
                        <a:pt x="1808" y="1095"/>
                        <a:pt x="1753" y="1077"/>
                        <a:pt x="1698" y="1041"/>
                      </a:cubicBezTo>
                      <a:cubicBezTo>
                        <a:pt x="1753" y="895"/>
                        <a:pt x="1808" y="749"/>
                        <a:pt x="1844" y="621"/>
                      </a:cubicBezTo>
                      <a:cubicBezTo>
                        <a:pt x="1899" y="493"/>
                        <a:pt x="2027" y="91"/>
                        <a:pt x="17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3"/>
                <p:cNvSpPr/>
                <p:nvPr/>
              </p:nvSpPr>
              <p:spPr>
                <a:xfrm>
                  <a:off x="3698364" y="1017032"/>
                  <a:ext cx="429879" cy="25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41" h="5861" extrusionOk="0">
                      <a:moveTo>
                        <a:pt x="475" y="1"/>
                      </a:moveTo>
                      <a:lnTo>
                        <a:pt x="1" y="986"/>
                      </a:lnTo>
                      <a:cubicBezTo>
                        <a:pt x="201" y="1096"/>
                        <a:pt x="402" y="1187"/>
                        <a:pt x="585" y="1279"/>
                      </a:cubicBezTo>
                      <a:cubicBezTo>
                        <a:pt x="3195" y="2556"/>
                        <a:pt x="5696" y="4017"/>
                        <a:pt x="8215" y="5313"/>
                      </a:cubicBezTo>
                      <a:cubicBezTo>
                        <a:pt x="8544" y="5477"/>
                        <a:pt x="8946" y="5714"/>
                        <a:pt x="9274" y="5861"/>
                      </a:cubicBezTo>
                      <a:cubicBezTo>
                        <a:pt x="9438" y="5550"/>
                        <a:pt x="9621" y="5240"/>
                        <a:pt x="9767" y="4893"/>
                      </a:cubicBezTo>
                      <a:cubicBezTo>
                        <a:pt x="9804" y="4856"/>
                        <a:pt x="9822" y="4802"/>
                        <a:pt x="9840" y="4747"/>
                      </a:cubicBezTo>
                      <a:cubicBezTo>
                        <a:pt x="9493" y="4546"/>
                        <a:pt x="9128" y="4364"/>
                        <a:pt x="8781" y="4199"/>
                      </a:cubicBezTo>
                      <a:cubicBezTo>
                        <a:pt x="7193" y="3341"/>
                        <a:pt x="5787" y="2593"/>
                        <a:pt x="4163" y="1790"/>
                      </a:cubicBezTo>
                      <a:cubicBezTo>
                        <a:pt x="3177" y="1297"/>
                        <a:pt x="2155" y="840"/>
                        <a:pt x="1096" y="311"/>
                      </a:cubicBez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456;p33"/>
                <p:cNvSpPr/>
                <p:nvPr/>
              </p:nvSpPr>
              <p:spPr>
                <a:xfrm>
                  <a:off x="3646513" y="1121519"/>
                  <a:ext cx="427477" cy="25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6" h="5806" extrusionOk="0">
                      <a:moveTo>
                        <a:pt x="494" y="0"/>
                      </a:moveTo>
                      <a:lnTo>
                        <a:pt x="1" y="986"/>
                      </a:lnTo>
                      <a:lnTo>
                        <a:pt x="220" y="1095"/>
                      </a:lnTo>
                      <a:cubicBezTo>
                        <a:pt x="2812" y="2373"/>
                        <a:pt x="5313" y="3815"/>
                        <a:pt x="7832" y="5130"/>
                      </a:cubicBezTo>
                      <a:cubicBezTo>
                        <a:pt x="8325" y="5385"/>
                        <a:pt x="8982" y="5787"/>
                        <a:pt x="9293" y="5805"/>
                      </a:cubicBezTo>
                      <a:cubicBezTo>
                        <a:pt x="9457" y="5458"/>
                        <a:pt x="9621" y="5093"/>
                        <a:pt x="9786" y="4728"/>
                      </a:cubicBezTo>
                      <a:cubicBezTo>
                        <a:pt x="9366" y="4454"/>
                        <a:pt x="8873" y="4235"/>
                        <a:pt x="8417" y="3998"/>
                      </a:cubicBezTo>
                      <a:cubicBezTo>
                        <a:pt x="6828" y="3158"/>
                        <a:pt x="5404" y="2410"/>
                        <a:pt x="3780" y="1588"/>
                      </a:cubicBezTo>
                      <a:cubicBezTo>
                        <a:pt x="2794" y="1114"/>
                        <a:pt x="1790" y="639"/>
                        <a:pt x="713" y="110"/>
                      </a:cubicBezTo>
                      <a:lnTo>
                        <a:pt x="4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457;p33"/>
                <p:cNvSpPr/>
                <p:nvPr/>
              </p:nvSpPr>
              <p:spPr>
                <a:xfrm>
                  <a:off x="3596279" y="1223560"/>
                  <a:ext cx="428263" cy="2536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04" h="5806" extrusionOk="0">
                      <a:moveTo>
                        <a:pt x="494" y="1"/>
                      </a:moveTo>
                      <a:lnTo>
                        <a:pt x="1" y="968"/>
                      </a:lnTo>
                      <a:cubicBezTo>
                        <a:pt x="293" y="1114"/>
                        <a:pt x="567" y="1260"/>
                        <a:pt x="822" y="1388"/>
                      </a:cubicBezTo>
                      <a:cubicBezTo>
                        <a:pt x="3415" y="2648"/>
                        <a:pt x="5934" y="4108"/>
                        <a:pt x="8435" y="5404"/>
                      </a:cubicBezTo>
                      <a:cubicBezTo>
                        <a:pt x="8672" y="5532"/>
                        <a:pt x="8909" y="5678"/>
                        <a:pt x="9165" y="5806"/>
                      </a:cubicBezTo>
                      <a:cubicBezTo>
                        <a:pt x="9384" y="5441"/>
                        <a:pt x="9585" y="5057"/>
                        <a:pt x="9804" y="4692"/>
                      </a:cubicBezTo>
                      <a:cubicBezTo>
                        <a:pt x="9530" y="4546"/>
                        <a:pt x="9274" y="4418"/>
                        <a:pt x="9019" y="4291"/>
                      </a:cubicBezTo>
                      <a:cubicBezTo>
                        <a:pt x="7431" y="3451"/>
                        <a:pt x="6007" y="2684"/>
                        <a:pt x="4382" y="1881"/>
                      </a:cubicBezTo>
                      <a:cubicBezTo>
                        <a:pt x="3396" y="1406"/>
                        <a:pt x="2374" y="932"/>
                        <a:pt x="1315" y="402"/>
                      </a:cubicBezTo>
                      <a:cubicBezTo>
                        <a:pt x="1060" y="275"/>
                        <a:pt x="804" y="147"/>
                        <a:pt x="49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3"/>
                <p:cNvSpPr/>
                <p:nvPr/>
              </p:nvSpPr>
              <p:spPr>
                <a:xfrm>
                  <a:off x="3545259" y="1327217"/>
                  <a:ext cx="420269" cy="24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1" h="5715" extrusionOk="0">
                      <a:moveTo>
                        <a:pt x="493" y="1"/>
                      </a:moveTo>
                      <a:lnTo>
                        <a:pt x="1" y="1005"/>
                      </a:lnTo>
                      <a:lnTo>
                        <a:pt x="420" y="1224"/>
                      </a:lnTo>
                      <a:cubicBezTo>
                        <a:pt x="3031" y="2484"/>
                        <a:pt x="5532" y="3944"/>
                        <a:pt x="8051" y="5240"/>
                      </a:cubicBezTo>
                      <a:cubicBezTo>
                        <a:pt x="8325" y="5386"/>
                        <a:pt x="8653" y="5587"/>
                        <a:pt x="8946" y="5715"/>
                      </a:cubicBezTo>
                      <a:lnTo>
                        <a:pt x="9621" y="4638"/>
                      </a:lnTo>
                      <a:cubicBezTo>
                        <a:pt x="9292" y="4455"/>
                        <a:pt x="8946" y="4291"/>
                        <a:pt x="8617" y="4127"/>
                      </a:cubicBezTo>
                      <a:cubicBezTo>
                        <a:pt x="7047" y="3269"/>
                        <a:pt x="5623" y="2520"/>
                        <a:pt x="3998" y="1717"/>
                      </a:cubicBezTo>
                      <a:cubicBezTo>
                        <a:pt x="3013" y="1224"/>
                        <a:pt x="1990" y="768"/>
                        <a:pt x="932" y="238"/>
                      </a:cubicBezTo>
                      <a:lnTo>
                        <a:pt x="4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459;p33"/>
                <p:cNvSpPr/>
                <p:nvPr/>
              </p:nvSpPr>
              <p:spPr>
                <a:xfrm>
                  <a:off x="3499830" y="1421308"/>
                  <a:ext cx="425031" cy="253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30" h="5807" extrusionOk="0">
                      <a:moveTo>
                        <a:pt x="475" y="1"/>
                      </a:moveTo>
                      <a:lnTo>
                        <a:pt x="0" y="987"/>
                      </a:lnTo>
                      <a:lnTo>
                        <a:pt x="475" y="1224"/>
                      </a:lnTo>
                      <a:cubicBezTo>
                        <a:pt x="3067" y="2502"/>
                        <a:pt x="5586" y="3944"/>
                        <a:pt x="8087" y="5258"/>
                      </a:cubicBezTo>
                      <a:cubicBezTo>
                        <a:pt x="8434" y="5423"/>
                        <a:pt x="8835" y="5660"/>
                        <a:pt x="9146" y="5806"/>
                      </a:cubicBezTo>
                      <a:cubicBezTo>
                        <a:pt x="9328" y="5477"/>
                        <a:pt x="9511" y="5167"/>
                        <a:pt x="9657" y="4839"/>
                      </a:cubicBezTo>
                      <a:cubicBezTo>
                        <a:pt x="9693" y="4784"/>
                        <a:pt x="9712" y="4729"/>
                        <a:pt x="9730" y="4674"/>
                      </a:cubicBezTo>
                      <a:cubicBezTo>
                        <a:pt x="9383" y="4492"/>
                        <a:pt x="9018" y="4309"/>
                        <a:pt x="8671" y="4127"/>
                      </a:cubicBezTo>
                      <a:cubicBezTo>
                        <a:pt x="7083" y="3287"/>
                        <a:pt x="5659" y="2538"/>
                        <a:pt x="4034" y="1717"/>
                      </a:cubicBezTo>
                      <a:cubicBezTo>
                        <a:pt x="3049" y="1242"/>
                        <a:pt x="2045" y="768"/>
                        <a:pt x="986" y="238"/>
                      </a:cubicBez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460;p33"/>
                <p:cNvSpPr/>
                <p:nvPr/>
              </p:nvSpPr>
              <p:spPr>
                <a:xfrm>
                  <a:off x="3447979" y="1525795"/>
                  <a:ext cx="422672" cy="251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6" h="5751" extrusionOk="0">
                      <a:moveTo>
                        <a:pt x="493" y="0"/>
                      </a:moveTo>
                      <a:lnTo>
                        <a:pt x="0" y="986"/>
                      </a:lnTo>
                      <a:lnTo>
                        <a:pt x="92" y="1041"/>
                      </a:lnTo>
                      <a:cubicBezTo>
                        <a:pt x="2702" y="2301"/>
                        <a:pt x="5221" y="3761"/>
                        <a:pt x="7722" y="5057"/>
                      </a:cubicBezTo>
                      <a:cubicBezTo>
                        <a:pt x="8215" y="5313"/>
                        <a:pt x="8872" y="5714"/>
                        <a:pt x="9183" y="5751"/>
                      </a:cubicBezTo>
                      <a:cubicBezTo>
                        <a:pt x="9347" y="5386"/>
                        <a:pt x="9511" y="5039"/>
                        <a:pt x="9676" y="4674"/>
                      </a:cubicBezTo>
                      <a:cubicBezTo>
                        <a:pt x="9256" y="4400"/>
                        <a:pt x="8763" y="4181"/>
                        <a:pt x="8307" y="3943"/>
                      </a:cubicBezTo>
                      <a:cubicBezTo>
                        <a:pt x="6718" y="3085"/>
                        <a:pt x="5294" y="2337"/>
                        <a:pt x="3670" y="1534"/>
                      </a:cubicBezTo>
                      <a:cubicBezTo>
                        <a:pt x="2684" y="1041"/>
                        <a:pt x="1662" y="585"/>
                        <a:pt x="603" y="55"/>
                      </a:cubicBezTo>
                      <a:lnTo>
                        <a:pt x="4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461;p33"/>
                <p:cNvSpPr/>
                <p:nvPr/>
              </p:nvSpPr>
              <p:spPr>
                <a:xfrm>
                  <a:off x="3398531" y="1627050"/>
                  <a:ext cx="422672" cy="25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76" h="5752" extrusionOk="0">
                      <a:moveTo>
                        <a:pt x="475" y="1"/>
                      </a:moveTo>
                      <a:lnTo>
                        <a:pt x="1" y="987"/>
                      </a:lnTo>
                      <a:cubicBezTo>
                        <a:pt x="238" y="1114"/>
                        <a:pt x="475" y="1224"/>
                        <a:pt x="694" y="1333"/>
                      </a:cubicBezTo>
                      <a:cubicBezTo>
                        <a:pt x="3287" y="2611"/>
                        <a:pt x="5787" y="4072"/>
                        <a:pt x="8307" y="5368"/>
                      </a:cubicBezTo>
                      <a:cubicBezTo>
                        <a:pt x="8544" y="5477"/>
                        <a:pt x="8800" y="5623"/>
                        <a:pt x="9037" y="5751"/>
                      </a:cubicBezTo>
                      <a:cubicBezTo>
                        <a:pt x="9256" y="5386"/>
                        <a:pt x="9475" y="5021"/>
                        <a:pt x="9676" y="4638"/>
                      </a:cubicBezTo>
                      <a:cubicBezTo>
                        <a:pt x="9420" y="4510"/>
                        <a:pt x="9146" y="4382"/>
                        <a:pt x="8891" y="4254"/>
                      </a:cubicBezTo>
                      <a:cubicBezTo>
                        <a:pt x="7303" y="3396"/>
                        <a:pt x="5879" y="2648"/>
                        <a:pt x="4254" y="1845"/>
                      </a:cubicBezTo>
                      <a:cubicBezTo>
                        <a:pt x="3268" y="1352"/>
                        <a:pt x="2264" y="895"/>
                        <a:pt x="1187" y="366"/>
                      </a:cubicBezTo>
                      <a:cubicBezTo>
                        <a:pt x="968" y="238"/>
                        <a:pt x="731" y="129"/>
                        <a:pt x="4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462;p33"/>
                <p:cNvSpPr/>
                <p:nvPr/>
              </p:nvSpPr>
              <p:spPr>
                <a:xfrm>
                  <a:off x="3346725" y="1731537"/>
                  <a:ext cx="415464" cy="247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1" h="5660" extrusionOk="0">
                      <a:moveTo>
                        <a:pt x="493" y="0"/>
                      </a:moveTo>
                      <a:lnTo>
                        <a:pt x="0" y="1004"/>
                      </a:lnTo>
                      <a:lnTo>
                        <a:pt x="310" y="1150"/>
                      </a:lnTo>
                      <a:cubicBezTo>
                        <a:pt x="2921" y="2428"/>
                        <a:pt x="5422" y="3870"/>
                        <a:pt x="7941" y="5185"/>
                      </a:cubicBezTo>
                      <a:cubicBezTo>
                        <a:pt x="8215" y="5331"/>
                        <a:pt x="8543" y="5513"/>
                        <a:pt x="8836" y="5659"/>
                      </a:cubicBezTo>
                      <a:lnTo>
                        <a:pt x="9511" y="4564"/>
                      </a:lnTo>
                      <a:cubicBezTo>
                        <a:pt x="9182" y="4400"/>
                        <a:pt x="8836" y="4235"/>
                        <a:pt x="8507" y="4053"/>
                      </a:cubicBezTo>
                      <a:cubicBezTo>
                        <a:pt x="6919" y="3213"/>
                        <a:pt x="5513" y="2465"/>
                        <a:pt x="3888" y="1661"/>
                      </a:cubicBezTo>
                      <a:cubicBezTo>
                        <a:pt x="2903" y="1169"/>
                        <a:pt x="1880" y="712"/>
                        <a:pt x="822" y="164"/>
                      </a:cubicBezTo>
                      <a:lnTo>
                        <a:pt x="49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463;p33"/>
                <p:cNvSpPr/>
                <p:nvPr/>
              </p:nvSpPr>
              <p:spPr>
                <a:xfrm>
                  <a:off x="3114643" y="2036917"/>
                  <a:ext cx="50279" cy="90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2064" extrusionOk="0">
                      <a:moveTo>
                        <a:pt x="1" y="1"/>
                      </a:moveTo>
                      <a:lnTo>
                        <a:pt x="256" y="1005"/>
                      </a:lnTo>
                      <a:cubicBezTo>
                        <a:pt x="329" y="1297"/>
                        <a:pt x="402" y="1589"/>
                        <a:pt x="457" y="1826"/>
                      </a:cubicBezTo>
                      <a:cubicBezTo>
                        <a:pt x="494" y="1899"/>
                        <a:pt x="512" y="2027"/>
                        <a:pt x="603" y="2064"/>
                      </a:cubicBezTo>
                      <a:lnTo>
                        <a:pt x="622" y="2064"/>
                      </a:lnTo>
                      <a:cubicBezTo>
                        <a:pt x="822" y="1461"/>
                        <a:pt x="950" y="804"/>
                        <a:pt x="1151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464;p33"/>
                <p:cNvSpPr/>
                <p:nvPr/>
              </p:nvSpPr>
              <p:spPr>
                <a:xfrm>
                  <a:off x="3089919" y="1912554"/>
                  <a:ext cx="98155" cy="125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7" h="2867" extrusionOk="0">
                      <a:moveTo>
                        <a:pt x="1114" y="0"/>
                      </a:moveTo>
                      <a:cubicBezTo>
                        <a:pt x="968" y="0"/>
                        <a:pt x="804" y="0"/>
                        <a:pt x="658" y="18"/>
                      </a:cubicBezTo>
                      <a:cubicBezTo>
                        <a:pt x="494" y="18"/>
                        <a:pt x="330" y="55"/>
                        <a:pt x="183" y="110"/>
                      </a:cubicBezTo>
                      <a:cubicBezTo>
                        <a:pt x="74" y="256"/>
                        <a:pt x="1" y="438"/>
                        <a:pt x="1" y="639"/>
                      </a:cubicBezTo>
                      <a:cubicBezTo>
                        <a:pt x="37" y="822"/>
                        <a:pt x="92" y="1004"/>
                        <a:pt x="147" y="1168"/>
                      </a:cubicBezTo>
                      <a:cubicBezTo>
                        <a:pt x="293" y="1734"/>
                        <a:pt x="439" y="2300"/>
                        <a:pt x="585" y="2866"/>
                      </a:cubicBezTo>
                      <a:lnTo>
                        <a:pt x="1717" y="2848"/>
                      </a:lnTo>
                      <a:cubicBezTo>
                        <a:pt x="1717" y="2830"/>
                        <a:pt x="1735" y="2793"/>
                        <a:pt x="1735" y="2757"/>
                      </a:cubicBezTo>
                      <a:cubicBezTo>
                        <a:pt x="1863" y="2264"/>
                        <a:pt x="2009" y="1753"/>
                        <a:pt x="2137" y="1241"/>
                      </a:cubicBezTo>
                      <a:cubicBezTo>
                        <a:pt x="2192" y="1059"/>
                        <a:pt x="2228" y="895"/>
                        <a:pt x="2246" y="712"/>
                      </a:cubicBezTo>
                      <a:cubicBezTo>
                        <a:pt x="2173" y="511"/>
                        <a:pt x="2045" y="310"/>
                        <a:pt x="1918" y="146"/>
                      </a:cubicBezTo>
                      <a:cubicBezTo>
                        <a:pt x="1772" y="18"/>
                        <a:pt x="1352" y="0"/>
                        <a:pt x="111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33"/>
                <p:cNvSpPr/>
                <p:nvPr/>
              </p:nvSpPr>
              <p:spPr>
                <a:xfrm>
                  <a:off x="3089133" y="1313676"/>
                  <a:ext cx="113269" cy="630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14441" extrusionOk="0">
                      <a:moveTo>
                        <a:pt x="1863" y="14002"/>
                      </a:moveTo>
                      <a:cubicBezTo>
                        <a:pt x="1735" y="14130"/>
                        <a:pt x="1607" y="14239"/>
                        <a:pt x="1461" y="14331"/>
                      </a:cubicBezTo>
                      <a:cubicBezTo>
                        <a:pt x="1352" y="14203"/>
                        <a:pt x="1242" y="14057"/>
                        <a:pt x="1151" y="13911"/>
                      </a:cubicBezTo>
                      <a:cubicBezTo>
                        <a:pt x="1023" y="13966"/>
                        <a:pt x="950" y="14203"/>
                        <a:pt x="767" y="14294"/>
                      </a:cubicBezTo>
                      <a:cubicBezTo>
                        <a:pt x="658" y="14166"/>
                        <a:pt x="548" y="14057"/>
                        <a:pt x="439" y="13929"/>
                      </a:cubicBezTo>
                      <a:cubicBezTo>
                        <a:pt x="274" y="14039"/>
                        <a:pt x="238" y="14294"/>
                        <a:pt x="55" y="14349"/>
                      </a:cubicBezTo>
                      <a:cubicBezTo>
                        <a:pt x="1" y="14057"/>
                        <a:pt x="1" y="13747"/>
                        <a:pt x="37" y="13455"/>
                      </a:cubicBezTo>
                      <a:cubicBezTo>
                        <a:pt x="165" y="9000"/>
                        <a:pt x="238" y="4473"/>
                        <a:pt x="384" y="1"/>
                      </a:cubicBezTo>
                      <a:cubicBezTo>
                        <a:pt x="1132" y="1"/>
                        <a:pt x="1844" y="19"/>
                        <a:pt x="2556" y="55"/>
                      </a:cubicBezTo>
                      <a:cubicBezTo>
                        <a:pt x="2593" y="183"/>
                        <a:pt x="2593" y="329"/>
                        <a:pt x="2575" y="475"/>
                      </a:cubicBezTo>
                      <a:cubicBezTo>
                        <a:pt x="2465" y="4747"/>
                        <a:pt x="2392" y="9146"/>
                        <a:pt x="2283" y="13455"/>
                      </a:cubicBezTo>
                      <a:cubicBezTo>
                        <a:pt x="2283" y="13783"/>
                        <a:pt x="2283" y="14112"/>
                        <a:pt x="2246" y="14422"/>
                      </a:cubicBezTo>
                      <a:cubicBezTo>
                        <a:pt x="2082" y="14440"/>
                        <a:pt x="1990" y="14130"/>
                        <a:pt x="1863" y="14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33"/>
                <p:cNvSpPr/>
                <p:nvPr/>
              </p:nvSpPr>
              <p:spPr>
                <a:xfrm>
                  <a:off x="3106693" y="1247498"/>
                  <a:ext cx="98111" cy="75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6" h="1735" extrusionOk="0">
                      <a:moveTo>
                        <a:pt x="2173" y="1607"/>
                      </a:moveTo>
                      <a:cubicBezTo>
                        <a:pt x="1369" y="1735"/>
                        <a:pt x="730" y="1570"/>
                        <a:pt x="19" y="1534"/>
                      </a:cubicBezTo>
                      <a:cubicBezTo>
                        <a:pt x="0" y="1096"/>
                        <a:pt x="219" y="694"/>
                        <a:pt x="584" y="457"/>
                      </a:cubicBezTo>
                      <a:cubicBezTo>
                        <a:pt x="1388" y="0"/>
                        <a:pt x="2246" y="658"/>
                        <a:pt x="2173" y="160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33"/>
                <p:cNvSpPr/>
                <p:nvPr/>
              </p:nvSpPr>
              <p:spPr>
                <a:xfrm>
                  <a:off x="3094724" y="1312890"/>
                  <a:ext cx="115671" cy="9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2228" extrusionOk="0">
                      <a:moveTo>
                        <a:pt x="183" y="2191"/>
                      </a:moveTo>
                      <a:cubicBezTo>
                        <a:pt x="201" y="1990"/>
                        <a:pt x="165" y="1808"/>
                        <a:pt x="73" y="1643"/>
                      </a:cubicBezTo>
                      <a:cubicBezTo>
                        <a:pt x="73" y="1552"/>
                        <a:pt x="146" y="1479"/>
                        <a:pt x="183" y="1388"/>
                      </a:cubicBezTo>
                      <a:cubicBezTo>
                        <a:pt x="0" y="1169"/>
                        <a:pt x="201" y="1004"/>
                        <a:pt x="201" y="840"/>
                      </a:cubicBezTo>
                      <a:cubicBezTo>
                        <a:pt x="201" y="767"/>
                        <a:pt x="146" y="694"/>
                        <a:pt x="146" y="639"/>
                      </a:cubicBezTo>
                      <a:cubicBezTo>
                        <a:pt x="146" y="511"/>
                        <a:pt x="220" y="457"/>
                        <a:pt x="238" y="329"/>
                      </a:cubicBezTo>
                      <a:cubicBezTo>
                        <a:pt x="256" y="219"/>
                        <a:pt x="183" y="146"/>
                        <a:pt x="238" y="55"/>
                      </a:cubicBezTo>
                      <a:cubicBezTo>
                        <a:pt x="603" y="0"/>
                        <a:pt x="986" y="0"/>
                        <a:pt x="1370" y="55"/>
                      </a:cubicBezTo>
                      <a:cubicBezTo>
                        <a:pt x="1735" y="55"/>
                        <a:pt x="2100" y="73"/>
                        <a:pt x="2483" y="110"/>
                      </a:cubicBezTo>
                      <a:cubicBezTo>
                        <a:pt x="2647" y="329"/>
                        <a:pt x="2501" y="566"/>
                        <a:pt x="2501" y="767"/>
                      </a:cubicBezTo>
                      <a:cubicBezTo>
                        <a:pt x="2501" y="895"/>
                        <a:pt x="2556" y="1004"/>
                        <a:pt x="2556" y="1132"/>
                      </a:cubicBezTo>
                      <a:cubicBezTo>
                        <a:pt x="2556" y="1315"/>
                        <a:pt x="2392" y="1479"/>
                        <a:pt x="2556" y="1771"/>
                      </a:cubicBezTo>
                      <a:cubicBezTo>
                        <a:pt x="2520" y="1917"/>
                        <a:pt x="2374" y="2008"/>
                        <a:pt x="2410" y="2191"/>
                      </a:cubicBezTo>
                      <a:cubicBezTo>
                        <a:pt x="2392" y="2209"/>
                        <a:pt x="2374" y="2227"/>
                        <a:pt x="2374" y="2209"/>
                      </a:cubicBezTo>
                      <a:cubicBezTo>
                        <a:pt x="1643" y="2209"/>
                        <a:pt x="895" y="2227"/>
                        <a:pt x="183" y="219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33"/>
                <p:cNvSpPr/>
                <p:nvPr/>
              </p:nvSpPr>
              <p:spPr>
                <a:xfrm>
                  <a:off x="3700155" y="2273410"/>
                  <a:ext cx="190456" cy="202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0" h="4643" extrusionOk="0">
                      <a:moveTo>
                        <a:pt x="3275" y="0"/>
                      </a:moveTo>
                      <a:cubicBezTo>
                        <a:pt x="3119" y="0"/>
                        <a:pt x="2971" y="73"/>
                        <a:pt x="2880" y="209"/>
                      </a:cubicBezTo>
                      <a:lnTo>
                        <a:pt x="1146" y="2765"/>
                      </a:lnTo>
                      <a:cubicBezTo>
                        <a:pt x="1128" y="2802"/>
                        <a:pt x="1110" y="2820"/>
                        <a:pt x="1091" y="2856"/>
                      </a:cubicBezTo>
                      <a:lnTo>
                        <a:pt x="562" y="2510"/>
                      </a:lnTo>
                      <a:cubicBezTo>
                        <a:pt x="506" y="2464"/>
                        <a:pt x="448" y="2445"/>
                        <a:pt x="394" y="2445"/>
                      </a:cubicBezTo>
                      <a:cubicBezTo>
                        <a:pt x="167" y="2445"/>
                        <a:pt x="1" y="2786"/>
                        <a:pt x="252" y="2948"/>
                      </a:cubicBezTo>
                      <a:lnTo>
                        <a:pt x="252" y="2929"/>
                      </a:lnTo>
                      <a:lnTo>
                        <a:pt x="2680" y="4591"/>
                      </a:lnTo>
                      <a:cubicBezTo>
                        <a:pt x="2732" y="4627"/>
                        <a:pt x="2785" y="4642"/>
                        <a:pt x="2835" y="4642"/>
                      </a:cubicBezTo>
                      <a:cubicBezTo>
                        <a:pt x="3063" y="4642"/>
                        <a:pt x="3230" y="4317"/>
                        <a:pt x="2990" y="4153"/>
                      </a:cubicBezTo>
                      <a:lnTo>
                        <a:pt x="2406" y="3751"/>
                      </a:lnTo>
                      <a:cubicBezTo>
                        <a:pt x="2442" y="3714"/>
                        <a:pt x="2460" y="3696"/>
                        <a:pt x="2479" y="3660"/>
                      </a:cubicBezTo>
                      <a:lnTo>
                        <a:pt x="4213" y="1122"/>
                      </a:lnTo>
                      <a:cubicBezTo>
                        <a:pt x="4359" y="903"/>
                        <a:pt x="4304" y="593"/>
                        <a:pt x="4085" y="429"/>
                      </a:cubicBezTo>
                      <a:lnTo>
                        <a:pt x="3556" y="82"/>
                      </a:lnTo>
                      <a:cubicBezTo>
                        <a:pt x="3466" y="27"/>
                        <a:pt x="3369" y="0"/>
                        <a:pt x="32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33"/>
                <p:cNvSpPr/>
                <p:nvPr/>
              </p:nvSpPr>
              <p:spPr>
                <a:xfrm>
                  <a:off x="3749908" y="2207494"/>
                  <a:ext cx="231211" cy="160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3666" extrusionOk="0">
                      <a:moveTo>
                        <a:pt x="571" y="1"/>
                      </a:moveTo>
                      <a:cubicBezTo>
                        <a:pt x="161" y="1"/>
                        <a:pt x="1" y="556"/>
                        <a:pt x="390" y="751"/>
                      </a:cubicBezTo>
                      <a:lnTo>
                        <a:pt x="2453" y="2157"/>
                      </a:lnTo>
                      <a:lnTo>
                        <a:pt x="4534" y="3562"/>
                      </a:lnTo>
                      <a:cubicBezTo>
                        <a:pt x="4615" y="3634"/>
                        <a:pt x="4705" y="3665"/>
                        <a:pt x="4792" y="3665"/>
                      </a:cubicBezTo>
                      <a:cubicBezTo>
                        <a:pt x="5057" y="3665"/>
                        <a:pt x="5293" y="3376"/>
                        <a:pt x="5155" y="3088"/>
                      </a:cubicBezTo>
                      <a:cubicBezTo>
                        <a:pt x="4443" y="1390"/>
                        <a:pt x="4133" y="897"/>
                        <a:pt x="3585" y="514"/>
                      </a:cubicBezTo>
                      <a:cubicBezTo>
                        <a:pt x="3019" y="130"/>
                        <a:pt x="2453" y="21"/>
                        <a:pt x="610" y="2"/>
                      </a:cubicBezTo>
                      <a:cubicBezTo>
                        <a:pt x="596" y="1"/>
                        <a:pt x="583" y="1"/>
                        <a:pt x="5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3"/>
                <p:cNvSpPr/>
                <p:nvPr/>
              </p:nvSpPr>
              <p:spPr>
                <a:xfrm>
                  <a:off x="4239800" y="1559692"/>
                  <a:ext cx="142798" cy="1446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3312" extrusionOk="0">
                      <a:moveTo>
                        <a:pt x="1651" y="1"/>
                      </a:moveTo>
                      <a:cubicBezTo>
                        <a:pt x="1499" y="1"/>
                        <a:pt x="1351" y="74"/>
                        <a:pt x="1260" y="210"/>
                      </a:cubicBezTo>
                      <a:lnTo>
                        <a:pt x="165" y="1835"/>
                      </a:lnTo>
                      <a:cubicBezTo>
                        <a:pt x="1" y="2054"/>
                        <a:pt x="56" y="2346"/>
                        <a:pt x="293" y="2492"/>
                      </a:cubicBezTo>
                      <a:lnTo>
                        <a:pt x="1352" y="3222"/>
                      </a:lnTo>
                      <a:cubicBezTo>
                        <a:pt x="1433" y="3284"/>
                        <a:pt x="1525" y="3312"/>
                        <a:pt x="1617" y="3312"/>
                      </a:cubicBezTo>
                      <a:cubicBezTo>
                        <a:pt x="1771" y="3312"/>
                        <a:pt x="1924" y="3232"/>
                        <a:pt x="2027" y="3094"/>
                      </a:cubicBezTo>
                      <a:lnTo>
                        <a:pt x="3122" y="1488"/>
                      </a:lnTo>
                      <a:cubicBezTo>
                        <a:pt x="3268" y="1269"/>
                        <a:pt x="3214" y="959"/>
                        <a:pt x="2995" y="813"/>
                      </a:cubicBezTo>
                      <a:lnTo>
                        <a:pt x="1918" y="82"/>
                      </a:lnTo>
                      <a:cubicBezTo>
                        <a:pt x="1835" y="27"/>
                        <a:pt x="1742" y="1"/>
                        <a:pt x="165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3"/>
                <p:cNvSpPr/>
                <p:nvPr/>
              </p:nvSpPr>
              <p:spPr>
                <a:xfrm>
                  <a:off x="4317947" y="1518981"/>
                  <a:ext cx="79808" cy="8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" h="1942" extrusionOk="0">
                      <a:moveTo>
                        <a:pt x="1247" y="0"/>
                      </a:moveTo>
                      <a:cubicBezTo>
                        <a:pt x="1176" y="0"/>
                        <a:pt x="1103" y="24"/>
                        <a:pt x="1041" y="65"/>
                      </a:cubicBezTo>
                      <a:lnTo>
                        <a:pt x="1041" y="83"/>
                      </a:lnTo>
                      <a:lnTo>
                        <a:pt x="92" y="1014"/>
                      </a:lnTo>
                      <a:cubicBezTo>
                        <a:pt x="1" y="1160"/>
                        <a:pt x="37" y="1343"/>
                        <a:pt x="183" y="1434"/>
                      </a:cubicBezTo>
                      <a:lnTo>
                        <a:pt x="840" y="1891"/>
                      </a:lnTo>
                      <a:cubicBezTo>
                        <a:pt x="896" y="1925"/>
                        <a:pt x="956" y="1941"/>
                        <a:pt x="1015" y="1941"/>
                      </a:cubicBezTo>
                      <a:cubicBezTo>
                        <a:pt x="1111" y="1941"/>
                        <a:pt x="1204" y="1897"/>
                        <a:pt x="1260" y="1818"/>
                      </a:cubicBezTo>
                      <a:cubicBezTo>
                        <a:pt x="1260" y="1818"/>
                        <a:pt x="1790" y="613"/>
                        <a:pt x="1790" y="595"/>
                      </a:cubicBezTo>
                      <a:cubicBezTo>
                        <a:pt x="1826" y="467"/>
                        <a:pt x="1790" y="321"/>
                        <a:pt x="1680" y="248"/>
                      </a:cubicBezTo>
                      <a:lnTo>
                        <a:pt x="1406" y="47"/>
                      </a:lnTo>
                      <a:cubicBezTo>
                        <a:pt x="1358" y="15"/>
                        <a:pt x="1303" y="0"/>
                        <a:pt x="12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3"/>
                <p:cNvSpPr/>
                <p:nvPr/>
              </p:nvSpPr>
              <p:spPr>
                <a:xfrm>
                  <a:off x="4378577" y="1317433"/>
                  <a:ext cx="149787" cy="214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" h="4917" extrusionOk="0">
                      <a:moveTo>
                        <a:pt x="3355" y="1"/>
                      </a:moveTo>
                      <a:cubicBezTo>
                        <a:pt x="3349" y="1"/>
                        <a:pt x="3344" y="2"/>
                        <a:pt x="3341" y="6"/>
                      </a:cubicBezTo>
                      <a:lnTo>
                        <a:pt x="0" y="4770"/>
                      </a:lnTo>
                      <a:lnTo>
                        <a:pt x="219" y="4916"/>
                      </a:lnTo>
                      <a:lnTo>
                        <a:pt x="3414" y="61"/>
                      </a:lnTo>
                      <a:cubicBezTo>
                        <a:pt x="3429" y="31"/>
                        <a:pt x="3383" y="1"/>
                        <a:pt x="33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3"/>
                <p:cNvSpPr/>
                <p:nvPr/>
              </p:nvSpPr>
              <p:spPr>
                <a:xfrm>
                  <a:off x="4374559" y="1516971"/>
                  <a:ext cx="23152" cy="1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385" extrusionOk="0">
                      <a:moveTo>
                        <a:pt x="122" y="1"/>
                      </a:moveTo>
                      <a:cubicBezTo>
                        <a:pt x="84" y="1"/>
                        <a:pt x="49" y="21"/>
                        <a:pt x="37" y="56"/>
                      </a:cubicBezTo>
                      <a:cubicBezTo>
                        <a:pt x="1" y="93"/>
                        <a:pt x="1" y="166"/>
                        <a:pt x="56" y="202"/>
                      </a:cubicBezTo>
                      <a:lnTo>
                        <a:pt x="311" y="367"/>
                      </a:lnTo>
                      <a:cubicBezTo>
                        <a:pt x="334" y="379"/>
                        <a:pt x="355" y="385"/>
                        <a:pt x="376" y="385"/>
                      </a:cubicBezTo>
                      <a:cubicBezTo>
                        <a:pt x="471" y="385"/>
                        <a:pt x="529" y="263"/>
                        <a:pt x="439" y="202"/>
                      </a:cubicBezTo>
                      <a:lnTo>
                        <a:pt x="183" y="20"/>
                      </a:lnTo>
                      <a:cubicBezTo>
                        <a:pt x="164" y="7"/>
                        <a:pt x="142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334F7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3"/>
                <p:cNvSpPr/>
                <p:nvPr/>
              </p:nvSpPr>
              <p:spPr>
                <a:xfrm>
                  <a:off x="4221454" y="1665359"/>
                  <a:ext cx="86972" cy="74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1" h="1698" extrusionOk="0">
                      <a:moveTo>
                        <a:pt x="457" y="0"/>
                      </a:moveTo>
                      <a:lnTo>
                        <a:pt x="1" y="657"/>
                      </a:lnTo>
                      <a:lnTo>
                        <a:pt x="1534" y="1698"/>
                      </a:lnTo>
                      <a:lnTo>
                        <a:pt x="1991" y="1041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3"/>
                <p:cNvSpPr/>
                <p:nvPr/>
              </p:nvSpPr>
              <p:spPr>
                <a:xfrm>
                  <a:off x="4211101" y="1635218"/>
                  <a:ext cx="136508" cy="95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2184" extrusionOk="0">
                      <a:moveTo>
                        <a:pt x="311" y="0"/>
                      </a:moveTo>
                      <a:cubicBezTo>
                        <a:pt x="225" y="0"/>
                        <a:pt x="137" y="45"/>
                        <a:pt x="92" y="124"/>
                      </a:cubicBezTo>
                      <a:cubicBezTo>
                        <a:pt x="1" y="234"/>
                        <a:pt x="37" y="398"/>
                        <a:pt x="165" y="489"/>
                      </a:cubicBezTo>
                      <a:lnTo>
                        <a:pt x="2593" y="2132"/>
                      </a:lnTo>
                      <a:cubicBezTo>
                        <a:pt x="2645" y="2168"/>
                        <a:pt x="2697" y="2184"/>
                        <a:pt x="2746" y="2184"/>
                      </a:cubicBezTo>
                      <a:cubicBezTo>
                        <a:pt x="2971" y="2184"/>
                        <a:pt x="3125" y="1859"/>
                        <a:pt x="2885" y="1694"/>
                      </a:cubicBezTo>
                      <a:lnTo>
                        <a:pt x="457" y="51"/>
                      </a:lnTo>
                      <a:cubicBezTo>
                        <a:pt x="416" y="17"/>
                        <a:pt x="364" y="0"/>
                        <a:pt x="3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3"/>
                <p:cNvSpPr/>
                <p:nvPr/>
              </p:nvSpPr>
              <p:spPr>
                <a:xfrm>
                  <a:off x="3833908" y="1676847"/>
                  <a:ext cx="481687" cy="617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4141" extrusionOk="0">
                      <a:moveTo>
                        <a:pt x="8540" y="1"/>
                      </a:moveTo>
                      <a:cubicBezTo>
                        <a:pt x="8361" y="1"/>
                        <a:pt x="8183" y="89"/>
                        <a:pt x="8070" y="248"/>
                      </a:cubicBezTo>
                      <a:lnTo>
                        <a:pt x="1" y="12205"/>
                      </a:lnTo>
                      <a:lnTo>
                        <a:pt x="2776" y="14140"/>
                      </a:lnTo>
                      <a:lnTo>
                        <a:pt x="10863" y="2147"/>
                      </a:lnTo>
                      <a:cubicBezTo>
                        <a:pt x="11027" y="1873"/>
                        <a:pt x="10972" y="1526"/>
                        <a:pt x="10717" y="1362"/>
                      </a:cubicBezTo>
                      <a:lnTo>
                        <a:pt x="8855" y="102"/>
                      </a:lnTo>
                      <a:cubicBezTo>
                        <a:pt x="8758" y="33"/>
                        <a:pt x="8649" y="1"/>
                        <a:pt x="854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3"/>
                <p:cNvSpPr/>
                <p:nvPr/>
              </p:nvSpPr>
              <p:spPr>
                <a:xfrm>
                  <a:off x="4091500" y="1676847"/>
                  <a:ext cx="224091" cy="23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0" h="5342" extrusionOk="0">
                      <a:moveTo>
                        <a:pt x="2638" y="1"/>
                      </a:moveTo>
                      <a:cubicBezTo>
                        <a:pt x="2455" y="1"/>
                        <a:pt x="2275" y="89"/>
                        <a:pt x="2173" y="248"/>
                      </a:cubicBezTo>
                      <a:lnTo>
                        <a:pt x="0" y="3461"/>
                      </a:lnTo>
                      <a:lnTo>
                        <a:pt x="2812" y="5341"/>
                      </a:lnTo>
                      <a:lnTo>
                        <a:pt x="4966" y="2147"/>
                      </a:lnTo>
                      <a:cubicBezTo>
                        <a:pt x="5130" y="1891"/>
                        <a:pt x="5057" y="1544"/>
                        <a:pt x="4801" y="1362"/>
                      </a:cubicBezTo>
                      <a:lnTo>
                        <a:pt x="2958" y="102"/>
                      </a:lnTo>
                      <a:cubicBezTo>
                        <a:pt x="2861" y="33"/>
                        <a:pt x="2749" y="1"/>
                        <a:pt x="263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3"/>
                <p:cNvSpPr/>
                <p:nvPr/>
              </p:nvSpPr>
              <p:spPr>
                <a:xfrm>
                  <a:off x="4235039" y="1772335"/>
                  <a:ext cx="52681" cy="405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929" extrusionOk="0">
                      <a:moveTo>
                        <a:pt x="171" y="1"/>
                      </a:moveTo>
                      <a:cubicBezTo>
                        <a:pt x="122" y="1"/>
                        <a:pt x="76" y="20"/>
                        <a:pt x="55" y="52"/>
                      </a:cubicBezTo>
                      <a:cubicBezTo>
                        <a:pt x="0" y="125"/>
                        <a:pt x="18" y="235"/>
                        <a:pt x="91" y="289"/>
                      </a:cubicBezTo>
                      <a:lnTo>
                        <a:pt x="1022" y="928"/>
                      </a:lnTo>
                      <a:lnTo>
                        <a:pt x="1205" y="673"/>
                      </a:lnTo>
                      <a:lnTo>
                        <a:pt x="274" y="34"/>
                      </a:lnTo>
                      <a:cubicBezTo>
                        <a:pt x="243" y="11"/>
                        <a:pt x="206" y="1"/>
                        <a:pt x="1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3"/>
                <p:cNvSpPr/>
                <p:nvPr/>
              </p:nvSpPr>
              <p:spPr>
                <a:xfrm>
                  <a:off x="4193541" y="1833010"/>
                  <a:ext cx="52681" cy="404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927" extrusionOk="0">
                      <a:moveTo>
                        <a:pt x="178" y="0"/>
                      </a:moveTo>
                      <a:cubicBezTo>
                        <a:pt x="127" y="0"/>
                        <a:pt x="78" y="24"/>
                        <a:pt x="56" y="69"/>
                      </a:cubicBezTo>
                      <a:cubicBezTo>
                        <a:pt x="1" y="142"/>
                        <a:pt x="19" y="233"/>
                        <a:pt x="92" y="288"/>
                      </a:cubicBezTo>
                      <a:lnTo>
                        <a:pt x="1041" y="927"/>
                      </a:lnTo>
                      <a:lnTo>
                        <a:pt x="1206" y="671"/>
                      </a:lnTo>
                      <a:lnTo>
                        <a:pt x="275" y="32"/>
                      </a:lnTo>
                      <a:cubicBezTo>
                        <a:pt x="246" y="10"/>
                        <a:pt x="211" y="0"/>
                        <a:pt x="17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0" name="Google Shape;480;p33"/>
                <p:cNvSpPr/>
                <p:nvPr/>
              </p:nvSpPr>
              <p:spPr>
                <a:xfrm>
                  <a:off x="4152087" y="1892854"/>
                  <a:ext cx="52681" cy="41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6" h="944" extrusionOk="0">
                      <a:moveTo>
                        <a:pt x="183" y="0"/>
                      </a:moveTo>
                      <a:cubicBezTo>
                        <a:pt x="130" y="0"/>
                        <a:pt x="78" y="29"/>
                        <a:pt x="55" y="86"/>
                      </a:cubicBezTo>
                      <a:cubicBezTo>
                        <a:pt x="1" y="159"/>
                        <a:pt x="19" y="250"/>
                        <a:pt x="92" y="305"/>
                      </a:cubicBezTo>
                      <a:lnTo>
                        <a:pt x="1041" y="944"/>
                      </a:lnTo>
                      <a:lnTo>
                        <a:pt x="1206" y="688"/>
                      </a:lnTo>
                      <a:lnTo>
                        <a:pt x="275" y="31"/>
                      </a:lnTo>
                      <a:cubicBezTo>
                        <a:pt x="247" y="11"/>
                        <a:pt x="215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3"/>
                <p:cNvSpPr/>
                <p:nvPr/>
              </p:nvSpPr>
              <p:spPr>
                <a:xfrm>
                  <a:off x="4110633" y="1954227"/>
                  <a:ext cx="53467" cy="41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945" extrusionOk="0">
                      <a:moveTo>
                        <a:pt x="183" y="0"/>
                      </a:moveTo>
                      <a:cubicBezTo>
                        <a:pt x="135" y="0"/>
                        <a:pt x="88" y="24"/>
                        <a:pt x="55" y="68"/>
                      </a:cubicBezTo>
                      <a:cubicBezTo>
                        <a:pt x="0" y="141"/>
                        <a:pt x="19" y="251"/>
                        <a:pt x="92" y="287"/>
                      </a:cubicBezTo>
                      <a:lnTo>
                        <a:pt x="1059" y="945"/>
                      </a:lnTo>
                      <a:lnTo>
                        <a:pt x="1224" y="689"/>
                      </a:lnTo>
                      <a:lnTo>
                        <a:pt x="274" y="32"/>
                      </a:lnTo>
                      <a:cubicBezTo>
                        <a:pt x="245" y="10"/>
                        <a:pt x="214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3"/>
                <p:cNvSpPr/>
                <p:nvPr/>
              </p:nvSpPr>
              <p:spPr>
                <a:xfrm>
                  <a:off x="4069179" y="2015556"/>
                  <a:ext cx="54254" cy="41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2" h="947" extrusionOk="0">
                      <a:moveTo>
                        <a:pt x="177" y="0"/>
                      </a:moveTo>
                      <a:cubicBezTo>
                        <a:pt x="131" y="0"/>
                        <a:pt x="87" y="20"/>
                        <a:pt x="55" y="52"/>
                      </a:cubicBezTo>
                      <a:cubicBezTo>
                        <a:pt x="0" y="125"/>
                        <a:pt x="18" y="234"/>
                        <a:pt x="110" y="289"/>
                      </a:cubicBezTo>
                      <a:lnTo>
                        <a:pt x="1059" y="946"/>
                      </a:lnTo>
                      <a:lnTo>
                        <a:pt x="1241" y="672"/>
                      </a:lnTo>
                      <a:lnTo>
                        <a:pt x="274" y="34"/>
                      </a:lnTo>
                      <a:cubicBezTo>
                        <a:pt x="243" y="11"/>
                        <a:pt x="210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33"/>
                <p:cNvSpPr/>
                <p:nvPr/>
              </p:nvSpPr>
              <p:spPr>
                <a:xfrm>
                  <a:off x="4027681" y="2076143"/>
                  <a:ext cx="54297" cy="413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947" extrusionOk="0">
                      <a:moveTo>
                        <a:pt x="185" y="1"/>
                      </a:moveTo>
                      <a:cubicBezTo>
                        <a:pt x="138" y="1"/>
                        <a:pt x="87" y="20"/>
                        <a:pt x="56" y="52"/>
                      </a:cubicBezTo>
                      <a:cubicBezTo>
                        <a:pt x="1" y="125"/>
                        <a:pt x="19" y="235"/>
                        <a:pt x="110" y="289"/>
                      </a:cubicBezTo>
                      <a:lnTo>
                        <a:pt x="1060" y="947"/>
                      </a:lnTo>
                      <a:lnTo>
                        <a:pt x="1242" y="691"/>
                      </a:lnTo>
                      <a:lnTo>
                        <a:pt x="275" y="34"/>
                      </a:lnTo>
                      <a:cubicBezTo>
                        <a:pt x="252" y="11"/>
                        <a:pt x="219" y="1"/>
                        <a:pt x="1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33"/>
                <p:cNvSpPr/>
                <p:nvPr/>
              </p:nvSpPr>
              <p:spPr>
                <a:xfrm>
                  <a:off x="3987013" y="2136817"/>
                  <a:ext cx="53467" cy="41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4" h="946" extrusionOk="0">
                      <a:moveTo>
                        <a:pt x="174" y="0"/>
                      </a:moveTo>
                      <a:cubicBezTo>
                        <a:pt x="127" y="0"/>
                        <a:pt x="78" y="25"/>
                        <a:pt x="56" y="69"/>
                      </a:cubicBezTo>
                      <a:cubicBezTo>
                        <a:pt x="1" y="142"/>
                        <a:pt x="19" y="233"/>
                        <a:pt x="92" y="288"/>
                      </a:cubicBezTo>
                      <a:lnTo>
                        <a:pt x="1060" y="945"/>
                      </a:lnTo>
                      <a:lnTo>
                        <a:pt x="1224" y="689"/>
                      </a:lnTo>
                      <a:lnTo>
                        <a:pt x="256" y="32"/>
                      </a:lnTo>
                      <a:cubicBezTo>
                        <a:pt x="235" y="11"/>
                        <a:pt x="205" y="0"/>
                        <a:pt x="1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33"/>
                <p:cNvSpPr/>
                <p:nvPr/>
              </p:nvSpPr>
              <p:spPr>
                <a:xfrm>
                  <a:off x="2357113" y="709250"/>
                  <a:ext cx="328580" cy="720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2" h="16485" extrusionOk="0">
                      <a:moveTo>
                        <a:pt x="6645" y="2081"/>
                      </a:moveTo>
                      <a:cubicBezTo>
                        <a:pt x="5313" y="2355"/>
                        <a:pt x="4017" y="2757"/>
                        <a:pt x="2775" y="3286"/>
                      </a:cubicBezTo>
                      <a:cubicBezTo>
                        <a:pt x="2027" y="3615"/>
                        <a:pt x="1570" y="3980"/>
                        <a:pt x="1534" y="4947"/>
                      </a:cubicBezTo>
                      <a:cubicBezTo>
                        <a:pt x="1534" y="5458"/>
                        <a:pt x="1589" y="5988"/>
                        <a:pt x="1698" y="6499"/>
                      </a:cubicBezTo>
                      <a:cubicBezTo>
                        <a:pt x="1972" y="7923"/>
                        <a:pt x="2355" y="9347"/>
                        <a:pt x="2666" y="10679"/>
                      </a:cubicBezTo>
                      <a:cubicBezTo>
                        <a:pt x="3140" y="12706"/>
                        <a:pt x="3688" y="14422"/>
                        <a:pt x="3998" y="16247"/>
                      </a:cubicBezTo>
                      <a:cubicBezTo>
                        <a:pt x="3670" y="16338"/>
                        <a:pt x="3378" y="16430"/>
                        <a:pt x="3049" y="16485"/>
                      </a:cubicBezTo>
                      <a:cubicBezTo>
                        <a:pt x="2063" y="13819"/>
                        <a:pt x="1242" y="11081"/>
                        <a:pt x="585" y="8306"/>
                      </a:cubicBezTo>
                      <a:cubicBezTo>
                        <a:pt x="366" y="7339"/>
                        <a:pt x="92" y="6335"/>
                        <a:pt x="19" y="5349"/>
                      </a:cubicBezTo>
                      <a:cubicBezTo>
                        <a:pt x="1" y="5075"/>
                        <a:pt x="1" y="4783"/>
                        <a:pt x="19" y="4509"/>
                      </a:cubicBezTo>
                      <a:cubicBezTo>
                        <a:pt x="128" y="3067"/>
                        <a:pt x="1260" y="2337"/>
                        <a:pt x="2428" y="1899"/>
                      </a:cubicBezTo>
                      <a:cubicBezTo>
                        <a:pt x="3688" y="1406"/>
                        <a:pt x="5112" y="1242"/>
                        <a:pt x="6609" y="1059"/>
                      </a:cubicBezTo>
                      <a:cubicBezTo>
                        <a:pt x="6737" y="694"/>
                        <a:pt x="6682" y="0"/>
                        <a:pt x="7065" y="37"/>
                      </a:cubicBezTo>
                      <a:cubicBezTo>
                        <a:pt x="7503" y="73"/>
                        <a:pt x="7522" y="822"/>
                        <a:pt x="7522" y="1479"/>
                      </a:cubicBezTo>
                      <a:cubicBezTo>
                        <a:pt x="7522" y="2154"/>
                        <a:pt x="7485" y="2958"/>
                        <a:pt x="7029" y="2921"/>
                      </a:cubicBezTo>
                      <a:cubicBezTo>
                        <a:pt x="6682" y="2884"/>
                        <a:pt x="6737" y="2410"/>
                        <a:pt x="6645" y="20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33"/>
                <p:cNvSpPr/>
                <p:nvPr/>
              </p:nvSpPr>
              <p:spPr>
                <a:xfrm>
                  <a:off x="2800483" y="709250"/>
                  <a:ext cx="328580" cy="720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2" h="16485" extrusionOk="0">
                      <a:moveTo>
                        <a:pt x="877" y="2081"/>
                      </a:moveTo>
                      <a:cubicBezTo>
                        <a:pt x="2191" y="2355"/>
                        <a:pt x="3505" y="2757"/>
                        <a:pt x="4747" y="3286"/>
                      </a:cubicBezTo>
                      <a:cubicBezTo>
                        <a:pt x="5495" y="3615"/>
                        <a:pt x="5951" y="3980"/>
                        <a:pt x="5988" y="4947"/>
                      </a:cubicBezTo>
                      <a:cubicBezTo>
                        <a:pt x="5988" y="5458"/>
                        <a:pt x="5933" y="5988"/>
                        <a:pt x="5824" y="6499"/>
                      </a:cubicBezTo>
                      <a:cubicBezTo>
                        <a:pt x="5550" y="7923"/>
                        <a:pt x="5167" y="9347"/>
                        <a:pt x="4856" y="10679"/>
                      </a:cubicBezTo>
                      <a:cubicBezTo>
                        <a:pt x="4382" y="12706"/>
                        <a:pt x="3816" y="14422"/>
                        <a:pt x="3524" y="16247"/>
                      </a:cubicBezTo>
                      <a:cubicBezTo>
                        <a:pt x="3852" y="16338"/>
                        <a:pt x="4144" y="16430"/>
                        <a:pt x="4473" y="16485"/>
                      </a:cubicBezTo>
                      <a:cubicBezTo>
                        <a:pt x="5459" y="13819"/>
                        <a:pt x="6280" y="11081"/>
                        <a:pt x="6937" y="8306"/>
                      </a:cubicBezTo>
                      <a:cubicBezTo>
                        <a:pt x="7156" y="7339"/>
                        <a:pt x="7430" y="6335"/>
                        <a:pt x="7503" y="5349"/>
                      </a:cubicBezTo>
                      <a:cubicBezTo>
                        <a:pt x="7521" y="5075"/>
                        <a:pt x="7521" y="4783"/>
                        <a:pt x="7503" y="4509"/>
                      </a:cubicBezTo>
                      <a:cubicBezTo>
                        <a:pt x="7394" y="3067"/>
                        <a:pt x="6262" y="2337"/>
                        <a:pt x="5093" y="1899"/>
                      </a:cubicBezTo>
                      <a:cubicBezTo>
                        <a:pt x="3834" y="1406"/>
                        <a:pt x="2410" y="1242"/>
                        <a:pt x="913" y="1059"/>
                      </a:cubicBezTo>
                      <a:cubicBezTo>
                        <a:pt x="785" y="694"/>
                        <a:pt x="840" y="0"/>
                        <a:pt x="457" y="37"/>
                      </a:cubicBezTo>
                      <a:cubicBezTo>
                        <a:pt x="19" y="73"/>
                        <a:pt x="0" y="822"/>
                        <a:pt x="0" y="1479"/>
                      </a:cubicBezTo>
                      <a:cubicBezTo>
                        <a:pt x="0" y="2154"/>
                        <a:pt x="37" y="2958"/>
                        <a:pt x="493" y="2921"/>
                      </a:cubicBezTo>
                      <a:cubicBezTo>
                        <a:pt x="822" y="2884"/>
                        <a:pt x="767" y="2410"/>
                        <a:pt x="877" y="208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33"/>
                <p:cNvSpPr/>
                <p:nvPr/>
              </p:nvSpPr>
              <p:spPr>
                <a:xfrm>
                  <a:off x="2464745" y="1387061"/>
                  <a:ext cx="1220926" cy="885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50" h="20282" extrusionOk="0">
                      <a:moveTo>
                        <a:pt x="10753" y="0"/>
                      </a:moveTo>
                      <a:cubicBezTo>
                        <a:pt x="11593" y="73"/>
                        <a:pt x="12414" y="146"/>
                        <a:pt x="13236" y="219"/>
                      </a:cubicBezTo>
                      <a:cubicBezTo>
                        <a:pt x="12761" y="3815"/>
                        <a:pt x="11155" y="6261"/>
                        <a:pt x="8015" y="7193"/>
                      </a:cubicBezTo>
                      <a:cubicBezTo>
                        <a:pt x="8344" y="8799"/>
                        <a:pt x="8617" y="10296"/>
                        <a:pt x="9165" y="11665"/>
                      </a:cubicBezTo>
                      <a:cubicBezTo>
                        <a:pt x="9676" y="12943"/>
                        <a:pt x="10352" y="14148"/>
                        <a:pt x="11191" y="15225"/>
                      </a:cubicBezTo>
                      <a:cubicBezTo>
                        <a:pt x="12013" y="16302"/>
                        <a:pt x="12889" y="17178"/>
                        <a:pt x="14203" y="17799"/>
                      </a:cubicBezTo>
                      <a:cubicBezTo>
                        <a:pt x="15481" y="18401"/>
                        <a:pt x="17307" y="18511"/>
                        <a:pt x="18913" y="17981"/>
                      </a:cubicBezTo>
                      <a:cubicBezTo>
                        <a:pt x="20282" y="17525"/>
                        <a:pt x="21286" y="16612"/>
                        <a:pt x="22071" y="15553"/>
                      </a:cubicBezTo>
                      <a:cubicBezTo>
                        <a:pt x="22875" y="14440"/>
                        <a:pt x="23276" y="13052"/>
                        <a:pt x="23495" y="11391"/>
                      </a:cubicBezTo>
                      <a:cubicBezTo>
                        <a:pt x="23605" y="10533"/>
                        <a:pt x="23660" y="9712"/>
                        <a:pt x="23842" y="8945"/>
                      </a:cubicBezTo>
                      <a:cubicBezTo>
                        <a:pt x="24371" y="6736"/>
                        <a:pt x="25266" y="4838"/>
                        <a:pt x="27767" y="4491"/>
                      </a:cubicBezTo>
                      <a:cubicBezTo>
                        <a:pt x="27803" y="4655"/>
                        <a:pt x="27840" y="4801"/>
                        <a:pt x="27876" y="4965"/>
                      </a:cubicBezTo>
                      <a:cubicBezTo>
                        <a:pt x="27913" y="5130"/>
                        <a:pt x="27949" y="5294"/>
                        <a:pt x="27949" y="5458"/>
                      </a:cubicBezTo>
                      <a:cubicBezTo>
                        <a:pt x="27913" y="5623"/>
                        <a:pt x="27639" y="5714"/>
                        <a:pt x="27511" y="5805"/>
                      </a:cubicBezTo>
                      <a:cubicBezTo>
                        <a:pt x="27384" y="5933"/>
                        <a:pt x="27238" y="6061"/>
                        <a:pt x="27091" y="6170"/>
                      </a:cubicBezTo>
                      <a:cubicBezTo>
                        <a:pt x="26124" y="7211"/>
                        <a:pt x="25576" y="8708"/>
                        <a:pt x="25302" y="10405"/>
                      </a:cubicBezTo>
                      <a:cubicBezTo>
                        <a:pt x="25156" y="11318"/>
                        <a:pt x="25120" y="12194"/>
                        <a:pt x="24956" y="13052"/>
                      </a:cubicBezTo>
                      <a:cubicBezTo>
                        <a:pt x="24773" y="13819"/>
                        <a:pt x="24518" y="14549"/>
                        <a:pt x="24171" y="15261"/>
                      </a:cubicBezTo>
                      <a:cubicBezTo>
                        <a:pt x="23550" y="16557"/>
                        <a:pt x="22619" y="17689"/>
                        <a:pt x="21451" y="18547"/>
                      </a:cubicBezTo>
                      <a:cubicBezTo>
                        <a:pt x="20191" y="19533"/>
                        <a:pt x="18658" y="20099"/>
                        <a:pt x="17069" y="20172"/>
                      </a:cubicBezTo>
                      <a:cubicBezTo>
                        <a:pt x="14642" y="20281"/>
                        <a:pt x="12250" y="19405"/>
                        <a:pt x="10479" y="17744"/>
                      </a:cubicBezTo>
                      <a:cubicBezTo>
                        <a:pt x="8873" y="16229"/>
                        <a:pt x="7668" y="14312"/>
                        <a:pt x="7029" y="12176"/>
                      </a:cubicBezTo>
                      <a:cubicBezTo>
                        <a:pt x="6518" y="10588"/>
                        <a:pt x="6153" y="8945"/>
                        <a:pt x="5952" y="7266"/>
                      </a:cubicBezTo>
                      <a:cubicBezTo>
                        <a:pt x="4419" y="6992"/>
                        <a:pt x="3031" y="6207"/>
                        <a:pt x="2027" y="5020"/>
                      </a:cubicBezTo>
                      <a:cubicBezTo>
                        <a:pt x="987" y="3870"/>
                        <a:pt x="275" y="2446"/>
                        <a:pt x="1" y="913"/>
                      </a:cubicBezTo>
                      <a:cubicBezTo>
                        <a:pt x="804" y="694"/>
                        <a:pt x="1626" y="493"/>
                        <a:pt x="2484" y="329"/>
                      </a:cubicBezTo>
                      <a:cubicBezTo>
                        <a:pt x="2885" y="1789"/>
                        <a:pt x="3469" y="3085"/>
                        <a:pt x="4437" y="4053"/>
                      </a:cubicBezTo>
                      <a:cubicBezTo>
                        <a:pt x="4912" y="4564"/>
                        <a:pt x="5532" y="4929"/>
                        <a:pt x="6208" y="5111"/>
                      </a:cubicBezTo>
                      <a:cubicBezTo>
                        <a:pt x="6974" y="5276"/>
                        <a:pt x="7796" y="5130"/>
                        <a:pt x="8453" y="4692"/>
                      </a:cubicBezTo>
                      <a:cubicBezTo>
                        <a:pt x="9786" y="3815"/>
                        <a:pt x="10479" y="2136"/>
                        <a:pt x="10698" y="91"/>
                      </a:cubicBezTo>
                      <a:cubicBezTo>
                        <a:pt x="10698" y="55"/>
                        <a:pt x="10717" y="18"/>
                        <a:pt x="107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33"/>
                <p:cNvSpPr/>
                <p:nvPr/>
              </p:nvSpPr>
              <p:spPr>
                <a:xfrm>
                  <a:off x="3587543" y="1464378"/>
                  <a:ext cx="306258" cy="319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1" h="7303" extrusionOk="0">
                      <a:moveTo>
                        <a:pt x="3469" y="56"/>
                      </a:moveTo>
                      <a:cubicBezTo>
                        <a:pt x="4473" y="1"/>
                        <a:pt x="5440" y="402"/>
                        <a:pt x="6097" y="1169"/>
                      </a:cubicBezTo>
                      <a:cubicBezTo>
                        <a:pt x="6681" y="1808"/>
                        <a:pt x="6992" y="2629"/>
                        <a:pt x="7010" y="3487"/>
                      </a:cubicBezTo>
                      <a:cubicBezTo>
                        <a:pt x="7010" y="4418"/>
                        <a:pt x="6627" y="5295"/>
                        <a:pt x="5933" y="5915"/>
                      </a:cubicBezTo>
                      <a:cubicBezTo>
                        <a:pt x="5312" y="6518"/>
                        <a:pt x="4546" y="6919"/>
                        <a:pt x="3706" y="7084"/>
                      </a:cubicBezTo>
                      <a:cubicBezTo>
                        <a:pt x="2264" y="7303"/>
                        <a:pt x="1077" y="6372"/>
                        <a:pt x="548" y="5349"/>
                      </a:cubicBezTo>
                      <a:cubicBezTo>
                        <a:pt x="347" y="5003"/>
                        <a:pt x="219" y="4619"/>
                        <a:pt x="164" y="4218"/>
                      </a:cubicBezTo>
                      <a:cubicBezTo>
                        <a:pt x="0" y="2319"/>
                        <a:pt x="949" y="914"/>
                        <a:pt x="2136" y="348"/>
                      </a:cubicBezTo>
                      <a:cubicBezTo>
                        <a:pt x="2556" y="183"/>
                        <a:pt x="3012" y="74"/>
                        <a:pt x="3469" y="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33"/>
                <p:cNvSpPr/>
                <p:nvPr/>
              </p:nvSpPr>
              <p:spPr>
                <a:xfrm>
                  <a:off x="3651318" y="1519417"/>
                  <a:ext cx="200983" cy="185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236" extrusionOk="0">
                      <a:moveTo>
                        <a:pt x="1917" y="110"/>
                      </a:moveTo>
                      <a:cubicBezTo>
                        <a:pt x="2666" y="0"/>
                        <a:pt x="3414" y="347"/>
                        <a:pt x="3834" y="986"/>
                      </a:cubicBezTo>
                      <a:cubicBezTo>
                        <a:pt x="3925" y="1114"/>
                        <a:pt x="3998" y="1260"/>
                        <a:pt x="4071" y="1406"/>
                      </a:cubicBezTo>
                      <a:cubicBezTo>
                        <a:pt x="4601" y="2739"/>
                        <a:pt x="3725" y="4217"/>
                        <a:pt x="2282" y="4236"/>
                      </a:cubicBezTo>
                      <a:cubicBezTo>
                        <a:pt x="1169" y="4236"/>
                        <a:pt x="165" y="3505"/>
                        <a:pt x="55" y="2428"/>
                      </a:cubicBezTo>
                      <a:cubicBezTo>
                        <a:pt x="0" y="1753"/>
                        <a:pt x="256" y="1077"/>
                        <a:pt x="785" y="639"/>
                      </a:cubicBezTo>
                      <a:cubicBezTo>
                        <a:pt x="1096" y="365"/>
                        <a:pt x="1497" y="165"/>
                        <a:pt x="1917" y="11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0" name="Google Shape;490;p33"/>
              <p:cNvGrpSpPr/>
              <p:nvPr/>
            </p:nvGrpSpPr>
            <p:grpSpPr>
              <a:xfrm>
                <a:off x="5134407" y="2468361"/>
                <a:ext cx="753147" cy="515697"/>
                <a:chOff x="4549425" y="3498550"/>
                <a:chExt cx="295375" cy="202250"/>
              </a:xfrm>
            </p:grpSpPr>
            <p:sp>
              <p:nvSpPr>
                <p:cNvPr id="491" name="Google Shape;491;p33"/>
                <p:cNvSpPr/>
                <p:nvPr/>
              </p:nvSpPr>
              <p:spPr>
                <a:xfrm>
                  <a:off x="4549425" y="3498550"/>
                  <a:ext cx="295375" cy="20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8090" extrusionOk="0">
                      <a:moveTo>
                        <a:pt x="1" y="1"/>
                      </a:moveTo>
                      <a:lnTo>
                        <a:pt x="1" y="8090"/>
                      </a:lnTo>
                      <a:lnTo>
                        <a:pt x="11815" y="8090"/>
                      </a:lnTo>
                      <a:lnTo>
                        <a:pt x="1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2" name="Google Shape;492;p33"/>
                <p:cNvSpPr/>
                <p:nvPr/>
              </p:nvSpPr>
              <p:spPr>
                <a:xfrm>
                  <a:off x="4574450" y="3683025"/>
                  <a:ext cx="18125" cy="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11" extrusionOk="0">
                      <a:moveTo>
                        <a:pt x="0" y="0"/>
                      </a:moveTo>
                      <a:lnTo>
                        <a:pt x="0" y="711"/>
                      </a:lnTo>
                      <a:lnTo>
                        <a:pt x="725" y="711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33"/>
                <p:cNvSpPr/>
                <p:nvPr/>
              </p:nvSpPr>
              <p:spPr>
                <a:xfrm>
                  <a:off x="4612500" y="3631925"/>
                  <a:ext cx="17775" cy="6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2755" extrusionOk="0">
                      <a:moveTo>
                        <a:pt x="0" y="0"/>
                      </a:moveTo>
                      <a:lnTo>
                        <a:pt x="0" y="2755"/>
                      </a:lnTo>
                      <a:lnTo>
                        <a:pt x="710" y="2755"/>
                      </a:lnTo>
                      <a:lnTo>
                        <a:pt x="71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3"/>
                <p:cNvSpPr/>
                <p:nvPr/>
              </p:nvSpPr>
              <p:spPr>
                <a:xfrm>
                  <a:off x="4650175" y="3599675"/>
                  <a:ext cx="17775" cy="10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4045" extrusionOk="0">
                      <a:moveTo>
                        <a:pt x="1" y="0"/>
                      </a:moveTo>
                      <a:lnTo>
                        <a:pt x="1" y="4045"/>
                      </a:lnTo>
                      <a:lnTo>
                        <a:pt x="711" y="4045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33"/>
                <p:cNvSpPr/>
                <p:nvPr/>
              </p:nvSpPr>
              <p:spPr>
                <a:xfrm>
                  <a:off x="4688225" y="3553275"/>
                  <a:ext cx="17775" cy="14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5901" extrusionOk="0">
                      <a:moveTo>
                        <a:pt x="1" y="1"/>
                      </a:moveTo>
                      <a:lnTo>
                        <a:pt x="1" y="5901"/>
                      </a:lnTo>
                      <a:lnTo>
                        <a:pt x="711" y="5901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6" name="Google Shape;496;p33"/>
                <p:cNvSpPr/>
                <p:nvPr/>
              </p:nvSpPr>
              <p:spPr>
                <a:xfrm>
                  <a:off x="4725925" y="3517050"/>
                  <a:ext cx="17775" cy="18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" h="7350" extrusionOk="0">
                      <a:moveTo>
                        <a:pt x="0" y="0"/>
                      </a:moveTo>
                      <a:lnTo>
                        <a:pt x="0" y="7350"/>
                      </a:lnTo>
                      <a:lnTo>
                        <a:pt x="711" y="7350"/>
                      </a:lnTo>
                      <a:lnTo>
                        <a:pt x="711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7" name="Google Shape;497;p33"/>
                <p:cNvSpPr/>
                <p:nvPr/>
              </p:nvSpPr>
              <p:spPr>
                <a:xfrm>
                  <a:off x="4763600" y="3654025"/>
                  <a:ext cx="18150" cy="4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871" extrusionOk="0">
                      <a:moveTo>
                        <a:pt x="1" y="1"/>
                      </a:moveTo>
                      <a:lnTo>
                        <a:pt x="1" y="1871"/>
                      </a:lnTo>
                      <a:lnTo>
                        <a:pt x="726" y="1871"/>
                      </a:lnTo>
                      <a:lnTo>
                        <a:pt x="7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8" name="Google Shape;498;p33"/>
                <p:cNvSpPr/>
                <p:nvPr/>
              </p:nvSpPr>
              <p:spPr>
                <a:xfrm>
                  <a:off x="4801650" y="3594225"/>
                  <a:ext cx="17800" cy="10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" h="4263" extrusionOk="0">
                      <a:moveTo>
                        <a:pt x="1" y="1"/>
                      </a:moveTo>
                      <a:lnTo>
                        <a:pt x="1" y="4263"/>
                      </a:lnTo>
                      <a:lnTo>
                        <a:pt x="711" y="4263"/>
                      </a:lnTo>
                      <a:lnTo>
                        <a:pt x="7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33"/>
              <p:cNvSpPr/>
              <p:nvPr/>
            </p:nvSpPr>
            <p:spPr>
              <a:xfrm flipH="1">
                <a:off x="5219363" y="937100"/>
                <a:ext cx="552233" cy="515696"/>
              </a:xfrm>
              <a:custGeom>
                <a:avLst/>
                <a:gdLst/>
                <a:ahLst/>
                <a:cxnLst/>
                <a:rect l="l" t="t" r="r" b="b"/>
                <a:pathLst>
                  <a:path w="10565" h="9866" extrusionOk="0">
                    <a:moveTo>
                      <a:pt x="4552" y="1"/>
                    </a:moveTo>
                    <a:cubicBezTo>
                      <a:pt x="2229" y="1"/>
                      <a:pt x="0" y="1811"/>
                      <a:pt x="0" y="4539"/>
                    </a:cubicBezTo>
                    <a:cubicBezTo>
                      <a:pt x="0" y="6145"/>
                      <a:pt x="876" y="7642"/>
                      <a:pt x="2282" y="8463"/>
                    </a:cubicBezTo>
                    <a:cubicBezTo>
                      <a:pt x="2191" y="8902"/>
                      <a:pt x="2081" y="9358"/>
                      <a:pt x="1917" y="9778"/>
                    </a:cubicBezTo>
                    <a:cubicBezTo>
                      <a:pt x="1903" y="9831"/>
                      <a:pt x="1949" y="9865"/>
                      <a:pt x="1988" y="9865"/>
                    </a:cubicBezTo>
                    <a:cubicBezTo>
                      <a:pt x="2003" y="9865"/>
                      <a:pt x="2017" y="9861"/>
                      <a:pt x="2026" y="9851"/>
                    </a:cubicBezTo>
                    <a:lnTo>
                      <a:pt x="2884" y="8755"/>
                    </a:lnTo>
                    <a:cubicBezTo>
                      <a:pt x="3395" y="8956"/>
                      <a:pt x="3961" y="9048"/>
                      <a:pt x="4527" y="9048"/>
                    </a:cubicBezTo>
                    <a:cubicBezTo>
                      <a:pt x="4535" y="9048"/>
                      <a:pt x="4542" y="9048"/>
                      <a:pt x="4550" y="9048"/>
                    </a:cubicBezTo>
                    <a:cubicBezTo>
                      <a:pt x="8551" y="9048"/>
                      <a:pt x="10564" y="4186"/>
                      <a:pt x="7722" y="1344"/>
                    </a:cubicBezTo>
                    <a:cubicBezTo>
                      <a:pt x="6800" y="416"/>
                      <a:pt x="5665" y="1"/>
                      <a:pt x="4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3"/>
              <p:cNvSpPr/>
              <p:nvPr/>
            </p:nvSpPr>
            <p:spPr>
              <a:xfrm flipH="1">
                <a:off x="5360335" y="1047286"/>
                <a:ext cx="349268" cy="295953"/>
              </a:xfrm>
              <a:custGeom>
                <a:avLst/>
                <a:gdLst/>
                <a:ahLst/>
                <a:cxnLst/>
                <a:rect l="l" t="t" r="r" b="b"/>
                <a:pathLst>
                  <a:path w="6682" h="5662" extrusionOk="0">
                    <a:moveTo>
                      <a:pt x="1721" y="1"/>
                    </a:moveTo>
                    <a:cubicBezTo>
                      <a:pt x="861" y="1"/>
                      <a:pt x="1" y="606"/>
                      <a:pt x="1" y="1700"/>
                    </a:cubicBezTo>
                    <a:cubicBezTo>
                      <a:pt x="1" y="3599"/>
                      <a:pt x="3341" y="5662"/>
                      <a:pt x="3341" y="5662"/>
                    </a:cubicBezTo>
                    <a:cubicBezTo>
                      <a:pt x="3341" y="5662"/>
                      <a:pt x="6682" y="3380"/>
                      <a:pt x="6682" y="1700"/>
                    </a:cubicBezTo>
                    <a:cubicBezTo>
                      <a:pt x="6682" y="769"/>
                      <a:pt x="5915" y="3"/>
                      <a:pt x="4984" y="3"/>
                    </a:cubicBezTo>
                    <a:cubicBezTo>
                      <a:pt x="4218" y="3"/>
                      <a:pt x="3560" y="496"/>
                      <a:pt x="3341" y="1226"/>
                    </a:cubicBezTo>
                    <a:cubicBezTo>
                      <a:pt x="3098" y="389"/>
                      <a:pt x="2410" y="1"/>
                      <a:pt x="172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3"/>
              <p:cNvSpPr/>
              <p:nvPr/>
            </p:nvSpPr>
            <p:spPr>
              <a:xfrm flipH="1">
                <a:off x="5394676" y="1144718"/>
                <a:ext cx="293914" cy="108826"/>
              </a:xfrm>
              <a:custGeom>
                <a:avLst/>
                <a:gdLst/>
                <a:ahLst/>
                <a:cxnLst/>
                <a:rect l="l" t="t" r="r" b="b"/>
                <a:pathLst>
                  <a:path w="5623" h="2082" extrusionOk="0">
                    <a:moveTo>
                      <a:pt x="2428" y="1"/>
                    </a:moveTo>
                    <a:cubicBezTo>
                      <a:pt x="2410" y="1"/>
                      <a:pt x="2392" y="19"/>
                      <a:pt x="2373" y="37"/>
                    </a:cubicBezTo>
                    <a:lnTo>
                      <a:pt x="2081" y="1078"/>
                    </a:lnTo>
                    <a:lnTo>
                      <a:pt x="0" y="1078"/>
                    </a:lnTo>
                    <a:cubicBezTo>
                      <a:pt x="18" y="1114"/>
                      <a:pt x="55" y="1151"/>
                      <a:pt x="73" y="1187"/>
                    </a:cubicBezTo>
                    <a:lnTo>
                      <a:pt x="2136" y="1187"/>
                    </a:lnTo>
                    <a:cubicBezTo>
                      <a:pt x="2154" y="1187"/>
                      <a:pt x="2191" y="1169"/>
                      <a:pt x="2191" y="1151"/>
                    </a:cubicBezTo>
                    <a:lnTo>
                      <a:pt x="2428" y="293"/>
                    </a:lnTo>
                    <a:lnTo>
                      <a:pt x="2885" y="2027"/>
                    </a:lnTo>
                    <a:cubicBezTo>
                      <a:pt x="2903" y="2045"/>
                      <a:pt x="2921" y="2063"/>
                      <a:pt x="2939" y="2082"/>
                    </a:cubicBezTo>
                    <a:cubicBezTo>
                      <a:pt x="2976" y="2082"/>
                      <a:pt x="2994" y="2063"/>
                      <a:pt x="2994" y="2027"/>
                    </a:cubicBezTo>
                    <a:lnTo>
                      <a:pt x="3487" y="804"/>
                    </a:lnTo>
                    <a:lnTo>
                      <a:pt x="3651" y="1406"/>
                    </a:lnTo>
                    <a:cubicBezTo>
                      <a:pt x="3651" y="1425"/>
                      <a:pt x="3688" y="1443"/>
                      <a:pt x="3706" y="1443"/>
                    </a:cubicBezTo>
                    <a:lnTo>
                      <a:pt x="5532" y="1443"/>
                    </a:lnTo>
                    <a:cubicBezTo>
                      <a:pt x="5568" y="1406"/>
                      <a:pt x="5605" y="1370"/>
                      <a:pt x="5623" y="1315"/>
                    </a:cubicBezTo>
                    <a:lnTo>
                      <a:pt x="5623" y="1315"/>
                    </a:lnTo>
                    <a:lnTo>
                      <a:pt x="3761" y="1333"/>
                    </a:lnTo>
                    <a:lnTo>
                      <a:pt x="3578" y="585"/>
                    </a:lnTo>
                    <a:cubicBezTo>
                      <a:pt x="3578" y="567"/>
                      <a:pt x="3560" y="548"/>
                      <a:pt x="3523" y="548"/>
                    </a:cubicBezTo>
                    <a:cubicBezTo>
                      <a:pt x="3505" y="548"/>
                      <a:pt x="3469" y="567"/>
                      <a:pt x="3469" y="585"/>
                    </a:cubicBezTo>
                    <a:lnTo>
                      <a:pt x="2976" y="1826"/>
                    </a:lnTo>
                    <a:lnTo>
                      <a:pt x="2501" y="37"/>
                    </a:lnTo>
                    <a:cubicBezTo>
                      <a:pt x="2483" y="19"/>
                      <a:pt x="2465" y="1"/>
                      <a:pt x="24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3"/>
              <p:cNvSpPr/>
              <p:nvPr/>
            </p:nvSpPr>
            <p:spPr>
              <a:xfrm>
                <a:off x="7084550" y="622868"/>
                <a:ext cx="430242" cy="425873"/>
              </a:xfrm>
              <a:custGeom>
                <a:avLst/>
                <a:gdLst/>
                <a:ahLst/>
                <a:cxnLst/>
                <a:rect l="l" t="t" r="r" b="b"/>
                <a:pathLst>
                  <a:path w="5712" h="5654" extrusionOk="0">
                    <a:moveTo>
                      <a:pt x="2872" y="1323"/>
                    </a:moveTo>
                    <a:cubicBezTo>
                      <a:pt x="2914" y="1323"/>
                      <a:pt x="2958" y="1327"/>
                      <a:pt x="3001" y="1334"/>
                    </a:cubicBezTo>
                    <a:lnTo>
                      <a:pt x="3073" y="1334"/>
                    </a:lnTo>
                    <a:cubicBezTo>
                      <a:pt x="3110" y="1341"/>
                      <a:pt x="3121" y="1341"/>
                      <a:pt x="3131" y="1341"/>
                    </a:cubicBezTo>
                    <a:cubicBezTo>
                      <a:pt x="3142" y="1341"/>
                      <a:pt x="3153" y="1341"/>
                      <a:pt x="3189" y="1349"/>
                    </a:cubicBezTo>
                    <a:cubicBezTo>
                      <a:pt x="3247" y="1363"/>
                      <a:pt x="3291" y="1378"/>
                      <a:pt x="3349" y="1392"/>
                    </a:cubicBezTo>
                    <a:lnTo>
                      <a:pt x="3392" y="1407"/>
                    </a:lnTo>
                    <a:cubicBezTo>
                      <a:pt x="3465" y="1436"/>
                      <a:pt x="3537" y="1465"/>
                      <a:pt x="3595" y="1508"/>
                    </a:cubicBezTo>
                    <a:lnTo>
                      <a:pt x="3668" y="1537"/>
                    </a:lnTo>
                    <a:cubicBezTo>
                      <a:pt x="3682" y="1552"/>
                      <a:pt x="3697" y="1566"/>
                      <a:pt x="3726" y="1581"/>
                    </a:cubicBezTo>
                    <a:lnTo>
                      <a:pt x="3784" y="1624"/>
                    </a:lnTo>
                    <a:lnTo>
                      <a:pt x="3842" y="1668"/>
                    </a:lnTo>
                    <a:lnTo>
                      <a:pt x="3900" y="1711"/>
                    </a:lnTo>
                    <a:cubicBezTo>
                      <a:pt x="3929" y="1740"/>
                      <a:pt x="3972" y="1783"/>
                      <a:pt x="4001" y="1812"/>
                    </a:cubicBezTo>
                    <a:cubicBezTo>
                      <a:pt x="4016" y="1827"/>
                      <a:pt x="4030" y="1841"/>
                      <a:pt x="4045" y="1856"/>
                    </a:cubicBezTo>
                    <a:cubicBezTo>
                      <a:pt x="4059" y="1885"/>
                      <a:pt x="4088" y="1914"/>
                      <a:pt x="4103" y="1943"/>
                    </a:cubicBezTo>
                    <a:lnTo>
                      <a:pt x="4132" y="1986"/>
                    </a:lnTo>
                    <a:cubicBezTo>
                      <a:pt x="4161" y="2030"/>
                      <a:pt x="4190" y="2073"/>
                      <a:pt x="4219" y="2131"/>
                    </a:cubicBezTo>
                    <a:cubicBezTo>
                      <a:pt x="4233" y="2146"/>
                      <a:pt x="4248" y="2175"/>
                      <a:pt x="4248" y="2189"/>
                    </a:cubicBezTo>
                    <a:lnTo>
                      <a:pt x="4248" y="2204"/>
                    </a:lnTo>
                    <a:cubicBezTo>
                      <a:pt x="4262" y="2218"/>
                      <a:pt x="4277" y="2247"/>
                      <a:pt x="4277" y="2262"/>
                    </a:cubicBezTo>
                    <a:cubicBezTo>
                      <a:pt x="4277" y="2291"/>
                      <a:pt x="4291" y="2305"/>
                      <a:pt x="4291" y="2320"/>
                    </a:cubicBezTo>
                    <a:lnTo>
                      <a:pt x="4306" y="2349"/>
                    </a:lnTo>
                    <a:cubicBezTo>
                      <a:pt x="4320" y="2407"/>
                      <a:pt x="4335" y="2450"/>
                      <a:pt x="4349" y="2508"/>
                    </a:cubicBezTo>
                    <a:lnTo>
                      <a:pt x="4349" y="2552"/>
                    </a:lnTo>
                    <a:cubicBezTo>
                      <a:pt x="4349" y="2566"/>
                      <a:pt x="4364" y="2624"/>
                      <a:pt x="4364" y="2668"/>
                    </a:cubicBezTo>
                    <a:cubicBezTo>
                      <a:pt x="4364" y="2711"/>
                      <a:pt x="4364" y="2769"/>
                      <a:pt x="4364" y="2827"/>
                    </a:cubicBezTo>
                    <a:cubicBezTo>
                      <a:pt x="4378" y="2871"/>
                      <a:pt x="4378" y="2929"/>
                      <a:pt x="4378" y="2987"/>
                    </a:cubicBezTo>
                    <a:lnTo>
                      <a:pt x="4378" y="3001"/>
                    </a:lnTo>
                    <a:cubicBezTo>
                      <a:pt x="4378" y="3016"/>
                      <a:pt x="4378" y="3059"/>
                      <a:pt x="4364" y="3074"/>
                    </a:cubicBezTo>
                    <a:cubicBezTo>
                      <a:pt x="4364" y="3103"/>
                      <a:pt x="4364" y="3132"/>
                      <a:pt x="4349" y="3161"/>
                    </a:cubicBezTo>
                    <a:cubicBezTo>
                      <a:pt x="4349" y="3204"/>
                      <a:pt x="4335" y="3248"/>
                      <a:pt x="4320" y="3306"/>
                    </a:cubicBezTo>
                    <a:lnTo>
                      <a:pt x="4277" y="3393"/>
                    </a:lnTo>
                    <a:cubicBezTo>
                      <a:pt x="4277" y="3421"/>
                      <a:pt x="4262" y="3436"/>
                      <a:pt x="4248" y="3465"/>
                    </a:cubicBezTo>
                    <a:lnTo>
                      <a:pt x="4219" y="3523"/>
                    </a:lnTo>
                    <a:cubicBezTo>
                      <a:pt x="4190" y="3566"/>
                      <a:pt x="4175" y="3624"/>
                      <a:pt x="4132" y="3668"/>
                    </a:cubicBezTo>
                    <a:cubicBezTo>
                      <a:pt x="4132" y="3668"/>
                      <a:pt x="4117" y="3682"/>
                      <a:pt x="4117" y="3697"/>
                    </a:cubicBezTo>
                    <a:cubicBezTo>
                      <a:pt x="4103" y="3711"/>
                      <a:pt x="4103" y="3711"/>
                      <a:pt x="4103" y="3711"/>
                    </a:cubicBezTo>
                    <a:lnTo>
                      <a:pt x="4074" y="3755"/>
                    </a:lnTo>
                    <a:lnTo>
                      <a:pt x="4030" y="3813"/>
                    </a:lnTo>
                    <a:cubicBezTo>
                      <a:pt x="4001" y="3842"/>
                      <a:pt x="3972" y="3871"/>
                      <a:pt x="3943" y="3900"/>
                    </a:cubicBezTo>
                    <a:lnTo>
                      <a:pt x="3900" y="3943"/>
                    </a:lnTo>
                    <a:lnTo>
                      <a:pt x="3856" y="3972"/>
                    </a:lnTo>
                    <a:lnTo>
                      <a:pt x="3798" y="4030"/>
                    </a:lnTo>
                    <a:cubicBezTo>
                      <a:pt x="3755" y="4059"/>
                      <a:pt x="3697" y="4103"/>
                      <a:pt x="3639" y="4132"/>
                    </a:cubicBezTo>
                    <a:lnTo>
                      <a:pt x="3595" y="4161"/>
                    </a:lnTo>
                    <a:lnTo>
                      <a:pt x="3523" y="4190"/>
                    </a:lnTo>
                    <a:lnTo>
                      <a:pt x="3465" y="4219"/>
                    </a:lnTo>
                    <a:lnTo>
                      <a:pt x="3378" y="4262"/>
                    </a:lnTo>
                    <a:cubicBezTo>
                      <a:pt x="3349" y="4262"/>
                      <a:pt x="3334" y="4277"/>
                      <a:pt x="3320" y="4277"/>
                    </a:cubicBezTo>
                    <a:cubicBezTo>
                      <a:pt x="3276" y="4291"/>
                      <a:pt x="3233" y="4306"/>
                      <a:pt x="3189" y="4306"/>
                    </a:cubicBezTo>
                    <a:lnTo>
                      <a:pt x="3131" y="4320"/>
                    </a:lnTo>
                    <a:lnTo>
                      <a:pt x="3059" y="4335"/>
                    </a:lnTo>
                    <a:cubicBezTo>
                      <a:pt x="3001" y="4342"/>
                      <a:pt x="2947" y="4346"/>
                      <a:pt x="2894" y="4346"/>
                    </a:cubicBezTo>
                    <a:cubicBezTo>
                      <a:pt x="2842" y="4346"/>
                      <a:pt x="2791" y="4342"/>
                      <a:pt x="2740" y="4335"/>
                    </a:cubicBezTo>
                    <a:lnTo>
                      <a:pt x="2610" y="4335"/>
                    </a:lnTo>
                    <a:lnTo>
                      <a:pt x="2552" y="4320"/>
                    </a:lnTo>
                    <a:cubicBezTo>
                      <a:pt x="2479" y="4306"/>
                      <a:pt x="2407" y="4277"/>
                      <a:pt x="2334" y="4262"/>
                    </a:cubicBezTo>
                    <a:lnTo>
                      <a:pt x="2276" y="4233"/>
                    </a:lnTo>
                    <a:lnTo>
                      <a:pt x="2218" y="4204"/>
                    </a:lnTo>
                    <a:lnTo>
                      <a:pt x="2146" y="4161"/>
                    </a:lnTo>
                    <a:cubicBezTo>
                      <a:pt x="2102" y="4132"/>
                      <a:pt x="2059" y="4103"/>
                      <a:pt x="2030" y="4088"/>
                    </a:cubicBezTo>
                    <a:lnTo>
                      <a:pt x="1972" y="4045"/>
                    </a:lnTo>
                    <a:cubicBezTo>
                      <a:pt x="1957" y="4030"/>
                      <a:pt x="1928" y="4016"/>
                      <a:pt x="1914" y="4001"/>
                    </a:cubicBezTo>
                    <a:cubicBezTo>
                      <a:pt x="1899" y="3987"/>
                      <a:pt x="1870" y="3958"/>
                      <a:pt x="1856" y="3943"/>
                    </a:cubicBezTo>
                    <a:cubicBezTo>
                      <a:pt x="1827" y="3914"/>
                      <a:pt x="1812" y="3900"/>
                      <a:pt x="1783" y="3885"/>
                    </a:cubicBezTo>
                    <a:lnTo>
                      <a:pt x="1740" y="3827"/>
                    </a:lnTo>
                    <a:cubicBezTo>
                      <a:pt x="1682" y="3755"/>
                      <a:pt x="1624" y="3682"/>
                      <a:pt x="1580" y="3610"/>
                    </a:cubicBezTo>
                    <a:cubicBezTo>
                      <a:pt x="1566" y="3595"/>
                      <a:pt x="1551" y="3566"/>
                      <a:pt x="1537" y="3552"/>
                    </a:cubicBezTo>
                    <a:cubicBezTo>
                      <a:pt x="1537" y="3523"/>
                      <a:pt x="1522" y="3494"/>
                      <a:pt x="1508" y="3479"/>
                    </a:cubicBezTo>
                    <a:cubicBezTo>
                      <a:pt x="1493" y="3465"/>
                      <a:pt x="1493" y="3450"/>
                      <a:pt x="1493" y="3436"/>
                    </a:cubicBezTo>
                    <a:cubicBezTo>
                      <a:pt x="1479" y="3421"/>
                      <a:pt x="1479" y="3421"/>
                      <a:pt x="1479" y="3407"/>
                    </a:cubicBezTo>
                    <a:lnTo>
                      <a:pt x="1464" y="3364"/>
                    </a:lnTo>
                    <a:lnTo>
                      <a:pt x="1450" y="3320"/>
                    </a:lnTo>
                    <a:cubicBezTo>
                      <a:pt x="1435" y="3306"/>
                      <a:pt x="1435" y="3306"/>
                      <a:pt x="1450" y="3306"/>
                    </a:cubicBezTo>
                    <a:cubicBezTo>
                      <a:pt x="1450" y="3277"/>
                      <a:pt x="1435" y="3262"/>
                      <a:pt x="1421" y="3233"/>
                    </a:cubicBezTo>
                    <a:cubicBezTo>
                      <a:pt x="1421" y="3219"/>
                      <a:pt x="1406" y="3175"/>
                      <a:pt x="1406" y="3146"/>
                    </a:cubicBezTo>
                    <a:cubicBezTo>
                      <a:pt x="1392" y="3117"/>
                      <a:pt x="1406" y="3103"/>
                      <a:pt x="1392" y="3088"/>
                    </a:cubicBezTo>
                    <a:cubicBezTo>
                      <a:pt x="1377" y="3074"/>
                      <a:pt x="1377" y="3016"/>
                      <a:pt x="1377" y="2987"/>
                    </a:cubicBezTo>
                    <a:cubicBezTo>
                      <a:pt x="1363" y="2943"/>
                      <a:pt x="1377" y="2885"/>
                      <a:pt x="1377" y="2827"/>
                    </a:cubicBezTo>
                    <a:lnTo>
                      <a:pt x="1377" y="2668"/>
                    </a:lnTo>
                    <a:cubicBezTo>
                      <a:pt x="1377" y="2668"/>
                      <a:pt x="1377" y="2668"/>
                      <a:pt x="1377" y="2653"/>
                    </a:cubicBezTo>
                    <a:lnTo>
                      <a:pt x="1392" y="2581"/>
                    </a:lnTo>
                    <a:cubicBezTo>
                      <a:pt x="1392" y="2552"/>
                      <a:pt x="1392" y="2537"/>
                      <a:pt x="1406" y="2508"/>
                    </a:cubicBezTo>
                    <a:cubicBezTo>
                      <a:pt x="1406" y="2450"/>
                      <a:pt x="1421" y="2407"/>
                      <a:pt x="1435" y="2349"/>
                    </a:cubicBezTo>
                    <a:lnTo>
                      <a:pt x="1464" y="2291"/>
                    </a:lnTo>
                    <a:lnTo>
                      <a:pt x="1479" y="2247"/>
                    </a:lnTo>
                    <a:cubicBezTo>
                      <a:pt x="1479" y="2233"/>
                      <a:pt x="1493" y="2233"/>
                      <a:pt x="1493" y="2218"/>
                    </a:cubicBezTo>
                    <a:cubicBezTo>
                      <a:pt x="1493" y="2204"/>
                      <a:pt x="1508" y="2189"/>
                      <a:pt x="1508" y="2175"/>
                    </a:cubicBezTo>
                    <a:cubicBezTo>
                      <a:pt x="1522" y="2131"/>
                      <a:pt x="1551" y="2102"/>
                      <a:pt x="1580" y="2059"/>
                    </a:cubicBezTo>
                    <a:lnTo>
                      <a:pt x="1609" y="2015"/>
                    </a:lnTo>
                    <a:lnTo>
                      <a:pt x="1638" y="1957"/>
                    </a:lnTo>
                    <a:lnTo>
                      <a:pt x="1682" y="1899"/>
                    </a:lnTo>
                    <a:lnTo>
                      <a:pt x="1740" y="1841"/>
                    </a:lnTo>
                    <a:lnTo>
                      <a:pt x="1798" y="1783"/>
                    </a:lnTo>
                    <a:cubicBezTo>
                      <a:pt x="1885" y="1682"/>
                      <a:pt x="1986" y="1595"/>
                      <a:pt x="2102" y="1537"/>
                    </a:cubicBezTo>
                    <a:lnTo>
                      <a:pt x="2160" y="1494"/>
                    </a:lnTo>
                    <a:lnTo>
                      <a:pt x="2218" y="1465"/>
                    </a:lnTo>
                    <a:lnTo>
                      <a:pt x="2276" y="1450"/>
                    </a:lnTo>
                    <a:cubicBezTo>
                      <a:pt x="2305" y="1436"/>
                      <a:pt x="2349" y="1421"/>
                      <a:pt x="2378" y="1407"/>
                    </a:cubicBezTo>
                    <a:lnTo>
                      <a:pt x="2436" y="1392"/>
                    </a:lnTo>
                    <a:lnTo>
                      <a:pt x="2494" y="1363"/>
                    </a:lnTo>
                    <a:lnTo>
                      <a:pt x="2566" y="1349"/>
                    </a:lnTo>
                    <a:lnTo>
                      <a:pt x="2624" y="1349"/>
                    </a:lnTo>
                    <a:cubicBezTo>
                      <a:pt x="2639" y="1334"/>
                      <a:pt x="2668" y="1334"/>
                      <a:pt x="2682" y="1334"/>
                    </a:cubicBezTo>
                    <a:lnTo>
                      <a:pt x="2755" y="1334"/>
                    </a:lnTo>
                    <a:cubicBezTo>
                      <a:pt x="2791" y="1327"/>
                      <a:pt x="2831" y="1323"/>
                      <a:pt x="2872" y="1323"/>
                    </a:cubicBezTo>
                    <a:close/>
                    <a:moveTo>
                      <a:pt x="2871" y="1"/>
                    </a:moveTo>
                    <a:cubicBezTo>
                      <a:pt x="2769" y="1"/>
                      <a:pt x="2668" y="1"/>
                      <a:pt x="2566" y="15"/>
                    </a:cubicBezTo>
                    <a:cubicBezTo>
                      <a:pt x="2407" y="30"/>
                      <a:pt x="2276" y="189"/>
                      <a:pt x="2291" y="348"/>
                    </a:cubicBezTo>
                    <a:lnTo>
                      <a:pt x="2291" y="377"/>
                    </a:lnTo>
                    <a:cubicBezTo>
                      <a:pt x="2291" y="392"/>
                      <a:pt x="2291" y="406"/>
                      <a:pt x="2291" y="421"/>
                    </a:cubicBezTo>
                    <a:cubicBezTo>
                      <a:pt x="2291" y="537"/>
                      <a:pt x="2218" y="653"/>
                      <a:pt x="2117" y="696"/>
                    </a:cubicBezTo>
                    <a:lnTo>
                      <a:pt x="2088" y="711"/>
                    </a:lnTo>
                    <a:lnTo>
                      <a:pt x="1986" y="740"/>
                    </a:lnTo>
                    <a:lnTo>
                      <a:pt x="1914" y="783"/>
                    </a:lnTo>
                    <a:lnTo>
                      <a:pt x="1899" y="783"/>
                    </a:lnTo>
                    <a:cubicBezTo>
                      <a:pt x="1860" y="801"/>
                      <a:pt x="1819" y="809"/>
                      <a:pt x="1777" y="809"/>
                    </a:cubicBezTo>
                    <a:cubicBezTo>
                      <a:pt x="1680" y="809"/>
                      <a:pt x="1583" y="763"/>
                      <a:pt x="1522" y="682"/>
                    </a:cubicBezTo>
                    <a:cubicBezTo>
                      <a:pt x="1460" y="601"/>
                      <a:pt x="1370" y="560"/>
                      <a:pt x="1276" y="560"/>
                    </a:cubicBezTo>
                    <a:cubicBezTo>
                      <a:pt x="1218" y="560"/>
                      <a:pt x="1158" y="576"/>
                      <a:pt x="1102" y="609"/>
                    </a:cubicBezTo>
                    <a:lnTo>
                      <a:pt x="1073" y="624"/>
                    </a:lnTo>
                    <a:cubicBezTo>
                      <a:pt x="1001" y="682"/>
                      <a:pt x="914" y="754"/>
                      <a:pt x="841" y="827"/>
                    </a:cubicBezTo>
                    <a:cubicBezTo>
                      <a:pt x="769" y="899"/>
                      <a:pt x="711" y="972"/>
                      <a:pt x="638" y="1059"/>
                    </a:cubicBezTo>
                    <a:cubicBezTo>
                      <a:pt x="580" y="1131"/>
                      <a:pt x="551" y="1247"/>
                      <a:pt x="580" y="1349"/>
                    </a:cubicBezTo>
                    <a:cubicBezTo>
                      <a:pt x="595" y="1363"/>
                      <a:pt x="609" y="1392"/>
                      <a:pt x="624" y="1421"/>
                    </a:cubicBezTo>
                    <a:cubicBezTo>
                      <a:pt x="638" y="1450"/>
                      <a:pt x="653" y="1465"/>
                      <a:pt x="667" y="1479"/>
                    </a:cubicBezTo>
                    <a:lnTo>
                      <a:pt x="696" y="1508"/>
                    </a:lnTo>
                    <a:cubicBezTo>
                      <a:pt x="812" y="1595"/>
                      <a:pt x="856" y="1740"/>
                      <a:pt x="798" y="1885"/>
                    </a:cubicBezTo>
                    <a:cubicBezTo>
                      <a:pt x="769" y="1943"/>
                      <a:pt x="740" y="2001"/>
                      <a:pt x="725" y="2059"/>
                    </a:cubicBezTo>
                    <a:cubicBezTo>
                      <a:pt x="711" y="2102"/>
                      <a:pt x="682" y="2131"/>
                      <a:pt x="653" y="2160"/>
                    </a:cubicBezTo>
                    <a:cubicBezTo>
                      <a:pt x="638" y="2175"/>
                      <a:pt x="624" y="2189"/>
                      <a:pt x="609" y="2204"/>
                    </a:cubicBezTo>
                    <a:cubicBezTo>
                      <a:pt x="595" y="2218"/>
                      <a:pt x="566" y="2233"/>
                      <a:pt x="551" y="2233"/>
                    </a:cubicBezTo>
                    <a:lnTo>
                      <a:pt x="493" y="2262"/>
                    </a:lnTo>
                    <a:lnTo>
                      <a:pt x="334" y="2262"/>
                    </a:lnTo>
                    <a:cubicBezTo>
                      <a:pt x="327" y="2255"/>
                      <a:pt x="319" y="2251"/>
                      <a:pt x="310" y="2251"/>
                    </a:cubicBezTo>
                    <a:cubicBezTo>
                      <a:pt x="301" y="2251"/>
                      <a:pt x="290" y="2255"/>
                      <a:pt x="276" y="2262"/>
                    </a:cubicBezTo>
                    <a:cubicBezTo>
                      <a:pt x="145" y="2276"/>
                      <a:pt x="44" y="2392"/>
                      <a:pt x="29" y="2523"/>
                    </a:cubicBezTo>
                    <a:cubicBezTo>
                      <a:pt x="0" y="2726"/>
                      <a:pt x="0" y="2929"/>
                      <a:pt x="29" y="3132"/>
                    </a:cubicBezTo>
                    <a:cubicBezTo>
                      <a:pt x="44" y="3277"/>
                      <a:pt x="145" y="3393"/>
                      <a:pt x="276" y="3407"/>
                    </a:cubicBezTo>
                    <a:cubicBezTo>
                      <a:pt x="298" y="3414"/>
                      <a:pt x="316" y="3418"/>
                      <a:pt x="332" y="3418"/>
                    </a:cubicBezTo>
                    <a:cubicBezTo>
                      <a:pt x="348" y="3418"/>
                      <a:pt x="363" y="3414"/>
                      <a:pt x="377" y="3407"/>
                    </a:cubicBezTo>
                    <a:lnTo>
                      <a:pt x="435" y="3407"/>
                    </a:lnTo>
                    <a:cubicBezTo>
                      <a:pt x="493" y="3407"/>
                      <a:pt x="551" y="3436"/>
                      <a:pt x="609" y="3465"/>
                    </a:cubicBezTo>
                    <a:cubicBezTo>
                      <a:pt x="624" y="3479"/>
                      <a:pt x="638" y="3479"/>
                      <a:pt x="653" y="3494"/>
                    </a:cubicBezTo>
                    <a:cubicBezTo>
                      <a:pt x="682" y="3523"/>
                      <a:pt x="711" y="3566"/>
                      <a:pt x="725" y="3610"/>
                    </a:cubicBezTo>
                    <a:cubicBezTo>
                      <a:pt x="754" y="3668"/>
                      <a:pt x="769" y="3740"/>
                      <a:pt x="798" y="3798"/>
                    </a:cubicBezTo>
                    <a:cubicBezTo>
                      <a:pt x="870" y="3914"/>
                      <a:pt x="841" y="4059"/>
                      <a:pt x="725" y="4161"/>
                    </a:cubicBezTo>
                    <a:lnTo>
                      <a:pt x="696" y="4175"/>
                    </a:lnTo>
                    <a:lnTo>
                      <a:pt x="667" y="4204"/>
                    </a:lnTo>
                    <a:cubicBezTo>
                      <a:pt x="653" y="4219"/>
                      <a:pt x="638" y="4233"/>
                      <a:pt x="624" y="4262"/>
                    </a:cubicBezTo>
                    <a:cubicBezTo>
                      <a:pt x="609" y="4277"/>
                      <a:pt x="595" y="4306"/>
                      <a:pt x="595" y="4335"/>
                    </a:cubicBezTo>
                    <a:lnTo>
                      <a:pt x="595" y="4364"/>
                    </a:lnTo>
                    <a:cubicBezTo>
                      <a:pt x="595" y="4378"/>
                      <a:pt x="595" y="4393"/>
                      <a:pt x="595" y="4393"/>
                    </a:cubicBezTo>
                    <a:cubicBezTo>
                      <a:pt x="595" y="4407"/>
                      <a:pt x="595" y="4422"/>
                      <a:pt x="595" y="4422"/>
                    </a:cubicBezTo>
                    <a:cubicBezTo>
                      <a:pt x="595" y="4436"/>
                      <a:pt x="595" y="4451"/>
                      <a:pt x="595" y="4465"/>
                    </a:cubicBezTo>
                    <a:lnTo>
                      <a:pt x="595" y="4509"/>
                    </a:lnTo>
                    <a:lnTo>
                      <a:pt x="595" y="4523"/>
                    </a:lnTo>
                    <a:cubicBezTo>
                      <a:pt x="595" y="4538"/>
                      <a:pt x="595" y="4552"/>
                      <a:pt x="609" y="4552"/>
                    </a:cubicBezTo>
                    <a:lnTo>
                      <a:pt x="638" y="4596"/>
                    </a:lnTo>
                    <a:cubicBezTo>
                      <a:pt x="696" y="4668"/>
                      <a:pt x="769" y="4755"/>
                      <a:pt x="841" y="4828"/>
                    </a:cubicBezTo>
                    <a:cubicBezTo>
                      <a:pt x="914" y="4900"/>
                      <a:pt x="986" y="4958"/>
                      <a:pt x="1073" y="5031"/>
                    </a:cubicBezTo>
                    <a:cubicBezTo>
                      <a:pt x="1121" y="5066"/>
                      <a:pt x="1188" y="5092"/>
                      <a:pt x="1251" y="5092"/>
                    </a:cubicBezTo>
                    <a:cubicBezTo>
                      <a:pt x="1264" y="5092"/>
                      <a:pt x="1278" y="5091"/>
                      <a:pt x="1291" y="5089"/>
                    </a:cubicBezTo>
                    <a:cubicBezTo>
                      <a:pt x="1319" y="5089"/>
                      <a:pt x="1348" y="5089"/>
                      <a:pt x="1363" y="5074"/>
                    </a:cubicBezTo>
                    <a:cubicBezTo>
                      <a:pt x="1421" y="5060"/>
                      <a:pt x="1479" y="5016"/>
                      <a:pt x="1508" y="4973"/>
                    </a:cubicBezTo>
                    <a:lnTo>
                      <a:pt x="1537" y="4944"/>
                    </a:lnTo>
                    <a:cubicBezTo>
                      <a:pt x="1580" y="4900"/>
                      <a:pt x="1609" y="4871"/>
                      <a:pt x="1667" y="4857"/>
                    </a:cubicBezTo>
                    <a:lnTo>
                      <a:pt x="1769" y="4842"/>
                    </a:lnTo>
                    <a:cubicBezTo>
                      <a:pt x="1812" y="4842"/>
                      <a:pt x="1856" y="4857"/>
                      <a:pt x="1899" y="4871"/>
                    </a:cubicBezTo>
                    <a:cubicBezTo>
                      <a:pt x="1957" y="4900"/>
                      <a:pt x="2015" y="4929"/>
                      <a:pt x="2073" y="4944"/>
                    </a:cubicBezTo>
                    <a:cubicBezTo>
                      <a:pt x="2131" y="4973"/>
                      <a:pt x="2189" y="5016"/>
                      <a:pt x="2218" y="5060"/>
                    </a:cubicBezTo>
                    <a:cubicBezTo>
                      <a:pt x="2233" y="5074"/>
                      <a:pt x="2247" y="5103"/>
                      <a:pt x="2262" y="5117"/>
                    </a:cubicBezTo>
                    <a:cubicBezTo>
                      <a:pt x="2276" y="5175"/>
                      <a:pt x="2276" y="5233"/>
                      <a:pt x="2276" y="5277"/>
                    </a:cubicBezTo>
                    <a:cubicBezTo>
                      <a:pt x="2247" y="5451"/>
                      <a:pt x="2349" y="5596"/>
                      <a:pt x="2508" y="5639"/>
                    </a:cubicBezTo>
                    <a:lnTo>
                      <a:pt x="2552" y="5639"/>
                    </a:lnTo>
                    <a:cubicBezTo>
                      <a:pt x="2653" y="5654"/>
                      <a:pt x="2755" y="5654"/>
                      <a:pt x="2856" y="5654"/>
                    </a:cubicBezTo>
                    <a:cubicBezTo>
                      <a:pt x="2958" y="5654"/>
                      <a:pt x="3059" y="5654"/>
                      <a:pt x="3160" y="5639"/>
                    </a:cubicBezTo>
                    <a:cubicBezTo>
                      <a:pt x="3233" y="5625"/>
                      <a:pt x="3291" y="5596"/>
                      <a:pt x="3334" y="5538"/>
                    </a:cubicBezTo>
                    <a:cubicBezTo>
                      <a:pt x="3363" y="5509"/>
                      <a:pt x="3392" y="5480"/>
                      <a:pt x="3407" y="5436"/>
                    </a:cubicBezTo>
                    <a:cubicBezTo>
                      <a:pt x="3421" y="5378"/>
                      <a:pt x="3436" y="5335"/>
                      <a:pt x="3421" y="5277"/>
                    </a:cubicBezTo>
                    <a:cubicBezTo>
                      <a:pt x="3421" y="5262"/>
                      <a:pt x="3421" y="5248"/>
                      <a:pt x="3421" y="5233"/>
                    </a:cubicBezTo>
                    <a:cubicBezTo>
                      <a:pt x="3421" y="5103"/>
                      <a:pt x="3508" y="4987"/>
                      <a:pt x="3624" y="4944"/>
                    </a:cubicBezTo>
                    <a:cubicBezTo>
                      <a:pt x="3682" y="4915"/>
                      <a:pt x="3755" y="4886"/>
                      <a:pt x="3813" y="4857"/>
                    </a:cubicBezTo>
                    <a:cubicBezTo>
                      <a:pt x="3856" y="4842"/>
                      <a:pt x="3903" y="4835"/>
                      <a:pt x="3949" y="4835"/>
                    </a:cubicBezTo>
                    <a:cubicBezTo>
                      <a:pt x="3994" y="4835"/>
                      <a:pt x="4037" y="4842"/>
                      <a:pt x="4074" y="4857"/>
                    </a:cubicBezTo>
                    <a:cubicBezTo>
                      <a:pt x="4103" y="4871"/>
                      <a:pt x="4117" y="4886"/>
                      <a:pt x="4132" y="4900"/>
                    </a:cubicBezTo>
                    <a:cubicBezTo>
                      <a:pt x="4146" y="4915"/>
                      <a:pt x="4161" y="4915"/>
                      <a:pt x="4161" y="4929"/>
                    </a:cubicBezTo>
                    <a:cubicBezTo>
                      <a:pt x="4175" y="4944"/>
                      <a:pt x="4190" y="4944"/>
                      <a:pt x="4190" y="4958"/>
                    </a:cubicBezTo>
                    <a:cubicBezTo>
                      <a:pt x="4252" y="5038"/>
                      <a:pt x="4342" y="5080"/>
                      <a:pt x="4436" y="5080"/>
                    </a:cubicBezTo>
                    <a:cubicBezTo>
                      <a:pt x="4494" y="5080"/>
                      <a:pt x="4554" y="5064"/>
                      <a:pt x="4610" y="5031"/>
                    </a:cubicBezTo>
                    <a:cubicBezTo>
                      <a:pt x="4625" y="5031"/>
                      <a:pt x="4625" y="5031"/>
                      <a:pt x="4639" y="5016"/>
                    </a:cubicBezTo>
                    <a:cubicBezTo>
                      <a:pt x="4711" y="4958"/>
                      <a:pt x="4798" y="4886"/>
                      <a:pt x="4871" y="4813"/>
                    </a:cubicBezTo>
                    <a:cubicBezTo>
                      <a:pt x="4943" y="4741"/>
                      <a:pt x="5001" y="4654"/>
                      <a:pt x="5074" y="4581"/>
                    </a:cubicBezTo>
                    <a:cubicBezTo>
                      <a:pt x="5132" y="4509"/>
                      <a:pt x="5161" y="4393"/>
                      <a:pt x="5117" y="4291"/>
                    </a:cubicBezTo>
                    <a:cubicBezTo>
                      <a:pt x="5117" y="4277"/>
                      <a:pt x="5117" y="4277"/>
                      <a:pt x="5103" y="4262"/>
                    </a:cubicBezTo>
                    <a:cubicBezTo>
                      <a:pt x="5103" y="4248"/>
                      <a:pt x="5088" y="4233"/>
                      <a:pt x="5088" y="4219"/>
                    </a:cubicBezTo>
                    <a:cubicBezTo>
                      <a:pt x="5074" y="4190"/>
                      <a:pt x="5059" y="4175"/>
                      <a:pt x="5045" y="4161"/>
                    </a:cubicBezTo>
                    <a:lnTo>
                      <a:pt x="5016" y="4132"/>
                    </a:lnTo>
                    <a:lnTo>
                      <a:pt x="4987" y="4117"/>
                    </a:lnTo>
                    <a:cubicBezTo>
                      <a:pt x="4885" y="4016"/>
                      <a:pt x="4856" y="3871"/>
                      <a:pt x="4914" y="3755"/>
                    </a:cubicBezTo>
                    <a:cubicBezTo>
                      <a:pt x="4943" y="3682"/>
                      <a:pt x="4972" y="3624"/>
                      <a:pt x="4987" y="3566"/>
                    </a:cubicBezTo>
                    <a:cubicBezTo>
                      <a:pt x="5037" y="3453"/>
                      <a:pt x="5154" y="3372"/>
                      <a:pt x="5278" y="3372"/>
                    </a:cubicBezTo>
                    <a:cubicBezTo>
                      <a:pt x="5297" y="3372"/>
                      <a:pt x="5316" y="3374"/>
                      <a:pt x="5335" y="3378"/>
                    </a:cubicBezTo>
                    <a:cubicBezTo>
                      <a:pt x="5407" y="3378"/>
                      <a:pt x="5480" y="3364"/>
                      <a:pt x="5538" y="3335"/>
                    </a:cubicBezTo>
                    <a:cubicBezTo>
                      <a:pt x="5552" y="3320"/>
                      <a:pt x="5567" y="3306"/>
                      <a:pt x="5581" y="3291"/>
                    </a:cubicBezTo>
                    <a:lnTo>
                      <a:pt x="5610" y="3277"/>
                    </a:lnTo>
                    <a:lnTo>
                      <a:pt x="5625" y="3262"/>
                    </a:lnTo>
                    <a:cubicBezTo>
                      <a:pt x="5654" y="3219"/>
                      <a:pt x="5683" y="3161"/>
                      <a:pt x="5683" y="3103"/>
                    </a:cubicBezTo>
                    <a:cubicBezTo>
                      <a:pt x="5712" y="2900"/>
                      <a:pt x="5712" y="2697"/>
                      <a:pt x="5683" y="2479"/>
                    </a:cubicBezTo>
                    <a:lnTo>
                      <a:pt x="5683" y="2479"/>
                    </a:lnTo>
                    <a:lnTo>
                      <a:pt x="5712" y="2523"/>
                    </a:lnTo>
                    <a:cubicBezTo>
                      <a:pt x="5712" y="2494"/>
                      <a:pt x="5697" y="2465"/>
                      <a:pt x="5683" y="2436"/>
                    </a:cubicBezTo>
                    <a:cubicBezTo>
                      <a:pt x="5683" y="2421"/>
                      <a:pt x="5668" y="2407"/>
                      <a:pt x="5668" y="2392"/>
                    </a:cubicBezTo>
                    <a:cubicBezTo>
                      <a:pt x="5654" y="2378"/>
                      <a:pt x="5639" y="2363"/>
                      <a:pt x="5625" y="2349"/>
                    </a:cubicBezTo>
                    <a:lnTo>
                      <a:pt x="5610" y="2334"/>
                    </a:lnTo>
                    <a:lnTo>
                      <a:pt x="5581" y="2305"/>
                    </a:lnTo>
                    <a:lnTo>
                      <a:pt x="5552" y="2291"/>
                    </a:lnTo>
                    <a:cubicBezTo>
                      <a:pt x="5538" y="2276"/>
                      <a:pt x="5509" y="2262"/>
                      <a:pt x="5480" y="2262"/>
                    </a:cubicBezTo>
                    <a:lnTo>
                      <a:pt x="5451" y="2262"/>
                    </a:lnTo>
                    <a:cubicBezTo>
                      <a:pt x="5436" y="2255"/>
                      <a:pt x="5422" y="2251"/>
                      <a:pt x="5405" y="2251"/>
                    </a:cubicBezTo>
                    <a:cubicBezTo>
                      <a:pt x="5389" y="2251"/>
                      <a:pt x="5371" y="2255"/>
                      <a:pt x="5349" y="2262"/>
                    </a:cubicBezTo>
                    <a:lnTo>
                      <a:pt x="5277" y="2262"/>
                    </a:lnTo>
                    <a:cubicBezTo>
                      <a:pt x="5219" y="2262"/>
                      <a:pt x="5161" y="2233"/>
                      <a:pt x="5117" y="2204"/>
                    </a:cubicBezTo>
                    <a:lnTo>
                      <a:pt x="5103" y="2189"/>
                    </a:lnTo>
                    <a:lnTo>
                      <a:pt x="5074" y="2160"/>
                    </a:lnTo>
                    <a:lnTo>
                      <a:pt x="5045" y="2117"/>
                    </a:lnTo>
                    <a:lnTo>
                      <a:pt x="5016" y="2088"/>
                    </a:lnTo>
                    <a:cubicBezTo>
                      <a:pt x="5016" y="2073"/>
                      <a:pt x="5016" y="2073"/>
                      <a:pt x="5016" y="2059"/>
                    </a:cubicBezTo>
                    <a:lnTo>
                      <a:pt x="5016" y="2044"/>
                    </a:lnTo>
                    <a:cubicBezTo>
                      <a:pt x="4987" y="1986"/>
                      <a:pt x="4972" y="1928"/>
                      <a:pt x="4943" y="1870"/>
                    </a:cubicBezTo>
                    <a:lnTo>
                      <a:pt x="4929" y="1841"/>
                    </a:lnTo>
                    <a:cubicBezTo>
                      <a:pt x="4914" y="1798"/>
                      <a:pt x="4914" y="1754"/>
                      <a:pt x="4914" y="1711"/>
                    </a:cubicBezTo>
                    <a:cubicBezTo>
                      <a:pt x="4929" y="1682"/>
                      <a:pt x="4929" y="1639"/>
                      <a:pt x="4943" y="1610"/>
                    </a:cubicBezTo>
                    <a:cubicBezTo>
                      <a:pt x="4958" y="1581"/>
                      <a:pt x="4987" y="1552"/>
                      <a:pt x="5016" y="1523"/>
                    </a:cubicBezTo>
                    <a:lnTo>
                      <a:pt x="5045" y="1494"/>
                    </a:lnTo>
                    <a:lnTo>
                      <a:pt x="5059" y="1479"/>
                    </a:lnTo>
                    <a:cubicBezTo>
                      <a:pt x="5088" y="1450"/>
                      <a:pt x="5103" y="1436"/>
                      <a:pt x="5117" y="1392"/>
                    </a:cubicBezTo>
                    <a:cubicBezTo>
                      <a:pt x="5132" y="1392"/>
                      <a:pt x="5132" y="1378"/>
                      <a:pt x="5146" y="1363"/>
                    </a:cubicBezTo>
                    <a:cubicBezTo>
                      <a:pt x="5146" y="1349"/>
                      <a:pt x="5161" y="1334"/>
                      <a:pt x="5161" y="1320"/>
                    </a:cubicBezTo>
                    <a:cubicBezTo>
                      <a:pt x="5175" y="1218"/>
                      <a:pt x="5161" y="1131"/>
                      <a:pt x="5103" y="1059"/>
                    </a:cubicBezTo>
                    <a:cubicBezTo>
                      <a:pt x="5030" y="972"/>
                      <a:pt x="4958" y="899"/>
                      <a:pt x="4900" y="827"/>
                    </a:cubicBezTo>
                    <a:cubicBezTo>
                      <a:pt x="4813" y="754"/>
                      <a:pt x="4740" y="682"/>
                      <a:pt x="4653" y="624"/>
                    </a:cubicBezTo>
                    <a:cubicBezTo>
                      <a:pt x="4600" y="581"/>
                      <a:pt x="4540" y="554"/>
                      <a:pt x="4471" y="554"/>
                    </a:cubicBezTo>
                    <a:cubicBezTo>
                      <a:pt x="4446" y="554"/>
                      <a:pt x="4420" y="558"/>
                      <a:pt x="4393" y="566"/>
                    </a:cubicBezTo>
                    <a:lnTo>
                      <a:pt x="4364" y="566"/>
                    </a:lnTo>
                    <a:cubicBezTo>
                      <a:pt x="4320" y="595"/>
                      <a:pt x="4277" y="609"/>
                      <a:pt x="4248" y="653"/>
                    </a:cubicBezTo>
                    <a:lnTo>
                      <a:pt x="4219" y="682"/>
                    </a:lnTo>
                    <a:cubicBezTo>
                      <a:pt x="4190" y="725"/>
                      <a:pt x="4132" y="769"/>
                      <a:pt x="4074" y="783"/>
                    </a:cubicBezTo>
                    <a:cubicBezTo>
                      <a:pt x="4059" y="798"/>
                      <a:pt x="4030" y="798"/>
                      <a:pt x="4016" y="798"/>
                    </a:cubicBezTo>
                    <a:lnTo>
                      <a:pt x="3929" y="798"/>
                    </a:lnTo>
                    <a:lnTo>
                      <a:pt x="3871" y="783"/>
                    </a:lnTo>
                    <a:lnTo>
                      <a:pt x="3842" y="783"/>
                    </a:lnTo>
                    <a:lnTo>
                      <a:pt x="3813" y="754"/>
                    </a:lnTo>
                    <a:lnTo>
                      <a:pt x="3755" y="740"/>
                    </a:lnTo>
                    <a:lnTo>
                      <a:pt x="3653" y="696"/>
                    </a:lnTo>
                    <a:cubicBezTo>
                      <a:pt x="3523" y="653"/>
                      <a:pt x="3450" y="522"/>
                      <a:pt x="3450" y="392"/>
                    </a:cubicBezTo>
                    <a:lnTo>
                      <a:pt x="3450" y="363"/>
                    </a:lnTo>
                    <a:cubicBezTo>
                      <a:pt x="3479" y="203"/>
                      <a:pt x="3378" y="58"/>
                      <a:pt x="3218" y="15"/>
                    </a:cubicBezTo>
                    <a:lnTo>
                      <a:pt x="3189" y="15"/>
                    </a:lnTo>
                    <a:cubicBezTo>
                      <a:pt x="3088" y="1"/>
                      <a:pt x="2986" y="1"/>
                      <a:pt x="2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33"/>
            <p:cNvSpPr/>
            <p:nvPr/>
          </p:nvSpPr>
          <p:spPr>
            <a:xfrm>
              <a:off x="4590686" y="3972613"/>
              <a:ext cx="145768" cy="145768"/>
            </a:xfrm>
            <a:custGeom>
              <a:avLst/>
              <a:gdLst/>
              <a:ahLst/>
              <a:cxnLst/>
              <a:rect l="l" t="t" r="r" b="b"/>
              <a:pathLst>
                <a:path w="1546" h="1546" fill="none" extrusionOk="0">
                  <a:moveTo>
                    <a:pt x="1546" y="658"/>
                  </a:moveTo>
                  <a:cubicBezTo>
                    <a:pt x="1546" y="1231"/>
                    <a:pt x="830" y="1546"/>
                    <a:pt x="429" y="1116"/>
                  </a:cubicBezTo>
                  <a:cubicBezTo>
                    <a:pt x="0" y="716"/>
                    <a:pt x="315" y="0"/>
                    <a:pt x="887" y="0"/>
                  </a:cubicBezTo>
                  <a:cubicBezTo>
                    <a:pt x="1231" y="0"/>
                    <a:pt x="1546" y="315"/>
                    <a:pt x="1546" y="658"/>
                  </a:cubicBezTo>
                  <a:close/>
                </a:path>
              </a:pathLst>
            </a:custGeom>
            <a:solidFill>
              <a:schemeClr val="accent2"/>
            </a:solidFill>
            <a:ln w="193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3"/>
            <p:cNvSpPr/>
            <p:nvPr/>
          </p:nvSpPr>
          <p:spPr>
            <a:xfrm>
              <a:off x="8392213" y="1871097"/>
              <a:ext cx="227485" cy="194801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3"/>
            <p:cNvSpPr/>
            <p:nvPr/>
          </p:nvSpPr>
          <p:spPr>
            <a:xfrm rot="2700000">
              <a:off x="4462786" y="3566948"/>
              <a:ext cx="208089" cy="208206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3"/>
            <p:cNvSpPr/>
            <p:nvPr/>
          </p:nvSpPr>
          <p:spPr>
            <a:xfrm>
              <a:off x="5162638" y="1622430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- Patient Flow</a:t>
            </a:r>
            <a:endParaRPr/>
          </a:p>
        </p:txBody>
      </p:sp>
      <p:sp>
        <p:nvSpPr>
          <p:cNvPr id="512" name="Google Shape;512;p34"/>
          <p:cNvSpPr/>
          <p:nvPr/>
        </p:nvSpPr>
        <p:spPr>
          <a:xfrm>
            <a:off x="225375" y="2210225"/>
            <a:ext cx="1256100" cy="961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Ambulance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Walk-in</a:t>
            </a:r>
          </a:p>
        </p:txBody>
      </p:sp>
      <p:sp>
        <p:nvSpPr>
          <p:cNvPr id="513" name="Google Shape;513;p34"/>
          <p:cNvSpPr/>
          <p:nvPr/>
        </p:nvSpPr>
        <p:spPr>
          <a:xfrm>
            <a:off x="2367336" y="1069219"/>
            <a:ext cx="2009400" cy="688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Critical Care Intensive Treatment (CCIT)</a:t>
            </a:r>
            <a:endParaRPr sz="1200" b="1" dirty="0"/>
          </a:p>
        </p:txBody>
      </p:sp>
      <p:sp>
        <p:nvSpPr>
          <p:cNvPr id="514" name="Google Shape;514;p34"/>
          <p:cNvSpPr/>
          <p:nvPr/>
        </p:nvSpPr>
        <p:spPr>
          <a:xfrm>
            <a:off x="5187801" y="3482525"/>
            <a:ext cx="2009400" cy="63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 Bay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(Within </a:t>
            </a:r>
            <a:r>
              <a:rPr lang="en" b="1"/>
              <a:t>Critical Care Area</a:t>
            </a:r>
            <a:r>
              <a:rPr lang="en"/>
              <a:t>)</a:t>
            </a: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2405925" y="3246200"/>
            <a:ext cx="953700" cy="1122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Ticket Number</a:t>
            </a: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3771513" y="2210213"/>
            <a:ext cx="1761000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Theatre (if necessary)</a:t>
            </a: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1730775" y="1508422"/>
            <a:ext cx="467400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1730850" y="2301925"/>
            <a:ext cx="467400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1730850" y="3246200"/>
            <a:ext cx="467400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1730850" y="3876700"/>
            <a:ext cx="467400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</a:t>
            </a: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419111" y="1369225"/>
            <a:ext cx="1087200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Inpatient Wards</a:t>
            </a:r>
            <a:endParaRPr/>
          </a:p>
        </p:txBody>
      </p:sp>
      <p:sp>
        <p:nvSpPr>
          <p:cNvPr id="522" name="Google Shape;522;p34"/>
          <p:cNvSpPr/>
          <p:nvPr/>
        </p:nvSpPr>
        <p:spPr>
          <a:xfrm>
            <a:off x="2405925" y="2209813"/>
            <a:ext cx="1256100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Critical Care Area</a:t>
            </a:r>
            <a:endParaRPr b="1"/>
          </a:p>
        </p:txBody>
      </p:sp>
      <p:sp>
        <p:nvSpPr>
          <p:cNvPr id="523" name="Google Shape;523;p34"/>
          <p:cNvSpPr/>
          <p:nvPr/>
        </p:nvSpPr>
        <p:spPr>
          <a:xfrm>
            <a:off x="4831124" y="1369375"/>
            <a:ext cx="1256101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 Theatre</a:t>
            </a:r>
            <a:endParaRPr/>
          </a:p>
        </p:txBody>
      </p:sp>
      <p:sp>
        <p:nvSpPr>
          <p:cNvPr id="524" name="Google Shape;524;p34"/>
          <p:cNvSpPr/>
          <p:nvPr/>
        </p:nvSpPr>
        <p:spPr>
          <a:xfrm>
            <a:off x="3626172" y="3807200"/>
            <a:ext cx="1204953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Consult GP</a:t>
            </a:r>
            <a:endParaRPr b="1"/>
          </a:p>
        </p:txBody>
      </p:sp>
      <p:sp>
        <p:nvSpPr>
          <p:cNvPr id="525" name="Google Shape;525;p34"/>
          <p:cNvSpPr/>
          <p:nvPr/>
        </p:nvSpPr>
        <p:spPr>
          <a:xfrm>
            <a:off x="3626173" y="2942175"/>
            <a:ext cx="1204953" cy="63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Go for tests (if necessary)</a:t>
            </a:r>
            <a:endParaRPr sz="1200" dirty="0"/>
          </a:p>
        </p:txBody>
      </p:sp>
      <p:sp>
        <p:nvSpPr>
          <p:cNvPr id="526" name="Google Shape;526;p34"/>
          <p:cNvSpPr/>
          <p:nvPr/>
        </p:nvSpPr>
        <p:spPr>
          <a:xfrm>
            <a:off x="7968425" y="4275200"/>
            <a:ext cx="1020450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Inpatient Wards</a:t>
            </a:r>
            <a:endParaRPr/>
          </a:p>
        </p:txBody>
      </p:sp>
      <p:sp>
        <p:nvSpPr>
          <p:cNvPr id="527" name="Google Shape;527;p34"/>
          <p:cNvSpPr/>
          <p:nvPr/>
        </p:nvSpPr>
        <p:spPr>
          <a:xfrm>
            <a:off x="7968425" y="3175565"/>
            <a:ext cx="1053988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Discharge</a:t>
            </a:r>
            <a:endParaRPr/>
          </a:p>
        </p:txBody>
      </p:sp>
      <p:sp>
        <p:nvSpPr>
          <p:cNvPr id="528" name="Google Shape;528;p34"/>
          <p:cNvSpPr/>
          <p:nvPr/>
        </p:nvSpPr>
        <p:spPr>
          <a:xfrm>
            <a:off x="7968425" y="2488695"/>
            <a:ext cx="1087200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Inpatient Wards</a:t>
            </a:r>
            <a:endParaRPr dirty="0"/>
          </a:p>
        </p:txBody>
      </p:sp>
      <p:sp>
        <p:nvSpPr>
          <p:cNvPr id="529" name="Google Shape;529;p34"/>
          <p:cNvSpPr/>
          <p:nvPr/>
        </p:nvSpPr>
        <p:spPr>
          <a:xfrm>
            <a:off x="5753766" y="2209813"/>
            <a:ext cx="1676345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Observation Ward</a:t>
            </a:r>
            <a:endParaRPr/>
          </a:p>
        </p:txBody>
      </p:sp>
      <p:sp>
        <p:nvSpPr>
          <p:cNvPr id="530" name="Google Shape;530;p34"/>
          <p:cNvSpPr/>
          <p:nvPr/>
        </p:nvSpPr>
        <p:spPr>
          <a:xfrm>
            <a:off x="7917886" y="1345140"/>
            <a:ext cx="1087200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Discharge</a:t>
            </a:r>
            <a:endParaRPr/>
          </a:p>
        </p:txBody>
      </p:sp>
      <p:sp>
        <p:nvSpPr>
          <p:cNvPr id="531" name="Google Shape;531;p34"/>
          <p:cNvSpPr/>
          <p:nvPr/>
        </p:nvSpPr>
        <p:spPr>
          <a:xfrm>
            <a:off x="5184288" y="2933313"/>
            <a:ext cx="1256100" cy="468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Pharmacy &amp; Cashier</a:t>
            </a:r>
            <a:endParaRPr/>
          </a:p>
        </p:txBody>
      </p:sp>
      <p:cxnSp>
        <p:nvCxnSpPr>
          <p:cNvPr id="532" name="Google Shape;532;p34"/>
          <p:cNvCxnSpPr>
            <a:cxnSpLocks/>
            <a:stCxn id="512" idx="3"/>
            <a:endCxn id="517" idx="1"/>
          </p:cNvCxnSpPr>
          <p:nvPr/>
        </p:nvCxnSpPr>
        <p:spPr>
          <a:xfrm flipV="1">
            <a:off x="1481475" y="1742422"/>
            <a:ext cx="249300" cy="9487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34"/>
          <p:cNvCxnSpPr>
            <a:stCxn id="512" idx="3"/>
            <a:endCxn id="518" idx="1"/>
          </p:cNvCxnSpPr>
          <p:nvPr/>
        </p:nvCxnSpPr>
        <p:spPr>
          <a:xfrm rot="10800000" flipH="1">
            <a:off x="1481475" y="2536025"/>
            <a:ext cx="249300" cy="1551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34"/>
          <p:cNvCxnSpPr>
            <a:stCxn id="512" idx="3"/>
            <a:endCxn id="520" idx="1"/>
          </p:cNvCxnSpPr>
          <p:nvPr/>
        </p:nvCxnSpPr>
        <p:spPr>
          <a:xfrm>
            <a:off x="1481475" y="2691125"/>
            <a:ext cx="249300" cy="14196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34"/>
          <p:cNvCxnSpPr>
            <a:stCxn id="522" idx="3"/>
          </p:cNvCxnSpPr>
          <p:nvPr/>
        </p:nvCxnSpPr>
        <p:spPr>
          <a:xfrm>
            <a:off x="3662025" y="2443813"/>
            <a:ext cx="600" cy="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0" name="Google Shape;550;p34"/>
          <p:cNvCxnSpPr>
            <a:cxnSpLocks/>
            <a:stCxn id="524" idx="3"/>
            <a:endCxn id="531" idx="1"/>
          </p:cNvCxnSpPr>
          <p:nvPr/>
        </p:nvCxnSpPr>
        <p:spPr>
          <a:xfrm flipV="1">
            <a:off x="4831125" y="3167313"/>
            <a:ext cx="353163" cy="87388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3" name="Google Shape;553;p34"/>
          <p:cNvSpPr/>
          <p:nvPr/>
        </p:nvSpPr>
        <p:spPr>
          <a:xfrm>
            <a:off x="5187800" y="4194325"/>
            <a:ext cx="1895400" cy="630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Emergency Observation Ward</a:t>
            </a:r>
            <a:endParaRPr/>
          </a:p>
        </p:txBody>
      </p:sp>
      <p:sp>
        <p:nvSpPr>
          <p:cNvPr id="557" name="Google Shape;557;p34"/>
          <p:cNvSpPr/>
          <p:nvPr/>
        </p:nvSpPr>
        <p:spPr>
          <a:xfrm>
            <a:off x="6930275" y="763625"/>
            <a:ext cx="953700" cy="32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Registration</a:t>
            </a:r>
            <a:endParaRPr sz="900"/>
          </a:p>
        </p:txBody>
      </p:sp>
      <p:sp>
        <p:nvSpPr>
          <p:cNvPr id="558" name="Google Shape;558;p34"/>
          <p:cNvSpPr/>
          <p:nvPr/>
        </p:nvSpPr>
        <p:spPr>
          <a:xfrm>
            <a:off x="8035175" y="763625"/>
            <a:ext cx="953700" cy="32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Areas of Analysis</a:t>
            </a:r>
            <a:endParaRPr sz="900" b="1"/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0F5B829A-6B6D-F049-9A21-EC66F3037E2C}"/>
              </a:ext>
            </a:extLst>
          </p:cNvPr>
          <p:cNvCxnSpPr>
            <a:stCxn id="517" idx="3"/>
            <a:endCxn id="513" idx="1"/>
          </p:cNvCxnSpPr>
          <p:nvPr/>
        </p:nvCxnSpPr>
        <p:spPr>
          <a:xfrm flipV="1">
            <a:off x="2198175" y="1413469"/>
            <a:ext cx="169161" cy="328953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5AEA552-444F-1D40-9CF2-4D7BCF073F12}"/>
              </a:ext>
            </a:extLst>
          </p:cNvPr>
          <p:cNvCxnSpPr>
            <a:stCxn id="518" idx="3"/>
            <a:endCxn id="522" idx="1"/>
          </p:cNvCxnSpPr>
          <p:nvPr/>
        </p:nvCxnSpPr>
        <p:spPr>
          <a:xfrm flipV="1">
            <a:off x="2198250" y="2443813"/>
            <a:ext cx="207675" cy="92112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F01EBC60-6ED3-DC44-8C93-183F63EF8DB1}"/>
              </a:ext>
            </a:extLst>
          </p:cNvPr>
          <p:cNvCxnSpPr>
            <a:stCxn id="519" idx="3"/>
            <a:endCxn id="515" idx="1"/>
          </p:cNvCxnSpPr>
          <p:nvPr/>
        </p:nvCxnSpPr>
        <p:spPr>
          <a:xfrm>
            <a:off x="2198250" y="3480200"/>
            <a:ext cx="207675" cy="327000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Elbow Connector 449">
            <a:extLst>
              <a:ext uri="{FF2B5EF4-FFF2-40B4-BE49-F238E27FC236}">
                <a16:creationId xmlns:a16="http://schemas.microsoft.com/office/drawing/2014/main" id="{F7B20FAE-95D5-C742-B5DC-C292031829B8}"/>
              </a:ext>
            </a:extLst>
          </p:cNvPr>
          <p:cNvCxnSpPr>
            <a:stCxn id="512" idx="3"/>
            <a:endCxn id="519" idx="1"/>
          </p:cNvCxnSpPr>
          <p:nvPr/>
        </p:nvCxnSpPr>
        <p:spPr>
          <a:xfrm>
            <a:off x="1481475" y="2691125"/>
            <a:ext cx="249375" cy="789075"/>
          </a:xfrm>
          <a:prstGeom prst="bentConnector3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Elbow Connector 451">
            <a:extLst>
              <a:ext uri="{FF2B5EF4-FFF2-40B4-BE49-F238E27FC236}">
                <a16:creationId xmlns:a16="http://schemas.microsoft.com/office/drawing/2014/main" id="{AD488D73-40D7-A34F-8B8F-0FF98A464E30}"/>
              </a:ext>
            </a:extLst>
          </p:cNvPr>
          <p:cNvCxnSpPr>
            <a:stCxn id="520" idx="3"/>
            <a:endCxn id="515" idx="1"/>
          </p:cNvCxnSpPr>
          <p:nvPr/>
        </p:nvCxnSpPr>
        <p:spPr>
          <a:xfrm flipV="1">
            <a:off x="2198250" y="3807200"/>
            <a:ext cx="207675" cy="303500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AF50E274-7AD6-A44F-9C13-BAD0D5C1E024}"/>
              </a:ext>
            </a:extLst>
          </p:cNvPr>
          <p:cNvCxnSpPr>
            <a:cxnSpLocks/>
            <a:stCxn id="515" idx="3"/>
            <a:endCxn id="525" idx="1"/>
          </p:cNvCxnSpPr>
          <p:nvPr/>
        </p:nvCxnSpPr>
        <p:spPr>
          <a:xfrm flipV="1">
            <a:off x="3359625" y="3257475"/>
            <a:ext cx="266548" cy="549725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Elbow Connector 455">
            <a:extLst>
              <a:ext uri="{FF2B5EF4-FFF2-40B4-BE49-F238E27FC236}">
                <a16:creationId xmlns:a16="http://schemas.microsoft.com/office/drawing/2014/main" id="{BAF1959D-5B9C-D14A-BB3A-FC03E281C03C}"/>
              </a:ext>
            </a:extLst>
          </p:cNvPr>
          <p:cNvCxnSpPr>
            <a:stCxn id="522" idx="3"/>
            <a:endCxn id="516" idx="1"/>
          </p:cNvCxnSpPr>
          <p:nvPr/>
        </p:nvCxnSpPr>
        <p:spPr>
          <a:xfrm>
            <a:off x="3662025" y="2443813"/>
            <a:ext cx="109488" cy="400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FC5290A2-CA51-4745-9F6E-DA9452F095D1}"/>
              </a:ext>
            </a:extLst>
          </p:cNvPr>
          <p:cNvCxnSpPr>
            <a:cxnSpLocks/>
            <a:stCxn id="513" idx="3"/>
            <a:endCxn id="523" idx="1"/>
          </p:cNvCxnSpPr>
          <p:nvPr/>
        </p:nvCxnSpPr>
        <p:spPr>
          <a:xfrm>
            <a:off x="4376736" y="1413469"/>
            <a:ext cx="454388" cy="189906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Elbow Connector 461">
            <a:extLst>
              <a:ext uri="{FF2B5EF4-FFF2-40B4-BE49-F238E27FC236}">
                <a16:creationId xmlns:a16="http://schemas.microsoft.com/office/drawing/2014/main" id="{33C31EF2-F660-714C-9E0C-4AB0E9E7BC48}"/>
              </a:ext>
            </a:extLst>
          </p:cNvPr>
          <p:cNvCxnSpPr>
            <a:cxnSpLocks/>
            <a:stCxn id="525" idx="2"/>
            <a:endCxn id="524" idx="0"/>
          </p:cNvCxnSpPr>
          <p:nvPr/>
        </p:nvCxnSpPr>
        <p:spPr>
          <a:xfrm rot="5400000">
            <a:off x="4111438" y="3689987"/>
            <a:ext cx="234425" cy="1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Elbow Connector 463">
            <a:extLst>
              <a:ext uri="{FF2B5EF4-FFF2-40B4-BE49-F238E27FC236}">
                <a16:creationId xmlns:a16="http://schemas.microsoft.com/office/drawing/2014/main" id="{36998127-BE59-D848-8717-6CD7E340FC99}"/>
              </a:ext>
            </a:extLst>
          </p:cNvPr>
          <p:cNvCxnSpPr>
            <a:cxnSpLocks/>
            <a:stCxn id="524" idx="3"/>
            <a:endCxn id="531" idx="1"/>
          </p:cNvCxnSpPr>
          <p:nvPr/>
        </p:nvCxnSpPr>
        <p:spPr>
          <a:xfrm flipV="1">
            <a:off x="4831125" y="3167313"/>
            <a:ext cx="353163" cy="873887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Elbow Connector 465">
            <a:extLst>
              <a:ext uri="{FF2B5EF4-FFF2-40B4-BE49-F238E27FC236}">
                <a16:creationId xmlns:a16="http://schemas.microsoft.com/office/drawing/2014/main" id="{D289F9D5-2CDB-C346-9363-8E1FE0448960}"/>
              </a:ext>
            </a:extLst>
          </p:cNvPr>
          <p:cNvCxnSpPr>
            <a:cxnSpLocks/>
            <a:stCxn id="524" idx="3"/>
            <a:endCxn id="514" idx="1"/>
          </p:cNvCxnSpPr>
          <p:nvPr/>
        </p:nvCxnSpPr>
        <p:spPr>
          <a:xfrm flipV="1">
            <a:off x="4831125" y="3797825"/>
            <a:ext cx="356676" cy="243375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>
            <a:extLst>
              <a:ext uri="{FF2B5EF4-FFF2-40B4-BE49-F238E27FC236}">
                <a16:creationId xmlns:a16="http://schemas.microsoft.com/office/drawing/2014/main" id="{20625469-D02E-CD42-B7A1-F27EF79DD1AE}"/>
              </a:ext>
            </a:extLst>
          </p:cNvPr>
          <p:cNvCxnSpPr>
            <a:cxnSpLocks/>
            <a:stCxn id="524" idx="3"/>
            <a:endCxn id="553" idx="1"/>
          </p:cNvCxnSpPr>
          <p:nvPr/>
        </p:nvCxnSpPr>
        <p:spPr>
          <a:xfrm>
            <a:off x="4831125" y="4041200"/>
            <a:ext cx="356675" cy="468425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Elbow Connector 485">
            <a:extLst>
              <a:ext uri="{FF2B5EF4-FFF2-40B4-BE49-F238E27FC236}">
                <a16:creationId xmlns:a16="http://schemas.microsoft.com/office/drawing/2014/main" id="{3AAEEF61-A518-D440-A1B2-81636A84E873}"/>
              </a:ext>
            </a:extLst>
          </p:cNvPr>
          <p:cNvCxnSpPr>
            <a:stCxn id="523" idx="3"/>
            <a:endCxn id="521" idx="1"/>
          </p:cNvCxnSpPr>
          <p:nvPr/>
        </p:nvCxnSpPr>
        <p:spPr>
          <a:xfrm flipV="1">
            <a:off x="6087225" y="1603225"/>
            <a:ext cx="331886" cy="150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Elbow Connector 487">
            <a:extLst>
              <a:ext uri="{FF2B5EF4-FFF2-40B4-BE49-F238E27FC236}">
                <a16:creationId xmlns:a16="http://schemas.microsoft.com/office/drawing/2014/main" id="{43C7E0F4-CA3A-1F49-979A-6D0EC352C99D}"/>
              </a:ext>
            </a:extLst>
          </p:cNvPr>
          <p:cNvCxnSpPr>
            <a:cxnSpLocks/>
            <a:stCxn id="531" idx="3"/>
            <a:endCxn id="527" idx="1"/>
          </p:cNvCxnSpPr>
          <p:nvPr/>
        </p:nvCxnSpPr>
        <p:spPr>
          <a:xfrm>
            <a:off x="6440388" y="3167313"/>
            <a:ext cx="1528037" cy="242252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Elbow Connector 489">
            <a:extLst>
              <a:ext uri="{FF2B5EF4-FFF2-40B4-BE49-F238E27FC236}">
                <a16:creationId xmlns:a16="http://schemas.microsoft.com/office/drawing/2014/main" id="{4BFD0DCE-4FDA-1849-B30A-AACD4506F4CC}"/>
              </a:ext>
            </a:extLst>
          </p:cNvPr>
          <p:cNvCxnSpPr>
            <a:cxnSpLocks/>
            <a:stCxn id="514" idx="3"/>
            <a:endCxn id="527" idx="1"/>
          </p:cNvCxnSpPr>
          <p:nvPr/>
        </p:nvCxnSpPr>
        <p:spPr>
          <a:xfrm flipV="1">
            <a:off x="7197201" y="3409565"/>
            <a:ext cx="771224" cy="388260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Elbow Connector 491">
            <a:extLst>
              <a:ext uri="{FF2B5EF4-FFF2-40B4-BE49-F238E27FC236}">
                <a16:creationId xmlns:a16="http://schemas.microsoft.com/office/drawing/2014/main" id="{12C8F255-23C6-E748-A93D-6929A9136D5C}"/>
              </a:ext>
            </a:extLst>
          </p:cNvPr>
          <p:cNvCxnSpPr>
            <a:cxnSpLocks/>
            <a:stCxn id="553" idx="3"/>
            <a:endCxn id="527" idx="1"/>
          </p:cNvCxnSpPr>
          <p:nvPr/>
        </p:nvCxnSpPr>
        <p:spPr>
          <a:xfrm flipV="1">
            <a:off x="7083200" y="3409565"/>
            <a:ext cx="885225" cy="1100060"/>
          </a:xfrm>
          <a:prstGeom prst="bentConnector3">
            <a:avLst>
              <a:gd name="adj1" fmla="val 56786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Elbow Connector 493">
            <a:extLst>
              <a:ext uri="{FF2B5EF4-FFF2-40B4-BE49-F238E27FC236}">
                <a16:creationId xmlns:a16="http://schemas.microsoft.com/office/drawing/2014/main" id="{3C7E6D49-BC88-DE4F-AC32-927C3CBBBFBC}"/>
              </a:ext>
            </a:extLst>
          </p:cNvPr>
          <p:cNvCxnSpPr>
            <a:cxnSpLocks/>
            <a:stCxn id="553" idx="3"/>
            <a:endCxn id="526" idx="1"/>
          </p:cNvCxnSpPr>
          <p:nvPr/>
        </p:nvCxnSpPr>
        <p:spPr>
          <a:xfrm flipV="1">
            <a:off x="7083200" y="4509200"/>
            <a:ext cx="885225" cy="425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Elbow Connector 500">
            <a:extLst>
              <a:ext uri="{FF2B5EF4-FFF2-40B4-BE49-F238E27FC236}">
                <a16:creationId xmlns:a16="http://schemas.microsoft.com/office/drawing/2014/main" id="{9F604894-5F20-0949-BBFC-A51337F78419}"/>
              </a:ext>
            </a:extLst>
          </p:cNvPr>
          <p:cNvCxnSpPr>
            <a:cxnSpLocks/>
            <a:stCxn id="529" idx="3"/>
            <a:endCxn id="530" idx="2"/>
          </p:cNvCxnSpPr>
          <p:nvPr/>
        </p:nvCxnSpPr>
        <p:spPr>
          <a:xfrm flipV="1">
            <a:off x="7430111" y="1813140"/>
            <a:ext cx="1031375" cy="630673"/>
          </a:xfrm>
          <a:prstGeom prst="bent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Elbow Connector 502">
            <a:extLst>
              <a:ext uri="{FF2B5EF4-FFF2-40B4-BE49-F238E27FC236}">
                <a16:creationId xmlns:a16="http://schemas.microsoft.com/office/drawing/2014/main" id="{8F4FBF85-265E-7E45-8DE6-B23ABBC2120B}"/>
              </a:ext>
            </a:extLst>
          </p:cNvPr>
          <p:cNvCxnSpPr>
            <a:cxnSpLocks/>
            <a:stCxn id="529" idx="3"/>
            <a:endCxn id="528" idx="1"/>
          </p:cNvCxnSpPr>
          <p:nvPr/>
        </p:nvCxnSpPr>
        <p:spPr>
          <a:xfrm>
            <a:off x="7430111" y="2443813"/>
            <a:ext cx="538314" cy="278882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Elbow Connector 568">
            <a:extLst>
              <a:ext uri="{FF2B5EF4-FFF2-40B4-BE49-F238E27FC236}">
                <a16:creationId xmlns:a16="http://schemas.microsoft.com/office/drawing/2014/main" id="{84FCD4E9-BE16-0542-A083-A2F61897BF94}"/>
              </a:ext>
            </a:extLst>
          </p:cNvPr>
          <p:cNvCxnSpPr>
            <a:cxnSpLocks/>
            <a:stCxn id="521" idx="3"/>
            <a:endCxn id="530" idx="1"/>
          </p:cNvCxnSpPr>
          <p:nvPr/>
        </p:nvCxnSpPr>
        <p:spPr>
          <a:xfrm flipV="1">
            <a:off x="7506311" y="1579140"/>
            <a:ext cx="411575" cy="24085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Elbow Connector 570">
            <a:extLst>
              <a:ext uri="{FF2B5EF4-FFF2-40B4-BE49-F238E27FC236}">
                <a16:creationId xmlns:a16="http://schemas.microsoft.com/office/drawing/2014/main" id="{8B3E61E0-5130-6640-B0FB-D3421799F66E}"/>
              </a:ext>
            </a:extLst>
          </p:cNvPr>
          <p:cNvCxnSpPr>
            <a:cxnSpLocks/>
            <a:stCxn id="516" idx="3"/>
            <a:endCxn id="529" idx="1"/>
          </p:cNvCxnSpPr>
          <p:nvPr/>
        </p:nvCxnSpPr>
        <p:spPr>
          <a:xfrm flipV="1">
            <a:off x="5532513" y="2443813"/>
            <a:ext cx="221253" cy="400"/>
          </a:xfrm>
          <a:prstGeom prst="bentConnector3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>
            <a:spLocks noGrp="1"/>
          </p:cNvSpPr>
          <p:nvPr>
            <p:ph type="title"/>
          </p:nvPr>
        </p:nvSpPr>
        <p:spPr>
          <a:xfrm>
            <a:off x="2283750" y="1674138"/>
            <a:ext cx="62412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Number of Patient Admits Per Day</a:t>
            </a:r>
            <a:endParaRPr sz="2000"/>
          </a:p>
        </p:txBody>
      </p:sp>
      <p:pic>
        <p:nvPicPr>
          <p:cNvPr id="564" name="Google Shape;56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88" y="2276475"/>
            <a:ext cx="1776200" cy="16933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5" name="Google Shape;565;p35"/>
          <p:cNvSpPr txBox="1"/>
          <p:nvPr/>
        </p:nvSpPr>
        <p:spPr>
          <a:xfrm>
            <a:off x="2188500" y="2200275"/>
            <a:ext cx="66414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aheim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Based on patient load alone (disregarding Triage Category)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 busiest days are Fridays and Saturdays.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 least busiest days would be Sundays and Wednesdays.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naheim"/>
              <a:buChar char="●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Assumption and Considerations: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Patients coming from ambulance and walk-in will have no distinction (as data is not given).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Roboto Condensed Light"/>
              <a:buChar char="○"/>
            </a:pPr>
            <a:r>
              <a:rPr lang="en"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Pattern is the same every single week.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6" name="Google Shape;566;p35"/>
          <p:cNvSpPr txBox="1">
            <a:spLocks noGrp="1"/>
          </p:cNvSpPr>
          <p:nvPr>
            <p:ph type="title"/>
          </p:nvPr>
        </p:nvSpPr>
        <p:spPr>
          <a:xfrm>
            <a:off x="1740825" y="767300"/>
            <a:ext cx="6697800" cy="8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Exploratory Data Analysis</a:t>
            </a:r>
            <a:endParaRPr/>
          </a:p>
        </p:txBody>
      </p:sp>
      <p:grpSp>
        <p:nvGrpSpPr>
          <p:cNvPr id="567" name="Google Shape;567;p35"/>
          <p:cNvGrpSpPr/>
          <p:nvPr/>
        </p:nvGrpSpPr>
        <p:grpSpPr>
          <a:xfrm>
            <a:off x="267062" y="767289"/>
            <a:ext cx="1101053" cy="1031496"/>
            <a:chOff x="521725" y="1038225"/>
            <a:chExt cx="3436494" cy="3219401"/>
          </a:xfrm>
        </p:grpSpPr>
        <p:sp>
          <p:nvSpPr>
            <p:cNvPr id="568" name="Google Shape;568;p35"/>
            <p:cNvSpPr/>
            <p:nvPr/>
          </p:nvSpPr>
          <p:spPr>
            <a:xfrm>
              <a:off x="563515" y="1095454"/>
              <a:ext cx="3278187" cy="3162172"/>
            </a:xfrm>
            <a:custGeom>
              <a:avLst/>
              <a:gdLst/>
              <a:ahLst/>
              <a:cxnLst/>
              <a:rect l="l" t="t" r="r" b="b"/>
              <a:pathLst>
                <a:path w="67307" h="64925" extrusionOk="0">
                  <a:moveTo>
                    <a:pt x="34846" y="1"/>
                  </a:moveTo>
                  <a:cubicBezTo>
                    <a:pt x="25205" y="1"/>
                    <a:pt x="15833" y="4313"/>
                    <a:pt x="9547" y="12127"/>
                  </a:cubicBezTo>
                  <a:cubicBezTo>
                    <a:pt x="913" y="22861"/>
                    <a:pt x="0" y="37867"/>
                    <a:pt x="7266" y="49568"/>
                  </a:cubicBezTo>
                  <a:cubicBezTo>
                    <a:pt x="13264" y="59254"/>
                    <a:pt x="23790" y="64924"/>
                    <a:pt x="34858" y="64924"/>
                  </a:cubicBezTo>
                  <a:cubicBezTo>
                    <a:pt x="37162" y="64924"/>
                    <a:pt x="39489" y="64679"/>
                    <a:pt x="41804" y="64172"/>
                  </a:cubicBezTo>
                  <a:lnTo>
                    <a:pt x="42060" y="64099"/>
                  </a:lnTo>
                  <a:cubicBezTo>
                    <a:pt x="56828" y="60740"/>
                    <a:pt x="67306" y="47615"/>
                    <a:pt x="67306" y="32463"/>
                  </a:cubicBezTo>
                  <a:cubicBezTo>
                    <a:pt x="67306" y="18699"/>
                    <a:pt x="58617" y="6413"/>
                    <a:pt x="45619" y="1849"/>
                  </a:cubicBezTo>
                  <a:cubicBezTo>
                    <a:pt x="42089" y="603"/>
                    <a:pt x="38449" y="1"/>
                    <a:pt x="34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521725" y="1038225"/>
              <a:ext cx="872258" cy="1788642"/>
            </a:xfrm>
            <a:custGeom>
              <a:avLst/>
              <a:gdLst/>
              <a:ahLst/>
              <a:cxnLst/>
              <a:rect l="l" t="t" r="r" b="b"/>
              <a:pathLst>
                <a:path w="17909" h="36724" extrusionOk="0">
                  <a:moveTo>
                    <a:pt x="11026" y="1"/>
                  </a:moveTo>
                  <a:cubicBezTo>
                    <a:pt x="8744" y="1"/>
                    <a:pt x="6214" y="1084"/>
                    <a:pt x="4272" y="3116"/>
                  </a:cubicBezTo>
                  <a:cubicBezTo>
                    <a:pt x="2592" y="4850"/>
                    <a:pt x="0" y="8793"/>
                    <a:pt x="1351" y="15602"/>
                  </a:cubicBezTo>
                  <a:cubicBezTo>
                    <a:pt x="1880" y="18340"/>
                    <a:pt x="2994" y="21188"/>
                    <a:pt x="4655" y="24182"/>
                  </a:cubicBezTo>
                  <a:cubicBezTo>
                    <a:pt x="6608" y="27669"/>
                    <a:pt x="9310" y="31320"/>
                    <a:pt x="12779" y="35117"/>
                  </a:cubicBezTo>
                  <a:cubicBezTo>
                    <a:pt x="13144" y="35518"/>
                    <a:pt x="13527" y="35938"/>
                    <a:pt x="13929" y="36358"/>
                  </a:cubicBezTo>
                  <a:lnTo>
                    <a:pt x="14275" y="36723"/>
                  </a:lnTo>
                  <a:lnTo>
                    <a:pt x="14622" y="36395"/>
                  </a:lnTo>
                  <a:lnTo>
                    <a:pt x="14969" y="36048"/>
                  </a:lnTo>
                  <a:cubicBezTo>
                    <a:pt x="14841" y="35920"/>
                    <a:pt x="14714" y="35792"/>
                    <a:pt x="14604" y="35665"/>
                  </a:cubicBezTo>
                  <a:cubicBezTo>
                    <a:pt x="14202" y="35263"/>
                    <a:pt x="13819" y="34861"/>
                    <a:pt x="13454" y="34441"/>
                  </a:cubicBezTo>
                  <a:cubicBezTo>
                    <a:pt x="9639" y="30261"/>
                    <a:pt x="6919" y="26391"/>
                    <a:pt x="5075" y="22904"/>
                  </a:cubicBezTo>
                  <a:cubicBezTo>
                    <a:pt x="365" y="13977"/>
                    <a:pt x="1442" y="7424"/>
                    <a:pt x="4965" y="3773"/>
                  </a:cubicBezTo>
                  <a:cubicBezTo>
                    <a:pt x="6704" y="1955"/>
                    <a:pt x="9022" y="960"/>
                    <a:pt x="11064" y="960"/>
                  </a:cubicBezTo>
                  <a:cubicBezTo>
                    <a:pt x="12281" y="960"/>
                    <a:pt x="13400" y="1314"/>
                    <a:pt x="14239" y="2057"/>
                  </a:cubicBezTo>
                  <a:cubicBezTo>
                    <a:pt x="15736" y="3353"/>
                    <a:pt x="16740" y="5124"/>
                    <a:pt x="17050" y="7077"/>
                  </a:cubicBezTo>
                  <a:cubicBezTo>
                    <a:pt x="17342" y="6895"/>
                    <a:pt x="17616" y="6694"/>
                    <a:pt x="17908" y="6511"/>
                  </a:cubicBezTo>
                  <a:cubicBezTo>
                    <a:pt x="17488" y="4503"/>
                    <a:pt x="16411" y="2678"/>
                    <a:pt x="14860" y="1345"/>
                  </a:cubicBezTo>
                  <a:cubicBezTo>
                    <a:pt x="13825" y="437"/>
                    <a:pt x="12475" y="1"/>
                    <a:pt x="11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124511" y="2702356"/>
              <a:ext cx="142316" cy="141439"/>
            </a:xfrm>
            <a:custGeom>
              <a:avLst/>
              <a:gdLst/>
              <a:ahLst/>
              <a:cxnLst/>
              <a:rect l="l" t="t" r="r" b="b"/>
              <a:pathLst>
                <a:path w="2922" h="2904" extrusionOk="0">
                  <a:moveTo>
                    <a:pt x="1388" y="1"/>
                  </a:moveTo>
                  <a:lnTo>
                    <a:pt x="1078" y="293"/>
                  </a:lnTo>
                  <a:lnTo>
                    <a:pt x="384" y="950"/>
                  </a:lnTo>
                  <a:lnTo>
                    <a:pt x="1" y="1315"/>
                  </a:lnTo>
                  <a:cubicBezTo>
                    <a:pt x="421" y="1753"/>
                    <a:pt x="841" y="2191"/>
                    <a:pt x="1279" y="2629"/>
                  </a:cubicBezTo>
                  <a:lnTo>
                    <a:pt x="1571" y="2903"/>
                  </a:lnTo>
                  <a:lnTo>
                    <a:pt x="2246" y="2228"/>
                  </a:lnTo>
                  <a:lnTo>
                    <a:pt x="2575" y="1881"/>
                  </a:lnTo>
                  <a:lnTo>
                    <a:pt x="2922" y="1552"/>
                  </a:lnTo>
                  <a:cubicBezTo>
                    <a:pt x="2812" y="1443"/>
                    <a:pt x="2721" y="1351"/>
                    <a:pt x="2611" y="1242"/>
                  </a:cubicBezTo>
                  <a:cubicBezTo>
                    <a:pt x="2192" y="822"/>
                    <a:pt x="1790" y="402"/>
                    <a:pt x="1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127628" y="2741223"/>
              <a:ext cx="392611" cy="327833"/>
            </a:xfrm>
            <a:custGeom>
              <a:avLst/>
              <a:gdLst/>
              <a:ahLst/>
              <a:cxnLst/>
              <a:rect l="l" t="t" r="r" b="b"/>
              <a:pathLst>
                <a:path w="8061" h="6731" extrusionOk="0">
                  <a:moveTo>
                    <a:pt x="4231" y="1"/>
                  </a:moveTo>
                  <a:cubicBezTo>
                    <a:pt x="3739" y="1"/>
                    <a:pt x="3239" y="108"/>
                    <a:pt x="2767" y="334"/>
                  </a:cubicBezTo>
                  <a:cubicBezTo>
                    <a:pt x="2693" y="371"/>
                    <a:pt x="2620" y="426"/>
                    <a:pt x="2547" y="462"/>
                  </a:cubicBezTo>
                  <a:cubicBezTo>
                    <a:pt x="2401" y="535"/>
                    <a:pt x="2274" y="626"/>
                    <a:pt x="2146" y="718"/>
                  </a:cubicBezTo>
                  <a:cubicBezTo>
                    <a:pt x="1890" y="919"/>
                    <a:pt x="1671" y="1138"/>
                    <a:pt x="1489" y="1411"/>
                  </a:cubicBezTo>
                  <a:cubicBezTo>
                    <a:pt x="1379" y="1539"/>
                    <a:pt x="1288" y="1685"/>
                    <a:pt x="1215" y="1831"/>
                  </a:cubicBezTo>
                  <a:cubicBezTo>
                    <a:pt x="1" y="4199"/>
                    <a:pt x="1852" y="6730"/>
                    <a:pt x="4179" y="6730"/>
                  </a:cubicBezTo>
                  <a:cubicBezTo>
                    <a:pt x="4651" y="6730"/>
                    <a:pt x="5143" y="6626"/>
                    <a:pt x="5633" y="6395"/>
                  </a:cubicBezTo>
                  <a:lnTo>
                    <a:pt x="5633" y="6413"/>
                  </a:lnTo>
                  <a:cubicBezTo>
                    <a:pt x="7330" y="5628"/>
                    <a:pt x="8060" y="3602"/>
                    <a:pt x="7276" y="1923"/>
                  </a:cubicBezTo>
                  <a:cubicBezTo>
                    <a:pt x="6698" y="702"/>
                    <a:pt x="5489" y="1"/>
                    <a:pt x="4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1227719" y="2819786"/>
              <a:ext cx="208944" cy="170127"/>
            </a:xfrm>
            <a:custGeom>
              <a:avLst/>
              <a:gdLst/>
              <a:ahLst/>
              <a:cxnLst/>
              <a:rect l="l" t="t" r="r" b="b"/>
              <a:pathLst>
                <a:path w="4290" h="3493" extrusionOk="0">
                  <a:moveTo>
                    <a:pt x="2130" y="1"/>
                  </a:moveTo>
                  <a:cubicBezTo>
                    <a:pt x="921" y="1"/>
                    <a:pt x="0" y="1291"/>
                    <a:pt x="565" y="2500"/>
                  </a:cubicBezTo>
                  <a:cubicBezTo>
                    <a:pt x="856" y="3120"/>
                    <a:pt x="1480" y="3493"/>
                    <a:pt x="2135" y="3493"/>
                  </a:cubicBezTo>
                  <a:cubicBezTo>
                    <a:pt x="2386" y="3493"/>
                    <a:pt x="2641" y="3438"/>
                    <a:pt x="2884" y="3322"/>
                  </a:cubicBezTo>
                  <a:cubicBezTo>
                    <a:pt x="4290" y="2664"/>
                    <a:pt x="4198" y="638"/>
                    <a:pt x="2738" y="109"/>
                  </a:cubicBezTo>
                  <a:cubicBezTo>
                    <a:pt x="2531" y="35"/>
                    <a:pt x="2327" y="1"/>
                    <a:pt x="2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292547" y="2872827"/>
              <a:ext cx="79194" cy="64047"/>
            </a:xfrm>
            <a:custGeom>
              <a:avLst/>
              <a:gdLst/>
              <a:ahLst/>
              <a:cxnLst/>
              <a:rect l="l" t="t" r="r" b="b"/>
              <a:pathLst>
                <a:path w="1626" h="1315" extrusionOk="0">
                  <a:moveTo>
                    <a:pt x="795" y="1"/>
                  </a:moveTo>
                  <a:cubicBezTo>
                    <a:pt x="347" y="1"/>
                    <a:pt x="1" y="482"/>
                    <a:pt x="220" y="937"/>
                  </a:cubicBezTo>
                  <a:cubicBezTo>
                    <a:pt x="338" y="1173"/>
                    <a:pt x="570" y="1315"/>
                    <a:pt x="813" y="1315"/>
                  </a:cubicBezTo>
                  <a:cubicBezTo>
                    <a:pt x="908" y="1315"/>
                    <a:pt x="1004" y="1293"/>
                    <a:pt x="1096" y="1247"/>
                  </a:cubicBezTo>
                  <a:cubicBezTo>
                    <a:pt x="1626" y="991"/>
                    <a:pt x="1589" y="243"/>
                    <a:pt x="1023" y="42"/>
                  </a:cubicBezTo>
                  <a:cubicBezTo>
                    <a:pt x="946" y="14"/>
                    <a:pt x="869" y="1"/>
                    <a:pt x="795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3473602" y="2855293"/>
              <a:ext cx="441072" cy="834901"/>
            </a:xfrm>
            <a:custGeom>
              <a:avLst/>
              <a:gdLst/>
              <a:ahLst/>
              <a:cxnLst/>
              <a:rect l="l" t="t" r="r" b="b"/>
              <a:pathLst>
                <a:path w="9056" h="17142" extrusionOk="0">
                  <a:moveTo>
                    <a:pt x="7741" y="0"/>
                  </a:moveTo>
                  <a:lnTo>
                    <a:pt x="7339" y="92"/>
                  </a:lnTo>
                  <a:lnTo>
                    <a:pt x="6792" y="220"/>
                  </a:lnTo>
                  <a:cubicBezTo>
                    <a:pt x="6828" y="384"/>
                    <a:pt x="6865" y="548"/>
                    <a:pt x="6901" y="712"/>
                  </a:cubicBezTo>
                  <a:cubicBezTo>
                    <a:pt x="6974" y="1059"/>
                    <a:pt x="7047" y="1424"/>
                    <a:pt x="7102" y="1771"/>
                  </a:cubicBezTo>
                  <a:cubicBezTo>
                    <a:pt x="7978" y="6901"/>
                    <a:pt x="7376" y="10753"/>
                    <a:pt x="5277" y="13217"/>
                  </a:cubicBezTo>
                  <a:cubicBezTo>
                    <a:pt x="4236" y="14458"/>
                    <a:pt x="2794" y="15371"/>
                    <a:pt x="987" y="15919"/>
                  </a:cubicBezTo>
                  <a:cubicBezTo>
                    <a:pt x="658" y="16339"/>
                    <a:pt x="329" y="16740"/>
                    <a:pt x="1" y="17142"/>
                  </a:cubicBezTo>
                  <a:cubicBezTo>
                    <a:pt x="2593" y="16613"/>
                    <a:pt x="4601" y="15499"/>
                    <a:pt x="6007" y="13838"/>
                  </a:cubicBezTo>
                  <a:cubicBezTo>
                    <a:pt x="8453" y="10954"/>
                    <a:pt x="9055" y="6463"/>
                    <a:pt x="7832" y="457"/>
                  </a:cubicBezTo>
                  <a:cubicBezTo>
                    <a:pt x="7796" y="311"/>
                    <a:pt x="7759" y="165"/>
                    <a:pt x="7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3442820" y="2276473"/>
              <a:ext cx="504730" cy="380630"/>
            </a:xfrm>
            <a:custGeom>
              <a:avLst/>
              <a:gdLst/>
              <a:ahLst/>
              <a:cxnLst/>
              <a:rect l="l" t="t" r="r" b="b"/>
              <a:pathLst>
                <a:path w="10363" h="7815" extrusionOk="0">
                  <a:moveTo>
                    <a:pt x="10052" y="0"/>
                  </a:moveTo>
                  <a:cubicBezTo>
                    <a:pt x="9888" y="0"/>
                    <a:pt x="9760" y="128"/>
                    <a:pt x="9760" y="292"/>
                  </a:cubicBezTo>
                  <a:lnTo>
                    <a:pt x="9779" y="4035"/>
                  </a:lnTo>
                  <a:lnTo>
                    <a:pt x="9779" y="4163"/>
                  </a:lnTo>
                  <a:cubicBezTo>
                    <a:pt x="9724" y="5167"/>
                    <a:pt x="9085" y="6043"/>
                    <a:pt x="8136" y="6390"/>
                  </a:cubicBezTo>
                  <a:cubicBezTo>
                    <a:pt x="8081" y="6408"/>
                    <a:pt x="8008" y="6426"/>
                    <a:pt x="7953" y="6444"/>
                  </a:cubicBezTo>
                  <a:lnTo>
                    <a:pt x="5270" y="7156"/>
                  </a:lnTo>
                  <a:cubicBezTo>
                    <a:pt x="5055" y="7216"/>
                    <a:pt x="4838" y="7244"/>
                    <a:pt x="4622" y="7244"/>
                  </a:cubicBezTo>
                  <a:cubicBezTo>
                    <a:pt x="3775" y="7244"/>
                    <a:pt x="2964" y="6803"/>
                    <a:pt x="2513" y="6061"/>
                  </a:cubicBezTo>
                  <a:cubicBezTo>
                    <a:pt x="2495" y="6043"/>
                    <a:pt x="2477" y="6025"/>
                    <a:pt x="2477" y="6006"/>
                  </a:cubicBezTo>
                  <a:lnTo>
                    <a:pt x="596" y="2775"/>
                  </a:lnTo>
                  <a:cubicBezTo>
                    <a:pt x="535" y="2670"/>
                    <a:pt x="441" y="2626"/>
                    <a:pt x="350" y="2626"/>
                  </a:cubicBezTo>
                  <a:cubicBezTo>
                    <a:pt x="172" y="2626"/>
                    <a:pt x="1" y="2795"/>
                    <a:pt x="85" y="3012"/>
                  </a:cubicBezTo>
                  <a:cubicBezTo>
                    <a:pt x="85" y="3031"/>
                    <a:pt x="85" y="3049"/>
                    <a:pt x="103" y="3049"/>
                  </a:cubicBezTo>
                  <a:lnTo>
                    <a:pt x="1965" y="6280"/>
                  </a:lnTo>
                  <a:cubicBezTo>
                    <a:pt x="1984" y="6317"/>
                    <a:pt x="2002" y="6353"/>
                    <a:pt x="2039" y="6371"/>
                  </a:cubicBezTo>
                  <a:cubicBezTo>
                    <a:pt x="2294" y="6791"/>
                    <a:pt x="2641" y="7138"/>
                    <a:pt x="3061" y="7375"/>
                  </a:cubicBezTo>
                  <a:cubicBezTo>
                    <a:pt x="3152" y="7448"/>
                    <a:pt x="3262" y="7485"/>
                    <a:pt x="3371" y="7540"/>
                  </a:cubicBezTo>
                  <a:cubicBezTo>
                    <a:pt x="3462" y="7576"/>
                    <a:pt x="3554" y="7613"/>
                    <a:pt x="3645" y="7649"/>
                  </a:cubicBezTo>
                  <a:cubicBezTo>
                    <a:pt x="3966" y="7760"/>
                    <a:pt x="4293" y="7815"/>
                    <a:pt x="4619" y="7815"/>
                  </a:cubicBezTo>
                  <a:cubicBezTo>
                    <a:pt x="4886" y="7815"/>
                    <a:pt x="5153" y="7778"/>
                    <a:pt x="5416" y="7704"/>
                  </a:cubicBezTo>
                  <a:lnTo>
                    <a:pt x="8099" y="6974"/>
                  </a:lnTo>
                  <a:lnTo>
                    <a:pt x="8172" y="6956"/>
                  </a:lnTo>
                  <a:cubicBezTo>
                    <a:pt x="8720" y="6791"/>
                    <a:pt x="9213" y="6481"/>
                    <a:pt x="9596" y="6043"/>
                  </a:cubicBezTo>
                  <a:cubicBezTo>
                    <a:pt x="9669" y="5970"/>
                    <a:pt x="9724" y="5897"/>
                    <a:pt x="9797" y="5824"/>
                  </a:cubicBezTo>
                  <a:cubicBezTo>
                    <a:pt x="9852" y="5733"/>
                    <a:pt x="9925" y="5623"/>
                    <a:pt x="9979" y="5532"/>
                  </a:cubicBezTo>
                  <a:cubicBezTo>
                    <a:pt x="10199" y="5112"/>
                    <a:pt x="10326" y="4655"/>
                    <a:pt x="10363" y="4181"/>
                  </a:cubicBezTo>
                  <a:lnTo>
                    <a:pt x="10363" y="4035"/>
                  </a:lnTo>
                  <a:lnTo>
                    <a:pt x="10326" y="292"/>
                  </a:lnTo>
                  <a:cubicBezTo>
                    <a:pt x="10326" y="274"/>
                    <a:pt x="10326" y="274"/>
                    <a:pt x="10326" y="256"/>
                  </a:cubicBezTo>
                  <a:cubicBezTo>
                    <a:pt x="10308" y="110"/>
                    <a:pt x="10199" y="0"/>
                    <a:pt x="10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3663897" y="1880738"/>
              <a:ext cx="284583" cy="837677"/>
            </a:xfrm>
            <a:custGeom>
              <a:avLst/>
              <a:gdLst/>
              <a:ahLst/>
              <a:cxnLst/>
              <a:rect l="l" t="t" r="r" b="b"/>
              <a:pathLst>
                <a:path w="5843" h="17199" extrusionOk="0">
                  <a:moveTo>
                    <a:pt x="2245" y="1"/>
                  </a:moveTo>
                  <a:cubicBezTo>
                    <a:pt x="1934" y="1"/>
                    <a:pt x="1616" y="42"/>
                    <a:pt x="1297" y="130"/>
                  </a:cubicBezTo>
                  <a:lnTo>
                    <a:pt x="256" y="404"/>
                  </a:lnTo>
                  <a:cubicBezTo>
                    <a:pt x="92" y="440"/>
                    <a:pt x="0" y="604"/>
                    <a:pt x="55" y="769"/>
                  </a:cubicBezTo>
                  <a:cubicBezTo>
                    <a:pt x="86" y="893"/>
                    <a:pt x="210" y="977"/>
                    <a:pt x="336" y="977"/>
                  </a:cubicBezTo>
                  <a:cubicBezTo>
                    <a:pt x="358" y="977"/>
                    <a:pt x="380" y="975"/>
                    <a:pt x="402" y="969"/>
                  </a:cubicBezTo>
                  <a:lnTo>
                    <a:pt x="1443" y="677"/>
                  </a:lnTo>
                  <a:cubicBezTo>
                    <a:pt x="1707" y="606"/>
                    <a:pt x="1970" y="573"/>
                    <a:pt x="2228" y="573"/>
                  </a:cubicBezTo>
                  <a:cubicBezTo>
                    <a:pt x="3823" y="573"/>
                    <a:pt x="5203" y="1862"/>
                    <a:pt x="5203" y="3543"/>
                  </a:cubicBezTo>
                  <a:lnTo>
                    <a:pt x="5276" y="16888"/>
                  </a:lnTo>
                  <a:cubicBezTo>
                    <a:pt x="5276" y="17052"/>
                    <a:pt x="5404" y="17180"/>
                    <a:pt x="5568" y="17180"/>
                  </a:cubicBezTo>
                  <a:lnTo>
                    <a:pt x="5568" y="17198"/>
                  </a:lnTo>
                  <a:cubicBezTo>
                    <a:pt x="5714" y="17180"/>
                    <a:pt x="5842" y="17052"/>
                    <a:pt x="5842" y="16906"/>
                  </a:cubicBezTo>
                  <a:lnTo>
                    <a:pt x="5787" y="3543"/>
                  </a:lnTo>
                  <a:cubicBezTo>
                    <a:pt x="5772" y="1536"/>
                    <a:pt x="4140" y="1"/>
                    <a:pt x="2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3271764" y="1951946"/>
              <a:ext cx="410827" cy="838457"/>
            </a:xfrm>
            <a:custGeom>
              <a:avLst/>
              <a:gdLst/>
              <a:ahLst/>
              <a:cxnLst/>
              <a:rect l="l" t="t" r="r" b="b"/>
              <a:pathLst>
                <a:path w="8435" h="17215" extrusionOk="0">
                  <a:moveTo>
                    <a:pt x="4470" y="0"/>
                  </a:moveTo>
                  <a:cubicBezTo>
                    <a:pt x="4437" y="0"/>
                    <a:pt x="4401" y="6"/>
                    <a:pt x="4364" y="19"/>
                  </a:cubicBezTo>
                  <a:lnTo>
                    <a:pt x="3323" y="292"/>
                  </a:lnTo>
                  <a:cubicBezTo>
                    <a:pt x="1060" y="913"/>
                    <a:pt x="1" y="3487"/>
                    <a:pt x="1169" y="5513"/>
                  </a:cubicBezTo>
                  <a:lnTo>
                    <a:pt x="3597" y="9694"/>
                  </a:lnTo>
                  <a:lnTo>
                    <a:pt x="5551" y="13053"/>
                  </a:lnTo>
                  <a:lnTo>
                    <a:pt x="6226" y="14258"/>
                  </a:lnTo>
                  <a:lnTo>
                    <a:pt x="7869" y="17069"/>
                  </a:lnTo>
                  <a:cubicBezTo>
                    <a:pt x="7905" y="17160"/>
                    <a:pt x="8015" y="17215"/>
                    <a:pt x="8106" y="17215"/>
                  </a:cubicBezTo>
                  <a:cubicBezTo>
                    <a:pt x="8161" y="17215"/>
                    <a:pt x="8216" y="17197"/>
                    <a:pt x="8252" y="17178"/>
                  </a:cubicBezTo>
                  <a:cubicBezTo>
                    <a:pt x="8398" y="17087"/>
                    <a:pt x="8435" y="16923"/>
                    <a:pt x="8362" y="16777"/>
                  </a:cubicBezTo>
                  <a:lnTo>
                    <a:pt x="6883" y="14239"/>
                  </a:lnTo>
                  <a:lnTo>
                    <a:pt x="6737" y="13984"/>
                  </a:lnTo>
                  <a:lnTo>
                    <a:pt x="6025" y="12761"/>
                  </a:lnTo>
                  <a:lnTo>
                    <a:pt x="1680" y="5221"/>
                  </a:lnTo>
                  <a:cubicBezTo>
                    <a:pt x="695" y="3524"/>
                    <a:pt x="1571" y="1369"/>
                    <a:pt x="3469" y="858"/>
                  </a:cubicBezTo>
                  <a:lnTo>
                    <a:pt x="4510" y="566"/>
                  </a:lnTo>
                  <a:cubicBezTo>
                    <a:pt x="4872" y="484"/>
                    <a:pt x="4774" y="0"/>
                    <a:pt x="44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3566972" y="2545864"/>
              <a:ext cx="391247" cy="351309"/>
            </a:xfrm>
            <a:custGeom>
              <a:avLst/>
              <a:gdLst/>
              <a:ahLst/>
              <a:cxnLst/>
              <a:rect l="l" t="t" r="r" b="b"/>
              <a:pathLst>
                <a:path w="8033" h="7213" extrusionOk="0">
                  <a:moveTo>
                    <a:pt x="7047" y="1"/>
                  </a:moveTo>
                  <a:lnTo>
                    <a:pt x="7047" y="530"/>
                  </a:lnTo>
                  <a:lnTo>
                    <a:pt x="7065" y="4601"/>
                  </a:lnTo>
                  <a:cubicBezTo>
                    <a:pt x="7065" y="5130"/>
                    <a:pt x="6719" y="5587"/>
                    <a:pt x="6207" y="5733"/>
                  </a:cubicBezTo>
                  <a:lnTo>
                    <a:pt x="5477" y="5934"/>
                  </a:lnTo>
                  <a:lnTo>
                    <a:pt x="4455" y="6207"/>
                  </a:lnTo>
                  <a:cubicBezTo>
                    <a:pt x="4349" y="6238"/>
                    <a:pt x="4242" y="6252"/>
                    <a:pt x="4137" y="6252"/>
                  </a:cubicBezTo>
                  <a:cubicBezTo>
                    <a:pt x="3736" y="6252"/>
                    <a:pt x="3361" y="6040"/>
                    <a:pt x="3159" y="5678"/>
                  </a:cubicBezTo>
                  <a:lnTo>
                    <a:pt x="1096" y="2137"/>
                  </a:lnTo>
                  <a:lnTo>
                    <a:pt x="840" y="1680"/>
                  </a:lnTo>
                  <a:lnTo>
                    <a:pt x="676" y="1771"/>
                  </a:lnTo>
                  <a:lnTo>
                    <a:pt x="512" y="1863"/>
                  </a:lnTo>
                  <a:lnTo>
                    <a:pt x="165" y="2064"/>
                  </a:lnTo>
                  <a:lnTo>
                    <a:pt x="1" y="2155"/>
                  </a:lnTo>
                  <a:lnTo>
                    <a:pt x="2319" y="6153"/>
                  </a:lnTo>
                  <a:cubicBezTo>
                    <a:pt x="2700" y="6812"/>
                    <a:pt x="3411" y="7213"/>
                    <a:pt x="4149" y="7213"/>
                  </a:cubicBezTo>
                  <a:cubicBezTo>
                    <a:pt x="4330" y="7213"/>
                    <a:pt x="4512" y="7189"/>
                    <a:pt x="4692" y="7138"/>
                  </a:cubicBezTo>
                  <a:lnTo>
                    <a:pt x="4984" y="7065"/>
                  </a:lnTo>
                  <a:lnTo>
                    <a:pt x="5349" y="6956"/>
                  </a:lnTo>
                  <a:lnTo>
                    <a:pt x="5897" y="6810"/>
                  </a:lnTo>
                  <a:lnTo>
                    <a:pt x="6463" y="6664"/>
                  </a:lnTo>
                  <a:cubicBezTo>
                    <a:pt x="7394" y="6408"/>
                    <a:pt x="8033" y="5568"/>
                    <a:pt x="8033" y="4601"/>
                  </a:cubicBezTo>
                  <a:lnTo>
                    <a:pt x="80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2063465" y="1316189"/>
              <a:ext cx="620648" cy="413505"/>
            </a:xfrm>
            <a:custGeom>
              <a:avLst/>
              <a:gdLst/>
              <a:ahLst/>
              <a:cxnLst/>
              <a:rect l="l" t="t" r="r" b="b"/>
              <a:pathLst>
                <a:path w="12743" h="8490" extrusionOk="0">
                  <a:moveTo>
                    <a:pt x="7467" y="1"/>
                  </a:moveTo>
                  <a:cubicBezTo>
                    <a:pt x="3724" y="1"/>
                    <a:pt x="2830" y="2940"/>
                    <a:pt x="0" y="3214"/>
                  </a:cubicBezTo>
                  <a:lnTo>
                    <a:pt x="1935" y="8490"/>
                  </a:lnTo>
                  <a:lnTo>
                    <a:pt x="11373" y="8490"/>
                  </a:lnTo>
                  <a:lnTo>
                    <a:pt x="12742" y="3177"/>
                  </a:lnTo>
                  <a:cubicBezTo>
                    <a:pt x="10406" y="2392"/>
                    <a:pt x="10132" y="1"/>
                    <a:pt x="7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2427105" y="1446915"/>
              <a:ext cx="48949" cy="132526"/>
            </a:xfrm>
            <a:custGeom>
              <a:avLst/>
              <a:gdLst/>
              <a:ahLst/>
              <a:cxnLst/>
              <a:rect l="l" t="t" r="r" b="b"/>
              <a:pathLst>
                <a:path w="1005" h="2721" extrusionOk="0">
                  <a:moveTo>
                    <a:pt x="329" y="0"/>
                  </a:moveTo>
                  <a:lnTo>
                    <a:pt x="1" y="2611"/>
                  </a:lnTo>
                  <a:lnTo>
                    <a:pt x="859" y="2720"/>
                  </a:lnTo>
                  <a:lnTo>
                    <a:pt x="1005" y="73"/>
                  </a:lnTo>
                  <a:lnTo>
                    <a:pt x="329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2389747" y="1484272"/>
              <a:ext cx="132526" cy="48949"/>
            </a:xfrm>
            <a:custGeom>
              <a:avLst/>
              <a:gdLst/>
              <a:ahLst/>
              <a:cxnLst/>
              <a:rect l="l" t="t" r="r" b="b"/>
              <a:pathLst>
                <a:path w="2721" h="1005" extrusionOk="0">
                  <a:moveTo>
                    <a:pt x="92" y="0"/>
                  </a:moveTo>
                  <a:lnTo>
                    <a:pt x="1" y="858"/>
                  </a:lnTo>
                  <a:lnTo>
                    <a:pt x="2630" y="1004"/>
                  </a:lnTo>
                  <a:lnTo>
                    <a:pt x="2721" y="329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2888594" y="3424323"/>
              <a:ext cx="330756" cy="286337"/>
            </a:xfrm>
            <a:custGeom>
              <a:avLst/>
              <a:gdLst/>
              <a:ahLst/>
              <a:cxnLst/>
              <a:rect l="l" t="t" r="r" b="b"/>
              <a:pathLst>
                <a:path w="6791" h="5879" extrusionOk="0">
                  <a:moveTo>
                    <a:pt x="6681" y="1"/>
                  </a:moveTo>
                  <a:lnTo>
                    <a:pt x="6681" y="1"/>
                  </a:lnTo>
                  <a:cubicBezTo>
                    <a:pt x="3633" y="202"/>
                    <a:pt x="0" y="2830"/>
                    <a:pt x="0" y="2830"/>
                  </a:cubicBezTo>
                  <a:lnTo>
                    <a:pt x="1077" y="5879"/>
                  </a:lnTo>
                  <a:cubicBezTo>
                    <a:pt x="6791" y="2465"/>
                    <a:pt x="6681" y="1"/>
                    <a:pt x="6681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1342373" y="3439470"/>
              <a:ext cx="409950" cy="329002"/>
            </a:xfrm>
            <a:custGeom>
              <a:avLst/>
              <a:gdLst/>
              <a:ahLst/>
              <a:cxnLst/>
              <a:rect l="l" t="t" r="r" b="b"/>
              <a:pathLst>
                <a:path w="8417" h="6755" extrusionOk="0">
                  <a:moveTo>
                    <a:pt x="512" y="0"/>
                  </a:moveTo>
                  <a:cubicBezTo>
                    <a:pt x="512" y="0"/>
                    <a:pt x="0" y="3688"/>
                    <a:pt x="8270" y="6754"/>
                  </a:cubicBezTo>
                  <a:lnTo>
                    <a:pt x="8416" y="3268"/>
                  </a:lnTo>
                  <a:cubicBezTo>
                    <a:pt x="8416" y="3268"/>
                    <a:pt x="5094" y="73"/>
                    <a:pt x="512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1368138" y="2631246"/>
              <a:ext cx="1845871" cy="1626065"/>
            </a:xfrm>
            <a:custGeom>
              <a:avLst/>
              <a:gdLst/>
              <a:ahLst/>
              <a:cxnLst/>
              <a:rect l="l" t="t" r="r" b="b"/>
              <a:pathLst>
                <a:path w="37899" h="33386" extrusionOk="0">
                  <a:moveTo>
                    <a:pt x="16303" y="0"/>
                  </a:moveTo>
                  <a:cubicBezTo>
                    <a:pt x="16303" y="0"/>
                    <a:pt x="15591" y="146"/>
                    <a:pt x="14514" y="402"/>
                  </a:cubicBezTo>
                  <a:cubicBezTo>
                    <a:pt x="14002" y="530"/>
                    <a:pt x="13418" y="694"/>
                    <a:pt x="12779" y="858"/>
                  </a:cubicBezTo>
                  <a:cubicBezTo>
                    <a:pt x="10753" y="1424"/>
                    <a:pt x="8307" y="2209"/>
                    <a:pt x="6755" y="3140"/>
                  </a:cubicBezTo>
                  <a:cubicBezTo>
                    <a:pt x="4638" y="4418"/>
                    <a:pt x="2191" y="10460"/>
                    <a:pt x="895" y="14002"/>
                  </a:cubicBezTo>
                  <a:cubicBezTo>
                    <a:pt x="859" y="14111"/>
                    <a:pt x="841" y="14203"/>
                    <a:pt x="804" y="14294"/>
                  </a:cubicBezTo>
                  <a:cubicBezTo>
                    <a:pt x="311" y="15681"/>
                    <a:pt x="1" y="16612"/>
                    <a:pt x="1" y="16612"/>
                  </a:cubicBezTo>
                  <a:cubicBezTo>
                    <a:pt x="1" y="16612"/>
                    <a:pt x="512" y="16722"/>
                    <a:pt x="1297" y="16941"/>
                  </a:cubicBezTo>
                  <a:lnTo>
                    <a:pt x="1480" y="16996"/>
                  </a:lnTo>
                  <a:cubicBezTo>
                    <a:pt x="2593" y="17306"/>
                    <a:pt x="3707" y="17671"/>
                    <a:pt x="4784" y="18109"/>
                  </a:cubicBezTo>
                  <a:lnTo>
                    <a:pt x="4911" y="18182"/>
                  </a:lnTo>
                  <a:cubicBezTo>
                    <a:pt x="5806" y="18547"/>
                    <a:pt x="6646" y="18985"/>
                    <a:pt x="7431" y="19515"/>
                  </a:cubicBezTo>
                  <a:cubicBezTo>
                    <a:pt x="7577" y="19624"/>
                    <a:pt x="7686" y="19697"/>
                    <a:pt x="7759" y="19752"/>
                  </a:cubicBezTo>
                  <a:lnTo>
                    <a:pt x="7851" y="19825"/>
                  </a:lnTo>
                  <a:lnTo>
                    <a:pt x="7887" y="19843"/>
                  </a:lnTo>
                  <a:cubicBezTo>
                    <a:pt x="7997" y="19935"/>
                    <a:pt x="8106" y="20026"/>
                    <a:pt x="8197" y="20117"/>
                  </a:cubicBezTo>
                  <a:cubicBezTo>
                    <a:pt x="8270" y="20172"/>
                    <a:pt x="8307" y="20227"/>
                    <a:pt x="8380" y="20282"/>
                  </a:cubicBezTo>
                  <a:lnTo>
                    <a:pt x="7285" y="27219"/>
                  </a:lnTo>
                  <a:lnTo>
                    <a:pt x="6646" y="31216"/>
                  </a:lnTo>
                  <a:cubicBezTo>
                    <a:pt x="10405" y="32658"/>
                    <a:pt x="14375" y="33385"/>
                    <a:pt x="18354" y="33385"/>
                  </a:cubicBezTo>
                  <a:cubicBezTo>
                    <a:pt x="20674" y="33385"/>
                    <a:pt x="22998" y="33138"/>
                    <a:pt x="25284" y="32640"/>
                  </a:cubicBezTo>
                  <a:lnTo>
                    <a:pt x="25540" y="32567"/>
                  </a:lnTo>
                  <a:cubicBezTo>
                    <a:pt x="28570" y="31892"/>
                    <a:pt x="31491" y="30778"/>
                    <a:pt x="34193" y="29263"/>
                  </a:cubicBezTo>
                  <a:cubicBezTo>
                    <a:pt x="34047" y="28697"/>
                    <a:pt x="33901" y="28131"/>
                    <a:pt x="33754" y="27547"/>
                  </a:cubicBezTo>
                  <a:cubicBezTo>
                    <a:pt x="33280" y="25649"/>
                    <a:pt x="32750" y="23695"/>
                    <a:pt x="32294" y="22125"/>
                  </a:cubicBezTo>
                  <a:cubicBezTo>
                    <a:pt x="32039" y="21194"/>
                    <a:pt x="31728" y="20282"/>
                    <a:pt x="31363" y="19387"/>
                  </a:cubicBezTo>
                  <a:cubicBezTo>
                    <a:pt x="31363" y="19351"/>
                    <a:pt x="31345" y="19314"/>
                    <a:pt x="31327" y="19296"/>
                  </a:cubicBezTo>
                  <a:cubicBezTo>
                    <a:pt x="31308" y="19241"/>
                    <a:pt x="31272" y="19205"/>
                    <a:pt x="31254" y="19150"/>
                  </a:cubicBezTo>
                  <a:cubicBezTo>
                    <a:pt x="31235" y="19132"/>
                    <a:pt x="31235" y="19132"/>
                    <a:pt x="31217" y="19113"/>
                  </a:cubicBezTo>
                  <a:lnTo>
                    <a:pt x="31308" y="19058"/>
                  </a:lnTo>
                  <a:cubicBezTo>
                    <a:pt x="31345" y="19040"/>
                    <a:pt x="31436" y="19004"/>
                    <a:pt x="31473" y="18967"/>
                  </a:cubicBezTo>
                  <a:cubicBezTo>
                    <a:pt x="31509" y="18949"/>
                    <a:pt x="31546" y="18931"/>
                    <a:pt x="31582" y="18912"/>
                  </a:cubicBezTo>
                  <a:cubicBezTo>
                    <a:pt x="32896" y="18219"/>
                    <a:pt x="34229" y="17598"/>
                    <a:pt x="35616" y="17050"/>
                  </a:cubicBezTo>
                  <a:lnTo>
                    <a:pt x="35653" y="17032"/>
                  </a:lnTo>
                  <a:cubicBezTo>
                    <a:pt x="35909" y="16941"/>
                    <a:pt x="36164" y="16850"/>
                    <a:pt x="36420" y="16758"/>
                  </a:cubicBezTo>
                  <a:lnTo>
                    <a:pt x="36493" y="16722"/>
                  </a:lnTo>
                  <a:lnTo>
                    <a:pt x="36621" y="16685"/>
                  </a:lnTo>
                  <a:cubicBezTo>
                    <a:pt x="37040" y="16539"/>
                    <a:pt x="37479" y="16411"/>
                    <a:pt x="37898" y="16284"/>
                  </a:cubicBezTo>
                  <a:cubicBezTo>
                    <a:pt x="37898" y="16284"/>
                    <a:pt x="37570" y="15426"/>
                    <a:pt x="37077" y="14148"/>
                  </a:cubicBezTo>
                  <a:lnTo>
                    <a:pt x="36967" y="13892"/>
                  </a:lnTo>
                  <a:cubicBezTo>
                    <a:pt x="35397" y="10095"/>
                    <a:pt x="32239" y="3067"/>
                    <a:pt x="30396" y="2538"/>
                  </a:cubicBezTo>
                  <a:cubicBezTo>
                    <a:pt x="29465" y="2264"/>
                    <a:pt x="28497" y="2026"/>
                    <a:pt x="27603" y="1807"/>
                  </a:cubicBezTo>
                  <a:cubicBezTo>
                    <a:pt x="27128" y="1680"/>
                    <a:pt x="26672" y="1588"/>
                    <a:pt x="26233" y="1479"/>
                  </a:cubicBezTo>
                  <a:lnTo>
                    <a:pt x="25229" y="1260"/>
                  </a:lnTo>
                  <a:cubicBezTo>
                    <a:pt x="23933" y="986"/>
                    <a:pt x="23057" y="822"/>
                    <a:pt x="23057" y="822"/>
                  </a:cubicBezTo>
                  <a:lnTo>
                    <a:pt x="21158" y="584"/>
                  </a:lnTo>
                  <a:lnTo>
                    <a:pt x="16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2740090" y="2961033"/>
              <a:ext cx="162772" cy="595419"/>
            </a:xfrm>
            <a:custGeom>
              <a:avLst/>
              <a:gdLst/>
              <a:ahLst/>
              <a:cxnLst/>
              <a:rect l="l" t="t" r="r" b="b"/>
              <a:pathLst>
                <a:path w="3342" h="12225" extrusionOk="0">
                  <a:moveTo>
                    <a:pt x="379" y="0"/>
                  </a:moveTo>
                  <a:cubicBezTo>
                    <a:pt x="367" y="0"/>
                    <a:pt x="354" y="6"/>
                    <a:pt x="347" y="20"/>
                  </a:cubicBezTo>
                  <a:cubicBezTo>
                    <a:pt x="92" y="367"/>
                    <a:pt x="92" y="988"/>
                    <a:pt x="55" y="1444"/>
                  </a:cubicBezTo>
                  <a:cubicBezTo>
                    <a:pt x="0" y="1992"/>
                    <a:pt x="0" y="2539"/>
                    <a:pt x="37" y="3087"/>
                  </a:cubicBezTo>
                  <a:cubicBezTo>
                    <a:pt x="146" y="4054"/>
                    <a:pt x="457" y="4985"/>
                    <a:pt x="968" y="5825"/>
                  </a:cubicBezTo>
                  <a:cubicBezTo>
                    <a:pt x="1461" y="6647"/>
                    <a:pt x="2063" y="7377"/>
                    <a:pt x="2465" y="8253"/>
                  </a:cubicBezTo>
                  <a:cubicBezTo>
                    <a:pt x="3031" y="9476"/>
                    <a:pt x="2921" y="10718"/>
                    <a:pt x="2720" y="12014"/>
                  </a:cubicBezTo>
                  <a:cubicBezTo>
                    <a:pt x="2710" y="12149"/>
                    <a:pt x="2800" y="12225"/>
                    <a:pt x="2886" y="12225"/>
                  </a:cubicBezTo>
                  <a:cubicBezTo>
                    <a:pt x="2952" y="12225"/>
                    <a:pt x="3015" y="12181"/>
                    <a:pt x="3031" y="12087"/>
                  </a:cubicBezTo>
                  <a:cubicBezTo>
                    <a:pt x="3195" y="11010"/>
                    <a:pt x="3341" y="9878"/>
                    <a:pt x="3013" y="8801"/>
                  </a:cubicBezTo>
                  <a:cubicBezTo>
                    <a:pt x="2720" y="7906"/>
                    <a:pt x="2191" y="7140"/>
                    <a:pt x="1698" y="6391"/>
                  </a:cubicBezTo>
                  <a:cubicBezTo>
                    <a:pt x="1114" y="5515"/>
                    <a:pt x="585" y="4639"/>
                    <a:pt x="384" y="3562"/>
                  </a:cubicBezTo>
                  <a:cubicBezTo>
                    <a:pt x="256" y="2886"/>
                    <a:pt x="238" y="2192"/>
                    <a:pt x="311" y="1499"/>
                  </a:cubicBezTo>
                  <a:cubicBezTo>
                    <a:pt x="347" y="1042"/>
                    <a:pt x="530" y="476"/>
                    <a:pt x="420" y="38"/>
                  </a:cubicBezTo>
                  <a:cubicBezTo>
                    <a:pt x="420" y="16"/>
                    <a:pt x="399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2871011" y="3293645"/>
              <a:ext cx="292327" cy="98822"/>
            </a:xfrm>
            <a:custGeom>
              <a:avLst/>
              <a:gdLst/>
              <a:ahLst/>
              <a:cxnLst/>
              <a:rect l="l" t="t" r="r" b="b"/>
              <a:pathLst>
                <a:path w="6002" h="2029" extrusionOk="0">
                  <a:moveTo>
                    <a:pt x="5874" y="0"/>
                  </a:moveTo>
                  <a:cubicBezTo>
                    <a:pt x="4852" y="110"/>
                    <a:pt x="3866" y="311"/>
                    <a:pt x="2898" y="621"/>
                  </a:cubicBezTo>
                  <a:cubicBezTo>
                    <a:pt x="1894" y="895"/>
                    <a:pt x="945" y="1315"/>
                    <a:pt x="69" y="1862"/>
                  </a:cubicBezTo>
                  <a:cubicBezTo>
                    <a:pt x="1" y="1913"/>
                    <a:pt x="44" y="2028"/>
                    <a:pt x="110" y="2028"/>
                  </a:cubicBezTo>
                  <a:cubicBezTo>
                    <a:pt x="114" y="2028"/>
                    <a:pt x="119" y="2028"/>
                    <a:pt x="124" y="2027"/>
                  </a:cubicBezTo>
                  <a:cubicBezTo>
                    <a:pt x="1036" y="1643"/>
                    <a:pt x="1949" y="1187"/>
                    <a:pt x="2880" y="895"/>
                  </a:cubicBezTo>
                  <a:cubicBezTo>
                    <a:pt x="3848" y="603"/>
                    <a:pt x="4852" y="384"/>
                    <a:pt x="5874" y="274"/>
                  </a:cubicBezTo>
                  <a:cubicBezTo>
                    <a:pt x="6002" y="274"/>
                    <a:pt x="6002" y="0"/>
                    <a:pt x="58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2502696" y="3313176"/>
              <a:ext cx="112070" cy="907861"/>
            </a:xfrm>
            <a:custGeom>
              <a:avLst/>
              <a:gdLst/>
              <a:ahLst/>
              <a:cxnLst/>
              <a:rect l="l" t="t" r="r" b="b"/>
              <a:pathLst>
                <a:path w="2301" h="18640" extrusionOk="0">
                  <a:moveTo>
                    <a:pt x="92" y="1"/>
                  </a:moveTo>
                  <a:cubicBezTo>
                    <a:pt x="37" y="19"/>
                    <a:pt x="0" y="74"/>
                    <a:pt x="19" y="129"/>
                  </a:cubicBezTo>
                  <a:cubicBezTo>
                    <a:pt x="329" y="1699"/>
                    <a:pt x="658" y="3250"/>
                    <a:pt x="931" y="4820"/>
                  </a:cubicBezTo>
                  <a:cubicBezTo>
                    <a:pt x="1223" y="6463"/>
                    <a:pt x="1461" y="8106"/>
                    <a:pt x="1643" y="9786"/>
                  </a:cubicBezTo>
                  <a:cubicBezTo>
                    <a:pt x="1662" y="9859"/>
                    <a:pt x="1662" y="9913"/>
                    <a:pt x="1662" y="9986"/>
                  </a:cubicBezTo>
                  <a:cubicBezTo>
                    <a:pt x="1698" y="10351"/>
                    <a:pt x="1735" y="10698"/>
                    <a:pt x="1771" y="11063"/>
                  </a:cubicBezTo>
                  <a:lnTo>
                    <a:pt x="1771" y="11191"/>
                  </a:lnTo>
                  <a:cubicBezTo>
                    <a:pt x="1972" y="13656"/>
                    <a:pt x="2045" y="16157"/>
                    <a:pt x="1990" y="18639"/>
                  </a:cubicBezTo>
                  <a:lnTo>
                    <a:pt x="2246" y="18566"/>
                  </a:lnTo>
                  <a:cubicBezTo>
                    <a:pt x="2300" y="16102"/>
                    <a:pt x="2227" y="13619"/>
                    <a:pt x="2027" y="11155"/>
                  </a:cubicBezTo>
                  <a:cubicBezTo>
                    <a:pt x="1990" y="10735"/>
                    <a:pt x="1954" y="10333"/>
                    <a:pt x="1917" y="9932"/>
                  </a:cubicBezTo>
                  <a:cubicBezTo>
                    <a:pt x="1917" y="9895"/>
                    <a:pt x="1899" y="9859"/>
                    <a:pt x="1899" y="9822"/>
                  </a:cubicBezTo>
                  <a:cubicBezTo>
                    <a:pt x="1735" y="8197"/>
                    <a:pt x="1515" y="6591"/>
                    <a:pt x="1242" y="4966"/>
                  </a:cubicBezTo>
                  <a:cubicBezTo>
                    <a:pt x="1223" y="4930"/>
                    <a:pt x="1223" y="4875"/>
                    <a:pt x="1223" y="4838"/>
                  </a:cubicBezTo>
                  <a:cubicBezTo>
                    <a:pt x="950" y="3232"/>
                    <a:pt x="639" y="1626"/>
                    <a:pt x="201" y="74"/>
                  </a:cubicBezTo>
                  <a:cubicBezTo>
                    <a:pt x="201" y="37"/>
                    <a:pt x="183" y="19"/>
                    <a:pt x="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2643165" y="3163795"/>
              <a:ext cx="244548" cy="296126"/>
            </a:xfrm>
            <a:custGeom>
              <a:avLst/>
              <a:gdLst/>
              <a:ahLst/>
              <a:cxnLst/>
              <a:rect l="l" t="t" r="r" b="b"/>
              <a:pathLst>
                <a:path w="5021" h="6080" fill="none" extrusionOk="0">
                  <a:moveTo>
                    <a:pt x="1" y="5295"/>
                  </a:moveTo>
                  <a:cubicBezTo>
                    <a:pt x="1" y="5295"/>
                    <a:pt x="1461" y="6080"/>
                    <a:pt x="2118" y="5496"/>
                  </a:cubicBezTo>
                  <a:cubicBezTo>
                    <a:pt x="2794" y="4912"/>
                    <a:pt x="5021" y="1"/>
                    <a:pt x="5021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2652078" y="3163795"/>
              <a:ext cx="244548" cy="297052"/>
            </a:xfrm>
            <a:custGeom>
              <a:avLst/>
              <a:gdLst/>
              <a:ahLst/>
              <a:cxnLst/>
              <a:rect l="l" t="t" r="r" b="b"/>
              <a:pathLst>
                <a:path w="5021" h="6099" fill="none" extrusionOk="0">
                  <a:moveTo>
                    <a:pt x="5020" y="5295"/>
                  </a:moveTo>
                  <a:cubicBezTo>
                    <a:pt x="5020" y="5295"/>
                    <a:pt x="3560" y="6098"/>
                    <a:pt x="2903" y="5514"/>
                  </a:cubicBezTo>
                  <a:cubicBezTo>
                    <a:pt x="2227" y="4930"/>
                    <a:pt x="0" y="1"/>
                    <a:pt x="0" y="1"/>
                  </a:cubicBezTo>
                </a:path>
              </a:pathLst>
            </a:custGeom>
            <a:noFill/>
            <a:ln w="5925" cap="flat" cmpd="sng">
              <a:solidFill>
                <a:srgbClr val="E6EEFF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2554276" y="2881058"/>
              <a:ext cx="418814" cy="282781"/>
            </a:xfrm>
            <a:custGeom>
              <a:avLst/>
              <a:gdLst/>
              <a:ahLst/>
              <a:cxnLst/>
              <a:rect l="l" t="t" r="r" b="b"/>
              <a:pathLst>
                <a:path w="8599" h="5806" fill="none" extrusionOk="0">
                  <a:moveTo>
                    <a:pt x="2008" y="5806"/>
                  </a:moveTo>
                  <a:cubicBezTo>
                    <a:pt x="2008" y="5806"/>
                    <a:pt x="0" y="1"/>
                    <a:pt x="4290" y="1"/>
                  </a:cubicBezTo>
                  <a:cubicBezTo>
                    <a:pt x="8598" y="1"/>
                    <a:pt x="6846" y="5806"/>
                    <a:pt x="6846" y="5806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2462660" y="2572555"/>
              <a:ext cx="317459" cy="308546"/>
            </a:xfrm>
            <a:custGeom>
              <a:avLst/>
              <a:gdLst/>
              <a:ahLst/>
              <a:cxnLst/>
              <a:rect l="l" t="t" r="r" b="b"/>
              <a:pathLst>
                <a:path w="6518" h="6335" fill="none" extrusionOk="0">
                  <a:moveTo>
                    <a:pt x="6518" y="6335"/>
                  </a:moveTo>
                  <a:cubicBezTo>
                    <a:pt x="6518" y="6335"/>
                    <a:pt x="5605" y="0"/>
                    <a:pt x="1" y="1479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856270" y="2708591"/>
              <a:ext cx="295250" cy="599315"/>
            </a:xfrm>
            <a:custGeom>
              <a:avLst/>
              <a:gdLst/>
              <a:ahLst/>
              <a:cxnLst/>
              <a:rect l="l" t="t" r="r" b="b"/>
              <a:pathLst>
                <a:path w="6062" h="12305" fill="none" extrusionOk="0">
                  <a:moveTo>
                    <a:pt x="5843" y="12304"/>
                  </a:moveTo>
                  <a:cubicBezTo>
                    <a:pt x="5843" y="12304"/>
                    <a:pt x="1" y="3597"/>
                    <a:pt x="6062" y="0"/>
                  </a:cubicBezTo>
                </a:path>
              </a:pathLst>
            </a:custGeom>
            <a:noFill/>
            <a:ln w="11400" cap="flat" cmpd="sng">
              <a:solidFill>
                <a:schemeClr val="dk1"/>
              </a:solidFill>
              <a:prstDash val="solid"/>
              <a:miter lim="1825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2037651" y="3218492"/>
              <a:ext cx="209480" cy="174364"/>
            </a:xfrm>
            <a:custGeom>
              <a:avLst/>
              <a:gdLst/>
              <a:ahLst/>
              <a:cxnLst/>
              <a:rect l="l" t="t" r="r" b="b"/>
              <a:pathLst>
                <a:path w="4301" h="3580" extrusionOk="0">
                  <a:moveTo>
                    <a:pt x="2283" y="0"/>
                  </a:moveTo>
                  <a:cubicBezTo>
                    <a:pt x="2150" y="0"/>
                    <a:pt x="2016" y="15"/>
                    <a:pt x="1881" y="46"/>
                  </a:cubicBezTo>
                  <a:cubicBezTo>
                    <a:pt x="330" y="430"/>
                    <a:pt x="1" y="2474"/>
                    <a:pt x="1352" y="3314"/>
                  </a:cubicBezTo>
                  <a:cubicBezTo>
                    <a:pt x="1654" y="3497"/>
                    <a:pt x="1972" y="3580"/>
                    <a:pt x="2280" y="3580"/>
                  </a:cubicBezTo>
                  <a:cubicBezTo>
                    <a:pt x="3351" y="3580"/>
                    <a:pt x="4301" y="2584"/>
                    <a:pt x="4017" y="1379"/>
                  </a:cubicBezTo>
                  <a:cubicBezTo>
                    <a:pt x="3829" y="548"/>
                    <a:pt x="3089" y="0"/>
                    <a:pt x="22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2092786" y="3260233"/>
              <a:ext cx="106518" cy="89422"/>
            </a:xfrm>
            <a:custGeom>
              <a:avLst/>
              <a:gdLst/>
              <a:ahLst/>
              <a:cxnLst/>
              <a:rect l="l" t="t" r="r" b="b"/>
              <a:pathLst>
                <a:path w="2187" h="1836" extrusionOk="0">
                  <a:moveTo>
                    <a:pt x="1174" y="0"/>
                  </a:moveTo>
                  <a:cubicBezTo>
                    <a:pt x="1100" y="0"/>
                    <a:pt x="1025" y="10"/>
                    <a:pt x="950" y="29"/>
                  </a:cubicBezTo>
                  <a:cubicBezTo>
                    <a:pt x="165" y="230"/>
                    <a:pt x="1" y="1270"/>
                    <a:pt x="676" y="1690"/>
                  </a:cubicBezTo>
                  <a:cubicBezTo>
                    <a:pt x="835" y="1791"/>
                    <a:pt x="1003" y="1835"/>
                    <a:pt x="1164" y="1835"/>
                  </a:cubicBezTo>
                  <a:cubicBezTo>
                    <a:pt x="1708" y="1835"/>
                    <a:pt x="2186" y="1328"/>
                    <a:pt x="2045" y="723"/>
                  </a:cubicBezTo>
                  <a:cubicBezTo>
                    <a:pt x="1952" y="289"/>
                    <a:pt x="1584" y="0"/>
                    <a:pt x="11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980763" y="2496964"/>
              <a:ext cx="528206" cy="818926"/>
            </a:xfrm>
            <a:custGeom>
              <a:avLst/>
              <a:gdLst/>
              <a:ahLst/>
              <a:cxnLst/>
              <a:rect l="l" t="t" r="r" b="b"/>
              <a:pathLst>
                <a:path w="10845" h="16814" extrusionOk="0">
                  <a:moveTo>
                    <a:pt x="7996" y="1"/>
                  </a:moveTo>
                  <a:lnTo>
                    <a:pt x="1" y="3232"/>
                  </a:lnTo>
                  <a:cubicBezTo>
                    <a:pt x="1" y="3232"/>
                    <a:pt x="2830" y="9073"/>
                    <a:pt x="3159" y="9439"/>
                  </a:cubicBezTo>
                  <a:cubicBezTo>
                    <a:pt x="3256" y="9553"/>
                    <a:pt x="3415" y="9592"/>
                    <a:pt x="3588" y="9592"/>
                  </a:cubicBezTo>
                  <a:cubicBezTo>
                    <a:pt x="3970" y="9592"/>
                    <a:pt x="4418" y="9402"/>
                    <a:pt x="4418" y="9402"/>
                  </a:cubicBezTo>
                  <a:lnTo>
                    <a:pt x="4418" y="9402"/>
                  </a:lnTo>
                  <a:cubicBezTo>
                    <a:pt x="4418" y="9402"/>
                    <a:pt x="4108" y="10516"/>
                    <a:pt x="4564" y="11155"/>
                  </a:cubicBezTo>
                  <a:cubicBezTo>
                    <a:pt x="5021" y="11812"/>
                    <a:pt x="10844" y="16814"/>
                    <a:pt x="10844" y="16814"/>
                  </a:cubicBezTo>
                  <a:lnTo>
                    <a:pt x="7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379080" y="2545864"/>
              <a:ext cx="266806" cy="769149"/>
            </a:xfrm>
            <a:custGeom>
              <a:avLst/>
              <a:gdLst/>
              <a:ahLst/>
              <a:cxnLst/>
              <a:rect l="l" t="t" r="r" b="b"/>
              <a:pathLst>
                <a:path w="5478" h="15792" extrusionOk="0">
                  <a:moveTo>
                    <a:pt x="1" y="1"/>
                  </a:moveTo>
                  <a:lnTo>
                    <a:pt x="2648" y="15791"/>
                  </a:lnTo>
                  <a:cubicBezTo>
                    <a:pt x="2648" y="15791"/>
                    <a:pt x="4601" y="10023"/>
                    <a:pt x="4747" y="9311"/>
                  </a:cubicBezTo>
                  <a:cubicBezTo>
                    <a:pt x="4911" y="8599"/>
                    <a:pt x="4455" y="7704"/>
                    <a:pt x="4455" y="7704"/>
                  </a:cubicBezTo>
                  <a:lnTo>
                    <a:pt x="4455" y="7704"/>
                  </a:lnTo>
                  <a:cubicBezTo>
                    <a:pt x="4455" y="7704"/>
                    <a:pt x="4546" y="7718"/>
                    <a:pt x="4669" y="7718"/>
                  </a:cubicBezTo>
                  <a:cubicBezTo>
                    <a:pt x="4896" y="7718"/>
                    <a:pt x="5230" y="7672"/>
                    <a:pt x="5313" y="7412"/>
                  </a:cubicBezTo>
                  <a:cubicBezTo>
                    <a:pt x="5441" y="7029"/>
                    <a:pt x="5477" y="1370"/>
                    <a:pt x="5477" y="137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2038577" y="2478310"/>
              <a:ext cx="561082" cy="575303"/>
            </a:xfrm>
            <a:custGeom>
              <a:avLst/>
              <a:gdLst/>
              <a:ahLst/>
              <a:cxnLst/>
              <a:rect l="l" t="t" r="r" b="b"/>
              <a:pathLst>
                <a:path w="11520" h="11812" extrusionOk="0">
                  <a:moveTo>
                    <a:pt x="2446" y="0"/>
                  </a:moveTo>
                  <a:cubicBezTo>
                    <a:pt x="2446" y="0"/>
                    <a:pt x="493" y="1497"/>
                    <a:pt x="237" y="2227"/>
                  </a:cubicBezTo>
                  <a:cubicBezTo>
                    <a:pt x="0" y="2976"/>
                    <a:pt x="5696" y="11811"/>
                    <a:pt x="5696" y="11811"/>
                  </a:cubicBezTo>
                  <a:lnTo>
                    <a:pt x="8398" y="10716"/>
                  </a:lnTo>
                  <a:lnTo>
                    <a:pt x="11519" y="11300"/>
                  </a:lnTo>
                  <a:cubicBezTo>
                    <a:pt x="11519" y="11300"/>
                    <a:pt x="11483" y="1534"/>
                    <a:pt x="11282" y="1388"/>
                  </a:cubicBezTo>
                  <a:cubicBezTo>
                    <a:pt x="10679" y="950"/>
                    <a:pt x="10040" y="621"/>
                    <a:pt x="9347" y="384"/>
                  </a:cubicBezTo>
                  <a:lnTo>
                    <a:pt x="24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2348883" y="2961082"/>
              <a:ext cx="184982" cy="353939"/>
            </a:xfrm>
            <a:custGeom>
              <a:avLst/>
              <a:gdLst/>
              <a:ahLst/>
              <a:cxnLst/>
              <a:rect l="l" t="t" r="r" b="b"/>
              <a:pathLst>
                <a:path w="3798" h="7267" extrusionOk="0">
                  <a:moveTo>
                    <a:pt x="1534" y="1"/>
                  </a:moveTo>
                  <a:lnTo>
                    <a:pt x="0" y="1078"/>
                  </a:lnTo>
                  <a:lnTo>
                    <a:pt x="3286" y="7266"/>
                  </a:lnTo>
                  <a:lnTo>
                    <a:pt x="3797" y="841"/>
                  </a:lnTo>
                  <a:lnTo>
                    <a:pt x="1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361546" y="2999559"/>
              <a:ext cx="172903" cy="39061"/>
            </a:xfrm>
            <a:custGeom>
              <a:avLst/>
              <a:gdLst/>
              <a:ahLst/>
              <a:cxnLst/>
              <a:rect l="l" t="t" r="r" b="b"/>
              <a:pathLst>
                <a:path w="3550" h="802" extrusionOk="0">
                  <a:moveTo>
                    <a:pt x="1789" y="0"/>
                  </a:moveTo>
                  <a:cubicBezTo>
                    <a:pt x="1767" y="0"/>
                    <a:pt x="1748" y="5"/>
                    <a:pt x="1712" y="14"/>
                  </a:cubicBezTo>
                  <a:cubicBezTo>
                    <a:pt x="1146" y="251"/>
                    <a:pt x="562" y="343"/>
                    <a:pt x="51" y="708"/>
                  </a:cubicBezTo>
                  <a:cubicBezTo>
                    <a:pt x="1" y="724"/>
                    <a:pt x="26" y="801"/>
                    <a:pt x="73" y="801"/>
                  </a:cubicBezTo>
                  <a:cubicBezTo>
                    <a:pt x="77" y="801"/>
                    <a:pt x="82" y="801"/>
                    <a:pt x="87" y="799"/>
                  </a:cubicBezTo>
                  <a:cubicBezTo>
                    <a:pt x="671" y="689"/>
                    <a:pt x="1255" y="379"/>
                    <a:pt x="1803" y="160"/>
                  </a:cubicBezTo>
                  <a:cubicBezTo>
                    <a:pt x="2314" y="324"/>
                    <a:pt x="2880" y="343"/>
                    <a:pt x="3409" y="452"/>
                  </a:cubicBezTo>
                  <a:cubicBezTo>
                    <a:pt x="3415" y="453"/>
                    <a:pt x="3421" y="454"/>
                    <a:pt x="3426" y="454"/>
                  </a:cubicBezTo>
                  <a:cubicBezTo>
                    <a:pt x="3522" y="454"/>
                    <a:pt x="3550" y="305"/>
                    <a:pt x="3446" y="288"/>
                  </a:cubicBezTo>
                  <a:cubicBezTo>
                    <a:pt x="2971" y="178"/>
                    <a:pt x="2405" y="142"/>
                    <a:pt x="1894" y="14"/>
                  </a:cubicBezTo>
                  <a:cubicBezTo>
                    <a:pt x="1840" y="5"/>
                    <a:pt x="1812" y="0"/>
                    <a:pt x="1789" y="0"/>
                  </a:cubicBezTo>
                  <a:close/>
                </a:path>
              </a:pathLst>
            </a:custGeom>
            <a:solidFill>
              <a:srgbClr val="000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161267" y="2086179"/>
              <a:ext cx="329002" cy="598292"/>
            </a:xfrm>
            <a:custGeom>
              <a:avLst/>
              <a:gdLst/>
              <a:ahLst/>
              <a:cxnLst/>
              <a:rect l="l" t="t" r="r" b="b"/>
              <a:pathLst>
                <a:path w="6755" h="12284" extrusionOk="0">
                  <a:moveTo>
                    <a:pt x="0" y="1"/>
                  </a:moveTo>
                  <a:lnTo>
                    <a:pt x="0" y="11173"/>
                  </a:lnTo>
                  <a:cubicBezTo>
                    <a:pt x="0" y="11173"/>
                    <a:pt x="1672" y="12283"/>
                    <a:pt x="4397" y="12283"/>
                  </a:cubicBezTo>
                  <a:cubicBezTo>
                    <a:pt x="5114" y="12283"/>
                    <a:pt x="5904" y="12206"/>
                    <a:pt x="6755" y="12013"/>
                  </a:cubicBezTo>
                  <a:lnTo>
                    <a:pt x="6554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2251081" y="2324497"/>
              <a:ext cx="239190" cy="346780"/>
            </a:xfrm>
            <a:custGeom>
              <a:avLst/>
              <a:gdLst/>
              <a:ahLst/>
              <a:cxnLst/>
              <a:rect l="l" t="t" r="r" b="b"/>
              <a:pathLst>
                <a:path w="4911" h="7120" extrusionOk="0">
                  <a:moveTo>
                    <a:pt x="0" y="0"/>
                  </a:moveTo>
                  <a:cubicBezTo>
                    <a:pt x="0" y="0"/>
                    <a:pt x="347" y="6554"/>
                    <a:pt x="4911" y="7120"/>
                  </a:cubicBezTo>
                  <a:lnTo>
                    <a:pt x="4801" y="0"/>
                  </a:ln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2161267" y="2630320"/>
              <a:ext cx="49" cy="4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9D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2161267" y="2630320"/>
              <a:ext cx="329002" cy="369038"/>
            </a:xfrm>
            <a:custGeom>
              <a:avLst/>
              <a:gdLst/>
              <a:ahLst/>
              <a:cxnLst/>
              <a:rect l="l" t="t" r="r" b="b"/>
              <a:pathLst>
                <a:path w="6755" h="7577" extrusionOk="0">
                  <a:moveTo>
                    <a:pt x="0" y="1"/>
                  </a:moveTo>
                  <a:cubicBezTo>
                    <a:pt x="0" y="1"/>
                    <a:pt x="3086" y="6226"/>
                    <a:pt x="5897" y="7577"/>
                  </a:cubicBezTo>
                  <a:cubicBezTo>
                    <a:pt x="6317" y="5350"/>
                    <a:pt x="6609" y="3104"/>
                    <a:pt x="6755" y="8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2139934" y="1863837"/>
              <a:ext cx="509503" cy="597075"/>
            </a:xfrm>
            <a:custGeom>
              <a:avLst/>
              <a:gdLst/>
              <a:ahLst/>
              <a:cxnLst/>
              <a:rect l="l" t="t" r="r" b="b"/>
              <a:pathLst>
                <a:path w="10461" h="12259" extrusionOk="0">
                  <a:moveTo>
                    <a:pt x="7366" y="0"/>
                  </a:moveTo>
                  <a:cubicBezTo>
                    <a:pt x="5488" y="0"/>
                    <a:pt x="2661" y="205"/>
                    <a:pt x="1954" y="531"/>
                  </a:cubicBezTo>
                  <a:cubicBezTo>
                    <a:pt x="1205" y="897"/>
                    <a:pt x="0" y="2722"/>
                    <a:pt x="55" y="5186"/>
                  </a:cubicBezTo>
                  <a:cubicBezTo>
                    <a:pt x="92" y="6592"/>
                    <a:pt x="730" y="8253"/>
                    <a:pt x="2027" y="9641"/>
                  </a:cubicBezTo>
                  <a:cubicBezTo>
                    <a:pt x="2027" y="9641"/>
                    <a:pt x="3841" y="12258"/>
                    <a:pt x="7026" y="12258"/>
                  </a:cubicBezTo>
                  <a:cubicBezTo>
                    <a:pt x="7370" y="12258"/>
                    <a:pt x="7730" y="12228"/>
                    <a:pt x="8106" y="12160"/>
                  </a:cubicBezTo>
                  <a:cubicBezTo>
                    <a:pt x="9292" y="11959"/>
                    <a:pt x="9986" y="9842"/>
                    <a:pt x="10223" y="7432"/>
                  </a:cubicBezTo>
                  <a:cubicBezTo>
                    <a:pt x="10260" y="7140"/>
                    <a:pt x="10278" y="6829"/>
                    <a:pt x="10296" y="6519"/>
                  </a:cubicBezTo>
                  <a:cubicBezTo>
                    <a:pt x="10460" y="3452"/>
                    <a:pt x="9931" y="239"/>
                    <a:pt x="8836" y="75"/>
                  </a:cubicBezTo>
                  <a:cubicBezTo>
                    <a:pt x="8538" y="24"/>
                    <a:pt x="8008" y="0"/>
                    <a:pt x="7366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1673135" y="1625617"/>
              <a:ext cx="1043846" cy="853068"/>
            </a:xfrm>
            <a:custGeom>
              <a:avLst/>
              <a:gdLst/>
              <a:ahLst/>
              <a:cxnLst/>
              <a:rect l="l" t="t" r="r" b="b"/>
              <a:pathLst>
                <a:path w="21432" h="17515" extrusionOk="0">
                  <a:moveTo>
                    <a:pt x="12960" y="0"/>
                  </a:moveTo>
                  <a:cubicBezTo>
                    <a:pt x="10956" y="0"/>
                    <a:pt x="8875" y="346"/>
                    <a:pt x="7540" y="1479"/>
                  </a:cubicBezTo>
                  <a:cubicBezTo>
                    <a:pt x="5495" y="3214"/>
                    <a:pt x="5842" y="7339"/>
                    <a:pt x="5842" y="7339"/>
                  </a:cubicBezTo>
                  <a:cubicBezTo>
                    <a:pt x="5842" y="7339"/>
                    <a:pt x="4678" y="6899"/>
                    <a:pt x="3568" y="6899"/>
                  </a:cubicBezTo>
                  <a:cubicBezTo>
                    <a:pt x="2668" y="6899"/>
                    <a:pt x="1805" y="7188"/>
                    <a:pt x="1625" y="8234"/>
                  </a:cubicBezTo>
                  <a:cubicBezTo>
                    <a:pt x="1442" y="9201"/>
                    <a:pt x="1789" y="10205"/>
                    <a:pt x="2538" y="10862"/>
                  </a:cubicBezTo>
                  <a:cubicBezTo>
                    <a:pt x="2538" y="10862"/>
                    <a:pt x="0" y="15591"/>
                    <a:pt x="5094" y="17160"/>
                  </a:cubicBezTo>
                  <a:cubicBezTo>
                    <a:pt x="5888" y="17403"/>
                    <a:pt x="6609" y="17514"/>
                    <a:pt x="7250" y="17514"/>
                  </a:cubicBezTo>
                  <a:cubicBezTo>
                    <a:pt x="9982" y="17514"/>
                    <a:pt x="11258" y="15496"/>
                    <a:pt x="10534" y="13071"/>
                  </a:cubicBezTo>
                  <a:lnTo>
                    <a:pt x="11866" y="11027"/>
                  </a:lnTo>
                  <a:cubicBezTo>
                    <a:pt x="12688" y="10151"/>
                    <a:pt x="12998" y="8927"/>
                    <a:pt x="12688" y="7777"/>
                  </a:cubicBezTo>
                  <a:lnTo>
                    <a:pt x="12688" y="7777"/>
                  </a:lnTo>
                  <a:cubicBezTo>
                    <a:pt x="12688" y="7777"/>
                    <a:pt x="13483" y="8019"/>
                    <a:pt x="14484" y="8019"/>
                  </a:cubicBezTo>
                  <a:cubicBezTo>
                    <a:pt x="15916" y="8019"/>
                    <a:pt x="17770" y="7526"/>
                    <a:pt x="18328" y="5130"/>
                  </a:cubicBezTo>
                  <a:cubicBezTo>
                    <a:pt x="18328" y="5130"/>
                    <a:pt x="19150" y="5587"/>
                    <a:pt x="19332" y="6061"/>
                  </a:cubicBezTo>
                  <a:cubicBezTo>
                    <a:pt x="19679" y="7011"/>
                    <a:pt x="19789" y="8234"/>
                    <a:pt x="19862" y="8964"/>
                  </a:cubicBezTo>
                  <a:cubicBezTo>
                    <a:pt x="19862" y="8964"/>
                    <a:pt x="21432" y="7595"/>
                    <a:pt x="21213" y="6189"/>
                  </a:cubicBezTo>
                  <a:cubicBezTo>
                    <a:pt x="20939" y="4455"/>
                    <a:pt x="21286" y="1571"/>
                    <a:pt x="18365" y="713"/>
                  </a:cubicBezTo>
                  <a:cubicBezTo>
                    <a:pt x="17557" y="476"/>
                    <a:pt x="15311" y="0"/>
                    <a:pt x="12960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2001219" y="2063872"/>
              <a:ext cx="276985" cy="235196"/>
            </a:xfrm>
            <a:custGeom>
              <a:avLst/>
              <a:gdLst/>
              <a:ahLst/>
              <a:cxnLst/>
              <a:rect l="l" t="t" r="r" b="b"/>
              <a:pathLst>
                <a:path w="5687" h="4829" extrusionOk="0">
                  <a:moveTo>
                    <a:pt x="3224" y="0"/>
                  </a:moveTo>
                  <a:cubicBezTo>
                    <a:pt x="3190" y="0"/>
                    <a:pt x="3156" y="1"/>
                    <a:pt x="3122" y="2"/>
                  </a:cubicBezTo>
                  <a:cubicBezTo>
                    <a:pt x="968" y="94"/>
                    <a:pt x="0" y="2722"/>
                    <a:pt x="1589" y="4183"/>
                  </a:cubicBezTo>
                  <a:cubicBezTo>
                    <a:pt x="2068" y="4629"/>
                    <a:pt x="2640" y="4828"/>
                    <a:pt x="3200" y="4828"/>
                  </a:cubicBezTo>
                  <a:cubicBezTo>
                    <a:pt x="4473" y="4828"/>
                    <a:pt x="5686" y="3799"/>
                    <a:pt x="5623" y="2303"/>
                  </a:cubicBezTo>
                  <a:cubicBezTo>
                    <a:pt x="5570" y="1004"/>
                    <a:pt x="4511" y="0"/>
                    <a:pt x="3224" y="0"/>
                  </a:cubicBezTo>
                  <a:close/>
                </a:path>
              </a:pathLst>
            </a:custGeom>
            <a:solidFill>
              <a:srgbClr val="FF98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303262" y="3455446"/>
              <a:ext cx="1316301" cy="509844"/>
            </a:xfrm>
            <a:custGeom>
              <a:avLst/>
              <a:gdLst/>
              <a:ahLst/>
              <a:cxnLst/>
              <a:rect l="l" t="t" r="r" b="b"/>
              <a:pathLst>
                <a:path w="27026" h="10468" extrusionOk="0">
                  <a:moveTo>
                    <a:pt x="2611" y="1"/>
                  </a:moveTo>
                  <a:cubicBezTo>
                    <a:pt x="2611" y="1"/>
                    <a:pt x="0" y="6773"/>
                    <a:pt x="1917" y="9530"/>
                  </a:cubicBezTo>
                  <a:cubicBezTo>
                    <a:pt x="2384" y="10203"/>
                    <a:pt x="3772" y="10468"/>
                    <a:pt x="5672" y="10468"/>
                  </a:cubicBezTo>
                  <a:cubicBezTo>
                    <a:pt x="12301" y="10468"/>
                    <a:pt x="25159" y="7248"/>
                    <a:pt x="26838" y="6964"/>
                  </a:cubicBezTo>
                  <a:lnTo>
                    <a:pt x="26838" y="6964"/>
                  </a:lnTo>
                  <a:cubicBezTo>
                    <a:pt x="26879" y="6969"/>
                    <a:pt x="26913" y="6971"/>
                    <a:pt x="26941" y="6971"/>
                  </a:cubicBezTo>
                  <a:cubicBezTo>
                    <a:pt x="26982" y="6971"/>
                    <a:pt x="27008" y="6966"/>
                    <a:pt x="27018" y="6956"/>
                  </a:cubicBezTo>
                  <a:cubicBezTo>
                    <a:pt x="27025" y="6948"/>
                    <a:pt x="27019" y="6944"/>
                    <a:pt x="26998" y="6944"/>
                  </a:cubicBezTo>
                  <a:cubicBezTo>
                    <a:pt x="26970" y="6944"/>
                    <a:pt x="26916" y="6951"/>
                    <a:pt x="26838" y="6964"/>
                  </a:cubicBezTo>
                  <a:lnTo>
                    <a:pt x="26838" y="6964"/>
                  </a:lnTo>
                  <a:cubicBezTo>
                    <a:pt x="25127" y="6785"/>
                    <a:pt x="11997" y="2923"/>
                    <a:pt x="9458" y="2923"/>
                  </a:cubicBezTo>
                  <a:cubicBezTo>
                    <a:pt x="9363" y="2923"/>
                    <a:pt x="9283" y="2928"/>
                    <a:pt x="9219" y="2940"/>
                  </a:cubicBezTo>
                  <a:cubicBezTo>
                    <a:pt x="9219" y="2940"/>
                    <a:pt x="7321" y="1260"/>
                    <a:pt x="2611" y="1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1734456" y="3443902"/>
              <a:ext cx="1580039" cy="538142"/>
            </a:xfrm>
            <a:custGeom>
              <a:avLst/>
              <a:gdLst/>
              <a:ahLst/>
              <a:cxnLst/>
              <a:rect l="l" t="t" r="r" b="b"/>
              <a:pathLst>
                <a:path w="32441" h="11049" extrusionOk="0">
                  <a:moveTo>
                    <a:pt x="29100" y="0"/>
                  </a:moveTo>
                  <a:lnTo>
                    <a:pt x="29100" y="0"/>
                  </a:lnTo>
                  <a:cubicBezTo>
                    <a:pt x="24773" y="1552"/>
                    <a:pt x="23696" y="2428"/>
                    <a:pt x="23696" y="2428"/>
                  </a:cubicBezTo>
                  <a:cubicBezTo>
                    <a:pt x="23696" y="2428"/>
                    <a:pt x="10114" y="1935"/>
                    <a:pt x="6189" y="1461"/>
                  </a:cubicBezTo>
                  <a:cubicBezTo>
                    <a:pt x="5853" y="1415"/>
                    <a:pt x="5516" y="1392"/>
                    <a:pt x="5181" y="1392"/>
                  </a:cubicBezTo>
                  <a:cubicBezTo>
                    <a:pt x="3262" y="1392"/>
                    <a:pt x="1400" y="2138"/>
                    <a:pt x="1" y="3505"/>
                  </a:cubicBezTo>
                  <a:cubicBezTo>
                    <a:pt x="6881" y="4038"/>
                    <a:pt x="23173" y="11048"/>
                    <a:pt x="28008" y="11048"/>
                  </a:cubicBezTo>
                  <a:cubicBezTo>
                    <a:pt x="28471" y="11048"/>
                    <a:pt x="28829" y="10984"/>
                    <a:pt x="29063" y="10844"/>
                  </a:cubicBezTo>
                  <a:cubicBezTo>
                    <a:pt x="32440" y="8799"/>
                    <a:pt x="29100" y="1"/>
                    <a:pt x="29100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2634300" y="3470739"/>
              <a:ext cx="305867" cy="96144"/>
            </a:xfrm>
            <a:custGeom>
              <a:avLst/>
              <a:gdLst/>
              <a:ahLst/>
              <a:cxnLst/>
              <a:rect l="l" t="t" r="r" b="b"/>
              <a:pathLst>
                <a:path w="6280" h="1974" extrusionOk="0">
                  <a:moveTo>
                    <a:pt x="3933" y="0"/>
                  </a:moveTo>
                  <a:cubicBezTo>
                    <a:pt x="3409" y="0"/>
                    <a:pt x="2096" y="309"/>
                    <a:pt x="1333" y="618"/>
                  </a:cubicBezTo>
                  <a:cubicBezTo>
                    <a:pt x="785" y="855"/>
                    <a:pt x="310" y="1257"/>
                    <a:pt x="0" y="1749"/>
                  </a:cubicBezTo>
                  <a:cubicBezTo>
                    <a:pt x="0" y="1749"/>
                    <a:pt x="2678" y="1974"/>
                    <a:pt x="4254" y="1974"/>
                  </a:cubicBezTo>
                  <a:cubicBezTo>
                    <a:pt x="4533" y="1974"/>
                    <a:pt x="4777" y="1967"/>
                    <a:pt x="4965" y="1950"/>
                  </a:cubicBezTo>
                  <a:cubicBezTo>
                    <a:pt x="6280" y="1841"/>
                    <a:pt x="4783" y="1384"/>
                    <a:pt x="4783" y="1384"/>
                  </a:cubicBezTo>
                  <a:cubicBezTo>
                    <a:pt x="4783" y="1384"/>
                    <a:pt x="5458" y="1038"/>
                    <a:pt x="5385" y="818"/>
                  </a:cubicBezTo>
                  <a:cubicBezTo>
                    <a:pt x="5369" y="766"/>
                    <a:pt x="5251" y="746"/>
                    <a:pt x="5077" y="746"/>
                  </a:cubicBezTo>
                  <a:cubicBezTo>
                    <a:pt x="4460" y="746"/>
                    <a:pt x="3140" y="1001"/>
                    <a:pt x="3140" y="1001"/>
                  </a:cubicBezTo>
                  <a:cubicBezTo>
                    <a:pt x="3140" y="1001"/>
                    <a:pt x="4418" y="107"/>
                    <a:pt x="4089" y="15"/>
                  </a:cubicBezTo>
                  <a:cubicBezTo>
                    <a:pt x="4051" y="5"/>
                    <a:pt x="3998" y="0"/>
                    <a:pt x="3933" y="0"/>
                  </a:cubicBezTo>
                  <a:close/>
                </a:path>
              </a:pathLst>
            </a:custGeom>
            <a:solidFill>
              <a:srgbClr val="F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2399537" y="2097722"/>
              <a:ext cx="38282" cy="63365"/>
            </a:xfrm>
            <a:custGeom>
              <a:avLst/>
              <a:gdLst/>
              <a:ahLst/>
              <a:cxnLst/>
              <a:rect l="l" t="t" r="r" b="b"/>
              <a:pathLst>
                <a:path w="786" h="1301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19"/>
                    <a:pt x="1" y="311"/>
                    <a:pt x="37" y="677"/>
                  </a:cubicBezTo>
                  <a:cubicBezTo>
                    <a:pt x="54" y="1021"/>
                    <a:pt x="218" y="1300"/>
                    <a:pt x="405" y="1300"/>
                  </a:cubicBezTo>
                  <a:cubicBezTo>
                    <a:pt x="416" y="1300"/>
                    <a:pt x="427" y="1299"/>
                    <a:pt x="439" y="1297"/>
                  </a:cubicBezTo>
                  <a:cubicBezTo>
                    <a:pt x="640" y="1279"/>
                    <a:pt x="786" y="969"/>
                    <a:pt x="767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2556906" y="2084377"/>
              <a:ext cx="37405" cy="63268"/>
            </a:xfrm>
            <a:custGeom>
              <a:avLst/>
              <a:gdLst/>
              <a:ahLst/>
              <a:cxnLst/>
              <a:rect l="l" t="t" r="r" b="b"/>
              <a:pathLst>
                <a:path w="768" h="1299" extrusionOk="0">
                  <a:moveTo>
                    <a:pt x="367" y="0"/>
                  </a:moveTo>
                  <a:cubicBezTo>
                    <a:pt x="360" y="0"/>
                    <a:pt x="354" y="1"/>
                    <a:pt x="348" y="1"/>
                  </a:cubicBezTo>
                  <a:cubicBezTo>
                    <a:pt x="147" y="20"/>
                    <a:pt x="1" y="312"/>
                    <a:pt x="19" y="677"/>
                  </a:cubicBezTo>
                  <a:cubicBezTo>
                    <a:pt x="55" y="1013"/>
                    <a:pt x="227" y="1298"/>
                    <a:pt x="421" y="1298"/>
                  </a:cubicBezTo>
                  <a:cubicBezTo>
                    <a:pt x="427" y="1298"/>
                    <a:pt x="433" y="1298"/>
                    <a:pt x="439" y="1297"/>
                  </a:cubicBezTo>
                  <a:cubicBezTo>
                    <a:pt x="640" y="1279"/>
                    <a:pt x="768" y="987"/>
                    <a:pt x="749" y="622"/>
                  </a:cubicBezTo>
                  <a:cubicBezTo>
                    <a:pt x="732" y="268"/>
                    <a:pt x="560" y="0"/>
                    <a:pt x="367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2591585" y="2181350"/>
              <a:ext cx="49874" cy="44565"/>
            </a:xfrm>
            <a:custGeom>
              <a:avLst/>
              <a:gdLst/>
              <a:ahLst/>
              <a:cxnLst/>
              <a:rect l="l" t="t" r="r" b="b"/>
              <a:pathLst>
                <a:path w="1024" h="915" extrusionOk="0">
                  <a:moveTo>
                    <a:pt x="987" y="0"/>
                  </a:moveTo>
                  <a:cubicBezTo>
                    <a:pt x="439" y="37"/>
                    <a:pt x="1" y="310"/>
                    <a:pt x="37" y="548"/>
                  </a:cubicBezTo>
                  <a:cubicBezTo>
                    <a:pt x="72" y="756"/>
                    <a:pt x="419" y="914"/>
                    <a:pt x="876" y="914"/>
                  </a:cubicBezTo>
                  <a:cubicBezTo>
                    <a:pt x="900" y="914"/>
                    <a:pt x="925" y="914"/>
                    <a:pt x="950" y="913"/>
                  </a:cubicBezTo>
                  <a:cubicBezTo>
                    <a:pt x="987" y="621"/>
                    <a:pt x="1005" y="310"/>
                    <a:pt x="1023" y="0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2328426" y="2200638"/>
              <a:ext cx="100527" cy="45296"/>
            </a:xfrm>
            <a:custGeom>
              <a:avLst/>
              <a:gdLst/>
              <a:ahLst/>
              <a:cxnLst/>
              <a:rect l="l" t="t" r="r" b="b"/>
              <a:pathLst>
                <a:path w="2064" h="930" extrusionOk="0">
                  <a:moveTo>
                    <a:pt x="1138" y="1"/>
                  </a:moveTo>
                  <a:cubicBezTo>
                    <a:pt x="1088" y="1"/>
                    <a:pt x="1037" y="2"/>
                    <a:pt x="986" y="6"/>
                  </a:cubicBezTo>
                  <a:cubicBezTo>
                    <a:pt x="420" y="60"/>
                    <a:pt x="0" y="316"/>
                    <a:pt x="19" y="553"/>
                  </a:cubicBezTo>
                  <a:cubicBezTo>
                    <a:pt x="50" y="776"/>
                    <a:pt x="414" y="929"/>
                    <a:pt x="868" y="929"/>
                  </a:cubicBezTo>
                  <a:cubicBezTo>
                    <a:pt x="936" y="929"/>
                    <a:pt x="1006" y="926"/>
                    <a:pt x="1077" y="918"/>
                  </a:cubicBezTo>
                  <a:cubicBezTo>
                    <a:pt x="1643" y="882"/>
                    <a:pt x="2063" y="626"/>
                    <a:pt x="2045" y="371"/>
                  </a:cubicBezTo>
                  <a:cubicBezTo>
                    <a:pt x="2012" y="156"/>
                    <a:pt x="1619" y="1"/>
                    <a:pt x="1138" y="1"/>
                  </a:cubicBezTo>
                  <a:close/>
                </a:path>
              </a:pathLst>
            </a:custGeom>
            <a:solidFill>
              <a:srgbClr val="FF66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2474252" y="2079701"/>
              <a:ext cx="70281" cy="214935"/>
            </a:xfrm>
            <a:custGeom>
              <a:avLst/>
              <a:gdLst/>
              <a:ahLst/>
              <a:cxnLst/>
              <a:rect l="l" t="t" r="r" b="b"/>
              <a:pathLst>
                <a:path w="1443" h="4413" extrusionOk="0">
                  <a:moveTo>
                    <a:pt x="499" y="1"/>
                  </a:moveTo>
                  <a:cubicBezTo>
                    <a:pt x="459" y="1"/>
                    <a:pt x="420" y="29"/>
                    <a:pt x="420" y="79"/>
                  </a:cubicBezTo>
                  <a:cubicBezTo>
                    <a:pt x="402" y="1393"/>
                    <a:pt x="785" y="2781"/>
                    <a:pt x="1095" y="4059"/>
                  </a:cubicBezTo>
                  <a:cubicBezTo>
                    <a:pt x="767" y="4113"/>
                    <a:pt x="438" y="4113"/>
                    <a:pt x="110" y="4168"/>
                  </a:cubicBezTo>
                  <a:cubicBezTo>
                    <a:pt x="0" y="4205"/>
                    <a:pt x="0" y="4351"/>
                    <a:pt x="110" y="4387"/>
                  </a:cubicBezTo>
                  <a:cubicBezTo>
                    <a:pt x="238" y="4405"/>
                    <a:pt x="367" y="4413"/>
                    <a:pt x="496" y="4413"/>
                  </a:cubicBezTo>
                  <a:cubicBezTo>
                    <a:pt x="769" y="4413"/>
                    <a:pt x="1042" y="4376"/>
                    <a:pt x="1315" y="4314"/>
                  </a:cubicBezTo>
                  <a:cubicBezTo>
                    <a:pt x="1388" y="4296"/>
                    <a:pt x="1442" y="4223"/>
                    <a:pt x="1442" y="4150"/>
                  </a:cubicBezTo>
                  <a:cubicBezTo>
                    <a:pt x="1278" y="3475"/>
                    <a:pt x="1114" y="2799"/>
                    <a:pt x="986" y="2124"/>
                  </a:cubicBezTo>
                  <a:cubicBezTo>
                    <a:pt x="876" y="1430"/>
                    <a:pt x="749" y="736"/>
                    <a:pt x="584" y="61"/>
                  </a:cubicBezTo>
                  <a:cubicBezTo>
                    <a:pt x="568" y="20"/>
                    <a:pt x="533" y="1"/>
                    <a:pt x="499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2091910" y="2114623"/>
              <a:ext cx="80753" cy="129994"/>
            </a:xfrm>
            <a:custGeom>
              <a:avLst/>
              <a:gdLst/>
              <a:ahLst/>
              <a:cxnLst/>
              <a:rect l="l" t="t" r="r" b="b"/>
              <a:pathLst>
                <a:path w="1658" h="2669" extrusionOk="0">
                  <a:moveTo>
                    <a:pt x="1193" y="1"/>
                  </a:moveTo>
                  <a:cubicBezTo>
                    <a:pt x="955" y="1"/>
                    <a:pt x="688" y="180"/>
                    <a:pt x="512" y="330"/>
                  </a:cubicBezTo>
                  <a:cubicBezTo>
                    <a:pt x="183" y="622"/>
                    <a:pt x="0" y="1060"/>
                    <a:pt x="55" y="1516"/>
                  </a:cubicBezTo>
                  <a:cubicBezTo>
                    <a:pt x="92" y="1954"/>
                    <a:pt x="329" y="2338"/>
                    <a:pt x="712" y="2538"/>
                  </a:cubicBezTo>
                  <a:cubicBezTo>
                    <a:pt x="856" y="2610"/>
                    <a:pt x="1039" y="2669"/>
                    <a:pt x="1207" y="2669"/>
                  </a:cubicBezTo>
                  <a:cubicBezTo>
                    <a:pt x="1382" y="2669"/>
                    <a:pt x="1542" y="2606"/>
                    <a:pt x="1625" y="2429"/>
                  </a:cubicBezTo>
                  <a:cubicBezTo>
                    <a:pt x="1658" y="2364"/>
                    <a:pt x="1632" y="2298"/>
                    <a:pt x="1574" y="2298"/>
                  </a:cubicBezTo>
                  <a:cubicBezTo>
                    <a:pt x="1567" y="2298"/>
                    <a:pt x="1560" y="2299"/>
                    <a:pt x="1552" y="2301"/>
                  </a:cubicBezTo>
                  <a:cubicBezTo>
                    <a:pt x="1508" y="2299"/>
                    <a:pt x="1465" y="2298"/>
                    <a:pt x="1424" y="2298"/>
                  </a:cubicBezTo>
                  <a:cubicBezTo>
                    <a:pt x="1370" y="2298"/>
                    <a:pt x="1318" y="2299"/>
                    <a:pt x="1268" y="2299"/>
                  </a:cubicBezTo>
                  <a:cubicBezTo>
                    <a:pt x="1092" y="2299"/>
                    <a:pt x="938" y="2283"/>
                    <a:pt x="767" y="2137"/>
                  </a:cubicBezTo>
                  <a:cubicBezTo>
                    <a:pt x="475" y="1900"/>
                    <a:pt x="347" y="1516"/>
                    <a:pt x="420" y="1133"/>
                  </a:cubicBezTo>
                  <a:cubicBezTo>
                    <a:pt x="475" y="841"/>
                    <a:pt x="658" y="603"/>
                    <a:pt x="895" y="439"/>
                  </a:cubicBezTo>
                  <a:cubicBezTo>
                    <a:pt x="1078" y="330"/>
                    <a:pt x="1278" y="311"/>
                    <a:pt x="1424" y="147"/>
                  </a:cubicBezTo>
                  <a:cubicBezTo>
                    <a:pt x="1443" y="129"/>
                    <a:pt x="1443" y="92"/>
                    <a:pt x="1424" y="74"/>
                  </a:cubicBezTo>
                  <a:cubicBezTo>
                    <a:pt x="1354" y="22"/>
                    <a:pt x="1275" y="1"/>
                    <a:pt x="1193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2411714" y="2340180"/>
              <a:ext cx="78659" cy="28979"/>
            </a:xfrm>
            <a:custGeom>
              <a:avLst/>
              <a:gdLst/>
              <a:ahLst/>
              <a:cxnLst/>
              <a:rect l="l" t="t" r="r" b="b"/>
              <a:pathLst>
                <a:path w="1615" h="595" extrusionOk="0">
                  <a:moveTo>
                    <a:pt x="247" y="1"/>
                  </a:moveTo>
                  <a:cubicBezTo>
                    <a:pt x="92" y="1"/>
                    <a:pt x="0" y="227"/>
                    <a:pt x="171" y="335"/>
                  </a:cubicBezTo>
                  <a:cubicBezTo>
                    <a:pt x="423" y="500"/>
                    <a:pt x="720" y="594"/>
                    <a:pt x="1018" y="594"/>
                  </a:cubicBezTo>
                  <a:cubicBezTo>
                    <a:pt x="1150" y="594"/>
                    <a:pt x="1283" y="575"/>
                    <a:pt x="1412" y="536"/>
                  </a:cubicBezTo>
                  <a:cubicBezTo>
                    <a:pt x="1614" y="469"/>
                    <a:pt x="1552" y="183"/>
                    <a:pt x="1368" y="183"/>
                  </a:cubicBezTo>
                  <a:cubicBezTo>
                    <a:pt x="1353" y="183"/>
                    <a:pt x="1337" y="185"/>
                    <a:pt x="1321" y="189"/>
                  </a:cubicBezTo>
                  <a:cubicBezTo>
                    <a:pt x="1222" y="210"/>
                    <a:pt x="1122" y="221"/>
                    <a:pt x="1025" y="221"/>
                  </a:cubicBezTo>
                  <a:cubicBezTo>
                    <a:pt x="780" y="221"/>
                    <a:pt x="544" y="155"/>
                    <a:pt x="335" y="25"/>
                  </a:cubicBezTo>
                  <a:cubicBezTo>
                    <a:pt x="304" y="8"/>
                    <a:pt x="274" y="1"/>
                    <a:pt x="247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602901" y="3597131"/>
              <a:ext cx="894613" cy="224189"/>
            </a:xfrm>
            <a:custGeom>
              <a:avLst/>
              <a:gdLst/>
              <a:ahLst/>
              <a:cxnLst/>
              <a:rect l="l" t="t" r="r" b="b"/>
              <a:pathLst>
                <a:path w="18368" h="4603" extrusionOk="0">
                  <a:moveTo>
                    <a:pt x="2770" y="1"/>
                  </a:moveTo>
                  <a:cubicBezTo>
                    <a:pt x="2463" y="1"/>
                    <a:pt x="2158" y="24"/>
                    <a:pt x="1862" y="67"/>
                  </a:cubicBezTo>
                  <a:cubicBezTo>
                    <a:pt x="1223" y="177"/>
                    <a:pt x="493" y="359"/>
                    <a:pt x="0" y="797"/>
                  </a:cubicBezTo>
                  <a:cubicBezTo>
                    <a:pt x="0" y="797"/>
                    <a:pt x="0" y="834"/>
                    <a:pt x="18" y="834"/>
                  </a:cubicBezTo>
                  <a:cubicBezTo>
                    <a:pt x="767" y="670"/>
                    <a:pt x="1424" y="341"/>
                    <a:pt x="2191" y="268"/>
                  </a:cubicBezTo>
                  <a:cubicBezTo>
                    <a:pt x="2347" y="256"/>
                    <a:pt x="2504" y="250"/>
                    <a:pt x="2660" y="250"/>
                  </a:cubicBezTo>
                  <a:cubicBezTo>
                    <a:pt x="3233" y="250"/>
                    <a:pt x="3804" y="329"/>
                    <a:pt x="4363" y="487"/>
                  </a:cubicBezTo>
                  <a:cubicBezTo>
                    <a:pt x="5915" y="889"/>
                    <a:pt x="7430" y="1400"/>
                    <a:pt x="8963" y="1856"/>
                  </a:cubicBezTo>
                  <a:lnTo>
                    <a:pt x="18146" y="4594"/>
                  </a:lnTo>
                  <a:cubicBezTo>
                    <a:pt x="18161" y="4600"/>
                    <a:pt x="18176" y="4602"/>
                    <a:pt x="18190" y="4602"/>
                  </a:cubicBezTo>
                  <a:cubicBezTo>
                    <a:pt x="18322" y="4602"/>
                    <a:pt x="18367" y="4388"/>
                    <a:pt x="18219" y="4339"/>
                  </a:cubicBezTo>
                  <a:lnTo>
                    <a:pt x="8525" y="1436"/>
                  </a:lnTo>
                  <a:cubicBezTo>
                    <a:pt x="6974" y="962"/>
                    <a:pt x="5385" y="359"/>
                    <a:pt x="3779" y="85"/>
                  </a:cubicBezTo>
                  <a:cubicBezTo>
                    <a:pt x="3445" y="28"/>
                    <a:pt x="3106" y="1"/>
                    <a:pt x="2770" y="1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2629819" y="3549935"/>
              <a:ext cx="468980" cy="49825"/>
            </a:xfrm>
            <a:custGeom>
              <a:avLst/>
              <a:gdLst/>
              <a:ahLst/>
              <a:cxnLst/>
              <a:rect l="l" t="t" r="r" b="b"/>
              <a:pathLst>
                <a:path w="9629" h="1023" extrusionOk="0">
                  <a:moveTo>
                    <a:pt x="1708" y="0"/>
                  </a:moveTo>
                  <a:cubicBezTo>
                    <a:pt x="1134" y="0"/>
                    <a:pt x="562" y="41"/>
                    <a:pt x="1" y="123"/>
                  </a:cubicBezTo>
                  <a:cubicBezTo>
                    <a:pt x="1" y="142"/>
                    <a:pt x="1" y="142"/>
                    <a:pt x="1" y="160"/>
                  </a:cubicBezTo>
                  <a:cubicBezTo>
                    <a:pt x="636" y="220"/>
                    <a:pt x="1259" y="256"/>
                    <a:pt x="1889" y="256"/>
                  </a:cubicBezTo>
                  <a:cubicBezTo>
                    <a:pt x="2020" y="256"/>
                    <a:pt x="2151" y="254"/>
                    <a:pt x="2283" y="251"/>
                  </a:cubicBezTo>
                  <a:cubicBezTo>
                    <a:pt x="3049" y="270"/>
                    <a:pt x="3798" y="306"/>
                    <a:pt x="4565" y="361"/>
                  </a:cubicBezTo>
                  <a:cubicBezTo>
                    <a:pt x="6189" y="489"/>
                    <a:pt x="7814" y="708"/>
                    <a:pt x="9420" y="1018"/>
                  </a:cubicBezTo>
                  <a:cubicBezTo>
                    <a:pt x="9432" y="1021"/>
                    <a:pt x="9442" y="1022"/>
                    <a:pt x="9453" y="1022"/>
                  </a:cubicBezTo>
                  <a:cubicBezTo>
                    <a:pt x="9576" y="1022"/>
                    <a:pt x="9628" y="833"/>
                    <a:pt x="9493" y="799"/>
                  </a:cubicBezTo>
                  <a:cubicBezTo>
                    <a:pt x="7924" y="489"/>
                    <a:pt x="6335" y="270"/>
                    <a:pt x="4747" y="142"/>
                  </a:cubicBezTo>
                  <a:cubicBezTo>
                    <a:pt x="3926" y="87"/>
                    <a:pt x="3104" y="32"/>
                    <a:pt x="2283" y="14"/>
                  </a:cubicBezTo>
                  <a:cubicBezTo>
                    <a:pt x="2091" y="5"/>
                    <a:pt x="1899" y="0"/>
                    <a:pt x="1708" y="0"/>
                  </a:cubicBezTo>
                  <a:close/>
                </a:path>
              </a:pathLst>
            </a:custGeom>
            <a:solidFill>
              <a:srgbClr val="202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763388" y="2853977"/>
              <a:ext cx="150742" cy="756437"/>
            </a:xfrm>
            <a:custGeom>
              <a:avLst/>
              <a:gdLst/>
              <a:ahLst/>
              <a:cxnLst/>
              <a:rect l="l" t="t" r="r" b="b"/>
              <a:pathLst>
                <a:path w="3095" h="15531" extrusionOk="0">
                  <a:moveTo>
                    <a:pt x="1505" y="0"/>
                  </a:moveTo>
                  <a:cubicBezTo>
                    <a:pt x="1456" y="0"/>
                    <a:pt x="1420" y="60"/>
                    <a:pt x="1433" y="100"/>
                  </a:cubicBezTo>
                  <a:cubicBezTo>
                    <a:pt x="2620" y="2729"/>
                    <a:pt x="1634" y="5267"/>
                    <a:pt x="1105" y="7932"/>
                  </a:cubicBezTo>
                  <a:cubicBezTo>
                    <a:pt x="612" y="10396"/>
                    <a:pt x="247" y="12879"/>
                    <a:pt x="9" y="15380"/>
                  </a:cubicBezTo>
                  <a:cubicBezTo>
                    <a:pt x="0" y="15480"/>
                    <a:pt x="78" y="15531"/>
                    <a:pt x="160" y="15531"/>
                  </a:cubicBezTo>
                  <a:cubicBezTo>
                    <a:pt x="242" y="15531"/>
                    <a:pt x="329" y="15480"/>
                    <a:pt x="338" y="15380"/>
                  </a:cubicBezTo>
                  <a:cubicBezTo>
                    <a:pt x="594" y="12368"/>
                    <a:pt x="1086" y="9374"/>
                    <a:pt x="1780" y="6417"/>
                  </a:cubicBezTo>
                  <a:cubicBezTo>
                    <a:pt x="2255" y="4463"/>
                    <a:pt x="3094" y="1762"/>
                    <a:pt x="1561" y="27"/>
                  </a:cubicBezTo>
                  <a:cubicBezTo>
                    <a:pt x="1542" y="8"/>
                    <a:pt x="1522" y="0"/>
                    <a:pt x="1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711370" y="2765138"/>
              <a:ext cx="67603" cy="25278"/>
            </a:xfrm>
            <a:custGeom>
              <a:avLst/>
              <a:gdLst/>
              <a:ahLst/>
              <a:cxnLst/>
              <a:rect l="l" t="t" r="r" b="b"/>
              <a:pathLst>
                <a:path w="1388" h="519" extrusionOk="0">
                  <a:moveTo>
                    <a:pt x="525" y="0"/>
                  </a:moveTo>
                  <a:cubicBezTo>
                    <a:pt x="374" y="0"/>
                    <a:pt x="223" y="33"/>
                    <a:pt x="92" y="99"/>
                  </a:cubicBezTo>
                  <a:cubicBezTo>
                    <a:pt x="0" y="135"/>
                    <a:pt x="55" y="263"/>
                    <a:pt x="128" y="263"/>
                  </a:cubicBezTo>
                  <a:cubicBezTo>
                    <a:pt x="347" y="263"/>
                    <a:pt x="566" y="300"/>
                    <a:pt x="767" y="336"/>
                  </a:cubicBezTo>
                  <a:cubicBezTo>
                    <a:pt x="950" y="391"/>
                    <a:pt x="1114" y="519"/>
                    <a:pt x="1296" y="519"/>
                  </a:cubicBezTo>
                  <a:cubicBezTo>
                    <a:pt x="1351" y="519"/>
                    <a:pt x="1388" y="464"/>
                    <a:pt x="1388" y="409"/>
                  </a:cubicBezTo>
                  <a:cubicBezTo>
                    <a:pt x="1315" y="190"/>
                    <a:pt x="1023" y="99"/>
                    <a:pt x="822" y="44"/>
                  </a:cubicBezTo>
                  <a:cubicBezTo>
                    <a:pt x="727" y="15"/>
                    <a:pt x="626" y="0"/>
                    <a:pt x="5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2813002" y="2751159"/>
              <a:ext cx="48949" cy="34094"/>
            </a:xfrm>
            <a:custGeom>
              <a:avLst/>
              <a:gdLst/>
              <a:ahLst/>
              <a:cxnLst/>
              <a:rect l="l" t="t" r="r" b="b"/>
              <a:pathLst>
                <a:path w="1005" h="700" extrusionOk="0">
                  <a:moveTo>
                    <a:pt x="737" y="1"/>
                  </a:moveTo>
                  <a:cubicBezTo>
                    <a:pt x="601" y="1"/>
                    <a:pt x="452" y="67"/>
                    <a:pt x="347" y="149"/>
                  </a:cubicBezTo>
                  <a:cubicBezTo>
                    <a:pt x="183" y="258"/>
                    <a:pt x="0" y="404"/>
                    <a:pt x="0" y="605"/>
                  </a:cubicBezTo>
                  <a:cubicBezTo>
                    <a:pt x="0" y="652"/>
                    <a:pt x="41" y="700"/>
                    <a:pt x="100" y="700"/>
                  </a:cubicBezTo>
                  <a:cubicBezTo>
                    <a:pt x="109" y="700"/>
                    <a:pt x="118" y="699"/>
                    <a:pt x="128" y="696"/>
                  </a:cubicBezTo>
                  <a:cubicBezTo>
                    <a:pt x="274" y="642"/>
                    <a:pt x="384" y="514"/>
                    <a:pt x="530" y="459"/>
                  </a:cubicBezTo>
                  <a:cubicBezTo>
                    <a:pt x="694" y="386"/>
                    <a:pt x="877" y="368"/>
                    <a:pt x="968" y="240"/>
                  </a:cubicBezTo>
                  <a:cubicBezTo>
                    <a:pt x="1004" y="185"/>
                    <a:pt x="986" y="112"/>
                    <a:pt x="950" y="76"/>
                  </a:cubicBezTo>
                  <a:cubicBezTo>
                    <a:pt x="890" y="23"/>
                    <a:pt x="816" y="1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395706" y="3346978"/>
              <a:ext cx="401086" cy="124198"/>
            </a:xfrm>
            <a:custGeom>
              <a:avLst/>
              <a:gdLst/>
              <a:ahLst/>
              <a:cxnLst/>
              <a:rect l="l" t="t" r="r" b="b"/>
              <a:pathLst>
                <a:path w="8235" h="2550" extrusionOk="0">
                  <a:moveTo>
                    <a:pt x="110" y="1"/>
                  </a:moveTo>
                  <a:cubicBezTo>
                    <a:pt x="19" y="1"/>
                    <a:pt x="1" y="147"/>
                    <a:pt x="92" y="183"/>
                  </a:cubicBezTo>
                  <a:cubicBezTo>
                    <a:pt x="713" y="439"/>
                    <a:pt x="1425" y="548"/>
                    <a:pt x="2082" y="731"/>
                  </a:cubicBezTo>
                  <a:cubicBezTo>
                    <a:pt x="2721" y="913"/>
                    <a:pt x="3396" y="1096"/>
                    <a:pt x="4072" y="1278"/>
                  </a:cubicBezTo>
                  <a:cubicBezTo>
                    <a:pt x="5386" y="1680"/>
                    <a:pt x="6700" y="2100"/>
                    <a:pt x="8015" y="2538"/>
                  </a:cubicBezTo>
                  <a:cubicBezTo>
                    <a:pt x="8032" y="2546"/>
                    <a:pt x="8048" y="2549"/>
                    <a:pt x="8063" y="2549"/>
                  </a:cubicBezTo>
                  <a:cubicBezTo>
                    <a:pt x="8192" y="2549"/>
                    <a:pt x="8235" y="2295"/>
                    <a:pt x="8088" y="2246"/>
                  </a:cubicBezTo>
                  <a:cubicBezTo>
                    <a:pt x="6755" y="1771"/>
                    <a:pt x="5404" y="1351"/>
                    <a:pt x="4053" y="950"/>
                  </a:cubicBezTo>
                  <a:cubicBezTo>
                    <a:pt x="3378" y="767"/>
                    <a:pt x="2721" y="585"/>
                    <a:pt x="2045" y="420"/>
                  </a:cubicBezTo>
                  <a:cubicBezTo>
                    <a:pt x="1388" y="256"/>
                    <a:pt x="749" y="37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6"/>
          <p:cNvSpPr txBox="1">
            <a:spLocks noGrp="1"/>
          </p:cNvSpPr>
          <p:nvPr>
            <p:ph type="subTitle" idx="1"/>
          </p:nvPr>
        </p:nvSpPr>
        <p:spPr>
          <a:xfrm>
            <a:off x="2163125" y="3679400"/>
            <a:ext cx="6769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 P1, there is a spike on Wednesday which might be unexpected. 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 P2, the busiest day is on Sunday.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 P3, the busiest day is on Friday.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For P4, the busiest day is on Saturday.</a:t>
            </a:r>
            <a:endParaRPr/>
          </a:p>
        </p:txBody>
      </p:sp>
      <p:sp>
        <p:nvSpPr>
          <p:cNvPr id="628" name="Google Shape;628;p36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Number of Patient Admits Per Day (Based on Triage Category)</a:t>
            </a:r>
            <a:endParaRPr sz="2000"/>
          </a:p>
        </p:txBody>
      </p:sp>
      <p:pic>
        <p:nvPicPr>
          <p:cNvPr id="629" name="Google Shape;629;p36"/>
          <p:cNvPicPr preferRelativeResize="0"/>
          <p:nvPr/>
        </p:nvPicPr>
        <p:blipFill rotWithShape="1">
          <a:blip r:embed="rId3">
            <a:alphaModFix/>
          </a:blip>
          <a:srcRect b="1215"/>
          <a:stretch/>
        </p:blipFill>
        <p:spPr>
          <a:xfrm>
            <a:off x="384023" y="1165350"/>
            <a:ext cx="1638025" cy="27574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0" name="Google Shape;63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125" y="1165350"/>
            <a:ext cx="5213050" cy="2357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1" name="Google Shape;63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025" y="4079325"/>
            <a:ext cx="1638026" cy="47307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7"/>
          <p:cNvSpPr txBox="1">
            <a:spLocks noGrp="1"/>
          </p:cNvSpPr>
          <p:nvPr>
            <p:ph type="title"/>
          </p:nvPr>
        </p:nvSpPr>
        <p:spPr>
          <a:xfrm>
            <a:off x="1719950" y="632975"/>
            <a:ext cx="6697800" cy="7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Allocating Resources</a:t>
            </a:r>
            <a:endParaRPr/>
          </a:p>
        </p:txBody>
      </p:sp>
      <p:sp>
        <p:nvSpPr>
          <p:cNvPr id="637" name="Google Shape;637;p37"/>
          <p:cNvSpPr txBox="1">
            <a:spLocks noGrp="1"/>
          </p:cNvSpPr>
          <p:nvPr>
            <p:ph type="subTitle" idx="1"/>
          </p:nvPr>
        </p:nvSpPr>
        <p:spPr>
          <a:xfrm>
            <a:off x="448625" y="1992725"/>
            <a:ext cx="8145000" cy="29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is the current manpower capacity of National Health Hospital: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Total of 10 doctors and 40 nurses.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Every 2 </a:t>
            </a:r>
            <a:r>
              <a:rPr lang="en" b="1">
                <a:solidFill>
                  <a:srgbClr val="000000"/>
                </a:solidFill>
              </a:rPr>
              <a:t>Critical Care Intensive Treatment</a:t>
            </a:r>
            <a:r>
              <a:rPr lang="en">
                <a:solidFill>
                  <a:srgbClr val="000000"/>
                </a:solidFill>
              </a:rPr>
              <a:t> beds or part thereof can be managed by 1 doctor and 4 nurses.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Every 4 </a:t>
            </a:r>
            <a:r>
              <a:rPr lang="en" b="1">
                <a:solidFill>
                  <a:srgbClr val="000000"/>
                </a:solidFill>
              </a:rPr>
              <a:t>Critical Care Area</a:t>
            </a:r>
            <a:r>
              <a:rPr lang="en">
                <a:solidFill>
                  <a:srgbClr val="000000"/>
                </a:solidFill>
              </a:rPr>
              <a:t> beds or part thereof can be managed by 1 doctor and 3 nurses.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Each P3/P4 </a:t>
            </a:r>
            <a:r>
              <a:rPr lang="en" b="1">
                <a:solidFill>
                  <a:srgbClr val="000000"/>
                </a:solidFill>
              </a:rPr>
              <a:t>doctor consultation room</a:t>
            </a:r>
            <a:r>
              <a:rPr lang="en">
                <a:solidFill>
                  <a:srgbClr val="000000"/>
                </a:solidFill>
              </a:rPr>
              <a:t> requires 1 doctor and 2 nurses to operate.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naheim"/>
              <a:buChar char="●"/>
            </a:pPr>
            <a:r>
              <a:rPr lang="en">
                <a:solidFill>
                  <a:srgbClr val="000000"/>
                </a:solidFill>
              </a:rPr>
              <a:t>When do our doctors and nurses work?</a:t>
            </a:r>
            <a:endParaRPr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 Light"/>
              <a:buChar char="○"/>
            </a:pPr>
            <a:r>
              <a:rPr lang="en" sz="1400">
                <a:solidFill>
                  <a:srgbClr val="000000"/>
                </a:solidFill>
              </a:rPr>
              <a:t>A&amp;E doctors and nurses work 3 shifts – 7am to 3pm; 3pm to 11pm; 11pm to 7am. 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 Condensed Light"/>
              <a:buChar char="○"/>
            </a:pPr>
            <a:r>
              <a:rPr lang="en" sz="1400">
                <a:solidFill>
                  <a:srgbClr val="000000"/>
                </a:solidFill>
              </a:rPr>
              <a:t>There are 10 doctors and 40 nurses.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grpSp>
        <p:nvGrpSpPr>
          <p:cNvPr id="638" name="Google Shape;638;p37"/>
          <p:cNvGrpSpPr/>
          <p:nvPr/>
        </p:nvGrpSpPr>
        <p:grpSpPr>
          <a:xfrm>
            <a:off x="200215" y="632969"/>
            <a:ext cx="1312836" cy="1117358"/>
            <a:chOff x="4195962" y="812731"/>
            <a:chExt cx="4338518" cy="3791511"/>
          </a:xfrm>
        </p:grpSpPr>
        <p:grpSp>
          <p:nvGrpSpPr>
            <p:cNvPr id="639" name="Google Shape;639;p37"/>
            <p:cNvGrpSpPr/>
            <p:nvPr/>
          </p:nvGrpSpPr>
          <p:grpSpPr>
            <a:xfrm>
              <a:off x="4470000" y="812731"/>
              <a:ext cx="3490051" cy="2287960"/>
              <a:chOff x="4849800" y="1060525"/>
              <a:chExt cx="2932816" cy="1922656"/>
            </a:xfrm>
          </p:grpSpPr>
          <p:sp>
            <p:nvSpPr>
              <p:cNvPr id="640" name="Google Shape;640;p37"/>
              <p:cNvSpPr/>
              <p:nvPr/>
            </p:nvSpPr>
            <p:spPr>
              <a:xfrm>
                <a:off x="5702118" y="1354752"/>
                <a:ext cx="412858" cy="1595400"/>
              </a:xfrm>
              <a:custGeom>
                <a:avLst/>
                <a:gdLst/>
                <a:ahLst/>
                <a:cxnLst/>
                <a:rect l="l" t="t" r="r" b="b"/>
                <a:pathLst>
                  <a:path w="5725" h="22123" extrusionOk="0">
                    <a:moveTo>
                      <a:pt x="5610" y="0"/>
                    </a:moveTo>
                    <a:cubicBezTo>
                      <a:pt x="3750" y="286"/>
                      <a:pt x="2663" y="1689"/>
                      <a:pt x="2233" y="4293"/>
                    </a:cubicBezTo>
                    <a:cubicBezTo>
                      <a:pt x="1890" y="6468"/>
                      <a:pt x="2062" y="9244"/>
                      <a:pt x="2233" y="11906"/>
                    </a:cubicBezTo>
                    <a:cubicBezTo>
                      <a:pt x="2491" y="16485"/>
                      <a:pt x="2748" y="20806"/>
                      <a:pt x="487" y="21293"/>
                    </a:cubicBezTo>
                    <a:cubicBezTo>
                      <a:pt x="316" y="21321"/>
                      <a:pt x="173" y="21350"/>
                      <a:pt x="1" y="21350"/>
                    </a:cubicBezTo>
                    <a:lnTo>
                      <a:pt x="58" y="22123"/>
                    </a:lnTo>
                    <a:cubicBezTo>
                      <a:pt x="173" y="22123"/>
                      <a:pt x="287" y="22094"/>
                      <a:pt x="402" y="22094"/>
                    </a:cubicBezTo>
                    <a:cubicBezTo>
                      <a:pt x="487" y="22065"/>
                      <a:pt x="573" y="22037"/>
                      <a:pt x="631" y="22037"/>
                    </a:cubicBezTo>
                    <a:cubicBezTo>
                      <a:pt x="3550" y="21407"/>
                      <a:pt x="3264" y="16771"/>
                      <a:pt x="2977" y="11848"/>
                    </a:cubicBezTo>
                    <a:cubicBezTo>
                      <a:pt x="2663" y="6668"/>
                      <a:pt x="2348" y="1288"/>
                      <a:pt x="5725" y="744"/>
                    </a:cubicBezTo>
                    <a:lnTo>
                      <a:pt x="5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7"/>
              <p:cNvSpPr/>
              <p:nvPr/>
            </p:nvSpPr>
            <p:spPr>
              <a:xfrm>
                <a:off x="5559765" y="1393045"/>
                <a:ext cx="1783260" cy="1590136"/>
              </a:xfrm>
              <a:custGeom>
                <a:avLst/>
                <a:gdLst/>
                <a:ahLst/>
                <a:cxnLst/>
                <a:rect l="l" t="t" r="r" b="b"/>
                <a:pathLst>
                  <a:path w="24728" h="22050" extrusionOk="0">
                    <a:moveTo>
                      <a:pt x="17788" y="1"/>
                    </a:moveTo>
                    <a:cubicBezTo>
                      <a:pt x="15721" y="1"/>
                      <a:pt x="13551" y="1179"/>
                      <a:pt x="12078" y="3733"/>
                    </a:cubicBezTo>
                    <a:cubicBezTo>
                      <a:pt x="11792" y="4247"/>
                      <a:pt x="11267" y="4533"/>
                      <a:pt x="10729" y="4533"/>
                    </a:cubicBezTo>
                    <a:cubicBezTo>
                      <a:pt x="10457" y="4533"/>
                      <a:pt x="10181" y="4459"/>
                      <a:pt x="9931" y="4306"/>
                    </a:cubicBezTo>
                    <a:cubicBezTo>
                      <a:pt x="8557" y="3481"/>
                      <a:pt x="7201" y="3115"/>
                      <a:pt x="5960" y="3115"/>
                    </a:cubicBezTo>
                    <a:cubicBezTo>
                      <a:pt x="2548" y="3115"/>
                      <a:pt x="0" y="5884"/>
                      <a:pt x="315" y="9514"/>
                    </a:cubicBezTo>
                    <a:cubicBezTo>
                      <a:pt x="687" y="13664"/>
                      <a:pt x="7384" y="19417"/>
                      <a:pt x="14024" y="21878"/>
                    </a:cubicBezTo>
                    <a:cubicBezTo>
                      <a:pt x="14337" y="21993"/>
                      <a:pt x="14665" y="22049"/>
                      <a:pt x="14991" y="22049"/>
                    </a:cubicBezTo>
                    <a:cubicBezTo>
                      <a:pt x="15794" y="22049"/>
                      <a:pt x="16585" y="21708"/>
                      <a:pt x="17115" y="21077"/>
                    </a:cubicBezTo>
                    <a:cubicBezTo>
                      <a:pt x="21694" y="15668"/>
                      <a:pt x="24727" y="7368"/>
                      <a:pt x="23010" y="3590"/>
                    </a:cubicBezTo>
                    <a:cubicBezTo>
                      <a:pt x="21975" y="1272"/>
                      <a:pt x="19936" y="1"/>
                      <a:pt x="1778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7"/>
              <p:cNvSpPr/>
              <p:nvPr/>
            </p:nvSpPr>
            <p:spPr>
              <a:xfrm>
                <a:off x="5451954" y="1248455"/>
                <a:ext cx="1794077" cy="1507348"/>
              </a:xfrm>
              <a:custGeom>
                <a:avLst/>
                <a:gdLst/>
                <a:ahLst/>
                <a:cxnLst/>
                <a:rect l="l" t="t" r="r" b="b"/>
                <a:pathLst>
                  <a:path w="24878" h="20902" extrusionOk="0">
                    <a:moveTo>
                      <a:pt x="18912" y="0"/>
                    </a:moveTo>
                    <a:cubicBezTo>
                      <a:pt x="16974" y="0"/>
                      <a:pt x="15119" y="985"/>
                      <a:pt x="13801" y="2476"/>
                    </a:cubicBezTo>
                    <a:cubicBezTo>
                      <a:pt x="13086" y="3306"/>
                      <a:pt x="12485" y="4250"/>
                      <a:pt x="12056" y="5280"/>
                    </a:cubicBezTo>
                    <a:cubicBezTo>
                      <a:pt x="10056" y="3479"/>
                      <a:pt x="7989" y="2708"/>
                      <a:pt x="6148" y="2708"/>
                    </a:cubicBezTo>
                    <a:cubicBezTo>
                      <a:pt x="2667" y="2708"/>
                      <a:pt x="0" y="5467"/>
                      <a:pt x="150" y="9230"/>
                    </a:cubicBezTo>
                    <a:cubicBezTo>
                      <a:pt x="265" y="12006"/>
                      <a:pt x="2440" y="14524"/>
                      <a:pt x="4300" y="16385"/>
                    </a:cubicBezTo>
                    <a:cubicBezTo>
                      <a:pt x="5988" y="18102"/>
                      <a:pt x="7963" y="20048"/>
                      <a:pt x="10367" y="20620"/>
                    </a:cubicBezTo>
                    <a:cubicBezTo>
                      <a:pt x="11144" y="20811"/>
                      <a:pt x="11906" y="20901"/>
                      <a:pt x="12651" y="20901"/>
                    </a:cubicBezTo>
                    <a:cubicBezTo>
                      <a:pt x="18933" y="20901"/>
                      <a:pt x="23912" y="14508"/>
                      <a:pt x="24705" y="8572"/>
                    </a:cubicBezTo>
                    <a:cubicBezTo>
                      <a:pt x="24848" y="7599"/>
                      <a:pt x="24877" y="6597"/>
                      <a:pt x="24791" y="5595"/>
                    </a:cubicBezTo>
                    <a:cubicBezTo>
                      <a:pt x="24734" y="5080"/>
                      <a:pt x="24620" y="4565"/>
                      <a:pt x="24476" y="4078"/>
                    </a:cubicBezTo>
                    <a:cubicBezTo>
                      <a:pt x="23875" y="2333"/>
                      <a:pt x="22530" y="959"/>
                      <a:pt x="20813" y="329"/>
                    </a:cubicBezTo>
                    <a:cubicBezTo>
                      <a:pt x="20181" y="105"/>
                      <a:pt x="19542" y="0"/>
                      <a:pt x="189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7"/>
              <p:cNvSpPr/>
              <p:nvPr/>
            </p:nvSpPr>
            <p:spPr>
              <a:xfrm>
                <a:off x="6443092" y="1464510"/>
                <a:ext cx="359133" cy="270143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746" extrusionOk="0">
                    <a:moveTo>
                      <a:pt x="4469" y="1"/>
                    </a:moveTo>
                    <a:cubicBezTo>
                      <a:pt x="4393" y="1"/>
                      <a:pt x="4315" y="17"/>
                      <a:pt x="4236" y="52"/>
                    </a:cubicBezTo>
                    <a:cubicBezTo>
                      <a:pt x="3749" y="224"/>
                      <a:pt x="3291" y="539"/>
                      <a:pt x="2919" y="939"/>
                    </a:cubicBezTo>
                    <a:cubicBezTo>
                      <a:pt x="2461" y="1397"/>
                      <a:pt x="2032" y="1855"/>
                      <a:pt x="1632" y="2370"/>
                    </a:cubicBezTo>
                    <a:cubicBezTo>
                      <a:pt x="1317" y="2800"/>
                      <a:pt x="859" y="3143"/>
                      <a:pt x="344" y="3372"/>
                    </a:cubicBezTo>
                    <a:cubicBezTo>
                      <a:pt x="286" y="3372"/>
                      <a:pt x="201" y="3401"/>
                      <a:pt x="143" y="3429"/>
                    </a:cubicBezTo>
                    <a:cubicBezTo>
                      <a:pt x="57" y="3486"/>
                      <a:pt x="0" y="3572"/>
                      <a:pt x="29" y="3658"/>
                    </a:cubicBezTo>
                    <a:cubicBezTo>
                      <a:pt x="158" y="3714"/>
                      <a:pt x="300" y="3745"/>
                      <a:pt x="445" y="3745"/>
                    </a:cubicBezTo>
                    <a:cubicBezTo>
                      <a:pt x="525" y="3745"/>
                      <a:pt x="606" y="3736"/>
                      <a:pt x="687" y="3715"/>
                    </a:cubicBezTo>
                    <a:cubicBezTo>
                      <a:pt x="1832" y="3458"/>
                      <a:pt x="2605" y="2485"/>
                      <a:pt x="3578" y="1855"/>
                    </a:cubicBezTo>
                    <a:cubicBezTo>
                      <a:pt x="4007" y="1569"/>
                      <a:pt x="4522" y="1340"/>
                      <a:pt x="4837" y="853"/>
                    </a:cubicBezTo>
                    <a:cubicBezTo>
                      <a:pt x="4951" y="653"/>
                      <a:pt x="4980" y="424"/>
                      <a:pt x="4894" y="224"/>
                    </a:cubicBezTo>
                    <a:cubicBezTo>
                      <a:pt x="4795" y="85"/>
                      <a:pt x="4640" y="1"/>
                      <a:pt x="44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5629932" y="1721959"/>
                <a:ext cx="267114" cy="403988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5602" extrusionOk="0">
                    <a:moveTo>
                      <a:pt x="3355" y="1"/>
                    </a:moveTo>
                    <a:cubicBezTo>
                      <a:pt x="2798" y="1"/>
                      <a:pt x="1682" y="823"/>
                      <a:pt x="1517" y="947"/>
                    </a:cubicBezTo>
                    <a:cubicBezTo>
                      <a:pt x="773" y="1605"/>
                      <a:pt x="286" y="2521"/>
                      <a:pt x="143" y="3522"/>
                    </a:cubicBezTo>
                    <a:cubicBezTo>
                      <a:pt x="0" y="4095"/>
                      <a:pt x="86" y="4696"/>
                      <a:pt x="315" y="5240"/>
                    </a:cubicBezTo>
                    <a:cubicBezTo>
                      <a:pt x="413" y="5410"/>
                      <a:pt x="593" y="5602"/>
                      <a:pt x="786" y="5602"/>
                    </a:cubicBezTo>
                    <a:cubicBezTo>
                      <a:pt x="820" y="5602"/>
                      <a:pt x="854" y="5596"/>
                      <a:pt x="887" y="5583"/>
                    </a:cubicBezTo>
                    <a:cubicBezTo>
                      <a:pt x="1116" y="5497"/>
                      <a:pt x="1116" y="5268"/>
                      <a:pt x="1145" y="5068"/>
                    </a:cubicBezTo>
                    <a:cubicBezTo>
                      <a:pt x="1317" y="3866"/>
                      <a:pt x="1660" y="2607"/>
                      <a:pt x="2490" y="1719"/>
                    </a:cubicBezTo>
                    <a:cubicBezTo>
                      <a:pt x="2862" y="1405"/>
                      <a:pt x="3206" y="1090"/>
                      <a:pt x="3520" y="718"/>
                    </a:cubicBezTo>
                    <a:cubicBezTo>
                      <a:pt x="3578" y="632"/>
                      <a:pt x="3635" y="546"/>
                      <a:pt x="3664" y="460"/>
                    </a:cubicBezTo>
                    <a:cubicBezTo>
                      <a:pt x="3704" y="124"/>
                      <a:pt x="3571" y="1"/>
                      <a:pt x="3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5958051" y="1678330"/>
                <a:ext cx="123894" cy="63461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880" extrusionOk="0">
                    <a:moveTo>
                      <a:pt x="934" y="0"/>
                    </a:moveTo>
                    <a:cubicBezTo>
                      <a:pt x="718" y="0"/>
                      <a:pt x="507" y="41"/>
                      <a:pt x="373" y="92"/>
                    </a:cubicBezTo>
                    <a:cubicBezTo>
                      <a:pt x="230" y="121"/>
                      <a:pt x="87" y="235"/>
                      <a:pt x="29" y="378"/>
                    </a:cubicBezTo>
                    <a:cubicBezTo>
                      <a:pt x="1" y="493"/>
                      <a:pt x="87" y="665"/>
                      <a:pt x="201" y="722"/>
                    </a:cubicBezTo>
                    <a:cubicBezTo>
                      <a:pt x="258" y="779"/>
                      <a:pt x="344" y="808"/>
                      <a:pt x="430" y="836"/>
                    </a:cubicBezTo>
                    <a:cubicBezTo>
                      <a:pt x="587" y="865"/>
                      <a:pt x="738" y="879"/>
                      <a:pt x="888" y="879"/>
                    </a:cubicBezTo>
                    <a:cubicBezTo>
                      <a:pt x="1038" y="879"/>
                      <a:pt x="1188" y="865"/>
                      <a:pt x="1346" y="836"/>
                    </a:cubicBezTo>
                    <a:cubicBezTo>
                      <a:pt x="1432" y="836"/>
                      <a:pt x="1518" y="808"/>
                      <a:pt x="1603" y="750"/>
                    </a:cubicBezTo>
                    <a:cubicBezTo>
                      <a:pt x="1661" y="722"/>
                      <a:pt x="1718" y="636"/>
                      <a:pt x="1718" y="550"/>
                    </a:cubicBezTo>
                    <a:cubicBezTo>
                      <a:pt x="1718" y="128"/>
                      <a:pt x="1319" y="0"/>
                      <a:pt x="9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4849800" y="1905995"/>
                <a:ext cx="338508" cy="280599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3891" extrusionOk="0">
                    <a:moveTo>
                      <a:pt x="2539" y="0"/>
                    </a:moveTo>
                    <a:cubicBezTo>
                      <a:pt x="2391" y="0"/>
                      <a:pt x="2241" y="18"/>
                      <a:pt x="2089" y="55"/>
                    </a:cubicBezTo>
                    <a:cubicBezTo>
                      <a:pt x="401" y="398"/>
                      <a:pt x="0" y="2630"/>
                      <a:pt x="1460" y="3575"/>
                    </a:cubicBezTo>
                    <a:cubicBezTo>
                      <a:pt x="1797" y="3793"/>
                      <a:pt x="2156" y="3891"/>
                      <a:pt x="2504" y="3891"/>
                    </a:cubicBezTo>
                    <a:cubicBezTo>
                      <a:pt x="3660" y="3891"/>
                      <a:pt x="4694" y="2812"/>
                      <a:pt x="4408" y="1514"/>
                    </a:cubicBezTo>
                    <a:cubicBezTo>
                      <a:pt x="4211" y="631"/>
                      <a:pt x="3426" y="0"/>
                      <a:pt x="2539" y="0"/>
                    </a:cubicBezTo>
                    <a:close/>
                  </a:path>
                </a:pathLst>
              </a:custGeom>
              <a:solidFill>
                <a:srgbClr val="C1E3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4913765" y="1944577"/>
                <a:ext cx="239350" cy="197956"/>
              </a:xfrm>
              <a:custGeom>
                <a:avLst/>
                <a:gdLst/>
                <a:ahLst/>
                <a:cxnLst/>
                <a:rect l="l" t="t" r="r" b="b"/>
                <a:pathLst>
                  <a:path w="3319" h="2745" extrusionOk="0">
                    <a:moveTo>
                      <a:pt x="1782" y="0"/>
                    </a:moveTo>
                    <a:cubicBezTo>
                      <a:pt x="1684" y="0"/>
                      <a:pt x="1586" y="11"/>
                      <a:pt x="1489" y="35"/>
                    </a:cubicBezTo>
                    <a:cubicBezTo>
                      <a:pt x="287" y="292"/>
                      <a:pt x="0" y="1866"/>
                      <a:pt x="1031" y="2525"/>
                    </a:cubicBezTo>
                    <a:cubicBezTo>
                      <a:pt x="1269" y="2677"/>
                      <a:pt x="1522" y="2745"/>
                      <a:pt x="1767" y="2745"/>
                    </a:cubicBezTo>
                    <a:cubicBezTo>
                      <a:pt x="2585" y="2745"/>
                      <a:pt x="3318" y="1990"/>
                      <a:pt x="3120" y="1065"/>
                    </a:cubicBezTo>
                    <a:cubicBezTo>
                      <a:pt x="2972" y="447"/>
                      <a:pt x="2397" y="0"/>
                      <a:pt x="1782" y="0"/>
                    </a:cubicBezTo>
                    <a:close/>
                  </a:path>
                </a:pathLst>
              </a:custGeom>
              <a:solidFill>
                <a:srgbClr val="A2C6D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5045879" y="2005225"/>
                <a:ext cx="660501" cy="945572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13112" extrusionOk="0">
                    <a:moveTo>
                      <a:pt x="1073" y="0"/>
                    </a:moveTo>
                    <a:cubicBezTo>
                      <a:pt x="694" y="0"/>
                      <a:pt x="324" y="101"/>
                      <a:pt x="0" y="281"/>
                    </a:cubicBezTo>
                    <a:lnTo>
                      <a:pt x="401" y="911"/>
                    </a:lnTo>
                    <a:cubicBezTo>
                      <a:pt x="607" y="808"/>
                      <a:pt x="833" y="756"/>
                      <a:pt x="1062" y="756"/>
                    </a:cubicBezTo>
                    <a:cubicBezTo>
                      <a:pt x="1215" y="756"/>
                      <a:pt x="1368" y="779"/>
                      <a:pt x="1517" y="825"/>
                    </a:cubicBezTo>
                    <a:cubicBezTo>
                      <a:pt x="2204" y="1083"/>
                      <a:pt x="3234" y="1855"/>
                      <a:pt x="4264" y="4402"/>
                    </a:cubicBezTo>
                    <a:cubicBezTo>
                      <a:pt x="4722" y="5662"/>
                      <a:pt x="5123" y="6950"/>
                      <a:pt x="5438" y="8237"/>
                    </a:cubicBezTo>
                    <a:cubicBezTo>
                      <a:pt x="6128" y="10861"/>
                      <a:pt x="6712" y="13112"/>
                      <a:pt x="8912" y="13112"/>
                    </a:cubicBezTo>
                    <a:cubicBezTo>
                      <a:pt x="8992" y="13112"/>
                      <a:pt x="9074" y="13109"/>
                      <a:pt x="9158" y="13103"/>
                    </a:cubicBezTo>
                    <a:lnTo>
                      <a:pt x="9130" y="12330"/>
                    </a:lnTo>
                    <a:cubicBezTo>
                      <a:pt x="9055" y="12336"/>
                      <a:pt x="8983" y="12339"/>
                      <a:pt x="8914" y="12339"/>
                    </a:cubicBezTo>
                    <a:cubicBezTo>
                      <a:pt x="7372" y="12339"/>
                      <a:pt x="6921" y="10830"/>
                      <a:pt x="6182" y="8037"/>
                    </a:cubicBezTo>
                    <a:cubicBezTo>
                      <a:pt x="5867" y="6721"/>
                      <a:pt x="5466" y="5404"/>
                      <a:pt x="4980" y="4116"/>
                    </a:cubicBezTo>
                    <a:cubicBezTo>
                      <a:pt x="4064" y="1855"/>
                      <a:pt x="2976" y="482"/>
                      <a:pt x="1746" y="110"/>
                    </a:cubicBezTo>
                    <a:cubicBezTo>
                      <a:pt x="1523" y="35"/>
                      <a:pt x="1296" y="0"/>
                      <a:pt x="10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7"/>
              <p:cNvSpPr/>
              <p:nvPr/>
            </p:nvSpPr>
            <p:spPr>
              <a:xfrm>
                <a:off x="7028584" y="2256616"/>
                <a:ext cx="317883" cy="720357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9989" extrusionOk="0">
                    <a:moveTo>
                      <a:pt x="4207" y="1"/>
                    </a:moveTo>
                    <a:lnTo>
                      <a:pt x="3435" y="29"/>
                    </a:lnTo>
                    <a:cubicBezTo>
                      <a:pt x="3692" y="7585"/>
                      <a:pt x="1861" y="8930"/>
                      <a:pt x="0" y="9216"/>
                    </a:cubicBezTo>
                    <a:lnTo>
                      <a:pt x="115" y="9989"/>
                    </a:lnTo>
                    <a:cubicBezTo>
                      <a:pt x="3206" y="9474"/>
                      <a:pt x="4408" y="6497"/>
                      <a:pt x="42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7"/>
              <p:cNvSpPr/>
              <p:nvPr/>
            </p:nvSpPr>
            <p:spPr>
              <a:xfrm>
                <a:off x="6106679" y="1351435"/>
                <a:ext cx="934971" cy="1630592"/>
              </a:xfrm>
              <a:custGeom>
                <a:avLst/>
                <a:gdLst/>
                <a:ahLst/>
                <a:cxnLst/>
                <a:rect l="l" t="t" r="r" b="b"/>
                <a:pathLst>
                  <a:path w="12965" h="22611" extrusionOk="0">
                    <a:moveTo>
                      <a:pt x="556" y="0"/>
                    </a:moveTo>
                    <a:cubicBezTo>
                      <a:pt x="376" y="0"/>
                      <a:pt x="191" y="15"/>
                      <a:pt x="0" y="46"/>
                    </a:cubicBezTo>
                    <a:lnTo>
                      <a:pt x="115" y="790"/>
                    </a:lnTo>
                    <a:cubicBezTo>
                      <a:pt x="253" y="768"/>
                      <a:pt x="387" y="757"/>
                      <a:pt x="518" y="757"/>
                    </a:cubicBezTo>
                    <a:cubicBezTo>
                      <a:pt x="3436" y="757"/>
                      <a:pt x="4722" y="6118"/>
                      <a:pt x="5982" y="11322"/>
                    </a:cubicBezTo>
                    <a:cubicBezTo>
                      <a:pt x="7292" y="16871"/>
                      <a:pt x="8684" y="22610"/>
                      <a:pt x="12249" y="22610"/>
                    </a:cubicBezTo>
                    <a:cubicBezTo>
                      <a:pt x="12343" y="22610"/>
                      <a:pt x="12438" y="22606"/>
                      <a:pt x="12536" y="22598"/>
                    </a:cubicBezTo>
                    <a:cubicBezTo>
                      <a:pt x="12679" y="22569"/>
                      <a:pt x="12822" y="22569"/>
                      <a:pt x="12965" y="22541"/>
                    </a:cubicBezTo>
                    <a:lnTo>
                      <a:pt x="12822" y="21768"/>
                    </a:lnTo>
                    <a:cubicBezTo>
                      <a:pt x="12736" y="21768"/>
                      <a:pt x="12593" y="21797"/>
                      <a:pt x="12478" y="21797"/>
                    </a:cubicBezTo>
                    <a:cubicBezTo>
                      <a:pt x="12401" y="21804"/>
                      <a:pt x="12324" y="21807"/>
                      <a:pt x="12248" y="21807"/>
                    </a:cubicBezTo>
                    <a:cubicBezTo>
                      <a:pt x="9265" y="21807"/>
                      <a:pt x="7981" y="16369"/>
                      <a:pt x="6697" y="11122"/>
                    </a:cubicBezTo>
                    <a:cubicBezTo>
                      <a:pt x="5391" y="5651"/>
                      <a:pt x="4033" y="0"/>
                      <a:pt x="5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7"/>
              <p:cNvSpPr/>
              <p:nvPr/>
            </p:nvSpPr>
            <p:spPr>
              <a:xfrm>
                <a:off x="6847580" y="1168841"/>
                <a:ext cx="220888" cy="660646"/>
              </a:xfrm>
              <a:custGeom>
                <a:avLst/>
                <a:gdLst/>
                <a:ahLst/>
                <a:cxnLst/>
                <a:rect l="l" t="t" r="r" b="b"/>
                <a:pathLst>
                  <a:path w="3063" h="9161" extrusionOk="0">
                    <a:moveTo>
                      <a:pt x="2967" y="1"/>
                    </a:moveTo>
                    <a:cubicBezTo>
                      <a:pt x="2171" y="1"/>
                      <a:pt x="1409" y="341"/>
                      <a:pt x="859" y="947"/>
                    </a:cubicBezTo>
                    <a:cubicBezTo>
                      <a:pt x="172" y="1805"/>
                      <a:pt x="1" y="3179"/>
                      <a:pt x="373" y="4925"/>
                    </a:cubicBezTo>
                    <a:cubicBezTo>
                      <a:pt x="630" y="6270"/>
                      <a:pt x="945" y="7701"/>
                      <a:pt x="1403" y="9160"/>
                    </a:cubicBezTo>
                    <a:lnTo>
                      <a:pt x="1889" y="9017"/>
                    </a:lnTo>
                    <a:cubicBezTo>
                      <a:pt x="1460" y="7586"/>
                      <a:pt x="1145" y="6155"/>
                      <a:pt x="859" y="4839"/>
                    </a:cubicBezTo>
                    <a:cubicBezTo>
                      <a:pt x="544" y="3236"/>
                      <a:pt x="659" y="1977"/>
                      <a:pt x="1260" y="1262"/>
                    </a:cubicBezTo>
                    <a:cubicBezTo>
                      <a:pt x="1695" y="772"/>
                      <a:pt x="2311" y="515"/>
                      <a:pt x="2960" y="515"/>
                    </a:cubicBezTo>
                    <a:cubicBezTo>
                      <a:pt x="2994" y="515"/>
                      <a:pt x="3028" y="516"/>
                      <a:pt x="3063" y="517"/>
                    </a:cubicBezTo>
                    <a:lnTo>
                      <a:pt x="3063" y="2"/>
                    </a:lnTo>
                    <a:cubicBezTo>
                      <a:pt x="3031" y="1"/>
                      <a:pt x="2999" y="1"/>
                      <a:pt x="29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7"/>
              <p:cNvSpPr/>
              <p:nvPr/>
            </p:nvSpPr>
            <p:spPr>
              <a:xfrm>
                <a:off x="6932170" y="1814987"/>
                <a:ext cx="759587" cy="478844"/>
              </a:xfrm>
              <a:custGeom>
                <a:avLst/>
                <a:gdLst/>
                <a:ahLst/>
                <a:cxnLst/>
                <a:rect l="l" t="t" r="r" b="b"/>
                <a:pathLst>
                  <a:path w="10533" h="6640" extrusionOk="0">
                    <a:moveTo>
                      <a:pt x="974" y="0"/>
                    </a:moveTo>
                    <a:lnTo>
                      <a:pt x="1" y="286"/>
                    </a:lnTo>
                    <a:cubicBezTo>
                      <a:pt x="1317" y="4551"/>
                      <a:pt x="3006" y="6611"/>
                      <a:pt x="5210" y="6640"/>
                    </a:cubicBezTo>
                    <a:cubicBezTo>
                      <a:pt x="5381" y="6640"/>
                      <a:pt x="5582" y="6640"/>
                      <a:pt x="5782" y="6583"/>
                    </a:cubicBezTo>
                    <a:cubicBezTo>
                      <a:pt x="7700" y="6296"/>
                      <a:pt x="9274" y="4236"/>
                      <a:pt x="10533" y="372"/>
                    </a:cubicBezTo>
                    <a:lnTo>
                      <a:pt x="9560" y="57"/>
                    </a:lnTo>
                    <a:cubicBezTo>
                      <a:pt x="8367" y="3750"/>
                      <a:pt x="6892" y="5610"/>
                      <a:pt x="5247" y="5610"/>
                    </a:cubicBezTo>
                    <a:cubicBezTo>
                      <a:pt x="5235" y="5610"/>
                      <a:pt x="5222" y="5610"/>
                      <a:pt x="5210" y="5610"/>
                    </a:cubicBezTo>
                    <a:cubicBezTo>
                      <a:pt x="3550" y="5610"/>
                      <a:pt x="2119" y="3721"/>
                      <a:pt x="9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7"/>
              <p:cNvSpPr/>
              <p:nvPr/>
            </p:nvSpPr>
            <p:spPr>
              <a:xfrm>
                <a:off x="7565838" y="1173024"/>
                <a:ext cx="216778" cy="664684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9217" extrusionOk="0">
                    <a:moveTo>
                      <a:pt x="89" y="0"/>
                    </a:moveTo>
                    <a:cubicBezTo>
                      <a:pt x="60" y="0"/>
                      <a:pt x="30" y="1"/>
                      <a:pt x="0" y="2"/>
                    </a:cubicBezTo>
                    <a:lnTo>
                      <a:pt x="0" y="517"/>
                    </a:lnTo>
                    <a:cubicBezTo>
                      <a:pt x="32" y="515"/>
                      <a:pt x="63" y="515"/>
                      <a:pt x="94" y="515"/>
                    </a:cubicBezTo>
                    <a:cubicBezTo>
                      <a:pt x="747" y="515"/>
                      <a:pt x="1365" y="798"/>
                      <a:pt x="1774" y="1289"/>
                    </a:cubicBezTo>
                    <a:cubicBezTo>
                      <a:pt x="2375" y="2062"/>
                      <a:pt x="2490" y="3293"/>
                      <a:pt x="2147" y="4867"/>
                    </a:cubicBezTo>
                    <a:cubicBezTo>
                      <a:pt x="1832" y="6183"/>
                      <a:pt x="1488" y="7614"/>
                      <a:pt x="1030" y="9045"/>
                    </a:cubicBezTo>
                    <a:lnTo>
                      <a:pt x="1488" y="9217"/>
                    </a:lnTo>
                    <a:cubicBezTo>
                      <a:pt x="1975" y="7757"/>
                      <a:pt x="2318" y="6326"/>
                      <a:pt x="2604" y="4981"/>
                    </a:cubicBezTo>
                    <a:cubicBezTo>
                      <a:pt x="3005" y="3236"/>
                      <a:pt x="2862" y="1862"/>
                      <a:pt x="2175" y="975"/>
                    </a:cubicBezTo>
                    <a:cubicBezTo>
                      <a:pt x="1651" y="368"/>
                      <a:pt x="887" y="0"/>
                      <a:pt x="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7"/>
              <p:cNvSpPr/>
              <p:nvPr/>
            </p:nvSpPr>
            <p:spPr>
              <a:xfrm>
                <a:off x="7002410" y="1152471"/>
                <a:ext cx="66057" cy="8466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174" extrusionOk="0">
                    <a:moveTo>
                      <a:pt x="744" y="0"/>
                    </a:moveTo>
                    <a:lnTo>
                      <a:pt x="0" y="115"/>
                    </a:lnTo>
                    <a:lnTo>
                      <a:pt x="143" y="1174"/>
                    </a:lnTo>
                    <a:lnTo>
                      <a:pt x="916" y="1031"/>
                    </a:lnTo>
                    <a:lnTo>
                      <a:pt x="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7"/>
              <p:cNvSpPr/>
              <p:nvPr/>
            </p:nvSpPr>
            <p:spPr>
              <a:xfrm>
                <a:off x="7056063" y="1115044"/>
                <a:ext cx="165143" cy="134711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1868" extrusionOk="0">
                    <a:moveTo>
                      <a:pt x="721" y="0"/>
                    </a:moveTo>
                    <a:cubicBezTo>
                      <a:pt x="467" y="0"/>
                      <a:pt x="233" y="131"/>
                      <a:pt x="0" y="519"/>
                    </a:cubicBezTo>
                    <a:lnTo>
                      <a:pt x="57" y="806"/>
                    </a:lnTo>
                    <a:lnTo>
                      <a:pt x="115" y="1235"/>
                    </a:lnTo>
                    <a:lnTo>
                      <a:pt x="172" y="1550"/>
                    </a:lnTo>
                    <a:cubicBezTo>
                      <a:pt x="420" y="1779"/>
                      <a:pt x="630" y="1868"/>
                      <a:pt x="818" y="1868"/>
                    </a:cubicBezTo>
                    <a:cubicBezTo>
                      <a:pt x="913" y="1868"/>
                      <a:pt x="1002" y="1845"/>
                      <a:pt x="1088" y="1807"/>
                    </a:cubicBezTo>
                    <a:cubicBezTo>
                      <a:pt x="1345" y="1664"/>
                      <a:pt x="2232" y="1263"/>
                      <a:pt x="2290" y="777"/>
                    </a:cubicBezTo>
                    <a:cubicBezTo>
                      <a:pt x="2290" y="748"/>
                      <a:pt x="2290" y="720"/>
                      <a:pt x="2290" y="691"/>
                    </a:cubicBezTo>
                    <a:cubicBezTo>
                      <a:pt x="2290" y="662"/>
                      <a:pt x="2261" y="634"/>
                      <a:pt x="2261" y="605"/>
                    </a:cubicBezTo>
                    <a:cubicBezTo>
                      <a:pt x="2061" y="147"/>
                      <a:pt x="1088" y="33"/>
                      <a:pt x="801" y="4"/>
                    </a:cubicBezTo>
                    <a:cubicBezTo>
                      <a:pt x="774" y="2"/>
                      <a:pt x="748" y="0"/>
                      <a:pt x="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>
                <a:off x="7072577" y="1060525"/>
                <a:ext cx="288965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64" extrusionOk="0">
                    <a:moveTo>
                      <a:pt x="2369" y="1"/>
                    </a:moveTo>
                    <a:cubicBezTo>
                      <a:pt x="2196" y="1"/>
                      <a:pt x="2016" y="15"/>
                      <a:pt x="1832" y="45"/>
                    </a:cubicBezTo>
                    <a:cubicBezTo>
                      <a:pt x="773" y="188"/>
                      <a:pt x="0" y="817"/>
                      <a:pt x="115" y="1447"/>
                    </a:cubicBezTo>
                    <a:cubicBezTo>
                      <a:pt x="185" y="1943"/>
                      <a:pt x="842" y="2264"/>
                      <a:pt x="1648" y="2264"/>
                    </a:cubicBezTo>
                    <a:cubicBezTo>
                      <a:pt x="1819" y="2264"/>
                      <a:pt x="1996" y="2250"/>
                      <a:pt x="2175" y="2220"/>
                    </a:cubicBezTo>
                    <a:cubicBezTo>
                      <a:pt x="3234" y="2077"/>
                      <a:pt x="4007" y="1447"/>
                      <a:pt x="3892" y="817"/>
                    </a:cubicBezTo>
                    <a:cubicBezTo>
                      <a:pt x="3821" y="321"/>
                      <a:pt x="3185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7"/>
              <p:cNvSpPr/>
              <p:nvPr/>
            </p:nvSpPr>
            <p:spPr>
              <a:xfrm>
                <a:off x="7569948" y="1150380"/>
                <a:ext cx="66129" cy="84735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175" extrusionOk="0">
                    <a:moveTo>
                      <a:pt x="172" y="1"/>
                    </a:moveTo>
                    <a:lnTo>
                      <a:pt x="0" y="1060"/>
                    </a:lnTo>
                    <a:lnTo>
                      <a:pt x="773" y="1174"/>
                    </a:lnTo>
                    <a:lnTo>
                      <a:pt x="916" y="115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>
                <a:off x="7417211" y="1115044"/>
                <a:ext cx="163124" cy="13427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862" extrusionOk="0">
                    <a:moveTo>
                      <a:pt x="1541" y="0"/>
                    </a:moveTo>
                    <a:cubicBezTo>
                      <a:pt x="1514" y="0"/>
                      <a:pt x="1487" y="1"/>
                      <a:pt x="1460" y="4"/>
                    </a:cubicBezTo>
                    <a:cubicBezTo>
                      <a:pt x="1203" y="33"/>
                      <a:pt x="229" y="176"/>
                      <a:pt x="29" y="634"/>
                    </a:cubicBezTo>
                    <a:cubicBezTo>
                      <a:pt x="1" y="662"/>
                      <a:pt x="1" y="662"/>
                      <a:pt x="1" y="691"/>
                    </a:cubicBezTo>
                    <a:cubicBezTo>
                      <a:pt x="1" y="720"/>
                      <a:pt x="1" y="748"/>
                      <a:pt x="1" y="777"/>
                    </a:cubicBezTo>
                    <a:cubicBezTo>
                      <a:pt x="58" y="1292"/>
                      <a:pt x="945" y="1693"/>
                      <a:pt x="1203" y="1807"/>
                    </a:cubicBezTo>
                    <a:cubicBezTo>
                      <a:pt x="1291" y="1843"/>
                      <a:pt x="1380" y="1862"/>
                      <a:pt x="1470" y="1862"/>
                    </a:cubicBezTo>
                    <a:cubicBezTo>
                      <a:pt x="1671" y="1862"/>
                      <a:pt x="1881" y="1767"/>
                      <a:pt x="2118" y="1550"/>
                    </a:cubicBezTo>
                    <a:lnTo>
                      <a:pt x="2176" y="1235"/>
                    </a:lnTo>
                    <a:lnTo>
                      <a:pt x="2233" y="806"/>
                    </a:lnTo>
                    <a:lnTo>
                      <a:pt x="2261" y="491"/>
                    </a:lnTo>
                    <a:cubicBezTo>
                      <a:pt x="2028" y="128"/>
                      <a:pt x="1795" y="0"/>
                      <a:pt x="1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7"/>
              <p:cNvSpPr/>
              <p:nvPr/>
            </p:nvSpPr>
            <p:spPr>
              <a:xfrm>
                <a:off x="7276876" y="1061535"/>
                <a:ext cx="286946" cy="164206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277" extrusionOk="0">
                    <a:moveTo>
                      <a:pt x="1707" y="0"/>
                    </a:moveTo>
                    <a:cubicBezTo>
                      <a:pt x="861" y="0"/>
                      <a:pt x="160" y="347"/>
                      <a:pt x="86" y="861"/>
                    </a:cubicBezTo>
                    <a:cubicBezTo>
                      <a:pt x="0" y="1462"/>
                      <a:pt x="773" y="2091"/>
                      <a:pt x="1832" y="2234"/>
                    </a:cubicBezTo>
                    <a:cubicBezTo>
                      <a:pt x="2007" y="2263"/>
                      <a:pt x="2178" y="2276"/>
                      <a:pt x="2342" y="2276"/>
                    </a:cubicBezTo>
                    <a:cubicBezTo>
                      <a:pt x="3171" y="2276"/>
                      <a:pt x="3821" y="1930"/>
                      <a:pt x="3893" y="1404"/>
                    </a:cubicBezTo>
                    <a:cubicBezTo>
                      <a:pt x="3978" y="803"/>
                      <a:pt x="3206" y="202"/>
                      <a:pt x="2147" y="31"/>
                    </a:cubicBezTo>
                    <a:cubicBezTo>
                      <a:pt x="1998" y="10"/>
                      <a:pt x="1850" y="0"/>
                      <a:pt x="17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7"/>
              <p:cNvSpPr/>
              <p:nvPr/>
            </p:nvSpPr>
            <p:spPr>
              <a:xfrm>
                <a:off x="4913765" y="1955394"/>
                <a:ext cx="217066" cy="179638"/>
              </a:xfrm>
              <a:custGeom>
                <a:avLst/>
                <a:gdLst/>
                <a:ahLst/>
                <a:cxnLst/>
                <a:rect l="l" t="t" r="r" b="b"/>
                <a:pathLst>
                  <a:path w="3010" h="2491" extrusionOk="0">
                    <a:moveTo>
                      <a:pt x="1603" y="0"/>
                    </a:moveTo>
                    <a:cubicBezTo>
                      <a:pt x="1517" y="0"/>
                      <a:pt x="1431" y="9"/>
                      <a:pt x="1346" y="28"/>
                    </a:cubicBezTo>
                    <a:cubicBezTo>
                      <a:pt x="258" y="285"/>
                      <a:pt x="0" y="1688"/>
                      <a:pt x="945" y="2289"/>
                    </a:cubicBezTo>
                    <a:cubicBezTo>
                      <a:pt x="1164" y="2428"/>
                      <a:pt x="1396" y="2491"/>
                      <a:pt x="1619" y="2491"/>
                    </a:cubicBezTo>
                    <a:cubicBezTo>
                      <a:pt x="2358" y="2491"/>
                      <a:pt x="3010" y="1807"/>
                      <a:pt x="2834" y="972"/>
                    </a:cubicBezTo>
                    <a:cubicBezTo>
                      <a:pt x="2709" y="400"/>
                      <a:pt x="2173" y="0"/>
                      <a:pt x="16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37"/>
            <p:cNvGrpSpPr/>
            <p:nvPr/>
          </p:nvGrpSpPr>
          <p:grpSpPr>
            <a:xfrm>
              <a:off x="7414457" y="2192098"/>
              <a:ext cx="849904" cy="2412145"/>
              <a:chOff x="6603185" y="2152793"/>
              <a:chExt cx="887165" cy="2517897"/>
            </a:xfrm>
          </p:grpSpPr>
          <p:sp>
            <p:nvSpPr>
              <p:cNvPr id="662" name="Google Shape;662;p37"/>
              <p:cNvSpPr/>
              <p:nvPr/>
            </p:nvSpPr>
            <p:spPr>
              <a:xfrm>
                <a:off x="6672660" y="2152793"/>
                <a:ext cx="522077" cy="436681"/>
              </a:xfrm>
              <a:custGeom>
                <a:avLst/>
                <a:gdLst/>
                <a:ahLst/>
                <a:cxnLst/>
                <a:rect l="l" t="t" r="r" b="b"/>
                <a:pathLst>
                  <a:path w="4952" h="4142" extrusionOk="0">
                    <a:moveTo>
                      <a:pt x="2541" y="1"/>
                    </a:moveTo>
                    <a:cubicBezTo>
                      <a:pt x="1450" y="1"/>
                      <a:pt x="1002" y="821"/>
                      <a:pt x="1002" y="821"/>
                    </a:cubicBezTo>
                    <a:cubicBezTo>
                      <a:pt x="1002" y="821"/>
                      <a:pt x="0" y="907"/>
                      <a:pt x="258" y="2424"/>
                    </a:cubicBezTo>
                    <a:cubicBezTo>
                      <a:pt x="315" y="2767"/>
                      <a:pt x="344" y="3054"/>
                      <a:pt x="372" y="3311"/>
                    </a:cubicBezTo>
                    <a:cubicBezTo>
                      <a:pt x="773" y="3683"/>
                      <a:pt x="1288" y="3912"/>
                      <a:pt x="1832" y="3969"/>
                    </a:cubicBezTo>
                    <a:cubicBezTo>
                      <a:pt x="2004" y="3998"/>
                      <a:pt x="2147" y="4055"/>
                      <a:pt x="2261" y="4141"/>
                    </a:cubicBezTo>
                    <a:lnTo>
                      <a:pt x="2862" y="3998"/>
                    </a:lnTo>
                    <a:cubicBezTo>
                      <a:pt x="3234" y="3941"/>
                      <a:pt x="3606" y="3798"/>
                      <a:pt x="3921" y="3626"/>
                    </a:cubicBezTo>
                    <a:cubicBezTo>
                      <a:pt x="3978" y="3426"/>
                      <a:pt x="4951" y="707"/>
                      <a:pt x="3434" y="163"/>
                    </a:cubicBezTo>
                    <a:cubicBezTo>
                      <a:pt x="3098" y="47"/>
                      <a:pt x="2801" y="1"/>
                      <a:pt x="254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7"/>
              <p:cNvSpPr/>
              <p:nvPr/>
            </p:nvSpPr>
            <p:spPr>
              <a:xfrm>
                <a:off x="7082976" y="2619515"/>
                <a:ext cx="168368" cy="242694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2302" extrusionOk="0">
                    <a:moveTo>
                      <a:pt x="0" y="0"/>
                    </a:moveTo>
                    <a:cubicBezTo>
                      <a:pt x="0" y="0"/>
                      <a:pt x="172" y="1460"/>
                      <a:pt x="258" y="1689"/>
                    </a:cubicBezTo>
                    <a:cubicBezTo>
                      <a:pt x="344" y="1946"/>
                      <a:pt x="630" y="1946"/>
                      <a:pt x="659" y="2004"/>
                    </a:cubicBezTo>
                    <a:cubicBezTo>
                      <a:pt x="690" y="2020"/>
                      <a:pt x="1042" y="2302"/>
                      <a:pt x="1283" y="2302"/>
                    </a:cubicBezTo>
                    <a:cubicBezTo>
                      <a:pt x="1474" y="2302"/>
                      <a:pt x="1596" y="2123"/>
                      <a:pt x="1431" y="1489"/>
                    </a:cubicBezTo>
                    <a:cubicBezTo>
                      <a:pt x="1031" y="29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7"/>
              <p:cNvSpPr/>
              <p:nvPr/>
            </p:nvSpPr>
            <p:spPr>
              <a:xfrm>
                <a:off x="6932112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0" y="0"/>
                    </a:moveTo>
                    <a:lnTo>
                      <a:pt x="430" y="10961"/>
                    </a:lnTo>
                    <a:lnTo>
                      <a:pt x="1374" y="10961"/>
                    </a:lnTo>
                    <a:lnTo>
                      <a:pt x="2490" y="2347"/>
                    </a:lnTo>
                    <a:lnTo>
                      <a:pt x="24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7"/>
              <p:cNvSpPr/>
              <p:nvPr/>
            </p:nvSpPr>
            <p:spPr>
              <a:xfrm>
                <a:off x="6684678" y="3446268"/>
                <a:ext cx="262620" cy="1155696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10962" extrusionOk="0">
                    <a:moveTo>
                      <a:pt x="1" y="0"/>
                    </a:moveTo>
                    <a:lnTo>
                      <a:pt x="430" y="10961"/>
                    </a:lnTo>
                    <a:lnTo>
                      <a:pt x="1346" y="10961"/>
                    </a:lnTo>
                    <a:lnTo>
                      <a:pt x="2491" y="2347"/>
                    </a:lnTo>
                    <a:lnTo>
                      <a:pt x="249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7"/>
              <p:cNvSpPr/>
              <p:nvPr/>
            </p:nvSpPr>
            <p:spPr>
              <a:xfrm>
                <a:off x="6687736" y="3563924"/>
                <a:ext cx="256505" cy="166048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1575" extrusionOk="0">
                    <a:moveTo>
                      <a:pt x="1345" y="0"/>
                    </a:moveTo>
                    <a:cubicBezTo>
                      <a:pt x="887" y="29"/>
                      <a:pt x="458" y="115"/>
                      <a:pt x="0" y="258"/>
                    </a:cubicBezTo>
                    <a:lnTo>
                      <a:pt x="57" y="1574"/>
                    </a:lnTo>
                    <a:cubicBezTo>
                      <a:pt x="1031" y="1574"/>
                      <a:pt x="2433" y="1403"/>
                      <a:pt x="2433" y="1403"/>
                    </a:cubicBezTo>
                    <a:lnTo>
                      <a:pt x="2347" y="286"/>
                    </a:lnTo>
                    <a:cubicBezTo>
                      <a:pt x="2032" y="172"/>
                      <a:pt x="1689" y="57"/>
                      <a:pt x="1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7"/>
              <p:cNvSpPr/>
              <p:nvPr/>
            </p:nvSpPr>
            <p:spPr>
              <a:xfrm>
                <a:off x="6726954" y="4601846"/>
                <a:ext cx="227407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57" h="653" extrusionOk="0">
                    <a:moveTo>
                      <a:pt x="0" y="0"/>
                    </a:moveTo>
                    <a:lnTo>
                      <a:pt x="0" y="601"/>
                    </a:lnTo>
                    <a:cubicBezTo>
                      <a:pt x="0" y="601"/>
                      <a:pt x="967" y="652"/>
                      <a:pt x="1603" y="652"/>
                    </a:cubicBezTo>
                    <a:cubicBezTo>
                      <a:pt x="1921" y="652"/>
                      <a:pt x="2156" y="639"/>
                      <a:pt x="2147" y="601"/>
                    </a:cubicBezTo>
                    <a:cubicBezTo>
                      <a:pt x="2147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7"/>
              <p:cNvSpPr/>
              <p:nvPr/>
            </p:nvSpPr>
            <p:spPr>
              <a:xfrm>
                <a:off x="6932112" y="3446268"/>
                <a:ext cx="262620" cy="331991"/>
              </a:xfrm>
              <a:custGeom>
                <a:avLst/>
                <a:gdLst/>
                <a:ahLst/>
                <a:cxnLst/>
                <a:rect l="l" t="t" r="r" b="b"/>
                <a:pathLst>
                  <a:path w="2491" h="3149" extrusionOk="0">
                    <a:moveTo>
                      <a:pt x="1231" y="0"/>
                    </a:moveTo>
                    <a:lnTo>
                      <a:pt x="258" y="29"/>
                    </a:lnTo>
                    <a:lnTo>
                      <a:pt x="0" y="687"/>
                    </a:lnTo>
                    <a:lnTo>
                      <a:pt x="115" y="3148"/>
                    </a:lnTo>
                    <a:lnTo>
                      <a:pt x="2490" y="2261"/>
                    </a:lnTo>
                    <a:lnTo>
                      <a:pt x="2490" y="630"/>
                    </a:lnTo>
                    <a:cubicBezTo>
                      <a:pt x="2090" y="401"/>
                      <a:pt x="1660" y="200"/>
                      <a:pt x="1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7"/>
              <p:cNvSpPr/>
              <p:nvPr/>
            </p:nvSpPr>
            <p:spPr>
              <a:xfrm>
                <a:off x="6639451" y="2619515"/>
                <a:ext cx="606524" cy="1092334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10361" extrusionOk="0">
                    <a:moveTo>
                      <a:pt x="2118" y="0"/>
                    </a:moveTo>
                    <a:cubicBezTo>
                      <a:pt x="2118" y="0"/>
                      <a:pt x="1231" y="58"/>
                      <a:pt x="659" y="172"/>
                    </a:cubicBezTo>
                    <a:lnTo>
                      <a:pt x="802" y="5180"/>
                    </a:lnTo>
                    <a:lnTo>
                      <a:pt x="0" y="9731"/>
                    </a:lnTo>
                    <a:cubicBezTo>
                      <a:pt x="0" y="9731"/>
                      <a:pt x="1497" y="10344"/>
                      <a:pt x="2787" y="10344"/>
                    </a:cubicBezTo>
                    <a:cubicBezTo>
                      <a:pt x="2890" y="10344"/>
                      <a:pt x="2992" y="10340"/>
                      <a:pt x="3091" y="10332"/>
                    </a:cubicBezTo>
                    <a:lnTo>
                      <a:pt x="3435" y="8014"/>
                    </a:lnTo>
                    <a:lnTo>
                      <a:pt x="3606" y="10361"/>
                    </a:lnTo>
                    <a:cubicBezTo>
                      <a:pt x="4350" y="10332"/>
                      <a:pt x="5066" y="10189"/>
                      <a:pt x="5753" y="9931"/>
                    </a:cubicBezTo>
                    <a:lnTo>
                      <a:pt x="5037" y="5180"/>
                    </a:lnTo>
                    <a:cubicBezTo>
                      <a:pt x="4923" y="4408"/>
                      <a:pt x="4894" y="3606"/>
                      <a:pt x="5009" y="2834"/>
                    </a:cubicBezTo>
                    <a:cubicBezTo>
                      <a:pt x="5095" y="2376"/>
                      <a:pt x="5066" y="1918"/>
                      <a:pt x="4866" y="1517"/>
                    </a:cubicBezTo>
                    <a:cubicBezTo>
                      <a:pt x="4780" y="1345"/>
                      <a:pt x="4694" y="1174"/>
                      <a:pt x="4608" y="1031"/>
                    </a:cubicBezTo>
                    <a:lnTo>
                      <a:pt x="42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7"/>
              <p:cNvSpPr/>
              <p:nvPr/>
            </p:nvSpPr>
            <p:spPr>
              <a:xfrm>
                <a:off x="6751097" y="2701010"/>
                <a:ext cx="96677" cy="281386"/>
              </a:xfrm>
              <a:custGeom>
                <a:avLst/>
                <a:gdLst/>
                <a:ahLst/>
                <a:cxnLst/>
                <a:rect l="l" t="t" r="r" b="b"/>
                <a:pathLst>
                  <a:path w="917" h="2669" extrusionOk="0">
                    <a:moveTo>
                      <a:pt x="286" y="0"/>
                    </a:moveTo>
                    <a:cubicBezTo>
                      <a:pt x="143" y="744"/>
                      <a:pt x="58" y="1517"/>
                      <a:pt x="0" y="2290"/>
                    </a:cubicBezTo>
                    <a:cubicBezTo>
                      <a:pt x="18" y="2571"/>
                      <a:pt x="25" y="2626"/>
                      <a:pt x="27" y="2626"/>
                    </a:cubicBezTo>
                    <a:cubicBezTo>
                      <a:pt x="29" y="2626"/>
                      <a:pt x="29" y="2604"/>
                      <a:pt x="29" y="2604"/>
                    </a:cubicBezTo>
                    <a:cubicBezTo>
                      <a:pt x="29" y="2604"/>
                      <a:pt x="251" y="2669"/>
                      <a:pt x="472" y="2669"/>
                    </a:cubicBezTo>
                    <a:cubicBezTo>
                      <a:pt x="694" y="2669"/>
                      <a:pt x="916" y="2604"/>
                      <a:pt x="916" y="2347"/>
                    </a:cubicBezTo>
                    <a:cubicBezTo>
                      <a:pt x="887" y="1832"/>
                      <a:pt x="286" y="0"/>
                      <a:pt x="2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7"/>
              <p:cNvSpPr/>
              <p:nvPr/>
            </p:nvSpPr>
            <p:spPr>
              <a:xfrm>
                <a:off x="6868751" y="2483726"/>
                <a:ext cx="105744" cy="1358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289" extrusionOk="0">
                    <a:moveTo>
                      <a:pt x="0" y="1"/>
                    </a:moveTo>
                    <a:lnTo>
                      <a:pt x="0" y="1288"/>
                    </a:lnTo>
                    <a:lnTo>
                      <a:pt x="1002" y="1288"/>
                    </a:lnTo>
                    <a:lnTo>
                      <a:pt x="1002" y="602"/>
                    </a:lnTo>
                    <a:lnTo>
                      <a:pt x="1002" y="1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7"/>
              <p:cNvSpPr/>
              <p:nvPr/>
            </p:nvSpPr>
            <p:spPr>
              <a:xfrm>
                <a:off x="6868751" y="2483726"/>
                <a:ext cx="105744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031" extrusionOk="0">
                    <a:moveTo>
                      <a:pt x="229" y="1"/>
                    </a:moveTo>
                    <a:lnTo>
                      <a:pt x="0" y="401"/>
                    </a:lnTo>
                    <a:cubicBezTo>
                      <a:pt x="0" y="401"/>
                      <a:pt x="115" y="888"/>
                      <a:pt x="1002" y="1031"/>
                    </a:cubicBezTo>
                    <a:lnTo>
                      <a:pt x="1002" y="86"/>
                    </a:lnTo>
                    <a:lnTo>
                      <a:pt x="945" y="58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7"/>
              <p:cNvSpPr/>
              <p:nvPr/>
            </p:nvSpPr>
            <p:spPr>
              <a:xfrm>
                <a:off x="6721050" y="2267181"/>
                <a:ext cx="346962" cy="286025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2713" extrusionOk="0">
                    <a:moveTo>
                      <a:pt x="2307" y="0"/>
                    </a:moveTo>
                    <a:cubicBezTo>
                      <a:pt x="2244" y="0"/>
                      <a:pt x="2180" y="8"/>
                      <a:pt x="2117" y="23"/>
                    </a:cubicBezTo>
                    <a:cubicBezTo>
                      <a:pt x="1716" y="51"/>
                      <a:pt x="1344" y="194"/>
                      <a:pt x="1029" y="423"/>
                    </a:cubicBezTo>
                    <a:cubicBezTo>
                      <a:pt x="1058" y="738"/>
                      <a:pt x="972" y="1053"/>
                      <a:pt x="743" y="1282"/>
                    </a:cubicBezTo>
                    <a:cubicBezTo>
                      <a:pt x="743" y="1282"/>
                      <a:pt x="620" y="993"/>
                      <a:pt x="390" y="993"/>
                    </a:cubicBezTo>
                    <a:cubicBezTo>
                      <a:pt x="349" y="993"/>
                      <a:pt x="304" y="1003"/>
                      <a:pt x="257" y="1024"/>
                    </a:cubicBezTo>
                    <a:cubicBezTo>
                      <a:pt x="1" y="1152"/>
                      <a:pt x="156" y="1828"/>
                      <a:pt x="641" y="1828"/>
                    </a:cubicBezTo>
                    <a:cubicBezTo>
                      <a:pt x="699" y="1828"/>
                      <a:pt x="762" y="1818"/>
                      <a:pt x="829" y="1797"/>
                    </a:cubicBezTo>
                    <a:cubicBezTo>
                      <a:pt x="1287" y="2598"/>
                      <a:pt x="1917" y="2713"/>
                      <a:pt x="2088" y="2713"/>
                    </a:cubicBezTo>
                    <a:cubicBezTo>
                      <a:pt x="2918" y="2684"/>
                      <a:pt x="3290" y="1597"/>
                      <a:pt x="3176" y="767"/>
                    </a:cubicBezTo>
                    <a:cubicBezTo>
                      <a:pt x="3126" y="319"/>
                      <a:pt x="2730" y="0"/>
                      <a:pt x="2307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7"/>
              <p:cNvSpPr/>
              <p:nvPr/>
            </p:nvSpPr>
            <p:spPr>
              <a:xfrm>
                <a:off x="6748039" y="2394747"/>
                <a:ext cx="39324" cy="4681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444" extrusionOk="0">
                    <a:moveTo>
                      <a:pt x="187" y="0"/>
                    </a:moveTo>
                    <a:cubicBezTo>
                      <a:pt x="151" y="0"/>
                      <a:pt x="115" y="15"/>
                      <a:pt x="87" y="43"/>
                    </a:cubicBezTo>
                    <a:cubicBezTo>
                      <a:pt x="1" y="100"/>
                      <a:pt x="87" y="444"/>
                      <a:pt x="373" y="444"/>
                    </a:cubicBezTo>
                    <a:cubicBezTo>
                      <a:pt x="287" y="387"/>
                      <a:pt x="201" y="329"/>
                      <a:pt x="172" y="215"/>
                    </a:cubicBezTo>
                    <a:cubicBezTo>
                      <a:pt x="125" y="96"/>
                      <a:pt x="196" y="36"/>
                      <a:pt x="255" y="36"/>
                    </a:cubicBezTo>
                    <a:cubicBezTo>
                      <a:pt x="266" y="36"/>
                      <a:pt x="277" y="38"/>
                      <a:pt x="287" y="43"/>
                    </a:cubicBezTo>
                    <a:cubicBezTo>
                      <a:pt x="258" y="15"/>
                      <a:pt x="222" y="0"/>
                      <a:pt x="187" y="0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7"/>
              <p:cNvSpPr/>
              <p:nvPr/>
            </p:nvSpPr>
            <p:spPr>
              <a:xfrm>
                <a:off x="6820467" y="2619515"/>
                <a:ext cx="193249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2434" extrusionOk="0">
                    <a:moveTo>
                      <a:pt x="401" y="0"/>
                    </a:moveTo>
                    <a:lnTo>
                      <a:pt x="1" y="29"/>
                    </a:lnTo>
                    <a:lnTo>
                      <a:pt x="1718" y="2433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7"/>
              <p:cNvSpPr/>
              <p:nvPr/>
            </p:nvSpPr>
            <p:spPr>
              <a:xfrm>
                <a:off x="6868751" y="2688886"/>
                <a:ext cx="141905" cy="187239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776" extrusionOk="0">
                    <a:moveTo>
                      <a:pt x="0" y="1"/>
                    </a:moveTo>
                    <a:lnTo>
                      <a:pt x="1260" y="177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7"/>
              <p:cNvSpPr/>
              <p:nvPr/>
            </p:nvSpPr>
            <p:spPr>
              <a:xfrm>
                <a:off x="7001482" y="2619515"/>
                <a:ext cx="78543" cy="256611"/>
              </a:xfrm>
              <a:custGeom>
                <a:avLst/>
                <a:gdLst/>
                <a:ahLst/>
                <a:cxnLst/>
                <a:rect l="l" t="t" r="r" b="b"/>
                <a:pathLst>
                  <a:path w="745" h="2434" extrusionOk="0">
                    <a:moveTo>
                      <a:pt x="115" y="0"/>
                    </a:moveTo>
                    <a:lnTo>
                      <a:pt x="1" y="2433"/>
                    </a:lnTo>
                    <a:lnTo>
                      <a:pt x="659" y="1603"/>
                    </a:lnTo>
                    <a:lnTo>
                      <a:pt x="344" y="1174"/>
                    </a:lnTo>
                    <a:lnTo>
                      <a:pt x="745" y="1088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7"/>
              <p:cNvSpPr/>
              <p:nvPr/>
            </p:nvSpPr>
            <p:spPr>
              <a:xfrm>
                <a:off x="6820467" y="2622573"/>
                <a:ext cx="181124" cy="253553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2405" extrusionOk="0">
                    <a:moveTo>
                      <a:pt x="1" y="0"/>
                    </a:moveTo>
                    <a:lnTo>
                      <a:pt x="1" y="1145"/>
                    </a:lnTo>
                    <a:lnTo>
                      <a:pt x="602" y="1345"/>
                    </a:lnTo>
                    <a:lnTo>
                      <a:pt x="401" y="1717"/>
                    </a:lnTo>
                    <a:lnTo>
                      <a:pt x="1718" y="2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7"/>
              <p:cNvSpPr/>
              <p:nvPr/>
            </p:nvSpPr>
            <p:spPr>
              <a:xfrm>
                <a:off x="6977340" y="4601846"/>
                <a:ext cx="22645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653" extrusionOk="0">
                    <a:moveTo>
                      <a:pt x="1" y="0"/>
                    </a:moveTo>
                    <a:lnTo>
                      <a:pt x="1" y="601"/>
                    </a:lnTo>
                    <a:cubicBezTo>
                      <a:pt x="1" y="601"/>
                      <a:pt x="955" y="652"/>
                      <a:pt x="1591" y="652"/>
                    </a:cubicBezTo>
                    <a:cubicBezTo>
                      <a:pt x="1909" y="652"/>
                      <a:pt x="2147" y="639"/>
                      <a:pt x="2147" y="601"/>
                    </a:cubicBezTo>
                    <a:cubicBezTo>
                      <a:pt x="2119" y="487"/>
                      <a:pt x="945" y="0"/>
                      <a:pt x="9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7"/>
              <p:cNvSpPr/>
              <p:nvPr/>
            </p:nvSpPr>
            <p:spPr>
              <a:xfrm>
                <a:off x="7007491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1" y="57"/>
                      <a:pt x="1" y="143"/>
                    </a:cubicBezTo>
                    <a:cubicBezTo>
                      <a:pt x="1" y="229"/>
                      <a:pt x="58" y="286"/>
                      <a:pt x="115" y="286"/>
                    </a:cubicBezTo>
                    <a:cubicBezTo>
                      <a:pt x="173" y="286"/>
                      <a:pt x="230" y="229"/>
                      <a:pt x="230" y="143"/>
                    </a:cubicBezTo>
                    <a:cubicBezTo>
                      <a:pt x="230" y="57"/>
                      <a:pt x="173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7"/>
              <p:cNvSpPr/>
              <p:nvPr/>
            </p:nvSpPr>
            <p:spPr>
              <a:xfrm>
                <a:off x="6944131" y="2399280"/>
                <a:ext cx="42382" cy="6346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602" extrusionOk="0">
                    <a:moveTo>
                      <a:pt x="201" y="0"/>
                    </a:moveTo>
                    <a:cubicBezTo>
                      <a:pt x="144" y="201"/>
                      <a:pt x="230" y="372"/>
                      <a:pt x="230" y="458"/>
                    </a:cubicBezTo>
                    <a:cubicBezTo>
                      <a:pt x="230" y="544"/>
                      <a:pt x="1" y="601"/>
                      <a:pt x="173" y="601"/>
                    </a:cubicBezTo>
                    <a:cubicBezTo>
                      <a:pt x="344" y="601"/>
                      <a:pt x="402" y="515"/>
                      <a:pt x="344" y="429"/>
                    </a:cubicBezTo>
                    <a:cubicBezTo>
                      <a:pt x="258" y="286"/>
                      <a:pt x="230" y="143"/>
                      <a:pt x="201" y="0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7"/>
              <p:cNvSpPr/>
              <p:nvPr/>
            </p:nvSpPr>
            <p:spPr>
              <a:xfrm>
                <a:off x="6998530" y="2361116"/>
                <a:ext cx="51343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87" h="162" extrusionOk="0">
                    <a:moveTo>
                      <a:pt x="238" y="0"/>
                    </a:moveTo>
                    <a:cubicBezTo>
                      <a:pt x="168" y="0"/>
                      <a:pt x="95" y="23"/>
                      <a:pt x="29" y="76"/>
                    </a:cubicBezTo>
                    <a:cubicBezTo>
                      <a:pt x="0" y="76"/>
                      <a:pt x="0" y="105"/>
                      <a:pt x="29" y="133"/>
                    </a:cubicBezTo>
                    <a:lnTo>
                      <a:pt x="86" y="133"/>
                    </a:lnTo>
                    <a:cubicBezTo>
                      <a:pt x="129" y="90"/>
                      <a:pt x="186" y="69"/>
                      <a:pt x="247" y="69"/>
                    </a:cubicBezTo>
                    <a:cubicBezTo>
                      <a:pt x="308" y="69"/>
                      <a:pt x="372" y="90"/>
                      <a:pt x="429" y="133"/>
                    </a:cubicBezTo>
                    <a:cubicBezTo>
                      <a:pt x="429" y="133"/>
                      <a:pt x="429" y="162"/>
                      <a:pt x="429" y="162"/>
                    </a:cubicBezTo>
                    <a:lnTo>
                      <a:pt x="458" y="162"/>
                    </a:lnTo>
                    <a:cubicBezTo>
                      <a:pt x="487" y="133"/>
                      <a:pt x="487" y="105"/>
                      <a:pt x="458" y="76"/>
                    </a:cubicBezTo>
                    <a:cubicBezTo>
                      <a:pt x="397" y="30"/>
                      <a:pt x="319" y="0"/>
                      <a:pt x="238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7019615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29"/>
                    </a:cubicBezTo>
                    <a:lnTo>
                      <a:pt x="201" y="29"/>
                    </a:lnTo>
                    <a:cubicBezTo>
                      <a:pt x="201" y="1"/>
                      <a:pt x="201" y="1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7016558" y="2387156"/>
                <a:ext cx="21296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2" h="87" extrusionOk="0">
                    <a:moveTo>
                      <a:pt x="29" y="1"/>
                    </a:moveTo>
                    <a:cubicBezTo>
                      <a:pt x="29" y="1"/>
                      <a:pt x="1" y="29"/>
                      <a:pt x="29" y="58"/>
                    </a:cubicBezTo>
                    <a:cubicBezTo>
                      <a:pt x="87" y="87"/>
                      <a:pt x="144" y="87"/>
                      <a:pt x="201" y="87"/>
                    </a:cubicBezTo>
                    <a:cubicBezTo>
                      <a:pt x="201" y="87"/>
                      <a:pt x="201" y="58"/>
                      <a:pt x="201" y="58"/>
                    </a:cubicBezTo>
                    <a:cubicBezTo>
                      <a:pt x="144" y="58"/>
                      <a:pt x="87" y="29"/>
                      <a:pt x="29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6892894" y="2384204"/>
                <a:ext cx="24248" cy="30258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87" extrusionOk="0">
                    <a:moveTo>
                      <a:pt x="115" y="0"/>
                    </a:moveTo>
                    <a:cubicBezTo>
                      <a:pt x="58" y="0"/>
                      <a:pt x="0" y="57"/>
                      <a:pt x="0" y="143"/>
                    </a:cubicBezTo>
                    <a:cubicBezTo>
                      <a:pt x="0" y="229"/>
                      <a:pt x="58" y="286"/>
                      <a:pt x="115" y="286"/>
                    </a:cubicBezTo>
                    <a:cubicBezTo>
                      <a:pt x="172" y="286"/>
                      <a:pt x="229" y="229"/>
                      <a:pt x="229" y="143"/>
                    </a:cubicBezTo>
                    <a:cubicBezTo>
                      <a:pt x="229" y="57"/>
                      <a:pt x="172" y="0"/>
                      <a:pt x="11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6874761" y="2361116"/>
                <a:ext cx="48391" cy="17079"/>
              </a:xfrm>
              <a:custGeom>
                <a:avLst/>
                <a:gdLst/>
                <a:ahLst/>
                <a:cxnLst/>
                <a:rect l="l" t="t" r="r" b="b"/>
                <a:pathLst>
                  <a:path w="459" h="162" extrusionOk="0">
                    <a:moveTo>
                      <a:pt x="236" y="0"/>
                    </a:moveTo>
                    <a:cubicBezTo>
                      <a:pt x="148" y="0"/>
                      <a:pt x="62" y="30"/>
                      <a:pt x="1" y="76"/>
                    </a:cubicBezTo>
                    <a:cubicBezTo>
                      <a:pt x="1" y="105"/>
                      <a:pt x="1" y="133"/>
                      <a:pt x="1" y="162"/>
                    </a:cubicBezTo>
                    <a:lnTo>
                      <a:pt x="29" y="162"/>
                    </a:lnTo>
                    <a:cubicBezTo>
                      <a:pt x="58" y="162"/>
                      <a:pt x="58" y="133"/>
                      <a:pt x="58" y="133"/>
                    </a:cubicBezTo>
                    <a:cubicBezTo>
                      <a:pt x="101" y="90"/>
                      <a:pt x="158" y="69"/>
                      <a:pt x="215" y="69"/>
                    </a:cubicBezTo>
                    <a:cubicBezTo>
                      <a:pt x="273" y="69"/>
                      <a:pt x="330" y="90"/>
                      <a:pt x="373" y="133"/>
                    </a:cubicBezTo>
                    <a:lnTo>
                      <a:pt x="459" y="133"/>
                    </a:lnTo>
                    <a:cubicBezTo>
                      <a:pt x="459" y="105"/>
                      <a:pt x="459" y="76"/>
                      <a:pt x="459" y="76"/>
                    </a:cubicBezTo>
                    <a:cubicBezTo>
                      <a:pt x="392" y="23"/>
                      <a:pt x="313" y="0"/>
                      <a:pt x="236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6883827" y="2387156"/>
                <a:ext cx="21191" cy="3163"/>
              </a:xfrm>
              <a:custGeom>
                <a:avLst/>
                <a:gdLst/>
                <a:ahLst/>
                <a:cxnLst/>
                <a:rect l="l" t="t" r="r" b="b"/>
                <a:pathLst>
                  <a:path w="201" h="30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29"/>
                    </a:cubicBezTo>
                    <a:lnTo>
                      <a:pt x="201" y="29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6883827" y="2387156"/>
                <a:ext cx="21191" cy="917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87" extrusionOk="0">
                    <a:moveTo>
                      <a:pt x="172" y="1"/>
                    </a:moveTo>
                    <a:cubicBezTo>
                      <a:pt x="144" y="29"/>
                      <a:pt x="86" y="58"/>
                      <a:pt x="29" y="58"/>
                    </a:cubicBezTo>
                    <a:lnTo>
                      <a:pt x="1" y="58"/>
                    </a:lnTo>
                    <a:cubicBezTo>
                      <a:pt x="1" y="87"/>
                      <a:pt x="1" y="87"/>
                      <a:pt x="29" y="87"/>
                    </a:cubicBezTo>
                    <a:cubicBezTo>
                      <a:pt x="86" y="87"/>
                      <a:pt x="144" y="58"/>
                      <a:pt x="201" y="29"/>
                    </a:cubicBezTo>
                    <a:cubicBezTo>
                      <a:pt x="201" y="29"/>
                      <a:pt x="201" y="29"/>
                      <a:pt x="201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6904912" y="2480669"/>
                <a:ext cx="72534" cy="18661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77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1" y="118"/>
                      <a:pt x="250" y="176"/>
                      <a:pt x="396" y="176"/>
                    </a:cubicBezTo>
                    <a:cubicBezTo>
                      <a:pt x="501" y="176"/>
                      <a:pt x="604" y="146"/>
                      <a:pt x="688" y="87"/>
                    </a:cubicBezTo>
                    <a:lnTo>
                      <a:pt x="688" y="87"/>
                    </a:lnTo>
                    <a:cubicBezTo>
                      <a:pt x="611" y="106"/>
                      <a:pt x="535" y="115"/>
                      <a:pt x="459" y="115"/>
                    </a:cubicBezTo>
                    <a:cubicBezTo>
                      <a:pt x="306" y="115"/>
                      <a:pt x="153" y="77"/>
                      <a:pt x="1" y="1"/>
                    </a:cubicBezTo>
                    <a:close/>
                  </a:path>
                </a:pathLst>
              </a:custGeom>
              <a:solidFill>
                <a:srgbClr val="E3756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6717887" y="2857884"/>
                <a:ext cx="45334" cy="11470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088" extrusionOk="0">
                    <a:moveTo>
                      <a:pt x="430" y="0"/>
                    </a:moveTo>
                    <a:lnTo>
                      <a:pt x="0" y="258"/>
                    </a:lnTo>
                    <a:lnTo>
                      <a:pt x="29" y="1088"/>
                    </a:ln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C4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6913979" y="2770380"/>
                <a:ext cx="120820" cy="108696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031" extrusionOk="0">
                    <a:moveTo>
                      <a:pt x="87" y="0"/>
                    </a:moveTo>
                    <a:lnTo>
                      <a:pt x="1" y="86"/>
                    </a:lnTo>
                    <a:lnTo>
                      <a:pt x="1002" y="1031"/>
                    </a:lnTo>
                    <a:lnTo>
                      <a:pt x="1145" y="888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7"/>
              <p:cNvSpPr/>
              <p:nvPr/>
            </p:nvSpPr>
            <p:spPr>
              <a:xfrm>
                <a:off x="6877818" y="2740229"/>
                <a:ext cx="45334" cy="39324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73" extrusionOk="0">
                    <a:moveTo>
                      <a:pt x="86" y="0"/>
                    </a:moveTo>
                    <a:lnTo>
                      <a:pt x="0" y="86"/>
                    </a:lnTo>
                    <a:lnTo>
                      <a:pt x="344" y="372"/>
                    </a:lnTo>
                    <a:lnTo>
                      <a:pt x="430" y="286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7"/>
              <p:cNvSpPr/>
              <p:nvPr/>
            </p:nvSpPr>
            <p:spPr>
              <a:xfrm>
                <a:off x="6639451" y="2845760"/>
                <a:ext cx="485915" cy="262198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2487" extrusionOk="0">
                    <a:moveTo>
                      <a:pt x="3664" y="1"/>
                    </a:moveTo>
                    <a:cubicBezTo>
                      <a:pt x="3521" y="29"/>
                      <a:pt x="3206" y="802"/>
                      <a:pt x="3206" y="802"/>
                    </a:cubicBezTo>
                    <a:lnTo>
                      <a:pt x="1260" y="1060"/>
                    </a:lnTo>
                    <a:lnTo>
                      <a:pt x="1202" y="745"/>
                    </a:lnTo>
                    <a:lnTo>
                      <a:pt x="0" y="859"/>
                    </a:lnTo>
                    <a:cubicBezTo>
                      <a:pt x="0" y="859"/>
                      <a:pt x="0" y="2147"/>
                      <a:pt x="201" y="2433"/>
                    </a:cubicBezTo>
                    <a:cubicBezTo>
                      <a:pt x="225" y="2470"/>
                      <a:pt x="294" y="2486"/>
                      <a:pt x="398" y="2486"/>
                    </a:cubicBezTo>
                    <a:cubicBezTo>
                      <a:pt x="1032" y="2486"/>
                      <a:pt x="2958" y="1871"/>
                      <a:pt x="3721" y="1403"/>
                    </a:cubicBezTo>
                    <a:cubicBezTo>
                      <a:pt x="4608" y="859"/>
                      <a:pt x="4322" y="144"/>
                      <a:pt x="4322" y="144"/>
                    </a:cubicBezTo>
                    <a:cubicBezTo>
                      <a:pt x="4122" y="58"/>
                      <a:pt x="3893" y="29"/>
                      <a:pt x="3664" y="1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7"/>
              <p:cNvSpPr/>
              <p:nvPr/>
            </p:nvSpPr>
            <p:spPr>
              <a:xfrm>
                <a:off x="6639451" y="2942331"/>
                <a:ext cx="132839" cy="7854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745" extrusionOk="0">
                    <a:moveTo>
                      <a:pt x="143" y="1"/>
                    </a:moveTo>
                    <a:cubicBezTo>
                      <a:pt x="115" y="1"/>
                      <a:pt x="58" y="87"/>
                      <a:pt x="0" y="172"/>
                    </a:cubicBezTo>
                    <a:cubicBezTo>
                      <a:pt x="0" y="315"/>
                      <a:pt x="0" y="544"/>
                      <a:pt x="29" y="745"/>
                    </a:cubicBezTo>
                    <a:lnTo>
                      <a:pt x="1260" y="144"/>
                    </a:lnTo>
                    <a:cubicBezTo>
                      <a:pt x="1260" y="144"/>
                      <a:pt x="287" y="1"/>
                      <a:pt x="143" y="1"/>
                    </a:cubicBezTo>
                    <a:close/>
                  </a:path>
                </a:pathLst>
              </a:custGeom>
              <a:solidFill>
                <a:srgbClr val="EB97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7"/>
              <p:cNvSpPr/>
              <p:nvPr/>
            </p:nvSpPr>
            <p:spPr>
              <a:xfrm>
                <a:off x="6603185" y="2636384"/>
                <a:ext cx="214334" cy="339266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218" extrusionOk="0">
                    <a:moveTo>
                      <a:pt x="1093" y="0"/>
                    </a:moveTo>
                    <a:cubicBezTo>
                      <a:pt x="923" y="0"/>
                      <a:pt x="590" y="73"/>
                      <a:pt x="344" y="584"/>
                    </a:cubicBezTo>
                    <a:cubicBezTo>
                      <a:pt x="1" y="1271"/>
                      <a:pt x="115" y="3217"/>
                      <a:pt x="115" y="3217"/>
                    </a:cubicBezTo>
                    <a:lnTo>
                      <a:pt x="1775" y="3017"/>
                    </a:lnTo>
                    <a:cubicBezTo>
                      <a:pt x="1775" y="3017"/>
                      <a:pt x="2033" y="241"/>
                      <a:pt x="1203" y="12"/>
                    </a:cubicBezTo>
                    <a:cubicBezTo>
                      <a:pt x="1203" y="12"/>
                      <a:pt x="1161" y="0"/>
                      <a:pt x="10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7"/>
              <p:cNvSpPr/>
              <p:nvPr/>
            </p:nvSpPr>
            <p:spPr>
              <a:xfrm>
                <a:off x="6992416" y="2661791"/>
                <a:ext cx="485915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4551" extrusionOk="0">
                    <a:moveTo>
                      <a:pt x="1231" y="0"/>
                    </a:moveTo>
                    <a:lnTo>
                      <a:pt x="1" y="4551"/>
                    </a:lnTo>
                    <a:lnTo>
                      <a:pt x="3406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7"/>
              <p:cNvSpPr/>
              <p:nvPr/>
            </p:nvSpPr>
            <p:spPr>
              <a:xfrm>
                <a:off x="7004539" y="2676867"/>
                <a:ext cx="485810" cy="479801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4551" extrusionOk="0">
                    <a:moveTo>
                      <a:pt x="1231" y="0"/>
                    </a:moveTo>
                    <a:lnTo>
                      <a:pt x="0" y="4551"/>
                    </a:lnTo>
                    <a:lnTo>
                      <a:pt x="3377" y="4551"/>
                    </a:lnTo>
                    <a:lnTo>
                      <a:pt x="4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7"/>
              <p:cNvSpPr/>
              <p:nvPr/>
            </p:nvSpPr>
            <p:spPr>
              <a:xfrm>
                <a:off x="7215707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172" y="0"/>
                    </a:moveTo>
                    <a:lnTo>
                      <a:pt x="1" y="687"/>
                    </a:lnTo>
                    <a:lnTo>
                      <a:pt x="1632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7"/>
              <p:cNvSpPr/>
              <p:nvPr/>
            </p:nvSpPr>
            <p:spPr>
              <a:xfrm>
                <a:off x="7263992" y="2622573"/>
                <a:ext cx="117763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30" extrusionOk="0">
                    <a:moveTo>
                      <a:pt x="115" y="0"/>
                    </a:moveTo>
                    <a:lnTo>
                      <a:pt x="1" y="429"/>
                    </a:lnTo>
                    <a:lnTo>
                      <a:pt x="1002" y="429"/>
                    </a:lnTo>
                    <a:lnTo>
                      <a:pt x="1117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7"/>
              <p:cNvSpPr/>
              <p:nvPr/>
            </p:nvSpPr>
            <p:spPr>
              <a:xfrm>
                <a:off x="7273058" y="2622573"/>
                <a:ext cx="120820" cy="4533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30" extrusionOk="0">
                    <a:moveTo>
                      <a:pt x="143" y="0"/>
                    </a:moveTo>
                    <a:lnTo>
                      <a:pt x="0" y="429"/>
                    </a:lnTo>
                    <a:lnTo>
                      <a:pt x="1031" y="429"/>
                    </a:lnTo>
                    <a:lnTo>
                      <a:pt x="1145" y="0"/>
                    </a:lnTo>
                    <a:close/>
                  </a:path>
                </a:pathLst>
              </a:custGeom>
              <a:solidFill>
                <a:srgbClr val="4370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7"/>
              <p:cNvSpPr/>
              <p:nvPr/>
            </p:nvSpPr>
            <p:spPr>
              <a:xfrm>
                <a:off x="7224773" y="2652725"/>
                <a:ext cx="193249" cy="72534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688" extrusionOk="0">
                    <a:moveTo>
                      <a:pt x="201" y="0"/>
                    </a:moveTo>
                    <a:lnTo>
                      <a:pt x="0" y="687"/>
                    </a:lnTo>
                    <a:lnTo>
                      <a:pt x="1660" y="687"/>
                    </a:lnTo>
                    <a:lnTo>
                      <a:pt x="1832" y="0"/>
                    </a:lnTo>
                    <a:close/>
                  </a:path>
                </a:pathLst>
              </a:custGeom>
              <a:solidFill>
                <a:srgbClr val="355C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7"/>
              <p:cNvSpPr/>
              <p:nvPr/>
            </p:nvSpPr>
            <p:spPr>
              <a:xfrm>
                <a:off x="7387656" y="2836061"/>
                <a:ext cx="95834" cy="158458"/>
              </a:xfrm>
              <a:custGeom>
                <a:avLst/>
                <a:gdLst/>
                <a:ahLst/>
                <a:cxnLst/>
                <a:rect l="l" t="t" r="r" b="b"/>
                <a:pathLst>
                  <a:path w="909" h="1503" extrusionOk="0">
                    <a:moveTo>
                      <a:pt x="370" y="0"/>
                    </a:moveTo>
                    <a:cubicBezTo>
                      <a:pt x="343" y="0"/>
                      <a:pt x="324" y="3"/>
                      <a:pt x="316" y="7"/>
                    </a:cubicBezTo>
                    <a:cubicBezTo>
                      <a:pt x="144" y="408"/>
                      <a:pt x="30" y="837"/>
                      <a:pt x="1" y="1295"/>
                    </a:cubicBezTo>
                    <a:cubicBezTo>
                      <a:pt x="49" y="1439"/>
                      <a:pt x="298" y="1502"/>
                      <a:pt x="428" y="1502"/>
                    </a:cubicBezTo>
                    <a:cubicBezTo>
                      <a:pt x="453" y="1502"/>
                      <a:pt x="474" y="1500"/>
                      <a:pt x="487" y="1495"/>
                    </a:cubicBezTo>
                    <a:cubicBezTo>
                      <a:pt x="659" y="1123"/>
                      <a:pt x="774" y="722"/>
                      <a:pt x="859" y="322"/>
                    </a:cubicBezTo>
                    <a:cubicBezTo>
                      <a:pt x="908" y="78"/>
                      <a:pt x="521" y="0"/>
                      <a:pt x="370" y="0"/>
                    </a:cubicBezTo>
                    <a:close/>
                  </a:path>
                </a:pathLst>
              </a:custGeom>
              <a:solidFill>
                <a:srgbClr val="F5B8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7"/>
              <p:cNvSpPr/>
              <p:nvPr/>
            </p:nvSpPr>
            <p:spPr>
              <a:xfrm>
                <a:off x="6802333" y="2233339"/>
                <a:ext cx="265677" cy="123772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1174" extrusionOk="0">
                    <a:moveTo>
                      <a:pt x="1575" y="0"/>
                    </a:moveTo>
                    <a:cubicBezTo>
                      <a:pt x="1289" y="29"/>
                      <a:pt x="1031" y="86"/>
                      <a:pt x="745" y="172"/>
                    </a:cubicBezTo>
                    <a:cubicBezTo>
                      <a:pt x="573" y="229"/>
                      <a:pt x="373" y="286"/>
                      <a:pt x="173" y="372"/>
                    </a:cubicBezTo>
                    <a:cubicBezTo>
                      <a:pt x="1" y="630"/>
                      <a:pt x="29" y="945"/>
                      <a:pt x="230" y="1174"/>
                    </a:cubicBezTo>
                    <a:cubicBezTo>
                      <a:pt x="230" y="1174"/>
                      <a:pt x="662" y="895"/>
                      <a:pt x="1482" y="895"/>
                    </a:cubicBezTo>
                    <a:cubicBezTo>
                      <a:pt x="1778" y="895"/>
                      <a:pt x="2124" y="932"/>
                      <a:pt x="2519" y="1030"/>
                    </a:cubicBezTo>
                    <a:cubicBezTo>
                      <a:pt x="2462" y="773"/>
                      <a:pt x="2376" y="515"/>
                      <a:pt x="2262" y="286"/>
                    </a:cubicBezTo>
                    <a:cubicBezTo>
                      <a:pt x="2061" y="143"/>
                      <a:pt x="1832" y="29"/>
                      <a:pt x="1575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4" name="Google Shape;704;p37"/>
            <p:cNvSpPr/>
            <p:nvPr/>
          </p:nvSpPr>
          <p:spPr>
            <a:xfrm rot="2700000">
              <a:off x="6257727" y="879916"/>
              <a:ext cx="199358" cy="199470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5" name="Google Shape;705;p37"/>
            <p:cNvGrpSpPr/>
            <p:nvPr/>
          </p:nvGrpSpPr>
          <p:grpSpPr>
            <a:xfrm>
              <a:off x="4195962" y="2113572"/>
              <a:ext cx="1676362" cy="2488197"/>
              <a:chOff x="4587881" y="2070350"/>
              <a:chExt cx="1749856" cy="2597283"/>
            </a:xfrm>
          </p:grpSpPr>
          <p:sp>
            <p:nvSpPr>
              <p:cNvPr id="706" name="Google Shape;706;p37"/>
              <p:cNvSpPr/>
              <p:nvPr/>
            </p:nvSpPr>
            <p:spPr>
              <a:xfrm>
                <a:off x="4587881" y="2607602"/>
                <a:ext cx="188610" cy="196095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860" extrusionOk="0">
                    <a:moveTo>
                      <a:pt x="322" y="1"/>
                    </a:moveTo>
                    <a:cubicBezTo>
                      <a:pt x="147" y="1"/>
                      <a:pt x="1" y="592"/>
                      <a:pt x="129" y="1001"/>
                    </a:cubicBezTo>
                    <a:cubicBezTo>
                      <a:pt x="243" y="1430"/>
                      <a:pt x="1560" y="1859"/>
                      <a:pt x="1560" y="1859"/>
                    </a:cubicBezTo>
                    <a:cubicBezTo>
                      <a:pt x="1646" y="1630"/>
                      <a:pt x="1731" y="1373"/>
                      <a:pt x="1789" y="1115"/>
                    </a:cubicBezTo>
                    <a:cubicBezTo>
                      <a:pt x="1789" y="1115"/>
                      <a:pt x="1502" y="772"/>
                      <a:pt x="1417" y="686"/>
                    </a:cubicBezTo>
                    <a:cubicBezTo>
                      <a:pt x="1331" y="629"/>
                      <a:pt x="1188" y="171"/>
                      <a:pt x="1045" y="85"/>
                    </a:cubicBezTo>
                    <a:cubicBezTo>
                      <a:pt x="1033" y="78"/>
                      <a:pt x="1023" y="75"/>
                      <a:pt x="1014" y="75"/>
                    </a:cubicBezTo>
                    <a:cubicBezTo>
                      <a:pt x="915" y="75"/>
                      <a:pt x="990" y="492"/>
                      <a:pt x="1016" y="571"/>
                    </a:cubicBezTo>
                    <a:cubicBezTo>
                      <a:pt x="1016" y="571"/>
                      <a:pt x="558" y="228"/>
                      <a:pt x="386" y="28"/>
                    </a:cubicBezTo>
                    <a:cubicBezTo>
                      <a:pt x="365" y="9"/>
                      <a:pt x="343" y="1"/>
                      <a:pt x="322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7"/>
              <p:cNvSpPr/>
              <p:nvPr/>
            </p:nvSpPr>
            <p:spPr>
              <a:xfrm>
                <a:off x="4728097" y="2571230"/>
                <a:ext cx="618649" cy="362143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3435" extrusionOk="0">
                    <a:moveTo>
                      <a:pt x="4923" y="0"/>
                    </a:moveTo>
                    <a:cubicBezTo>
                      <a:pt x="4322" y="687"/>
                      <a:pt x="3664" y="1346"/>
                      <a:pt x="3006" y="1947"/>
                    </a:cubicBezTo>
                    <a:cubicBezTo>
                      <a:pt x="1918" y="1718"/>
                      <a:pt x="487" y="1288"/>
                      <a:pt x="487" y="1288"/>
                    </a:cubicBezTo>
                    <a:lnTo>
                      <a:pt x="1" y="2347"/>
                    </a:lnTo>
                    <a:cubicBezTo>
                      <a:pt x="1" y="2347"/>
                      <a:pt x="2319" y="3378"/>
                      <a:pt x="3034" y="3435"/>
                    </a:cubicBezTo>
                    <a:cubicBezTo>
                      <a:pt x="3492" y="3435"/>
                      <a:pt x="4351" y="2748"/>
                      <a:pt x="5438" y="1546"/>
                    </a:cubicBezTo>
                    <a:cubicBezTo>
                      <a:pt x="5868" y="1088"/>
                      <a:pt x="5352" y="58"/>
                      <a:pt x="49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7"/>
              <p:cNvSpPr/>
              <p:nvPr/>
            </p:nvSpPr>
            <p:spPr>
              <a:xfrm>
                <a:off x="5114271" y="2746238"/>
                <a:ext cx="150972" cy="162991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1546" extrusionOk="0">
                    <a:moveTo>
                      <a:pt x="1031" y="0"/>
                    </a:moveTo>
                    <a:lnTo>
                      <a:pt x="1" y="1546"/>
                    </a:lnTo>
                    <a:cubicBezTo>
                      <a:pt x="516" y="1174"/>
                      <a:pt x="1003" y="744"/>
                      <a:pt x="1432" y="258"/>
                    </a:cubicBezTo>
                    <a:cubicBezTo>
                      <a:pt x="1260" y="143"/>
                      <a:pt x="1031" y="0"/>
                      <a:pt x="10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7"/>
              <p:cNvSpPr/>
              <p:nvPr/>
            </p:nvSpPr>
            <p:spPr>
              <a:xfrm>
                <a:off x="6149233" y="2619726"/>
                <a:ext cx="188504" cy="199047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888" extrusionOk="0">
                    <a:moveTo>
                      <a:pt x="1467" y="0"/>
                    </a:moveTo>
                    <a:cubicBezTo>
                      <a:pt x="1446" y="0"/>
                      <a:pt x="1424" y="9"/>
                      <a:pt x="1403" y="27"/>
                    </a:cubicBezTo>
                    <a:cubicBezTo>
                      <a:pt x="1231" y="227"/>
                      <a:pt x="773" y="571"/>
                      <a:pt x="773" y="571"/>
                    </a:cubicBezTo>
                    <a:cubicBezTo>
                      <a:pt x="799" y="492"/>
                      <a:pt x="874" y="74"/>
                      <a:pt x="775" y="74"/>
                    </a:cubicBezTo>
                    <a:cubicBezTo>
                      <a:pt x="766" y="74"/>
                      <a:pt x="756" y="77"/>
                      <a:pt x="744" y="84"/>
                    </a:cubicBezTo>
                    <a:cubicBezTo>
                      <a:pt x="573" y="170"/>
                      <a:pt x="458" y="628"/>
                      <a:pt x="372" y="685"/>
                    </a:cubicBezTo>
                    <a:cubicBezTo>
                      <a:pt x="287" y="771"/>
                      <a:pt x="0" y="1143"/>
                      <a:pt x="0" y="1143"/>
                    </a:cubicBezTo>
                    <a:cubicBezTo>
                      <a:pt x="58" y="1372"/>
                      <a:pt x="115" y="1630"/>
                      <a:pt x="229" y="1887"/>
                    </a:cubicBezTo>
                    <a:cubicBezTo>
                      <a:pt x="229" y="1887"/>
                      <a:pt x="1546" y="1429"/>
                      <a:pt x="1660" y="1000"/>
                    </a:cubicBezTo>
                    <a:cubicBezTo>
                      <a:pt x="1788" y="591"/>
                      <a:pt x="1642" y="0"/>
                      <a:pt x="1467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7"/>
              <p:cNvSpPr/>
              <p:nvPr/>
            </p:nvSpPr>
            <p:spPr>
              <a:xfrm>
                <a:off x="5578986" y="2583249"/>
                <a:ext cx="615591" cy="362354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3437" extrusionOk="0">
                    <a:moveTo>
                      <a:pt x="916" y="1"/>
                    </a:moveTo>
                    <a:cubicBezTo>
                      <a:pt x="487" y="58"/>
                      <a:pt x="0" y="1088"/>
                      <a:pt x="430" y="1575"/>
                    </a:cubicBezTo>
                    <a:cubicBezTo>
                      <a:pt x="1467" y="2753"/>
                      <a:pt x="2313" y="3436"/>
                      <a:pt x="2777" y="3436"/>
                    </a:cubicBezTo>
                    <a:cubicBezTo>
                      <a:pt x="2786" y="3436"/>
                      <a:pt x="2796" y="3436"/>
                      <a:pt x="2805" y="3435"/>
                    </a:cubicBezTo>
                    <a:cubicBezTo>
                      <a:pt x="3549" y="3378"/>
                      <a:pt x="5839" y="2376"/>
                      <a:pt x="5839" y="2376"/>
                    </a:cubicBezTo>
                    <a:lnTo>
                      <a:pt x="5352" y="1289"/>
                    </a:lnTo>
                    <a:cubicBezTo>
                      <a:pt x="5352" y="1289"/>
                      <a:pt x="3921" y="1718"/>
                      <a:pt x="2862" y="1976"/>
                    </a:cubicBezTo>
                    <a:cubicBezTo>
                      <a:pt x="2175" y="1346"/>
                      <a:pt x="1546" y="688"/>
                      <a:pt x="9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7"/>
              <p:cNvSpPr/>
              <p:nvPr/>
            </p:nvSpPr>
            <p:spPr>
              <a:xfrm>
                <a:off x="5636338" y="2719038"/>
                <a:ext cx="175010" cy="202315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1919" extrusionOk="0">
                    <a:moveTo>
                      <a:pt x="544" y="1"/>
                    </a:moveTo>
                    <a:cubicBezTo>
                      <a:pt x="544" y="1"/>
                      <a:pt x="57" y="201"/>
                      <a:pt x="0" y="316"/>
                    </a:cubicBezTo>
                    <a:cubicBezTo>
                      <a:pt x="0" y="344"/>
                      <a:pt x="0" y="373"/>
                      <a:pt x="0" y="430"/>
                    </a:cubicBezTo>
                    <a:cubicBezTo>
                      <a:pt x="487" y="974"/>
                      <a:pt x="1059" y="1489"/>
                      <a:pt x="1660" y="1918"/>
                    </a:cubicBez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7"/>
              <p:cNvSpPr/>
              <p:nvPr/>
            </p:nvSpPr>
            <p:spPr>
              <a:xfrm>
                <a:off x="5162556" y="3416011"/>
                <a:ext cx="280753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1220" extrusionOk="0">
                    <a:moveTo>
                      <a:pt x="87" y="1"/>
                    </a:moveTo>
                    <a:lnTo>
                      <a:pt x="1" y="1689"/>
                    </a:lnTo>
                    <a:lnTo>
                      <a:pt x="1260" y="11220"/>
                    </a:lnTo>
                    <a:lnTo>
                      <a:pt x="2205" y="11220"/>
                    </a:lnTo>
                    <a:lnTo>
                      <a:pt x="26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7"/>
              <p:cNvSpPr/>
              <p:nvPr/>
            </p:nvSpPr>
            <p:spPr>
              <a:xfrm>
                <a:off x="5162556" y="4598788"/>
                <a:ext cx="232468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53" extrusionOk="0">
                    <a:moveTo>
                      <a:pt x="1260" y="1"/>
                    </a:moveTo>
                    <a:cubicBezTo>
                      <a:pt x="1260" y="1"/>
                      <a:pt x="29" y="487"/>
                      <a:pt x="1" y="602"/>
                    </a:cubicBezTo>
                    <a:cubicBezTo>
                      <a:pt x="1" y="640"/>
                      <a:pt x="246" y="652"/>
                      <a:pt x="572" y="652"/>
                    </a:cubicBezTo>
                    <a:cubicBezTo>
                      <a:pt x="1225" y="652"/>
                      <a:pt x="2205" y="602"/>
                      <a:pt x="2205" y="602"/>
                    </a:cubicBezTo>
                    <a:lnTo>
                      <a:pt x="2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7"/>
              <p:cNvSpPr/>
              <p:nvPr/>
            </p:nvSpPr>
            <p:spPr>
              <a:xfrm>
                <a:off x="5431074" y="3416011"/>
                <a:ext cx="271687" cy="1182897"/>
              </a:xfrm>
              <a:custGeom>
                <a:avLst/>
                <a:gdLst/>
                <a:ahLst/>
                <a:cxnLst/>
                <a:rect l="l" t="t" r="r" b="b"/>
                <a:pathLst>
                  <a:path w="2577" h="11220" extrusionOk="0">
                    <a:moveTo>
                      <a:pt x="1" y="1"/>
                    </a:moveTo>
                    <a:lnTo>
                      <a:pt x="58" y="1375"/>
                    </a:lnTo>
                    <a:lnTo>
                      <a:pt x="1174" y="11220"/>
                    </a:lnTo>
                    <a:lnTo>
                      <a:pt x="2119" y="11220"/>
                    </a:lnTo>
                    <a:lnTo>
                      <a:pt x="25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7"/>
              <p:cNvSpPr/>
              <p:nvPr/>
            </p:nvSpPr>
            <p:spPr>
              <a:xfrm>
                <a:off x="5424116" y="4598788"/>
                <a:ext cx="233416" cy="68844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653" extrusionOk="0">
                    <a:moveTo>
                      <a:pt x="1240" y="1"/>
                    </a:moveTo>
                    <a:cubicBezTo>
                      <a:pt x="1240" y="1"/>
                      <a:pt x="10" y="487"/>
                      <a:pt x="10" y="602"/>
                    </a:cubicBezTo>
                    <a:cubicBezTo>
                      <a:pt x="0" y="640"/>
                      <a:pt x="242" y="652"/>
                      <a:pt x="568" y="652"/>
                    </a:cubicBezTo>
                    <a:cubicBezTo>
                      <a:pt x="1221" y="652"/>
                      <a:pt x="2213" y="602"/>
                      <a:pt x="2213" y="602"/>
                    </a:cubicBezTo>
                    <a:lnTo>
                      <a:pt x="22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7"/>
              <p:cNvSpPr/>
              <p:nvPr/>
            </p:nvSpPr>
            <p:spPr>
              <a:xfrm>
                <a:off x="5201774" y="2188006"/>
                <a:ext cx="226458" cy="214756"/>
              </a:xfrm>
              <a:custGeom>
                <a:avLst/>
                <a:gdLst/>
                <a:ahLst/>
                <a:cxnLst/>
                <a:rect l="l" t="t" r="r" b="b"/>
                <a:pathLst>
                  <a:path w="2148" h="2037" extrusionOk="0">
                    <a:moveTo>
                      <a:pt x="1260" y="1"/>
                    </a:moveTo>
                    <a:cubicBezTo>
                      <a:pt x="1260" y="1"/>
                      <a:pt x="1" y="430"/>
                      <a:pt x="945" y="1689"/>
                    </a:cubicBezTo>
                    <a:cubicBezTo>
                      <a:pt x="1131" y="1937"/>
                      <a:pt x="1290" y="2036"/>
                      <a:pt x="1426" y="2036"/>
                    </a:cubicBezTo>
                    <a:cubicBezTo>
                      <a:pt x="1981" y="2036"/>
                      <a:pt x="2147" y="373"/>
                      <a:pt x="2147" y="373"/>
                    </a:cubicBezTo>
                    <a:cubicBezTo>
                      <a:pt x="2147" y="344"/>
                      <a:pt x="1260" y="1"/>
                      <a:pt x="1260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7"/>
              <p:cNvSpPr/>
              <p:nvPr/>
            </p:nvSpPr>
            <p:spPr>
              <a:xfrm>
                <a:off x="5114271" y="2568173"/>
                <a:ext cx="645849" cy="1071249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10161" extrusionOk="0">
                    <a:moveTo>
                      <a:pt x="2634" y="1"/>
                    </a:moveTo>
                    <a:lnTo>
                      <a:pt x="1260" y="29"/>
                    </a:lnTo>
                    <a:lnTo>
                      <a:pt x="1" y="9846"/>
                    </a:lnTo>
                    <a:cubicBezTo>
                      <a:pt x="688" y="10018"/>
                      <a:pt x="1375" y="10103"/>
                      <a:pt x="2090" y="10161"/>
                    </a:cubicBezTo>
                    <a:lnTo>
                      <a:pt x="3006" y="8758"/>
                    </a:lnTo>
                    <a:cubicBezTo>
                      <a:pt x="4151" y="8816"/>
                      <a:pt x="5238" y="9245"/>
                      <a:pt x="6125" y="9960"/>
                    </a:cubicBezTo>
                    <a:lnTo>
                      <a:pt x="5439" y="2119"/>
                    </a:lnTo>
                    <a:lnTo>
                      <a:pt x="5267" y="402"/>
                    </a:lnTo>
                    <a:cubicBezTo>
                      <a:pt x="5267" y="258"/>
                      <a:pt x="5181" y="201"/>
                      <a:pt x="5038" y="201"/>
                    </a:cubicBezTo>
                    <a:cubicBezTo>
                      <a:pt x="4494" y="115"/>
                      <a:pt x="3779" y="1"/>
                      <a:pt x="37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7"/>
              <p:cNvSpPr/>
              <p:nvPr/>
            </p:nvSpPr>
            <p:spPr>
              <a:xfrm>
                <a:off x="5144528" y="2568173"/>
                <a:ext cx="594506" cy="805782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7643" extrusionOk="0">
                    <a:moveTo>
                      <a:pt x="2347" y="1"/>
                    </a:moveTo>
                    <a:lnTo>
                      <a:pt x="973" y="29"/>
                    </a:lnTo>
                    <a:lnTo>
                      <a:pt x="0" y="7642"/>
                    </a:lnTo>
                    <a:lnTo>
                      <a:pt x="5638" y="7642"/>
                    </a:lnTo>
                    <a:lnTo>
                      <a:pt x="5152" y="2119"/>
                    </a:lnTo>
                    <a:lnTo>
                      <a:pt x="4980" y="402"/>
                    </a:lnTo>
                    <a:cubicBezTo>
                      <a:pt x="4980" y="258"/>
                      <a:pt x="4894" y="201"/>
                      <a:pt x="4751" y="201"/>
                    </a:cubicBezTo>
                    <a:cubicBezTo>
                      <a:pt x="4207" y="115"/>
                      <a:pt x="3492" y="1"/>
                      <a:pt x="34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7"/>
              <p:cNvSpPr/>
              <p:nvPr/>
            </p:nvSpPr>
            <p:spPr>
              <a:xfrm>
                <a:off x="5352638" y="2571230"/>
                <a:ext cx="60515" cy="802725"/>
              </a:xfrm>
              <a:custGeom>
                <a:avLst/>
                <a:gdLst/>
                <a:ahLst/>
                <a:cxnLst/>
                <a:rect l="l" t="t" r="r" b="b"/>
                <a:pathLst>
                  <a:path w="574" h="7614" extrusionOk="0">
                    <a:moveTo>
                      <a:pt x="344" y="0"/>
                    </a:moveTo>
                    <a:lnTo>
                      <a:pt x="1" y="7613"/>
                    </a:lnTo>
                    <a:lnTo>
                      <a:pt x="573" y="7613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7"/>
              <p:cNvSpPr/>
              <p:nvPr/>
            </p:nvSpPr>
            <p:spPr>
              <a:xfrm>
                <a:off x="5391856" y="2414356"/>
                <a:ext cx="120820" cy="15392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1460" extrusionOk="0">
                    <a:moveTo>
                      <a:pt x="1" y="0"/>
                    </a:moveTo>
                    <a:lnTo>
                      <a:pt x="1" y="687"/>
                    </a:lnTo>
                    <a:lnTo>
                      <a:pt x="1" y="1460"/>
                    </a:lnTo>
                    <a:lnTo>
                      <a:pt x="1146" y="1460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7"/>
              <p:cNvSpPr/>
              <p:nvPr/>
            </p:nvSpPr>
            <p:spPr>
              <a:xfrm>
                <a:off x="5391856" y="2469388"/>
                <a:ext cx="120820" cy="81074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769" extrusionOk="0">
                    <a:moveTo>
                      <a:pt x="101" y="1"/>
                    </a:moveTo>
                    <a:cubicBezTo>
                      <a:pt x="65" y="1"/>
                      <a:pt x="30" y="8"/>
                      <a:pt x="1" y="22"/>
                    </a:cubicBezTo>
                    <a:lnTo>
                      <a:pt x="1" y="766"/>
                    </a:lnTo>
                    <a:cubicBezTo>
                      <a:pt x="30" y="768"/>
                      <a:pt x="58" y="769"/>
                      <a:pt x="87" y="769"/>
                    </a:cubicBezTo>
                    <a:cubicBezTo>
                      <a:pt x="512" y="769"/>
                      <a:pt x="904" y="571"/>
                      <a:pt x="1146" y="222"/>
                    </a:cubicBezTo>
                    <a:cubicBezTo>
                      <a:pt x="1146" y="222"/>
                      <a:pt x="974" y="79"/>
                      <a:pt x="945" y="51"/>
                    </a:cubicBezTo>
                    <a:cubicBezTo>
                      <a:pt x="917" y="51"/>
                      <a:pt x="402" y="22"/>
                      <a:pt x="201" y="22"/>
                    </a:cubicBezTo>
                    <a:cubicBezTo>
                      <a:pt x="173" y="8"/>
                      <a:pt x="137" y="1"/>
                      <a:pt x="101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7"/>
              <p:cNvSpPr/>
              <p:nvPr/>
            </p:nvSpPr>
            <p:spPr>
              <a:xfrm>
                <a:off x="5289277" y="2197916"/>
                <a:ext cx="391558" cy="325138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3084" extrusionOk="0">
                    <a:moveTo>
                      <a:pt x="1081" y="1"/>
                    </a:moveTo>
                    <a:cubicBezTo>
                      <a:pt x="590" y="1"/>
                      <a:pt x="162" y="349"/>
                      <a:pt x="87" y="851"/>
                    </a:cubicBezTo>
                    <a:cubicBezTo>
                      <a:pt x="1" y="1796"/>
                      <a:pt x="402" y="3055"/>
                      <a:pt x="1346" y="3084"/>
                    </a:cubicBezTo>
                    <a:cubicBezTo>
                      <a:pt x="1546" y="3084"/>
                      <a:pt x="2262" y="2940"/>
                      <a:pt x="2777" y="2025"/>
                    </a:cubicBezTo>
                    <a:cubicBezTo>
                      <a:pt x="2851" y="2049"/>
                      <a:pt x="2920" y="2060"/>
                      <a:pt x="2984" y="2060"/>
                    </a:cubicBezTo>
                    <a:cubicBezTo>
                      <a:pt x="3518" y="2060"/>
                      <a:pt x="3713" y="1294"/>
                      <a:pt x="3407" y="1166"/>
                    </a:cubicBezTo>
                    <a:cubicBezTo>
                      <a:pt x="3348" y="1139"/>
                      <a:pt x="3293" y="1128"/>
                      <a:pt x="3243" y="1128"/>
                    </a:cubicBezTo>
                    <a:cubicBezTo>
                      <a:pt x="2976" y="1128"/>
                      <a:pt x="2834" y="1452"/>
                      <a:pt x="2834" y="1452"/>
                    </a:cubicBezTo>
                    <a:cubicBezTo>
                      <a:pt x="2834" y="1452"/>
                      <a:pt x="2491" y="1223"/>
                      <a:pt x="2548" y="451"/>
                    </a:cubicBezTo>
                    <a:cubicBezTo>
                      <a:pt x="2176" y="222"/>
                      <a:pt x="1747" y="50"/>
                      <a:pt x="1289" y="21"/>
                    </a:cubicBezTo>
                    <a:cubicBezTo>
                      <a:pt x="1219" y="7"/>
                      <a:pt x="1149" y="1"/>
                      <a:pt x="1081" y="1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7"/>
              <p:cNvSpPr/>
              <p:nvPr/>
            </p:nvSpPr>
            <p:spPr>
              <a:xfrm>
                <a:off x="5603129" y="2340452"/>
                <a:ext cx="48391" cy="55877"/>
              </a:xfrm>
              <a:custGeom>
                <a:avLst/>
                <a:gdLst/>
                <a:ahLst/>
                <a:cxnLst/>
                <a:rect l="l" t="t" r="r" b="b"/>
                <a:pathLst>
                  <a:path w="459" h="530" extrusionOk="0">
                    <a:moveTo>
                      <a:pt x="229" y="0"/>
                    </a:moveTo>
                    <a:cubicBezTo>
                      <a:pt x="186" y="0"/>
                      <a:pt x="143" y="14"/>
                      <a:pt x="115" y="43"/>
                    </a:cubicBezTo>
                    <a:cubicBezTo>
                      <a:pt x="172" y="43"/>
                      <a:pt x="286" y="100"/>
                      <a:pt x="258" y="272"/>
                    </a:cubicBezTo>
                    <a:cubicBezTo>
                      <a:pt x="201" y="386"/>
                      <a:pt x="115" y="472"/>
                      <a:pt x="0" y="530"/>
                    </a:cubicBezTo>
                    <a:cubicBezTo>
                      <a:pt x="344" y="501"/>
                      <a:pt x="458" y="129"/>
                      <a:pt x="344" y="43"/>
                    </a:cubicBezTo>
                    <a:cubicBezTo>
                      <a:pt x="315" y="14"/>
                      <a:pt x="272" y="0"/>
                      <a:pt x="229" y="0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7"/>
              <p:cNvSpPr/>
              <p:nvPr/>
            </p:nvSpPr>
            <p:spPr>
              <a:xfrm>
                <a:off x="5325543" y="2338871"/>
                <a:ext cx="27200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58" h="316" extrusionOk="0">
                    <a:moveTo>
                      <a:pt x="143" y="1"/>
                    </a:moveTo>
                    <a:cubicBezTo>
                      <a:pt x="58" y="1"/>
                      <a:pt x="0" y="58"/>
                      <a:pt x="0" y="144"/>
                    </a:cubicBezTo>
                    <a:cubicBezTo>
                      <a:pt x="0" y="230"/>
                      <a:pt x="58" y="316"/>
                      <a:pt x="143" y="316"/>
                    </a:cubicBezTo>
                    <a:cubicBezTo>
                      <a:pt x="201" y="316"/>
                      <a:pt x="258" y="230"/>
                      <a:pt x="258" y="144"/>
                    </a:cubicBezTo>
                    <a:cubicBezTo>
                      <a:pt x="258" y="58"/>
                      <a:pt x="201" y="1"/>
                      <a:pt x="143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7"/>
              <p:cNvSpPr/>
              <p:nvPr/>
            </p:nvSpPr>
            <p:spPr>
              <a:xfrm>
                <a:off x="5376780" y="2338871"/>
                <a:ext cx="48391" cy="69582"/>
              </a:xfrm>
              <a:custGeom>
                <a:avLst/>
                <a:gdLst/>
                <a:ahLst/>
                <a:cxnLst/>
                <a:rect l="l" t="t" r="r" b="b"/>
                <a:pathLst>
                  <a:path w="459" h="660" extrusionOk="0">
                    <a:moveTo>
                      <a:pt x="258" y="1"/>
                    </a:moveTo>
                    <a:lnTo>
                      <a:pt x="258" y="1"/>
                    </a:lnTo>
                    <a:cubicBezTo>
                      <a:pt x="201" y="173"/>
                      <a:pt x="144" y="316"/>
                      <a:pt x="87" y="487"/>
                    </a:cubicBezTo>
                    <a:cubicBezTo>
                      <a:pt x="1" y="602"/>
                      <a:pt x="87" y="659"/>
                      <a:pt x="287" y="659"/>
                    </a:cubicBezTo>
                    <a:cubicBezTo>
                      <a:pt x="459" y="659"/>
                      <a:pt x="201" y="630"/>
                      <a:pt x="201" y="516"/>
                    </a:cubicBezTo>
                    <a:cubicBezTo>
                      <a:pt x="201" y="401"/>
                      <a:pt x="316" y="230"/>
                      <a:pt x="258" y="1"/>
                    </a:cubicBezTo>
                    <a:close/>
                  </a:path>
                </a:pathLst>
              </a:custGeom>
              <a:solidFill>
                <a:srgbClr val="8356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7"/>
              <p:cNvSpPr/>
              <p:nvPr/>
            </p:nvSpPr>
            <p:spPr>
              <a:xfrm>
                <a:off x="5304353" y="2307032"/>
                <a:ext cx="57458" cy="19926"/>
              </a:xfrm>
              <a:custGeom>
                <a:avLst/>
                <a:gdLst/>
                <a:ahLst/>
                <a:cxnLst/>
                <a:rect l="l" t="t" r="r" b="b"/>
                <a:pathLst>
                  <a:path w="545" h="189" extrusionOk="0">
                    <a:moveTo>
                      <a:pt x="305" y="1"/>
                    </a:moveTo>
                    <a:cubicBezTo>
                      <a:pt x="208" y="1"/>
                      <a:pt x="110" y="38"/>
                      <a:pt x="30" y="102"/>
                    </a:cubicBezTo>
                    <a:cubicBezTo>
                      <a:pt x="1" y="102"/>
                      <a:pt x="1" y="160"/>
                      <a:pt x="30" y="160"/>
                    </a:cubicBezTo>
                    <a:cubicBezTo>
                      <a:pt x="30" y="188"/>
                      <a:pt x="58" y="188"/>
                      <a:pt x="58" y="188"/>
                    </a:cubicBezTo>
                    <a:cubicBezTo>
                      <a:pt x="87" y="188"/>
                      <a:pt x="87" y="160"/>
                      <a:pt x="87" y="160"/>
                    </a:cubicBezTo>
                    <a:cubicBezTo>
                      <a:pt x="144" y="117"/>
                      <a:pt x="208" y="95"/>
                      <a:pt x="273" y="95"/>
                    </a:cubicBezTo>
                    <a:cubicBezTo>
                      <a:pt x="337" y="95"/>
                      <a:pt x="402" y="117"/>
                      <a:pt x="459" y="160"/>
                    </a:cubicBezTo>
                    <a:lnTo>
                      <a:pt x="516" y="160"/>
                    </a:lnTo>
                    <a:cubicBezTo>
                      <a:pt x="545" y="131"/>
                      <a:pt x="545" y="102"/>
                      <a:pt x="516" y="74"/>
                    </a:cubicBezTo>
                    <a:cubicBezTo>
                      <a:pt x="453" y="24"/>
                      <a:pt x="380" y="1"/>
                      <a:pt x="305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7"/>
              <p:cNvSpPr/>
              <p:nvPr/>
            </p:nvSpPr>
            <p:spPr>
              <a:xfrm>
                <a:off x="5455217" y="2338871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87" y="1"/>
                      <a:pt x="1" y="58"/>
                      <a:pt x="1" y="144"/>
                    </a:cubicBezTo>
                    <a:cubicBezTo>
                      <a:pt x="1" y="230"/>
                      <a:pt x="87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58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7"/>
              <p:cNvSpPr/>
              <p:nvPr/>
            </p:nvSpPr>
            <p:spPr>
              <a:xfrm>
                <a:off x="5446256" y="2306083"/>
                <a:ext cx="60410" cy="20875"/>
              </a:xfrm>
              <a:custGeom>
                <a:avLst/>
                <a:gdLst/>
                <a:ahLst/>
                <a:cxnLst/>
                <a:rect l="l" t="t" r="r" b="b"/>
                <a:pathLst>
                  <a:path w="573" h="198" extrusionOk="0">
                    <a:moveTo>
                      <a:pt x="282" y="0"/>
                    </a:moveTo>
                    <a:cubicBezTo>
                      <a:pt x="197" y="0"/>
                      <a:pt x="110" y="29"/>
                      <a:pt x="29" y="83"/>
                    </a:cubicBezTo>
                    <a:cubicBezTo>
                      <a:pt x="0" y="111"/>
                      <a:pt x="0" y="140"/>
                      <a:pt x="29" y="169"/>
                    </a:cubicBezTo>
                    <a:lnTo>
                      <a:pt x="115" y="169"/>
                    </a:lnTo>
                    <a:cubicBezTo>
                      <a:pt x="172" y="126"/>
                      <a:pt x="229" y="104"/>
                      <a:pt x="286" y="104"/>
                    </a:cubicBezTo>
                    <a:cubicBezTo>
                      <a:pt x="343" y="104"/>
                      <a:pt x="401" y="126"/>
                      <a:pt x="458" y="169"/>
                    </a:cubicBezTo>
                    <a:cubicBezTo>
                      <a:pt x="458" y="169"/>
                      <a:pt x="487" y="197"/>
                      <a:pt x="515" y="197"/>
                    </a:cubicBezTo>
                    <a:cubicBezTo>
                      <a:pt x="515" y="197"/>
                      <a:pt x="544" y="197"/>
                      <a:pt x="544" y="169"/>
                    </a:cubicBezTo>
                    <a:cubicBezTo>
                      <a:pt x="572" y="169"/>
                      <a:pt x="572" y="111"/>
                      <a:pt x="544" y="111"/>
                    </a:cubicBezTo>
                    <a:cubicBezTo>
                      <a:pt x="468" y="36"/>
                      <a:pt x="377" y="0"/>
                      <a:pt x="282" y="0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7"/>
              <p:cNvSpPr/>
              <p:nvPr/>
            </p:nvSpPr>
            <p:spPr>
              <a:xfrm>
                <a:off x="5256173" y="2070350"/>
                <a:ext cx="419496" cy="280753"/>
              </a:xfrm>
              <a:custGeom>
                <a:avLst/>
                <a:gdLst/>
                <a:ahLst/>
                <a:cxnLst/>
                <a:rect l="l" t="t" r="r" b="b"/>
                <a:pathLst>
                  <a:path w="3979" h="2663" extrusionOk="0">
                    <a:moveTo>
                      <a:pt x="687" y="1"/>
                    </a:moveTo>
                    <a:lnTo>
                      <a:pt x="687" y="1"/>
                    </a:lnTo>
                    <a:cubicBezTo>
                      <a:pt x="429" y="29"/>
                      <a:pt x="0" y="401"/>
                      <a:pt x="0" y="1145"/>
                    </a:cubicBezTo>
                    <a:cubicBezTo>
                      <a:pt x="29" y="1975"/>
                      <a:pt x="1002" y="2147"/>
                      <a:pt x="1002" y="2147"/>
                    </a:cubicBezTo>
                    <a:cubicBezTo>
                      <a:pt x="887" y="2004"/>
                      <a:pt x="887" y="1775"/>
                      <a:pt x="1002" y="1632"/>
                    </a:cubicBezTo>
                    <a:lnTo>
                      <a:pt x="1002" y="1632"/>
                    </a:lnTo>
                    <a:cubicBezTo>
                      <a:pt x="973" y="1861"/>
                      <a:pt x="1116" y="2061"/>
                      <a:pt x="1345" y="2090"/>
                    </a:cubicBezTo>
                    <a:cubicBezTo>
                      <a:pt x="1345" y="2090"/>
                      <a:pt x="1202" y="1918"/>
                      <a:pt x="1460" y="1718"/>
                    </a:cubicBezTo>
                    <a:cubicBezTo>
                      <a:pt x="1554" y="1635"/>
                      <a:pt x="1808" y="1611"/>
                      <a:pt x="2075" y="1611"/>
                    </a:cubicBezTo>
                    <a:cubicBezTo>
                      <a:pt x="2456" y="1611"/>
                      <a:pt x="2862" y="1661"/>
                      <a:pt x="2862" y="1661"/>
                    </a:cubicBezTo>
                    <a:cubicBezTo>
                      <a:pt x="2776" y="2033"/>
                      <a:pt x="2891" y="2405"/>
                      <a:pt x="3148" y="2662"/>
                    </a:cubicBezTo>
                    <a:cubicBezTo>
                      <a:pt x="3303" y="2405"/>
                      <a:pt x="3478" y="2353"/>
                      <a:pt x="3593" y="2353"/>
                    </a:cubicBezTo>
                    <a:cubicBezTo>
                      <a:pt x="3670" y="2353"/>
                      <a:pt x="3721" y="2376"/>
                      <a:pt x="3721" y="2376"/>
                    </a:cubicBezTo>
                    <a:cubicBezTo>
                      <a:pt x="3978" y="1918"/>
                      <a:pt x="3778" y="1346"/>
                      <a:pt x="3320" y="1145"/>
                    </a:cubicBezTo>
                    <a:cubicBezTo>
                      <a:pt x="3320" y="1145"/>
                      <a:pt x="3406" y="516"/>
                      <a:pt x="2433" y="201"/>
                    </a:cubicBezTo>
                    <a:cubicBezTo>
                      <a:pt x="2261" y="146"/>
                      <a:pt x="2091" y="126"/>
                      <a:pt x="1929" y="126"/>
                    </a:cubicBezTo>
                    <a:cubicBezTo>
                      <a:pt x="1465" y="126"/>
                      <a:pt x="1066" y="293"/>
                      <a:pt x="882" y="293"/>
                    </a:cubicBezTo>
                    <a:cubicBezTo>
                      <a:pt x="862" y="293"/>
                      <a:pt x="845" y="291"/>
                      <a:pt x="830" y="287"/>
                    </a:cubicBezTo>
                    <a:cubicBezTo>
                      <a:pt x="716" y="230"/>
                      <a:pt x="658" y="115"/>
                      <a:pt x="687" y="1"/>
                    </a:cubicBezTo>
                    <a:close/>
                  </a:path>
                </a:pathLst>
              </a:custGeom>
              <a:solidFill>
                <a:srgbClr val="243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7"/>
              <p:cNvSpPr/>
              <p:nvPr/>
            </p:nvSpPr>
            <p:spPr>
              <a:xfrm>
                <a:off x="5391856" y="2565221"/>
                <a:ext cx="120820" cy="42698"/>
              </a:xfrm>
              <a:custGeom>
                <a:avLst/>
                <a:gdLst/>
                <a:ahLst/>
                <a:cxnLst/>
                <a:rect l="l" t="t" r="r" b="b"/>
                <a:pathLst>
                  <a:path w="1146" h="405" extrusionOk="0">
                    <a:moveTo>
                      <a:pt x="1" y="0"/>
                    </a:moveTo>
                    <a:cubicBezTo>
                      <a:pt x="1" y="239"/>
                      <a:pt x="198" y="404"/>
                      <a:pt x="409" y="404"/>
                    </a:cubicBezTo>
                    <a:cubicBezTo>
                      <a:pt x="425" y="404"/>
                      <a:pt x="442" y="403"/>
                      <a:pt x="459" y="401"/>
                    </a:cubicBezTo>
                    <a:cubicBezTo>
                      <a:pt x="745" y="401"/>
                      <a:pt x="1003" y="258"/>
                      <a:pt x="1146" y="0"/>
                    </a:cubicBezTo>
                    <a:close/>
                  </a:path>
                </a:pathLst>
              </a:custGeom>
              <a:solidFill>
                <a:srgbClr val="C99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7"/>
              <p:cNvSpPr/>
              <p:nvPr/>
            </p:nvSpPr>
            <p:spPr>
              <a:xfrm>
                <a:off x="5379838" y="2429432"/>
                <a:ext cx="93620" cy="51976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93" extrusionOk="0">
                    <a:moveTo>
                      <a:pt x="687" y="0"/>
                    </a:moveTo>
                    <a:cubicBezTo>
                      <a:pt x="487" y="29"/>
                      <a:pt x="258" y="29"/>
                      <a:pt x="58" y="86"/>
                    </a:cubicBezTo>
                    <a:cubicBezTo>
                      <a:pt x="0" y="115"/>
                      <a:pt x="29" y="287"/>
                      <a:pt x="29" y="287"/>
                    </a:cubicBezTo>
                    <a:cubicBezTo>
                      <a:pt x="62" y="451"/>
                      <a:pt x="266" y="493"/>
                      <a:pt x="444" y="493"/>
                    </a:cubicBezTo>
                    <a:cubicBezTo>
                      <a:pt x="575" y="493"/>
                      <a:pt x="692" y="470"/>
                      <a:pt x="716" y="458"/>
                    </a:cubicBezTo>
                    <a:cubicBezTo>
                      <a:pt x="773" y="430"/>
                      <a:pt x="888" y="0"/>
                      <a:pt x="6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7"/>
              <p:cNvSpPr/>
              <p:nvPr/>
            </p:nvSpPr>
            <p:spPr>
              <a:xfrm>
                <a:off x="5014749" y="2568173"/>
                <a:ext cx="377220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15112" extrusionOk="0">
                    <a:moveTo>
                      <a:pt x="3578" y="1"/>
                    </a:moveTo>
                    <a:lnTo>
                      <a:pt x="2233" y="29"/>
                    </a:lnTo>
                    <a:lnTo>
                      <a:pt x="1" y="14969"/>
                    </a:lnTo>
                    <a:lnTo>
                      <a:pt x="3349" y="15112"/>
                    </a:lnTo>
                    <a:lnTo>
                      <a:pt x="35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7"/>
              <p:cNvSpPr/>
              <p:nvPr/>
            </p:nvSpPr>
            <p:spPr>
              <a:xfrm>
                <a:off x="5512568" y="2568173"/>
                <a:ext cx="362143" cy="159322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15112" extrusionOk="0">
                    <a:moveTo>
                      <a:pt x="1" y="1"/>
                    </a:moveTo>
                    <a:lnTo>
                      <a:pt x="87" y="15112"/>
                    </a:lnTo>
                    <a:lnTo>
                      <a:pt x="3435" y="14854"/>
                    </a:lnTo>
                    <a:lnTo>
                      <a:pt x="1546" y="1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7"/>
              <p:cNvSpPr/>
              <p:nvPr/>
            </p:nvSpPr>
            <p:spPr>
              <a:xfrm>
                <a:off x="5319534" y="2568173"/>
                <a:ext cx="72429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7" h="3922" extrusionOk="0">
                    <a:moveTo>
                      <a:pt x="687" y="1"/>
                    </a:moveTo>
                    <a:lnTo>
                      <a:pt x="658" y="29"/>
                    </a:lnTo>
                    <a:lnTo>
                      <a:pt x="143" y="774"/>
                    </a:lnTo>
                    <a:lnTo>
                      <a:pt x="401" y="1003"/>
                    </a:lnTo>
                    <a:lnTo>
                      <a:pt x="0" y="1689"/>
                    </a:lnTo>
                    <a:lnTo>
                      <a:pt x="630" y="3922"/>
                    </a:lnTo>
                    <a:lnTo>
                      <a:pt x="6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7"/>
              <p:cNvSpPr/>
              <p:nvPr/>
            </p:nvSpPr>
            <p:spPr>
              <a:xfrm>
                <a:off x="5512568" y="2568173"/>
                <a:ext cx="72534" cy="413487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922" extrusionOk="0">
                    <a:moveTo>
                      <a:pt x="1" y="1"/>
                    </a:moveTo>
                    <a:lnTo>
                      <a:pt x="29" y="3922"/>
                    </a:lnTo>
                    <a:lnTo>
                      <a:pt x="688" y="1604"/>
                    </a:lnTo>
                    <a:lnTo>
                      <a:pt x="230" y="1117"/>
                    </a:lnTo>
                    <a:lnTo>
                      <a:pt x="459" y="80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7"/>
              <p:cNvSpPr/>
              <p:nvPr/>
            </p:nvSpPr>
            <p:spPr>
              <a:xfrm>
                <a:off x="5584996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1" y="0"/>
                    </a:moveTo>
                    <a:lnTo>
                      <a:pt x="1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7"/>
              <p:cNvSpPr/>
              <p:nvPr/>
            </p:nvSpPr>
            <p:spPr>
              <a:xfrm>
                <a:off x="5189755" y="3262194"/>
                <a:ext cx="129887" cy="21191"/>
              </a:xfrm>
              <a:custGeom>
                <a:avLst/>
                <a:gdLst/>
                <a:ahLst/>
                <a:cxnLst/>
                <a:rect l="l" t="t" r="r" b="b"/>
                <a:pathLst>
                  <a:path w="1232" h="201" extrusionOk="0">
                    <a:moveTo>
                      <a:pt x="0" y="0"/>
                    </a:moveTo>
                    <a:lnTo>
                      <a:pt x="0" y="201"/>
                    </a:lnTo>
                    <a:lnTo>
                      <a:pt x="1231" y="201"/>
                    </a:lnTo>
                    <a:lnTo>
                      <a:pt x="12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7"/>
              <p:cNvSpPr/>
              <p:nvPr/>
            </p:nvSpPr>
            <p:spPr>
              <a:xfrm>
                <a:off x="5901799" y="2450517"/>
                <a:ext cx="389344" cy="525134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981" extrusionOk="0">
                    <a:moveTo>
                      <a:pt x="1" y="1"/>
                    </a:moveTo>
                    <a:lnTo>
                      <a:pt x="1" y="4980"/>
                    </a:lnTo>
                    <a:lnTo>
                      <a:pt x="3692" y="4980"/>
                    </a:lnTo>
                    <a:lnTo>
                      <a:pt x="36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7"/>
              <p:cNvSpPr/>
              <p:nvPr/>
            </p:nvSpPr>
            <p:spPr>
              <a:xfrm>
                <a:off x="5919932" y="2471708"/>
                <a:ext cx="353077" cy="482858"/>
              </a:xfrm>
              <a:custGeom>
                <a:avLst/>
                <a:gdLst/>
                <a:ahLst/>
                <a:cxnLst/>
                <a:rect l="l" t="t" r="r" b="b"/>
                <a:pathLst>
                  <a:path w="3349" h="4580" extrusionOk="0">
                    <a:moveTo>
                      <a:pt x="0" y="0"/>
                    </a:moveTo>
                    <a:lnTo>
                      <a:pt x="0" y="4579"/>
                    </a:lnTo>
                    <a:lnTo>
                      <a:pt x="3349" y="4579"/>
                    </a:lnTo>
                    <a:lnTo>
                      <a:pt x="33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7"/>
              <p:cNvSpPr/>
              <p:nvPr/>
            </p:nvSpPr>
            <p:spPr>
              <a:xfrm>
                <a:off x="6067739" y="2565221"/>
                <a:ext cx="57458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1" y="0"/>
                    </a:moveTo>
                    <a:lnTo>
                      <a:pt x="1" y="544"/>
                    </a:lnTo>
                    <a:lnTo>
                      <a:pt x="544" y="544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7"/>
              <p:cNvSpPr/>
              <p:nvPr/>
            </p:nvSpPr>
            <p:spPr>
              <a:xfrm>
                <a:off x="5971169" y="2661791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0"/>
                    </a:moveTo>
                    <a:lnTo>
                      <a:pt x="1" y="143"/>
                    </a:lnTo>
                    <a:lnTo>
                      <a:pt x="2405" y="143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7"/>
              <p:cNvSpPr/>
              <p:nvPr/>
            </p:nvSpPr>
            <p:spPr>
              <a:xfrm>
                <a:off x="5971169" y="2694895"/>
                <a:ext cx="253553" cy="15182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44" extrusionOk="0">
                    <a:moveTo>
                      <a:pt x="1" y="1"/>
                    </a:moveTo>
                    <a:lnTo>
                      <a:pt x="1" y="144"/>
                    </a:lnTo>
                    <a:lnTo>
                      <a:pt x="2405" y="144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7"/>
              <p:cNvSpPr/>
              <p:nvPr/>
            </p:nvSpPr>
            <p:spPr>
              <a:xfrm>
                <a:off x="5971169" y="2725153"/>
                <a:ext cx="253553" cy="18134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2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5971169" y="275825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2405" y="173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7"/>
              <p:cNvSpPr/>
              <p:nvPr/>
            </p:nvSpPr>
            <p:spPr>
              <a:xfrm>
                <a:off x="5971169" y="2791466"/>
                <a:ext cx="253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2405" h="173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2405" y="172"/>
                    </a:lnTo>
                    <a:lnTo>
                      <a:pt x="24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7"/>
              <p:cNvSpPr/>
              <p:nvPr/>
            </p:nvSpPr>
            <p:spPr>
              <a:xfrm>
                <a:off x="5971169" y="2857884"/>
                <a:ext cx="81601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774" h="173" extrusionOk="0">
                    <a:moveTo>
                      <a:pt x="1" y="0"/>
                    </a:moveTo>
                    <a:lnTo>
                      <a:pt x="1" y="172"/>
                    </a:lnTo>
                    <a:lnTo>
                      <a:pt x="774" y="172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6140166" y="2857884"/>
                <a:ext cx="84553" cy="182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173" extrusionOk="0">
                    <a:moveTo>
                      <a:pt x="0" y="0"/>
                    </a:moveTo>
                    <a:lnTo>
                      <a:pt x="0" y="172"/>
                    </a:lnTo>
                    <a:lnTo>
                      <a:pt x="802" y="172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>
                <a:off x="6019454" y="2465593"/>
                <a:ext cx="154030" cy="21296"/>
              </a:xfrm>
              <a:custGeom>
                <a:avLst/>
                <a:gdLst/>
                <a:ahLst/>
                <a:cxnLst/>
                <a:rect l="l" t="t" r="r" b="b"/>
                <a:pathLst>
                  <a:path w="1461" h="202" extrusionOk="0">
                    <a:moveTo>
                      <a:pt x="1" y="1"/>
                    </a:moveTo>
                    <a:lnTo>
                      <a:pt x="1" y="201"/>
                    </a:lnTo>
                    <a:lnTo>
                      <a:pt x="1460" y="201"/>
                    </a:lnTo>
                    <a:lnTo>
                      <a:pt x="1460" y="1"/>
                    </a:lnTo>
                    <a:close/>
                  </a:path>
                </a:pathLst>
              </a:custGeom>
              <a:solidFill>
                <a:srgbClr val="6D8F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7"/>
              <p:cNvSpPr/>
              <p:nvPr/>
            </p:nvSpPr>
            <p:spPr>
              <a:xfrm>
                <a:off x="6028521" y="2432384"/>
                <a:ext cx="135896" cy="42382"/>
              </a:xfrm>
              <a:custGeom>
                <a:avLst/>
                <a:gdLst/>
                <a:ahLst/>
                <a:cxnLst/>
                <a:rect l="l" t="t" r="r" b="b"/>
                <a:pathLst>
                  <a:path w="1289" h="402" extrusionOk="0">
                    <a:moveTo>
                      <a:pt x="1" y="1"/>
                    </a:moveTo>
                    <a:lnTo>
                      <a:pt x="1" y="402"/>
                    </a:lnTo>
                    <a:lnTo>
                      <a:pt x="1288" y="402"/>
                    </a:lnTo>
                    <a:lnTo>
                      <a:pt x="1288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>
                <a:off x="6064787" y="2411299"/>
                <a:ext cx="63467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16" extrusionOk="0">
                    <a:moveTo>
                      <a:pt x="0" y="1"/>
                    </a:moveTo>
                    <a:lnTo>
                      <a:pt x="0" y="315"/>
                    </a:lnTo>
                    <a:lnTo>
                      <a:pt x="601" y="315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rgbClr val="8AA5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7"/>
              <p:cNvSpPr/>
              <p:nvPr/>
            </p:nvSpPr>
            <p:spPr>
              <a:xfrm>
                <a:off x="5265135" y="2565221"/>
                <a:ext cx="126829" cy="271581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2576" fill="none" extrusionOk="0">
                    <a:moveTo>
                      <a:pt x="1203" y="0"/>
                    </a:moveTo>
                    <a:cubicBezTo>
                      <a:pt x="802" y="29"/>
                      <a:pt x="487" y="315"/>
                      <a:pt x="402" y="687"/>
                    </a:cubicBezTo>
                    <a:cubicBezTo>
                      <a:pt x="201" y="1546"/>
                      <a:pt x="258" y="2290"/>
                      <a:pt x="1" y="2576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7"/>
              <p:cNvSpPr/>
              <p:nvPr/>
            </p:nvSpPr>
            <p:spPr>
              <a:xfrm>
                <a:off x="5238040" y="2809599"/>
                <a:ext cx="54401" cy="5745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45" extrusionOk="0">
                    <a:moveTo>
                      <a:pt x="258" y="0"/>
                    </a:moveTo>
                    <a:cubicBezTo>
                      <a:pt x="115" y="0"/>
                      <a:pt x="0" y="115"/>
                      <a:pt x="0" y="258"/>
                    </a:cubicBezTo>
                    <a:cubicBezTo>
                      <a:pt x="0" y="430"/>
                      <a:pt x="115" y="544"/>
                      <a:pt x="258" y="544"/>
                    </a:cubicBezTo>
                    <a:cubicBezTo>
                      <a:pt x="401" y="544"/>
                      <a:pt x="515" y="430"/>
                      <a:pt x="515" y="258"/>
                    </a:cubicBezTo>
                    <a:cubicBezTo>
                      <a:pt x="515" y="115"/>
                      <a:pt x="401" y="0"/>
                      <a:pt x="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5250059" y="2821618"/>
                <a:ext cx="30363" cy="33315"/>
              </a:xfrm>
              <a:custGeom>
                <a:avLst/>
                <a:gdLst/>
                <a:ahLst/>
                <a:cxnLst/>
                <a:rect l="l" t="t" r="r" b="b"/>
                <a:pathLst>
                  <a:path w="288" h="316" extrusionOk="0">
                    <a:moveTo>
                      <a:pt x="144" y="1"/>
                    </a:moveTo>
                    <a:cubicBezTo>
                      <a:pt x="58" y="1"/>
                      <a:pt x="1" y="87"/>
                      <a:pt x="1" y="144"/>
                    </a:cubicBezTo>
                    <a:cubicBezTo>
                      <a:pt x="1" y="230"/>
                      <a:pt x="58" y="316"/>
                      <a:pt x="144" y="316"/>
                    </a:cubicBezTo>
                    <a:cubicBezTo>
                      <a:pt x="230" y="316"/>
                      <a:pt x="287" y="230"/>
                      <a:pt x="287" y="144"/>
                    </a:cubicBezTo>
                    <a:cubicBezTo>
                      <a:pt x="287" y="87"/>
                      <a:pt x="230" y="1"/>
                      <a:pt x="144" y="1"/>
                    </a:cubicBezTo>
                    <a:close/>
                  </a:path>
                </a:pathLst>
              </a:custGeom>
              <a:solidFill>
                <a:srgbClr val="DBE1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7"/>
              <p:cNvSpPr/>
              <p:nvPr/>
            </p:nvSpPr>
            <p:spPr>
              <a:xfrm>
                <a:off x="5512568" y="2565221"/>
                <a:ext cx="102686" cy="126829"/>
              </a:xfrm>
              <a:custGeom>
                <a:avLst/>
                <a:gdLst/>
                <a:ahLst/>
                <a:cxnLst/>
                <a:rect l="l" t="t" r="r" b="b"/>
                <a:pathLst>
                  <a:path w="974" h="1203" fill="none" extrusionOk="0">
                    <a:moveTo>
                      <a:pt x="1" y="0"/>
                    </a:moveTo>
                    <a:cubicBezTo>
                      <a:pt x="401" y="57"/>
                      <a:pt x="745" y="344"/>
                      <a:pt x="859" y="773"/>
                    </a:cubicBezTo>
                    <a:cubicBezTo>
                      <a:pt x="917" y="916"/>
                      <a:pt x="945" y="1059"/>
                      <a:pt x="974" y="1202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7"/>
              <p:cNvSpPr/>
              <p:nvPr/>
            </p:nvSpPr>
            <p:spPr>
              <a:xfrm>
                <a:off x="5566862" y="2679819"/>
                <a:ext cx="99734" cy="156982"/>
              </a:xfrm>
              <a:custGeom>
                <a:avLst/>
                <a:gdLst/>
                <a:ahLst/>
                <a:cxnLst/>
                <a:rect l="l" t="t" r="r" b="b"/>
                <a:pathLst>
                  <a:path w="946" h="1489" fill="none" extrusionOk="0">
                    <a:moveTo>
                      <a:pt x="29" y="1489"/>
                    </a:moveTo>
                    <a:cubicBezTo>
                      <a:pt x="1" y="1117"/>
                      <a:pt x="29" y="745"/>
                      <a:pt x="58" y="401"/>
                    </a:cubicBezTo>
                    <a:cubicBezTo>
                      <a:pt x="173" y="29"/>
                      <a:pt x="688" y="1"/>
                      <a:pt x="859" y="373"/>
                    </a:cubicBezTo>
                    <a:cubicBezTo>
                      <a:pt x="917" y="688"/>
                      <a:pt x="945" y="1031"/>
                      <a:pt x="945" y="1374"/>
                    </a:cubicBezTo>
                  </a:path>
                </a:pathLst>
              </a:custGeom>
              <a:noFill/>
              <a:ln w="9300" cap="flat" cmpd="sng">
                <a:solidFill>
                  <a:srgbClr val="C4CFE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7"/>
              <p:cNvSpPr/>
              <p:nvPr/>
            </p:nvSpPr>
            <p:spPr>
              <a:xfrm>
                <a:off x="5569920" y="2682877"/>
                <a:ext cx="93620" cy="81601"/>
              </a:xfrm>
              <a:custGeom>
                <a:avLst/>
                <a:gdLst/>
                <a:ahLst/>
                <a:cxnLst/>
                <a:rect l="l" t="t" r="r" b="b"/>
                <a:pathLst>
                  <a:path w="888" h="774" fill="none" extrusionOk="0">
                    <a:moveTo>
                      <a:pt x="0" y="773"/>
                    </a:moveTo>
                    <a:cubicBezTo>
                      <a:pt x="0" y="630"/>
                      <a:pt x="0" y="516"/>
                      <a:pt x="29" y="401"/>
                    </a:cubicBezTo>
                    <a:cubicBezTo>
                      <a:pt x="144" y="29"/>
                      <a:pt x="659" y="0"/>
                      <a:pt x="830" y="344"/>
                    </a:cubicBezTo>
                    <a:cubicBezTo>
                      <a:pt x="859" y="487"/>
                      <a:pt x="888" y="630"/>
                      <a:pt x="888" y="773"/>
                    </a:cubicBezTo>
                  </a:path>
                </a:pathLst>
              </a:custGeom>
              <a:noFill/>
              <a:ln w="9300" cap="flat" cmpd="sng">
                <a:solidFill>
                  <a:schemeClr val="dk1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7"/>
              <p:cNvSpPr/>
              <p:nvPr/>
            </p:nvSpPr>
            <p:spPr>
              <a:xfrm>
                <a:off x="5563911" y="2836694"/>
                <a:ext cx="18134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" fill="none" extrusionOk="0">
                    <a:moveTo>
                      <a:pt x="0" y="1"/>
                    </a:moveTo>
                    <a:lnTo>
                      <a:pt x="172" y="1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7"/>
              <p:cNvSpPr/>
              <p:nvPr/>
            </p:nvSpPr>
            <p:spPr>
              <a:xfrm>
                <a:off x="5654366" y="2827732"/>
                <a:ext cx="18239" cy="10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" fill="none" extrusionOk="0">
                    <a:moveTo>
                      <a:pt x="1" y="0"/>
                    </a:moveTo>
                    <a:lnTo>
                      <a:pt x="173" y="0"/>
                    </a:lnTo>
                  </a:path>
                </a:pathLst>
              </a:custGeom>
              <a:noFill/>
              <a:ln w="9300" cap="flat" cmpd="sng">
                <a:solidFill>
                  <a:schemeClr val="lt2"/>
                </a:solidFill>
                <a:prstDash val="solid"/>
                <a:miter lim="286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9" name="Google Shape;759;p37"/>
            <p:cNvSpPr/>
            <p:nvPr/>
          </p:nvSpPr>
          <p:spPr>
            <a:xfrm>
              <a:off x="8316534" y="1675523"/>
              <a:ext cx="217946" cy="186632"/>
            </a:xfrm>
            <a:custGeom>
              <a:avLst/>
              <a:gdLst/>
              <a:ahLst/>
              <a:cxnLst/>
              <a:rect l="l" t="t" r="r" b="b"/>
              <a:pathLst>
                <a:path w="6814" h="5835" extrusionOk="0">
                  <a:moveTo>
                    <a:pt x="3882" y="718"/>
                  </a:moveTo>
                  <a:cubicBezTo>
                    <a:pt x="5008" y="718"/>
                    <a:pt x="6089" y="1591"/>
                    <a:pt x="6089" y="2914"/>
                  </a:cubicBezTo>
                  <a:cubicBezTo>
                    <a:pt x="6089" y="4132"/>
                    <a:pt x="5103" y="5103"/>
                    <a:pt x="3886" y="5103"/>
                  </a:cubicBezTo>
                  <a:cubicBezTo>
                    <a:pt x="1943" y="5103"/>
                    <a:pt x="972" y="2740"/>
                    <a:pt x="2349" y="1363"/>
                  </a:cubicBezTo>
                  <a:cubicBezTo>
                    <a:pt x="2795" y="918"/>
                    <a:pt x="3344" y="718"/>
                    <a:pt x="3882" y="718"/>
                  </a:cubicBezTo>
                  <a:close/>
                  <a:moveTo>
                    <a:pt x="3912" y="0"/>
                  </a:moveTo>
                  <a:cubicBezTo>
                    <a:pt x="3903" y="0"/>
                    <a:pt x="3895" y="0"/>
                    <a:pt x="3886" y="1"/>
                  </a:cubicBezTo>
                  <a:cubicBezTo>
                    <a:pt x="1291" y="1"/>
                    <a:pt x="1" y="3146"/>
                    <a:pt x="1842" y="4973"/>
                  </a:cubicBezTo>
                  <a:cubicBezTo>
                    <a:pt x="2433" y="5568"/>
                    <a:pt x="3162" y="5834"/>
                    <a:pt x="3877" y="5834"/>
                  </a:cubicBezTo>
                  <a:cubicBezTo>
                    <a:pt x="5374" y="5834"/>
                    <a:pt x="6814" y="4670"/>
                    <a:pt x="6814" y="2914"/>
                  </a:cubicBezTo>
                  <a:cubicBezTo>
                    <a:pt x="6814" y="1314"/>
                    <a:pt x="5509" y="0"/>
                    <a:pt x="39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 flipH="1">
              <a:off x="5109078" y="929116"/>
              <a:ext cx="642577" cy="231154"/>
            </a:xfrm>
            <a:custGeom>
              <a:avLst/>
              <a:gdLst/>
              <a:ahLst/>
              <a:cxnLst/>
              <a:rect l="l" t="t" r="r" b="b"/>
              <a:pathLst>
                <a:path w="6794" h="2444" extrusionOk="0">
                  <a:moveTo>
                    <a:pt x="1372" y="0"/>
                  </a:moveTo>
                  <a:cubicBezTo>
                    <a:pt x="792" y="0"/>
                    <a:pt x="314" y="464"/>
                    <a:pt x="314" y="1044"/>
                  </a:cubicBezTo>
                  <a:cubicBezTo>
                    <a:pt x="314" y="1218"/>
                    <a:pt x="357" y="1377"/>
                    <a:pt x="430" y="1537"/>
                  </a:cubicBezTo>
                  <a:lnTo>
                    <a:pt x="97" y="2160"/>
                  </a:lnTo>
                  <a:cubicBezTo>
                    <a:pt x="1" y="2292"/>
                    <a:pt x="112" y="2443"/>
                    <a:pt x="244" y="2443"/>
                  </a:cubicBezTo>
                  <a:cubicBezTo>
                    <a:pt x="272" y="2443"/>
                    <a:pt x="301" y="2436"/>
                    <a:pt x="328" y="2421"/>
                  </a:cubicBezTo>
                  <a:lnTo>
                    <a:pt x="1155" y="2073"/>
                  </a:lnTo>
                  <a:cubicBezTo>
                    <a:pt x="1213" y="2088"/>
                    <a:pt x="1285" y="2088"/>
                    <a:pt x="1372" y="2088"/>
                  </a:cubicBezTo>
                  <a:lnTo>
                    <a:pt x="5735" y="2088"/>
                  </a:lnTo>
                  <a:cubicBezTo>
                    <a:pt x="6315" y="2088"/>
                    <a:pt x="6794" y="1624"/>
                    <a:pt x="6794" y="1044"/>
                  </a:cubicBezTo>
                  <a:cubicBezTo>
                    <a:pt x="6794" y="464"/>
                    <a:pt x="6315" y="0"/>
                    <a:pt x="5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 rot="2700000">
              <a:off x="5523179" y="3258927"/>
              <a:ext cx="154764" cy="154852"/>
            </a:xfrm>
            <a:custGeom>
              <a:avLst/>
              <a:gdLst/>
              <a:ahLst/>
              <a:cxnLst/>
              <a:rect l="l" t="t" r="r" b="b"/>
              <a:pathLst>
                <a:path w="1769" h="1770" extrusionOk="0">
                  <a:moveTo>
                    <a:pt x="681" y="1"/>
                  </a:moveTo>
                  <a:lnTo>
                    <a:pt x="681" y="668"/>
                  </a:lnTo>
                  <a:lnTo>
                    <a:pt x="0" y="668"/>
                  </a:lnTo>
                  <a:lnTo>
                    <a:pt x="0" y="1088"/>
                  </a:lnTo>
                  <a:lnTo>
                    <a:pt x="681" y="1088"/>
                  </a:lnTo>
                  <a:lnTo>
                    <a:pt x="681" y="1769"/>
                  </a:lnTo>
                  <a:lnTo>
                    <a:pt x="1102" y="1769"/>
                  </a:lnTo>
                  <a:lnTo>
                    <a:pt x="1102" y="1088"/>
                  </a:lnTo>
                  <a:lnTo>
                    <a:pt x="1769" y="1088"/>
                  </a:lnTo>
                  <a:lnTo>
                    <a:pt x="1769" y="668"/>
                  </a:lnTo>
                  <a:lnTo>
                    <a:pt x="1102" y="668"/>
                  </a:lnTo>
                  <a:lnTo>
                    <a:pt x="1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7064454" y="3163620"/>
              <a:ext cx="350269" cy="345486"/>
            </a:xfrm>
            <a:custGeom>
              <a:avLst/>
              <a:gdLst/>
              <a:ahLst/>
              <a:cxnLst/>
              <a:rect l="l" t="t" r="r" b="b"/>
              <a:pathLst>
                <a:path w="4248" h="4190" extrusionOk="0">
                  <a:moveTo>
                    <a:pt x="2119" y="1113"/>
                  </a:moveTo>
                  <a:cubicBezTo>
                    <a:pt x="2620" y="1113"/>
                    <a:pt x="3102" y="1505"/>
                    <a:pt x="3102" y="2102"/>
                  </a:cubicBezTo>
                  <a:cubicBezTo>
                    <a:pt x="3102" y="2638"/>
                    <a:pt x="2667" y="3073"/>
                    <a:pt x="2131" y="3073"/>
                  </a:cubicBezTo>
                  <a:cubicBezTo>
                    <a:pt x="1247" y="3073"/>
                    <a:pt x="812" y="2015"/>
                    <a:pt x="1435" y="1406"/>
                  </a:cubicBezTo>
                  <a:cubicBezTo>
                    <a:pt x="1633" y="1204"/>
                    <a:pt x="1878" y="1113"/>
                    <a:pt x="2119" y="1113"/>
                  </a:cubicBezTo>
                  <a:close/>
                  <a:moveTo>
                    <a:pt x="1522" y="0"/>
                  </a:moveTo>
                  <a:lnTo>
                    <a:pt x="1522" y="362"/>
                  </a:lnTo>
                  <a:cubicBezTo>
                    <a:pt x="1522" y="464"/>
                    <a:pt x="1464" y="565"/>
                    <a:pt x="1377" y="609"/>
                  </a:cubicBezTo>
                  <a:cubicBezTo>
                    <a:pt x="1319" y="638"/>
                    <a:pt x="1261" y="667"/>
                    <a:pt x="1218" y="696"/>
                  </a:cubicBezTo>
                  <a:cubicBezTo>
                    <a:pt x="1169" y="728"/>
                    <a:pt x="1111" y="747"/>
                    <a:pt x="1052" y="747"/>
                  </a:cubicBezTo>
                  <a:cubicBezTo>
                    <a:pt x="1005" y="747"/>
                    <a:pt x="958" y="736"/>
                    <a:pt x="913" y="710"/>
                  </a:cubicBezTo>
                  <a:lnTo>
                    <a:pt x="609" y="522"/>
                  </a:lnTo>
                  <a:lnTo>
                    <a:pt x="0" y="1566"/>
                  </a:lnTo>
                  <a:lnTo>
                    <a:pt x="319" y="1740"/>
                  </a:lnTo>
                  <a:cubicBezTo>
                    <a:pt x="421" y="1798"/>
                    <a:pt x="464" y="1899"/>
                    <a:pt x="464" y="2001"/>
                  </a:cubicBezTo>
                  <a:lnTo>
                    <a:pt x="464" y="2087"/>
                  </a:lnTo>
                  <a:lnTo>
                    <a:pt x="464" y="2189"/>
                  </a:lnTo>
                  <a:cubicBezTo>
                    <a:pt x="464" y="2290"/>
                    <a:pt x="421" y="2392"/>
                    <a:pt x="319" y="2450"/>
                  </a:cubicBezTo>
                  <a:lnTo>
                    <a:pt x="0" y="2624"/>
                  </a:lnTo>
                  <a:lnTo>
                    <a:pt x="609" y="3653"/>
                  </a:lnTo>
                  <a:lnTo>
                    <a:pt x="913" y="3479"/>
                  </a:lnTo>
                  <a:cubicBezTo>
                    <a:pt x="958" y="3454"/>
                    <a:pt x="1005" y="3442"/>
                    <a:pt x="1052" y="3442"/>
                  </a:cubicBezTo>
                  <a:cubicBezTo>
                    <a:pt x="1111" y="3442"/>
                    <a:pt x="1169" y="3461"/>
                    <a:pt x="1218" y="3494"/>
                  </a:cubicBezTo>
                  <a:cubicBezTo>
                    <a:pt x="1261" y="3523"/>
                    <a:pt x="1319" y="3552"/>
                    <a:pt x="1377" y="3581"/>
                  </a:cubicBezTo>
                  <a:cubicBezTo>
                    <a:pt x="1464" y="3624"/>
                    <a:pt x="1522" y="3726"/>
                    <a:pt x="1522" y="3827"/>
                  </a:cubicBezTo>
                  <a:lnTo>
                    <a:pt x="1522" y="4189"/>
                  </a:lnTo>
                  <a:lnTo>
                    <a:pt x="2725" y="4189"/>
                  </a:lnTo>
                  <a:lnTo>
                    <a:pt x="2725" y="3827"/>
                  </a:lnTo>
                  <a:cubicBezTo>
                    <a:pt x="2725" y="3726"/>
                    <a:pt x="2783" y="3624"/>
                    <a:pt x="2885" y="3581"/>
                  </a:cubicBezTo>
                  <a:cubicBezTo>
                    <a:pt x="2928" y="3552"/>
                    <a:pt x="2986" y="3523"/>
                    <a:pt x="3030" y="3494"/>
                  </a:cubicBezTo>
                  <a:cubicBezTo>
                    <a:pt x="3079" y="3461"/>
                    <a:pt x="3137" y="3442"/>
                    <a:pt x="3196" y="3442"/>
                  </a:cubicBezTo>
                  <a:cubicBezTo>
                    <a:pt x="3242" y="3442"/>
                    <a:pt x="3290" y="3454"/>
                    <a:pt x="3334" y="3479"/>
                  </a:cubicBezTo>
                  <a:lnTo>
                    <a:pt x="3653" y="3653"/>
                  </a:lnTo>
                  <a:lnTo>
                    <a:pt x="4247" y="2624"/>
                  </a:lnTo>
                  <a:lnTo>
                    <a:pt x="3928" y="2450"/>
                  </a:lnTo>
                  <a:cubicBezTo>
                    <a:pt x="3827" y="2392"/>
                    <a:pt x="3784" y="2290"/>
                    <a:pt x="3784" y="2189"/>
                  </a:cubicBezTo>
                  <a:lnTo>
                    <a:pt x="3784" y="2102"/>
                  </a:lnTo>
                  <a:lnTo>
                    <a:pt x="3784" y="2001"/>
                  </a:lnTo>
                  <a:cubicBezTo>
                    <a:pt x="3784" y="1899"/>
                    <a:pt x="3827" y="1798"/>
                    <a:pt x="3928" y="1740"/>
                  </a:cubicBezTo>
                  <a:lnTo>
                    <a:pt x="4247" y="1566"/>
                  </a:lnTo>
                  <a:lnTo>
                    <a:pt x="3653" y="522"/>
                  </a:lnTo>
                  <a:lnTo>
                    <a:pt x="3334" y="710"/>
                  </a:lnTo>
                  <a:cubicBezTo>
                    <a:pt x="3290" y="736"/>
                    <a:pt x="3242" y="747"/>
                    <a:pt x="3196" y="747"/>
                  </a:cubicBezTo>
                  <a:cubicBezTo>
                    <a:pt x="3137" y="747"/>
                    <a:pt x="3079" y="728"/>
                    <a:pt x="3030" y="696"/>
                  </a:cubicBezTo>
                  <a:cubicBezTo>
                    <a:pt x="2986" y="667"/>
                    <a:pt x="2928" y="638"/>
                    <a:pt x="2885" y="609"/>
                  </a:cubicBezTo>
                  <a:cubicBezTo>
                    <a:pt x="2783" y="565"/>
                    <a:pt x="2725" y="464"/>
                    <a:pt x="2725" y="362"/>
                  </a:cubicBezTo>
                  <a:lnTo>
                    <a:pt x="272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8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80703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When are patients admitted?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A&amp;E is operational 7 hours a week, 24 hours a day.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000000"/>
                </a:solidFill>
              </a:rPr>
              <a:t>A P1 patient will usually occupy a Critical Care Intensive Treatment Area bed for 1 hour.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000000"/>
                </a:solidFill>
              </a:rPr>
              <a:t>A P2 patient will usually occupy a Critical Care Area bed for 2 hour.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000000"/>
                </a:solidFill>
              </a:rPr>
              <a:t>A P3/P4 patient will usually spend 30 min in the doctor consultation room.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768" name="Google Shape;768;p38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Time into Consideration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75" y="63000"/>
            <a:ext cx="6405851" cy="25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75" y="2597820"/>
            <a:ext cx="6405849" cy="2484581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39"/>
          <p:cNvSpPr txBox="1">
            <a:spLocks noGrp="1"/>
          </p:cNvSpPr>
          <p:nvPr>
            <p:ph type="subTitle" idx="4294967295"/>
          </p:nvPr>
        </p:nvSpPr>
        <p:spPr>
          <a:xfrm>
            <a:off x="6614550" y="438200"/>
            <a:ext cx="2337000" cy="44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u="sng">
                <a:solidFill>
                  <a:srgbClr val="000000"/>
                </a:solidFill>
              </a:rPr>
              <a:t>For P1</a:t>
            </a:r>
            <a:endParaRPr sz="1200" b="1" i="1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highest number of CCIT beds occupied per hour is </a:t>
            </a:r>
            <a:r>
              <a:rPr lang="en" sz="1200" b="1" u="sng">
                <a:solidFill>
                  <a:srgbClr val="000000"/>
                </a:solidFill>
              </a:rPr>
              <a:t>3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However, it is recommended to have 50% more in order to anticipate increase in patient load or delayed discharge i.e. </a:t>
            </a:r>
            <a:r>
              <a:rPr lang="en" sz="1200" b="1">
                <a:solidFill>
                  <a:srgbClr val="000000"/>
                </a:solidFill>
              </a:rPr>
              <a:t>6 CCIT beds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 i="1" u="sng">
                <a:solidFill>
                  <a:srgbClr val="000000"/>
                </a:solidFill>
              </a:rPr>
              <a:t>For P2</a:t>
            </a:r>
            <a:endParaRPr sz="1200" b="1" i="1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The highest number of beds being occupied during any one-hour block is 5.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However, it is recommended to have 50% more in order to anticipate increase in patient load or delayed discharge i.e. </a:t>
            </a:r>
            <a:r>
              <a:rPr lang="en" sz="1200" b="1">
                <a:solidFill>
                  <a:srgbClr val="000000"/>
                </a:solidFill>
              </a:rPr>
              <a:t>10 CCA beds</a:t>
            </a:r>
            <a:r>
              <a:rPr lang="en" sz="1200">
                <a:solidFill>
                  <a:srgbClr val="000000"/>
                </a:solidFill>
              </a:rPr>
              <a:t>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776" name="Google Shape;776;p39"/>
          <p:cNvSpPr/>
          <p:nvPr/>
        </p:nvSpPr>
        <p:spPr>
          <a:xfrm>
            <a:off x="2389175" y="239950"/>
            <a:ext cx="156600" cy="222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9"/>
          <p:cNvSpPr/>
          <p:nvPr/>
        </p:nvSpPr>
        <p:spPr>
          <a:xfrm>
            <a:off x="4054375" y="239950"/>
            <a:ext cx="156600" cy="222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9"/>
          <p:cNvSpPr/>
          <p:nvPr/>
        </p:nvSpPr>
        <p:spPr>
          <a:xfrm>
            <a:off x="2297525" y="2728913"/>
            <a:ext cx="156600" cy="2222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1103</Words>
  <Application>Microsoft Macintosh PowerPoint</Application>
  <PresentationFormat>On-screen Show (16:9)</PresentationFormat>
  <Paragraphs>176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Anaheim</vt:lpstr>
      <vt:lpstr>Arial</vt:lpstr>
      <vt:lpstr>Alata</vt:lpstr>
      <vt:lpstr>Montserrat</vt:lpstr>
      <vt:lpstr>Roboto Condensed Light</vt:lpstr>
      <vt:lpstr>Healthcare Center Website by Slidesgo</vt:lpstr>
      <vt:lpstr>Proposed Patient Flow Plan &amp; Renovation Schedule</vt:lpstr>
      <vt:lpstr>TABLE OF CONTENTS</vt:lpstr>
      <vt:lpstr>1. Background</vt:lpstr>
      <vt:lpstr>Background - Patient Flow</vt:lpstr>
      <vt:lpstr>Number of Patient Admits Per Day</vt:lpstr>
      <vt:lpstr>Number of Patient Admits Per Day (Based on Triage Category)</vt:lpstr>
      <vt:lpstr>3. Allocating Resources</vt:lpstr>
      <vt:lpstr>Taking Time into Consideration</vt:lpstr>
      <vt:lpstr>PowerPoint Presentation</vt:lpstr>
      <vt:lpstr>PowerPoint Presentation</vt:lpstr>
      <vt:lpstr>Manpower Allocation per Day (Friday)</vt:lpstr>
      <vt:lpstr>4. Renovation Schedule</vt:lpstr>
      <vt:lpstr>PowerPoint Presentation</vt:lpstr>
      <vt:lpstr>Recommendations on Reducing Interruption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Patient Flow Plan &amp; Renovation Schedule</dc:title>
  <cp:lastModifiedBy>#NAZIRA BINTE MOHAMED RASOL#</cp:lastModifiedBy>
  <cp:revision>2</cp:revision>
  <dcterms:modified xsi:type="dcterms:W3CDTF">2022-03-02T19:52:17Z</dcterms:modified>
</cp:coreProperties>
</file>