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Fira Sans Extra Condensed Medium"/>
      <p:regular r:id="rId40"/>
      <p:bold r:id="rId41"/>
      <p:italic r:id="rId42"/>
      <p:boldItalic r:id="rId43"/>
    </p:embeddedFont>
    <p:embeddedFont>
      <p:font typeface="Pathway Gothic One"/>
      <p:regular r:id="rId44"/>
    </p:embeddedFont>
    <p:embeddedFont>
      <p:font typeface="Catamaran Light"/>
      <p:regular r:id="rId45"/>
      <p:bold r:id="rId46"/>
    </p:embeddedFont>
    <p:embeddedFont>
      <p:font typeface="PT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12">
          <p15:clr>
            <a:srgbClr val="9AA0A6"/>
          </p15:clr>
        </p15:guide>
        <p15:guide id="2" pos="2880">
          <p15:clr>
            <a:srgbClr val="9AA0A6"/>
          </p15:clr>
        </p15:guide>
        <p15:guide id="3" pos="451">
          <p15:clr>
            <a:srgbClr val="9AA0A6"/>
          </p15:clr>
        </p15:guide>
        <p15:guide id="4" pos="5309">
          <p15:clr>
            <a:srgbClr val="9AA0A6"/>
          </p15:clr>
        </p15:guide>
        <p15:guide id="5" orient="horz" pos="340">
          <p15:clr>
            <a:srgbClr val="9AA0A6"/>
          </p15:clr>
        </p15:guide>
        <p15:guide id="6" orient="horz" pos="2900">
          <p15:clr>
            <a:srgbClr val="9AA0A6"/>
          </p15:clr>
        </p15:guide>
        <p15:guide id="7" orient="horz" pos="514">
          <p15:clr>
            <a:srgbClr val="9AA0A6"/>
          </p15:clr>
        </p15:guide>
        <p15:guide id="8" orient="horz" pos="170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605DE6-7ED0-4142-A3BE-30C0CF031090}">
  <a:tblStyle styleId="{B2605DE6-7ED0-4142-A3BE-30C0CF0310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12" orient="horz"/>
        <p:guide pos="2880"/>
        <p:guide pos="451"/>
        <p:guide pos="5309"/>
        <p:guide pos="340" orient="horz"/>
        <p:guide pos="2900" orient="horz"/>
        <p:guide pos="514" orient="horz"/>
        <p:guide pos="170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regular.fntdata"/><Relationship Id="rId42" Type="http://schemas.openxmlformats.org/officeDocument/2006/relationships/font" Target="fonts/FiraSansExtraCondensedMedium-italic.fntdata"/><Relationship Id="rId41" Type="http://schemas.openxmlformats.org/officeDocument/2006/relationships/font" Target="fonts/FiraSansExtraCondensedMedium-bold.fntdata"/><Relationship Id="rId44" Type="http://schemas.openxmlformats.org/officeDocument/2006/relationships/font" Target="fonts/PathwayGothicOne-regular.fntdata"/><Relationship Id="rId43" Type="http://schemas.openxmlformats.org/officeDocument/2006/relationships/font" Target="fonts/FiraSansExtraCondensedMedium-boldItalic.fntdata"/><Relationship Id="rId46" Type="http://schemas.openxmlformats.org/officeDocument/2006/relationships/font" Target="fonts/CatamaranLight-bold.fntdata"/><Relationship Id="rId45" Type="http://schemas.openxmlformats.org/officeDocument/2006/relationships/font" Target="fonts/Catamaran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TSans-bold.fntdata"/><Relationship Id="rId47" Type="http://schemas.openxmlformats.org/officeDocument/2006/relationships/font" Target="fonts/PTSans-regular.fntdata"/><Relationship Id="rId49" Type="http://schemas.openxmlformats.org/officeDocument/2006/relationships/font" Target="fonts/PT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PT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am I presenting to?</a:t>
            </a:r>
            <a:endParaRPr/>
          </a:p>
          <a:p>
            <a:pPr indent="0" lvl="0" marL="0" rtl="0" algn="l">
              <a:spcBef>
                <a:spcPts val="0"/>
              </a:spcBef>
              <a:spcAft>
                <a:spcPts val="0"/>
              </a:spcAft>
              <a:buNone/>
            </a:pPr>
            <a:r>
              <a:rPr lang="en"/>
              <a:t>Interested Buyers and Sellers</a:t>
            </a:r>
            <a:endParaRPr/>
          </a:p>
          <a:p>
            <a:pPr indent="0" lvl="0" marL="0" rtl="0" algn="l">
              <a:spcBef>
                <a:spcPts val="0"/>
              </a:spcBef>
              <a:spcAft>
                <a:spcPts val="0"/>
              </a:spcAft>
              <a:buNone/>
            </a:pPr>
            <a:r>
              <a:rPr lang="en"/>
              <a:t>Buyers - bang for buck</a:t>
            </a:r>
            <a:endParaRPr/>
          </a:p>
          <a:p>
            <a:pPr indent="0" lvl="0" marL="0" rtl="0" algn="l">
              <a:spcBef>
                <a:spcPts val="0"/>
              </a:spcBef>
              <a:spcAft>
                <a:spcPts val="0"/>
              </a:spcAft>
              <a:buNone/>
            </a:pPr>
            <a:r>
              <a:rPr lang="en"/>
              <a:t>Sellers - what makes their flat worth more?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09764f90f_0_4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09764f90f_0_4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0c1e182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0c1e182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36489db0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36489db0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36489db0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36489db0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939"/>
                </a:solidFill>
                <a:highlight>
                  <a:srgbClr val="F0F0F0"/>
                </a:highlight>
              </a:rPr>
              <a:t>3-Room Model A (1982-1989) - refuse chute in the kitchen</a:t>
            </a:r>
            <a:endParaRPr sz="1350">
              <a:solidFill>
                <a:srgbClr val="393939"/>
              </a:solidFill>
              <a:highlight>
                <a:srgbClr val="F0F0F0"/>
              </a:highlight>
            </a:endParaRPr>
          </a:p>
          <a:p>
            <a:pPr indent="0" lvl="0" marL="0" rtl="0" algn="l">
              <a:spcBef>
                <a:spcPts val="0"/>
              </a:spcBef>
              <a:spcAft>
                <a:spcPts val="0"/>
              </a:spcAft>
              <a:buNone/>
            </a:pPr>
            <a:r>
              <a:rPr lang="en" sz="1350">
                <a:solidFill>
                  <a:srgbClr val="393939"/>
                </a:solidFill>
                <a:highlight>
                  <a:srgbClr val="F0F0F0"/>
                </a:highlight>
              </a:rPr>
              <a:t>1, 2, 3 Room Improved (1960s) - older models, created 6 years after the standard, undergo enbloc</a:t>
            </a:r>
            <a:endParaRPr sz="1350">
              <a:solidFill>
                <a:srgbClr val="393939"/>
              </a:solidFill>
              <a:highlight>
                <a:srgbClr val="F0F0F0"/>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36489db02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36489db02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939"/>
                </a:solidFill>
                <a:highlight>
                  <a:srgbClr val="F0F0F0"/>
                </a:highlight>
              </a:rPr>
              <a:t>3-Room Model A (1982-1989) - refuse chute in the kitchen</a:t>
            </a:r>
            <a:endParaRPr sz="1350">
              <a:solidFill>
                <a:srgbClr val="393939"/>
              </a:solidFill>
              <a:highlight>
                <a:srgbClr val="F0F0F0"/>
              </a:highlight>
            </a:endParaRPr>
          </a:p>
          <a:p>
            <a:pPr indent="0" lvl="0" marL="0" rtl="0" algn="l">
              <a:spcBef>
                <a:spcPts val="0"/>
              </a:spcBef>
              <a:spcAft>
                <a:spcPts val="0"/>
              </a:spcAft>
              <a:buNone/>
            </a:pPr>
            <a:r>
              <a:rPr lang="en" sz="1350">
                <a:solidFill>
                  <a:srgbClr val="393939"/>
                </a:solidFill>
                <a:highlight>
                  <a:srgbClr val="F0F0F0"/>
                </a:highlight>
              </a:rPr>
              <a:t>1, 2, 3 Room Improved (1960s) - older models, created 6 years after the standard, undergo enbloc</a:t>
            </a:r>
            <a:endParaRPr sz="1350">
              <a:solidFill>
                <a:srgbClr val="393939"/>
              </a:solidFill>
              <a:highlight>
                <a:srgbClr val="F0F0F0"/>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36489db02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36489db02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939"/>
                </a:solidFill>
                <a:highlight>
                  <a:srgbClr val="F0F0F0"/>
                </a:highlight>
              </a:rPr>
              <a:t>3-Room Model A (1982-1989) - refuse chute in the kitchen</a:t>
            </a:r>
            <a:endParaRPr sz="1350">
              <a:solidFill>
                <a:srgbClr val="393939"/>
              </a:solidFill>
              <a:highlight>
                <a:srgbClr val="F0F0F0"/>
              </a:highlight>
            </a:endParaRPr>
          </a:p>
          <a:p>
            <a:pPr indent="0" lvl="0" marL="0" rtl="0" algn="l">
              <a:spcBef>
                <a:spcPts val="0"/>
              </a:spcBef>
              <a:spcAft>
                <a:spcPts val="0"/>
              </a:spcAft>
              <a:buNone/>
            </a:pPr>
            <a:r>
              <a:rPr lang="en" sz="1350">
                <a:solidFill>
                  <a:srgbClr val="393939"/>
                </a:solidFill>
                <a:highlight>
                  <a:srgbClr val="F0F0F0"/>
                </a:highlight>
              </a:rPr>
              <a:t>1, 2, 3 Room Improved (1960s) - older models, created 6 years after the standard, undergo enbloc</a:t>
            </a:r>
            <a:endParaRPr sz="1350">
              <a:solidFill>
                <a:srgbClr val="393939"/>
              </a:solidFill>
              <a:highlight>
                <a:srgbClr val="F0F0F0"/>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0c1e1826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0c1e1826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0c1e1826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0c1e1826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0c1e1826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0c1e1826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0c1e1826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0c1e1826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09764f90f_0_2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09764f90f_0_2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we? Credentials?</a:t>
            </a:r>
            <a:endParaRPr/>
          </a:p>
          <a:p>
            <a:pPr indent="0" lvl="0" marL="0" rtl="0" algn="l">
              <a:spcBef>
                <a:spcPts val="0"/>
              </a:spcBef>
              <a:spcAft>
                <a:spcPts val="0"/>
              </a:spcAft>
              <a:buNone/>
            </a:pPr>
            <a:r>
              <a:rPr lang="en"/>
              <a:t>We’ve been in the real estate for XX months and we’ve successfully matched buyers to sellers at a (baseline score - accuracy).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0c1e182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0c1e182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09764f90f_0_6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909764f90f_0_6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36489db02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36489db02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0c1e1826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0c1e1826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909764f90f_0_4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909764f90f_0_4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0cc58f2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20cc58f2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09764f90f_0_3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909764f90f_0_3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236489db0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236489db0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909764f90f_0_3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909764f90f_0_3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909764f90f_0_10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909764f90f_0_10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09764f90f_0_3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09764f90f_0_3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0c1e1826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0c1e1826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0c1e182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0c1e182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0c1e182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0c1e182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0c1e1826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0c1e1826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0c1e1826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0c1e182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0c1e1826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0c1e1826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973025" y="1779650"/>
            <a:ext cx="5997600" cy="1233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8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973025" y="3013475"/>
            <a:ext cx="5997600" cy="35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51" name="Shape 51"/>
        <p:cNvGrpSpPr/>
        <p:nvPr/>
      </p:nvGrpSpPr>
      <p:grpSpPr>
        <a:xfrm>
          <a:off x="0" y="0"/>
          <a:ext cx="0" cy="0"/>
          <a:chOff x="0" y="0"/>
          <a:chExt cx="0" cy="0"/>
        </a:xfrm>
      </p:grpSpPr>
      <p:sp>
        <p:nvSpPr>
          <p:cNvPr id="52" name="Google Shape;52;p11"/>
          <p:cNvSpPr txBox="1"/>
          <p:nvPr>
            <p:ph type="title"/>
          </p:nvPr>
        </p:nvSpPr>
        <p:spPr>
          <a:xfrm>
            <a:off x="3569575" y="1590450"/>
            <a:ext cx="4252500" cy="1983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2"/>
          <p:cNvSpPr/>
          <p:nvPr/>
        </p:nvSpPr>
        <p:spPr>
          <a:xfrm flipH="1" rot="10800000">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0"/>
                </a:srgbClr>
              </a:gs>
              <a:gs pos="100000">
                <a:srgbClr val="FFFFFF">
                  <a:alpha val="25098"/>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2"/>
          <p:cNvSpPr txBox="1"/>
          <p:nvPr>
            <p:ph hasCustomPrompt="1" type="title"/>
          </p:nvPr>
        </p:nvSpPr>
        <p:spPr>
          <a:xfrm>
            <a:off x="1308875" y="1765200"/>
            <a:ext cx="4919100" cy="14430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p:nvPr>
            <p:ph idx="1" type="body"/>
          </p:nvPr>
        </p:nvSpPr>
        <p:spPr>
          <a:xfrm>
            <a:off x="1308875" y="3208350"/>
            <a:ext cx="5436000" cy="52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bg>
      <p:bgPr>
        <a:solidFill>
          <a:schemeClr val="lt1"/>
        </a:solidFill>
      </p:bgPr>
    </p:bg>
    <p:spTree>
      <p:nvGrpSpPr>
        <p:cNvPr id="58" name="Shape 58"/>
        <p:cNvGrpSpPr/>
        <p:nvPr/>
      </p:nvGrpSpPr>
      <p:grpSpPr>
        <a:xfrm>
          <a:off x="0" y="0"/>
          <a:ext cx="0" cy="0"/>
          <a:chOff x="0" y="0"/>
          <a:chExt cx="0" cy="0"/>
        </a:xfrm>
      </p:grpSpPr>
      <p:sp>
        <p:nvSpPr>
          <p:cNvPr id="59" name="Google Shape;59;p14"/>
          <p:cNvSpPr/>
          <p:nvPr/>
        </p:nvSpPr>
        <p:spPr>
          <a:xfrm flipH="1">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ctrTitle"/>
          </p:nvPr>
        </p:nvSpPr>
        <p:spPr>
          <a:xfrm>
            <a:off x="2559334" y="784875"/>
            <a:ext cx="4185300" cy="2742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1" name="Google Shape;61;p14"/>
          <p:cNvSpPr txBox="1"/>
          <p:nvPr>
            <p:ph idx="1" type="subTitle"/>
          </p:nvPr>
        </p:nvSpPr>
        <p:spPr>
          <a:xfrm>
            <a:off x="2557839" y="1059075"/>
            <a:ext cx="4188900" cy="24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62" name="Google Shape;62;p14"/>
          <p:cNvSpPr txBox="1"/>
          <p:nvPr>
            <p:ph hasCustomPrompt="1" idx="2" type="title"/>
          </p:nvPr>
        </p:nvSpPr>
        <p:spPr>
          <a:xfrm>
            <a:off x="1370400" y="748275"/>
            <a:ext cx="948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3" name="Google Shape;63;p14"/>
          <p:cNvSpPr txBox="1"/>
          <p:nvPr>
            <p:ph idx="3" type="ctrTitle"/>
          </p:nvPr>
        </p:nvSpPr>
        <p:spPr>
          <a:xfrm>
            <a:off x="2557825" y="1615600"/>
            <a:ext cx="4185300" cy="2742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4" name="Google Shape;64;p14"/>
          <p:cNvSpPr txBox="1"/>
          <p:nvPr>
            <p:ph idx="4" type="subTitle"/>
          </p:nvPr>
        </p:nvSpPr>
        <p:spPr>
          <a:xfrm>
            <a:off x="2557839" y="1889800"/>
            <a:ext cx="4188900" cy="24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65" name="Google Shape;65;p14"/>
          <p:cNvSpPr txBox="1"/>
          <p:nvPr>
            <p:ph hasCustomPrompt="1" idx="5" type="title"/>
          </p:nvPr>
        </p:nvSpPr>
        <p:spPr>
          <a:xfrm>
            <a:off x="1370400" y="1582950"/>
            <a:ext cx="948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14"/>
          <p:cNvSpPr txBox="1"/>
          <p:nvPr>
            <p:ph idx="6" type="ctrTitle"/>
          </p:nvPr>
        </p:nvSpPr>
        <p:spPr>
          <a:xfrm>
            <a:off x="2557825" y="2446300"/>
            <a:ext cx="4185300" cy="2742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7" name="Google Shape;67;p14"/>
          <p:cNvSpPr txBox="1"/>
          <p:nvPr>
            <p:ph idx="7" type="subTitle"/>
          </p:nvPr>
        </p:nvSpPr>
        <p:spPr>
          <a:xfrm>
            <a:off x="2557839" y="2720500"/>
            <a:ext cx="4188900" cy="25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68" name="Google Shape;68;p14"/>
          <p:cNvSpPr txBox="1"/>
          <p:nvPr>
            <p:ph hasCustomPrompt="1" idx="8" type="title"/>
          </p:nvPr>
        </p:nvSpPr>
        <p:spPr>
          <a:xfrm>
            <a:off x="1370400" y="2417625"/>
            <a:ext cx="948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4"/>
          <p:cNvSpPr txBox="1"/>
          <p:nvPr>
            <p:ph idx="9" type="ctrTitle"/>
          </p:nvPr>
        </p:nvSpPr>
        <p:spPr>
          <a:xfrm>
            <a:off x="2557825" y="3277025"/>
            <a:ext cx="4185300" cy="2742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0" name="Google Shape;70;p14"/>
          <p:cNvSpPr txBox="1"/>
          <p:nvPr>
            <p:ph idx="13" type="subTitle"/>
          </p:nvPr>
        </p:nvSpPr>
        <p:spPr>
          <a:xfrm>
            <a:off x="2557839" y="3558350"/>
            <a:ext cx="4188900" cy="25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1" name="Google Shape;71;p14"/>
          <p:cNvSpPr txBox="1"/>
          <p:nvPr>
            <p:ph hasCustomPrompt="1" idx="14" type="title"/>
          </p:nvPr>
        </p:nvSpPr>
        <p:spPr>
          <a:xfrm>
            <a:off x="1370400" y="3252300"/>
            <a:ext cx="948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2" name="Google Shape;72;p14"/>
          <p:cNvSpPr txBox="1"/>
          <p:nvPr>
            <p:ph idx="15" type="ctrTitle"/>
          </p:nvPr>
        </p:nvSpPr>
        <p:spPr>
          <a:xfrm>
            <a:off x="2559334" y="4107725"/>
            <a:ext cx="4185300" cy="2706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3" name="Google Shape;73;p14"/>
          <p:cNvSpPr txBox="1"/>
          <p:nvPr>
            <p:ph idx="16" type="subTitle"/>
          </p:nvPr>
        </p:nvSpPr>
        <p:spPr>
          <a:xfrm>
            <a:off x="2559462" y="4378325"/>
            <a:ext cx="4185300" cy="27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4" name="Google Shape;74;p14"/>
          <p:cNvSpPr txBox="1"/>
          <p:nvPr>
            <p:ph hasCustomPrompt="1" idx="17" type="title"/>
          </p:nvPr>
        </p:nvSpPr>
        <p:spPr>
          <a:xfrm>
            <a:off x="1370400" y="4086975"/>
            <a:ext cx="948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4"/>
          <p:cNvSpPr txBox="1"/>
          <p:nvPr>
            <p:ph idx="18"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7_1_1">
    <p:spTree>
      <p:nvGrpSpPr>
        <p:cNvPr id="76" name="Shape 76"/>
        <p:cNvGrpSpPr/>
        <p:nvPr/>
      </p:nvGrpSpPr>
      <p:grpSpPr>
        <a:xfrm>
          <a:off x="0" y="0"/>
          <a:ext cx="0" cy="0"/>
          <a:chOff x="0" y="0"/>
          <a:chExt cx="0" cy="0"/>
        </a:xfrm>
      </p:grpSpPr>
      <p:sp>
        <p:nvSpPr>
          <p:cNvPr id="77" name="Google Shape;77;p15"/>
          <p:cNvSpPr/>
          <p:nvPr/>
        </p:nvSpPr>
        <p:spPr>
          <a:xfrm flipH="1" rot="10800000">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ctrTitle"/>
          </p:nvPr>
        </p:nvSpPr>
        <p:spPr>
          <a:xfrm>
            <a:off x="2103475" y="1454649"/>
            <a:ext cx="2142300" cy="457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9" name="Google Shape;79;p15"/>
          <p:cNvSpPr txBox="1"/>
          <p:nvPr>
            <p:ph idx="1" type="subTitle"/>
          </p:nvPr>
        </p:nvSpPr>
        <p:spPr>
          <a:xfrm>
            <a:off x="2103475" y="1909600"/>
            <a:ext cx="21396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80" name="Google Shape;80;p15"/>
          <p:cNvSpPr txBox="1"/>
          <p:nvPr>
            <p:ph idx="2" type="ctrTitle"/>
          </p:nvPr>
        </p:nvSpPr>
        <p:spPr>
          <a:xfrm>
            <a:off x="5214500" y="1454649"/>
            <a:ext cx="2139600" cy="45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1" name="Google Shape;81;p15"/>
          <p:cNvSpPr txBox="1"/>
          <p:nvPr>
            <p:ph idx="3" type="subTitle"/>
          </p:nvPr>
        </p:nvSpPr>
        <p:spPr>
          <a:xfrm>
            <a:off x="5214500" y="1907350"/>
            <a:ext cx="21423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82" name="Google Shape;82;p15"/>
          <p:cNvSpPr txBox="1"/>
          <p:nvPr>
            <p:ph idx="4" type="ctrTitle"/>
          </p:nvPr>
        </p:nvSpPr>
        <p:spPr>
          <a:xfrm>
            <a:off x="2103475" y="3151084"/>
            <a:ext cx="2139600" cy="45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3" name="Google Shape;83;p15"/>
          <p:cNvSpPr txBox="1"/>
          <p:nvPr>
            <p:ph idx="5" type="subTitle"/>
          </p:nvPr>
        </p:nvSpPr>
        <p:spPr>
          <a:xfrm>
            <a:off x="2103475" y="3603772"/>
            <a:ext cx="21396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84" name="Google Shape;84;p15"/>
          <p:cNvSpPr txBox="1"/>
          <p:nvPr>
            <p:ph idx="6" type="ctrTitle"/>
          </p:nvPr>
        </p:nvSpPr>
        <p:spPr>
          <a:xfrm>
            <a:off x="5214500" y="3148834"/>
            <a:ext cx="2139600" cy="45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5" name="Google Shape;85;p15"/>
          <p:cNvSpPr txBox="1"/>
          <p:nvPr>
            <p:ph idx="7" type="subTitle"/>
          </p:nvPr>
        </p:nvSpPr>
        <p:spPr>
          <a:xfrm>
            <a:off x="5214500" y="3601522"/>
            <a:ext cx="21396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86" name="Google Shape;86;p15"/>
          <p:cNvSpPr txBox="1"/>
          <p:nvPr>
            <p:ph idx="8"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01">
  <p:cSld name="CUSTOM_27_1_1_1">
    <p:bg>
      <p:bgPr>
        <a:solidFill>
          <a:schemeClr val="lt1"/>
        </a:solidFill>
      </p:bgPr>
    </p:bg>
    <p:spTree>
      <p:nvGrpSpPr>
        <p:cNvPr id="87" name="Shape 87"/>
        <p:cNvGrpSpPr/>
        <p:nvPr/>
      </p:nvGrpSpPr>
      <p:grpSpPr>
        <a:xfrm>
          <a:off x="0" y="0"/>
          <a:ext cx="0" cy="0"/>
          <a:chOff x="0" y="0"/>
          <a:chExt cx="0" cy="0"/>
        </a:xfrm>
      </p:grpSpPr>
      <p:sp>
        <p:nvSpPr>
          <p:cNvPr id="88" name="Google Shape;88;p16"/>
          <p:cNvSpPr/>
          <p:nvPr/>
        </p:nvSpPr>
        <p:spPr>
          <a:xfrm>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type="ctrTitle"/>
          </p:nvPr>
        </p:nvSpPr>
        <p:spPr>
          <a:xfrm>
            <a:off x="1931949" y="1444000"/>
            <a:ext cx="2142300" cy="400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0" name="Google Shape;90;p16"/>
          <p:cNvSpPr txBox="1"/>
          <p:nvPr>
            <p:ph idx="1" type="subTitle"/>
          </p:nvPr>
        </p:nvSpPr>
        <p:spPr>
          <a:xfrm>
            <a:off x="1931949" y="1971675"/>
            <a:ext cx="2142300" cy="5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91" name="Google Shape;91;p16"/>
          <p:cNvSpPr txBox="1"/>
          <p:nvPr>
            <p:ph idx="2" type="ctrTitle"/>
          </p:nvPr>
        </p:nvSpPr>
        <p:spPr>
          <a:xfrm>
            <a:off x="5275151" y="1444000"/>
            <a:ext cx="2142300" cy="400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2" name="Google Shape;92;p16"/>
          <p:cNvSpPr txBox="1"/>
          <p:nvPr>
            <p:ph idx="3" type="subTitle"/>
          </p:nvPr>
        </p:nvSpPr>
        <p:spPr>
          <a:xfrm>
            <a:off x="5275149" y="1971675"/>
            <a:ext cx="2142300" cy="5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93" name="Google Shape;93;p16"/>
          <p:cNvSpPr txBox="1"/>
          <p:nvPr>
            <p:ph idx="4" type="ctrTitle"/>
          </p:nvPr>
        </p:nvSpPr>
        <p:spPr>
          <a:xfrm>
            <a:off x="1931949" y="3252700"/>
            <a:ext cx="2142300" cy="400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6"/>
          <p:cNvSpPr txBox="1"/>
          <p:nvPr>
            <p:ph idx="5" type="subTitle"/>
          </p:nvPr>
        </p:nvSpPr>
        <p:spPr>
          <a:xfrm>
            <a:off x="1931949" y="3780375"/>
            <a:ext cx="2142300" cy="5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95" name="Google Shape;95;p16"/>
          <p:cNvSpPr txBox="1"/>
          <p:nvPr>
            <p:ph idx="6" type="ctrTitle"/>
          </p:nvPr>
        </p:nvSpPr>
        <p:spPr>
          <a:xfrm>
            <a:off x="5275151" y="3252700"/>
            <a:ext cx="2142300" cy="4002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6" name="Google Shape;96;p16"/>
          <p:cNvSpPr txBox="1"/>
          <p:nvPr>
            <p:ph idx="7" type="subTitle"/>
          </p:nvPr>
        </p:nvSpPr>
        <p:spPr>
          <a:xfrm>
            <a:off x="5275149" y="3780375"/>
            <a:ext cx="2142300" cy="5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97" name="Google Shape;97;p16"/>
          <p:cNvSpPr txBox="1"/>
          <p:nvPr>
            <p:ph idx="8"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7">
    <p:spTree>
      <p:nvGrpSpPr>
        <p:cNvPr id="98" name="Shape 98"/>
        <p:cNvGrpSpPr/>
        <p:nvPr/>
      </p:nvGrpSpPr>
      <p:grpSpPr>
        <a:xfrm>
          <a:off x="0" y="0"/>
          <a:ext cx="0" cy="0"/>
          <a:chOff x="0" y="0"/>
          <a:chExt cx="0" cy="0"/>
        </a:xfrm>
      </p:grpSpPr>
      <p:sp>
        <p:nvSpPr>
          <p:cNvPr id="99" name="Google Shape;99;p17"/>
          <p:cNvSpPr/>
          <p:nvPr/>
        </p:nvSpPr>
        <p:spPr>
          <a:xfrm>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25490"/>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ph type="ctrTitle"/>
          </p:nvPr>
        </p:nvSpPr>
        <p:spPr>
          <a:xfrm>
            <a:off x="6179778" y="1853950"/>
            <a:ext cx="1736700" cy="403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1" name="Google Shape;101;p17"/>
          <p:cNvSpPr txBox="1"/>
          <p:nvPr>
            <p:ph idx="1" type="subTitle"/>
          </p:nvPr>
        </p:nvSpPr>
        <p:spPr>
          <a:xfrm>
            <a:off x="6179778" y="2257525"/>
            <a:ext cx="1736700" cy="82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02" name="Google Shape;102;p17"/>
          <p:cNvSpPr txBox="1"/>
          <p:nvPr>
            <p:ph idx="2" type="ctrTitle"/>
          </p:nvPr>
        </p:nvSpPr>
        <p:spPr>
          <a:xfrm>
            <a:off x="1227522" y="1853950"/>
            <a:ext cx="1736700" cy="403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3" name="Google Shape;103;p17"/>
          <p:cNvSpPr txBox="1"/>
          <p:nvPr>
            <p:ph idx="3" type="subTitle"/>
          </p:nvPr>
        </p:nvSpPr>
        <p:spPr>
          <a:xfrm>
            <a:off x="1227522" y="2257525"/>
            <a:ext cx="1736700" cy="82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04" name="Google Shape;104;p17"/>
          <p:cNvSpPr txBox="1"/>
          <p:nvPr>
            <p:ph idx="4" type="ctrTitle"/>
          </p:nvPr>
        </p:nvSpPr>
        <p:spPr>
          <a:xfrm>
            <a:off x="3703650" y="1853950"/>
            <a:ext cx="1736700" cy="4035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5" name="Google Shape;105;p17"/>
          <p:cNvSpPr txBox="1"/>
          <p:nvPr>
            <p:ph idx="5" type="subTitle"/>
          </p:nvPr>
        </p:nvSpPr>
        <p:spPr>
          <a:xfrm>
            <a:off x="3703650" y="2257525"/>
            <a:ext cx="1736700" cy="82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06" name="Google Shape;106;p17"/>
          <p:cNvSpPr txBox="1"/>
          <p:nvPr>
            <p:ph idx="6"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01">
  <p:cSld name="CUSTOM_14">
    <p:bg>
      <p:bgPr>
        <a:solidFill>
          <a:schemeClr val="lt1"/>
        </a:solidFill>
      </p:bgPr>
    </p:bg>
    <p:spTree>
      <p:nvGrpSpPr>
        <p:cNvPr id="107" name="Shape 107"/>
        <p:cNvGrpSpPr/>
        <p:nvPr/>
      </p:nvGrpSpPr>
      <p:grpSpPr>
        <a:xfrm>
          <a:off x="0" y="0"/>
          <a:ext cx="0" cy="0"/>
          <a:chOff x="0" y="0"/>
          <a:chExt cx="0" cy="0"/>
        </a:xfrm>
      </p:grpSpPr>
      <p:sp>
        <p:nvSpPr>
          <p:cNvPr id="108" name="Google Shape;108;p18"/>
          <p:cNvSpPr/>
          <p:nvPr/>
        </p:nvSpPr>
        <p:spPr>
          <a:xfrm flipH="1">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2549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type="ctrTitle"/>
          </p:nvPr>
        </p:nvSpPr>
        <p:spPr>
          <a:xfrm>
            <a:off x="5062875" y="1961963"/>
            <a:ext cx="2796000" cy="600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110" name="Google Shape;110;p18"/>
          <p:cNvSpPr txBox="1"/>
          <p:nvPr>
            <p:ph idx="1" type="subTitle"/>
          </p:nvPr>
        </p:nvSpPr>
        <p:spPr>
          <a:xfrm>
            <a:off x="5062875" y="2561963"/>
            <a:ext cx="2796000" cy="1090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111" name="Shape 111"/>
        <p:cNvGrpSpPr/>
        <p:nvPr/>
      </p:nvGrpSpPr>
      <p:grpSpPr>
        <a:xfrm>
          <a:off x="0" y="0"/>
          <a:ext cx="0" cy="0"/>
          <a:chOff x="0" y="0"/>
          <a:chExt cx="0" cy="0"/>
        </a:xfrm>
      </p:grpSpPr>
      <p:sp>
        <p:nvSpPr>
          <p:cNvPr id="112" name="Google Shape;112;p19"/>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098"/>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idx="1" type="subTitle"/>
          </p:nvPr>
        </p:nvSpPr>
        <p:spPr>
          <a:xfrm>
            <a:off x="762225" y="1575625"/>
            <a:ext cx="6042600" cy="157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400"/>
            </a:lvl1pPr>
            <a:lvl2pPr lvl="1" rtl="0">
              <a:lnSpc>
                <a:spcPct val="100000"/>
              </a:lnSpc>
              <a:spcBef>
                <a:spcPts val="0"/>
              </a:spcBef>
              <a:spcAft>
                <a:spcPts val="0"/>
              </a:spcAft>
              <a:buNone/>
              <a:defRPr sz="2400"/>
            </a:lvl2pPr>
            <a:lvl3pPr lvl="2" rtl="0">
              <a:lnSpc>
                <a:spcPct val="100000"/>
              </a:lnSpc>
              <a:spcBef>
                <a:spcPts val="0"/>
              </a:spcBef>
              <a:spcAft>
                <a:spcPts val="0"/>
              </a:spcAft>
              <a:buNone/>
              <a:defRPr sz="2400"/>
            </a:lvl3pPr>
            <a:lvl4pPr lvl="3" rtl="0">
              <a:lnSpc>
                <a:spcPct val="100000"/>
              </a:lnSpc>
              <a:spcBef>
                <a:spcPts val="0"/>
              </a:spcBef>
              <a:spcAft>
                <a:spcPts val="0"/>
              </a:spcAft>
              <a:buNone/>
              <a:defRPr sz="2400"/>
            </a:lvl4pPr>
            <a:lvl5pPr lvl="4" rtl="0">
              <a:lnSpc>
                <a:spcPct val="100000"/>
              </a:lnSpc>
              <a:spcBef>
                <a:spcPts val="0"/>
              </a:spcBef>
              <a:spcAft>
                <a:spcPts val="0"/>
              </a:spcAft>
              <a:buNone/>
              <a:defRPr sz="2400"/>
            </a:lvl5pPr>
            <a:lvl6pPr lvl="5" rtl="0">
              <a:lnSpc>
                <a:spcPct val="100000"/>
              </a:lnSpc>
              <a:spcBef>
                <a:spcPts val="0"/>
              </a:spcBef>
              <a:spcAft>
                <a:spcPts val="0"/>
              </a:spcAft>
              <a:buNone/>
              <a:defRPr sz="2400"/>
            </a:lvl6pPr>
            <a:lvl7pPr lvl="6" rtl="0">
              <a:lnSpc>
                <a:spcPct val="100000"/>
              </a:lnSpc>
              <a:spcBef>
                <a:spcPts val="0"/>
              </a:spcBef>
              <a:spcAft>
                <a:spcPts val="0"/>
              </a:spcAft>
              <a:buNone/>
              <a:defRPr sz="2400"/>
            </a:lvl7pPr>
            <a:lvl8pPr lvl="7" rtl="0">
              <a:lnSpc>
                <a:spcPct val="100000"/>
              </a:lnSpc>
              <a:spcBef>
                <a:spcPts val="0"/>
              </a:spcBef>
              <a:spcAft>
                <a:spcPts val="0"/>
              </a:spcAft>
              <a:buNone/>
              <a:defRPr sz="2400"/>
            </a:lvl8pPr>
            <a:lvl9pPr lvl="8" rtl="0">
              <a:lnSpc>
                <a:spcPct val="100000"/>
              </a:lnSpc>
              <a:spcBef>
                <a:spcPts val="0"/>
              </a:spcBef>
              <a:spcAft>
                <a:spcPts val="0"/>
              </a:spcAft>
              <a:buNone/>
              <a:defRPr sz="2400"/>
            </a:lvl9pPr>
          </a:lstStyle>
          <a:p/>
        </p:txBody>
      </p:sp>
      <p:sp>
        <p:nvSpPr>
          <p:cNvPr id="114" name="Google Shape;114;p19"/>
          <p:cNvSpPr txBox="1"/>
          <p:nvPr>
            <p:ph idx="2" type="subTitle"/>
          </p:nvPr>
        </p:nvSpPr>
        <p:spPr>
          <a:xfrm>
            <a:off x="762225" y="3149075"/>
            <a:ext cx="6042600" cy="5178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2100">
                <a:latin typeface="Pathway Gothic One"/>
                <a:ea typeface="Pathway Gothic One"/>
                <a:cs typeface="Pathway Gothic One"/>
                <a:sym typeface="Pathway Gothic One"/>
              </a:defRPr>
            </a:lvl1pPr>
            <a:lvl2pPr lvl="1" rtl="0">
              <a:spcBef>
                <a:spcPts val="0"/>
              </a:spcBef>
              <a:spcAft>
                <a:spcPts val="0"/>
              </a:spcAft>
              <a:buNone/>
              <a:defRPr b="1" sz="2100">
                <a:latin typeface="Pathway Gothic One"/>
                <a:ea typeface="Pathway Gothic One"/>
                <a:cs typeface="Pathway Gothic One"/>
                <a:sym typeface="Pathway Gothic One"/>
              </a:defRPr>
            </a:lvl2pPr>
            <a:lvl3pPr lvl="2" rtl="0">
              <a:spcBef>
                <a:spcPts val="0"/>
              </a:spcBef>
              <a:spcAft>
                <a:spcPts val="0"/>
              </a:spcAft>
              <a:buNone/>
              <a:defRPr b="1" sz="2100">
                <a:latin typeface="Pathway Gothic One"/>
                <a:ea typeface="Pathway Gothic One"/>
                <a:cs typeface="Pathway Gothic One"/>
                <a:sym typeface="Pathway Gothic One"/>
              </a:defRPr>
            </a:lvl3pPr>
            <a:lvl4pPr lvl="3" rtl="0">
              <a:spcBef>
                <a:spcPts val="0"/>
              </a:spcBef>
              <a:spcAft>
                <a:spcPts val="0"/>
              </a:spcAft>
              <a:buNone/>
              <a:defRPr b="1" sz="2100">
                <a:latin typeface="Pathway Gothic One"/>
                <a:ea typeface="Pathway Gothic One"/>
                <a:cs typeface="Pathway Gothic One"/>
                <a:sym typeface="Pathway Gothic One"/>
              </a:defRPr>
            </a:lvl4pPr>
            <a:lvl5pPr lvl="4" rtl="0">
              <a:spcBef>
                <a:spcPts val="0"/>
              </a:spcBef>
              <a:spcAft>
                <a:spcPts val="0"/>
              </a:spcAft>
              <a:buNone/>
              <a:defRPr b="1" sz="2100">
                <a:latin typeface="Pathway Gothic One"/>
                <a:ea typeface="Pathway Gothic One"/>
                <a:cs typeface="Pathway Gothic One"/>
                <a:sym typeface="Pathway Gothic One"/>
              </a:defRPr>
            </a:lvl5pPr>
            <a:lvl6pPr lvl="5" rtl="0">
              <a:spcBef>
                <a:spcPts val="0"/>
              </a:spcBef>
              <a:spcAft>
                <a:spcPts val="0"/>
              </a:spcAft>
              <a:buNone/>
              <a:defRPr b="1" sz="2100">
                <a:latin typeface="Pathway Gothic One"/>
                <a:ea typeface="Pathway Gothic One"/>
                <a:cs typeface="Pathway Gothic One"/>
                <a:sym typeface="Pathway Gothic One"/>
              </a:defRPr>
            </a:lvl6pPr>
            <a:lvl7pPr lvl="6" rtl="0">
              <a:spcBef>
                <a:spcPts val="0"/>
              </a:spcBef>
              <a:spcAft>
                <a:spcPts val="0"/>
              </a:spcAft>
              <a:buNone/>
              <a:defRPr b="1" sz="2100">
                <a:latin typeface="Pathway Gothic One"/>
                <a:ea typeface="Pathway Gothic One"/>
                <a:cs typeface="Pathway Gothic One"/>
                <a:sym typeface="Pathway Gothic One"/>
              </a:defRPr>
            </a:lvl7pPr>
            <a:lvl8pPr lvl="7" rtl="0">
              <a:spcBef>
                <a:spcPts val="0"/>
              </a:spcBef>
              <a:spcAft>
                <a:spcPts val="0"/>
              </a:spcAft>
              <a:buNone/>
              <a:defRPr b="1" sz="2100">
                <a:latin typeface="Pathway Gothic One"/>
                <a:ea typeface="Pathway Gothic One"/>
                <a:cs typeface="Pathway Gothic One"/>
                <a:sym typeface="Pathway Gothic One"/>
              </a:defRPr>
            </a:lvl8pPr>
            <a:lvl9pPr lvl="8" rtl="0">
              <a:spcBef>
                <a:spcPts val="0"/>
              </a:spcBef>
              <a:spcAft>
                <a:spcPts val="0"/>
              </a:spcAft>
              <a:buNone/>
              <a:defRPr b="1" sz="2100">
                <a:latin typeface="Pathway Gothic One"/>
                <a:ea typeface="Pathway Gothic One"/>
                <a:cs typeface="Pathway Gothic One"/>
                <a:sym typeface="Pathway Gothic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01">
  <p:cSld name="CUSTOM_16">
    <p:bg>
      <p:bgPr>
        <a:solidFill>
          <a:schemeClr val="lt1"/>
        </a:solidFill>
      </p:bgPr>
    </p:bg>
    <p:spTree>
      <p:nvGrpSpPr>
        <p:cNvPr id="115" name="Shape 115"/>
        <p:cNvGrpSpPr/>
        <p:nvPr/>
      </p:nvGrpSpPr>
      <p:grpSpPr>
        <a:xfrm>
          <a:off x="0" y="0"/>
          <a:ext cx="0" cy="0"/>
          <a:chOff x="0" y="0"/>
          <a:chExt cx="0" cy="0"/>
        </a:xfrm>
      </p:grpSpPr>
      <p:sp>
        <p:nvSpPr>
          <p:cNvPr id="116" name="Google Shape;116;p20"/>
          <p:cNvSpPr/>
          <p:nvPr/>
        </p:nvSpPr>
        <p:spPr>
          <a:xfrm>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rot="-5400000">
            <a:off x="-629550" y="629550"/>
            <a:ext cx="3034800" cy="177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 type="subTitle"/>
          </p:nvPr>
        </p:nvSpPr>
        <p:spPr>
          <a:xfrm>
            <a:off x="2235200" y="2117250"/>
            <a:ext cx="4686300" cy="909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a:lvl1pPr>
            <a:lvl2pPr lvl="1" rtl="0" algn="r">
              <a:lnSpc>
                <a:spcPct val="100000"/>
              </a:lnSpc>
              <a:spcBef>
                <a:spcPts val="0"/>
              </a:spcBef>
              <a:spcAft>
                <a:spcPts val="0"/>
              </a:spcAft>
              <a:buNone/>
              <a:defRPr/>
            </a:lvl2pPr>
            <a:lvl3pPr lvl="2" rtl="0" algn="r">
              <a:lnSpc>
                <a:spcPct val="100000"/>
              </a:lnSpc>
              <a:spcBef>
                <a:spcPts val="0"/>
              </a:spcBef>
              <a:spcAft>
                <a:spcPts val="0"/>
              </a:spcAft>
              <a:buNone/>
              <a:defRPr/>
            </a:lvl3pPr>
            <a:lvl4pPr lvl="3" rtl="0" algn="r">
              <a:lnSpc>
                <a:spcPct val="100000"/>
              </a:lnSpc>
              <a:spcBef>
                <a:spcPts val="0"/>
              </a:spcBef>
              <a:spcAft>
                <a:spcPts val="0"/>
              </a:spcAft>
              <a:buNone/>
              <a:defRPr/>
            </a:lvl4pPr>
            <a:lvl5pPr lvl="4" rtl="0" algn="r">
              <a:lnSpc>
                <a:spcPct val="100000"/>
              </a:lnSpc>
              <a:spcBef>
                <a:spcPts val="0"/>
              </a:spcBef>
              <a:spcAft>
                <a:spcPts val="0"/>
              </a:spcAft>
              <a:buNone/>
              <a:defRPr/>
            </a:lvl5pPr>
            <a:lvl6pPr lvl="5" rtl="0" algn="r">
              <a:lnSpc>
                <a:spcPct val="100000"/>
              </a:lnSpc>
              <a:spcBef>
                <a:spcPts val="0"/>
              </a:spcBef>
              <a:spcAft>
                <a:spcPts val="0"/>
              </a:spcAft>
              <a:buNone/>
              <a:defRPr/>
            </a:lvl6pPr>
            <a:lvl7pPr lvl="6" rtl="0" algn="r">
              <a:lnSpc>
                <a:spcPct val="100000"/>
              </a:lnSpc>
              <a:spcBef>
                <a:spcPts val="0"/>
              </a:spcBef>
              <a:spcAft>
                <a:spcPts val="0"/>
              </a:spcAft>
              <a:buNone/>
              <a:defRPr/>
            </a:lvl7pPr>
            <a:lvl8pPr lvl="7" rtl="0" algn="r">
              <a:lnSpc>
                <a:spcPct val="100000"/>
              </a:lnSpc>
              <a:spcBef>
                <a:spcPts val="0"/>
              </a:spcBef>
              <a:spcAft>
                <a:spcPts val="0"/>
              </a:spcAft>
              <a:buNone/>
              <a:defRPr/>
            </a:lvl8pPr>
            <a:lvl9pPr lvl="8" rtl="0" algn="r">
              <a:lnSpc>
                <a:spcPct val="100000"/>
              </a:lnSpc>
              <a:spcBef>
                <a:spcPts val="0"/>
              </a:spcBef>
              <a:spcAft>
                <a:spcPts val="0"/>
              </a:spcAft>
              <a:buNone/>
              <a:defRPr/>
            </a:lvl9pPr>
          </a:lstStyle>
          <a:p/>
        </p:txBody>
      </p:sp>
      <p:sp>
        <p:nvSpPr>
          <p:cNvPr id="119" name="Google Shape;119;p20"/>
          <p:cNvSpPr txBox="1"/>
          <p:nvPr>
            <p:ph type="title"/>
          </p:nvPr>
        </p:nvSpPr>
        <p:spPr>
          <a:xfrm>
            <a:off x="896550" y="445025"/>
            <a:ext cx="7643100" cy="507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sp>
        <p:nvSpPr>
          <p:cNvPr id="14" name="Google Shape;14;p3"/>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7024675" y="-125"/>
            <a:ext cx="21192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716675" y="2282850"/>
            <a:ext cx="5982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hasCustomPrompt="1" idx="2" type="title"/>
          </p:nvPr>
        </p:nvSpPr>
        <p:spPr>
          <a:xfrm>
            <a:off x="7383325" y="4023225"/>
            <a:ext cx="1044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02">
  <p:cSld name="CUSTOM_16_1">
    <p:bg>
      <p:bgPr>
        <a:solidFill>
          <a:schemeClr val="lt1"/>
        </a:solidFill>
      </p:bgPr>
    </p:bg>
    <p:spTree>
      <p:nvGrpSpPr>
        <p:cNvPr id="120" name="Shape 120"/>
        <p:cNvGrpSpPr/>
        <p:nvPr/>
      </p:nvGrpSpPr>
      <p:grpSpPr>
        <a:xfrm>
          <a:off x="0" y="0"/>
          <a:ext cx="0" cy="0"/>
          <a:chOff x="0" y="0"/>
          <a:chExt cx="0" cy="0"/>
        </a:xfrm>
      </p:grpSpPr>
      <p:sp>
        <p:nvSpPr>
          <p:cNvPr id="121" name="Google Shape;121;p21"/>
          <p:cNvSpPr/>
          <p:nvPr/>
        </p:nvSpPr>
        <p:spPr>
          <a:xfrm flipH="1" rot="10800000">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49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flipH="1" rot="-5400000">
            <a:off x="6738975" y="638050"/>
            <a:ext cx="3034800" cy="177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idx="1" type="subTitle"/>
          </p:nvPr>
        </p:nvSpPr>
        <p:spPr>
          <a:xfrm flipH="1">
            <a:off x="2244725" y="2043300"/>
            <a:ext cx="4648200" cy="105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24" name="Google Shape;124;p21"/>
          <p:cNvSpPr txBox="1"/>
          <p:nvPr>
            <p:ph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125" name="Shape 125"/>
        <p:cNvGrpSpPr/>
        <p:nvPr/>
      </p:nvGrpSpPr>
      <p:grpSpPr>
        <a:xfrm>
          <a:off x="0" y="0"/>
          <a:ext cx="0" cy="0"/>
          <a:chOff x="0" y="0"/>
          <a:chExt cx="0" cy="0"/>
        </a:xfrm>
      </p:grpSpPr>
      <p:sp>
        <p:nvSpPr>
          <p:cNvPr id="126" name="Google Shape;126;p22"/>
          <p:cNvSpPr/>
          <p:nvPr/>
        </p:nvSpPr>
        <p:spPr>
          <a:xfrm flipH="1">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2549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type="ctrTitle"/>
          </p:nvPr>
        </p:nvSpPr>
        <p:spPr>
          <a:xfrm>
            <a:off x="1253280" y="1735202"/>
            <a:ext cx="1706100" cy="306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8" name="Google Shape;128;p22"/>
          <p:cNvSpPr txBox="1"/>
          <p:nvPr>
            <p:ph idx="1" type="subTitle"/>
          </p:nvPr>
        </p:nvSpPr>
        <p:spPr>
          <a:xfrm>
            <a:off x="1253282" y="2053488"/>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29" name="Google Shape;129;p22"/>
          <p:cNvSpPr txBox="1"/>
          <p:nvPr>
            <p:ph idx="2" type="ctrTitle"/>
          </p:nvPr>
        </p:nvSpPr>
        <p:spPr>
          <a:xfrm>
            <a:off x="3718966" y="1723950"/>
            <a:ext cx="1706100" cy="329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0" name="Google Shape;130;p22"/>
          <p:cNvSpPr txBox="1"/>
          <p:nvPr>
            <p:ph idx="3" type="subTitle"/>
          </p:nvPr>
        </p:nvSpPr>
        <p:spPr>
          <a:xfrm>
            <a:off x="3718968" y="2053350"/>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31" name="Google Shape;131;p22"/>
          <p:cNvSpPr txBox="1"/>
          <p:nvPr>
            <p:ph idx="4" type="ctrTitle"/>
          </p:nvPr>
        </p:nvSpPr>
        <p:spPr>
          <a:xfrm>
            <a:off x="6184655" y="1723950"/>
            <a:ext cx="1706100" cy="329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2" name="Google Shape;132;p22"/>
          <p:cNvSpPr txBox="1"/>
          <p:nvPr>
            <p:ph idx="5" type="subTitle"/>
          </p:nvPr>
        </p:nvSpPr>
        <p:spPr>
          <a:xfrm>
            <a:off x="6184658" y="2053350"/>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33" name="Google Shape;133;p22"/>
          <p:cNvSpPr txBox="1"/>
          <p:nvPr>
            <p:ph idx="6" type="ctrTitle"/>
          </p:nvPr>
        </p:nvSpPr>
        <p:spPr>
          <a:xfrm>
            <a:off x="1253267" y="3570894"/>
            <a:ext cx="1706100" cy="329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4" name="Google Shape;134;p22"/>
          <p:cNvSpPr txBox="1"/>
          <p:nvPr>
            <p:ph idx="7" type="subTitle"/>
          </p:nvPr>
        </p:nvSpPr>
        <p:spPr>
          <a:xfrm>
            <a:off x="1253242" y="3903769"/>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35" name="Google Shape;135;p22"/>
          <p:cNvSpPr txBox="1"/>
          <p:nvPr>
            <p:ph idx="8" type="ctrTitle"/>
          </p:nvPr>
        </p:nvSpPr>
        <p:spPr>
          <a:xfrm>
            <a:off x="3718981" y="3570894"/>
            <a:ext cx="1706100" cy="329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6" name="Google Shape;136;p22"/>
          <p:cNvSpPr txBox="1"/>
          <p:nvPr>
            <p:ph idx="9" type="subTitle"/>
          </p:nvPr>
        </p:nvSpPr>
        <p:spPr>
          <a:xfrm>
            <a:off x="3718956" y="3903769"/>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37" name="Google Shape;137;p22"/>
          <p:cNvSpPr txBox="1"/>
          <p:nvPr>
            <p:ph idx="13" type="ctrTitle"/>
          </p:nvPr>
        </p:nvSpPr>
        <p:spPr>
          <a:xfrm>
            <a:off x="6184642" y="3570894"/>
            <a:ext cx="1706100" cy="333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8" name="Google Shape;138;p22"/>
          <p:cNvSpPr txBox="1"/>
          <p:nvPr>
            <p:ph idx="14" type="subTitle"/>
          </p:nvPr>
        </p:nvSpPr>
        <p:spPr>
          <a:xfrm>
            <a:off x="6184617" y="3903769"/>
            <a:ext cx="1706100" cy="79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500"/>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39" name="Google Shape;139;p22"/>
          <p:cNvSpPr txBox="1"/>
          <p:nvPr>
            <p:ph idx="15"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2">
  <p:cSld name="CUSTOM_31">
    <p:spTree>
      <p:nvGrpSpPr>
        <p:cNvPr id="140" name="Shape 140"/>
        <p:cNvGrpSpPr/>
        <p:nvPr/>
      </p:nvGrpSpPr>
      <p:grpSpPr>
        <a:xfrm>
          <a:off x="0" y="0"/>
          <a:ext cx="0" cy="0"/>
          <a:chOff x="0" y="0"/>
          <a:chExt cx="0" cy="0"/>
        </a:xfrm>
      </p:grpSpPr>
      <p:sp>
        <p:nvSpPr>
          <p:cNvPr id="141" name="Google Shape;141;p23"/>
          <p:cNvSpPr/>
          <p:nvPr/>
        </p:nvSpPr>
        <p:spPr>
          <a:xfrm flipH="1">
            <a:off x="-33100" y="-30962"/>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ph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3">
  <p:cSld name="CUSTOM_31_1">
    <p:spTree>
      <p:nvGrpSpPr>
        <p:cNvPr id="143" name="Shape 143"/>
        <p:cNvGrpSpPr/>
        <p:nvPr/>
      </p:nvGrpSpPr>
      <p:grpSpPr>
        <a:xfrm>
          <a:off x="0" y="0"/>
          <a:ext cx="0" cy="0"/>
          <a:chOff x="0" y="0"/>
          <a:chExt cx="0" cy="0"/>
        </a:xfrm>
      </p:grpSpPr>
      <p:sp>
        <p:nvSpPr>
          <p:cNvPr id="144" name="Google Shape;144;p24"/>
          <p:cNvSpPr/>
          <p:nvPr/>
        </p:nvSpPr>
        <p:spPr>
          <a:xfrm>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4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03">
  <p:cSld name="CUSTOM_32">
    <p:spTree>
      <p:nvGrpSpPr>
        <p:cNvPr id="146" name="Shape 146"/>
        <p:cNvGrpSpPr/>
        <p:nvPr/>
      </p:nvGrpSpPr>
      <p:grpSpPr>
        <a:xfrm>
          <a:off x="0" y="0"/>
          <a:ext cx="0" cy="0"/>
          <a:chOff x="0" y="0"/>
          <a:chExt cx="0" cy="0"/>
        </a:xfrm>
      </p:grpSpPr>
      <p:sp>
        <p:nvSpPr>
          <p:cNvPr id="147" name="Google Shape;147;p25"/>
          <p:cNvSpPr/>
          <p:nvPr/>
        </p:nvSpPr>
        <p:spPr>
          <a:xfrm rot="10800000">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txBox="1"/>
          <p:nvPr>
            <p:ph idx="1" type="subTitle"/>
          </p:nvPr>
        </p:nvSpPr>
        <p:spPr>
          <a:xfrm>
            <a:off x="636525" y="2007525"/>
            <a:ext cx="3767700" cy="160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vl1pPr>
            <a:lvl2pPr lvl="1" rtl="0">
              <a:lnSpc>
                <a:spcPct val="100000"/>
              </a:lnSpc>
              <a:spcBef>
                <a:spcPts val="0"/>
              </a:spcBef>
              <a:spcAft>
                <a:spcPts val="0"/>
              </a:spcAft>
              <a:buNone/>
              <a:defRPr sz="2000"/>
            </a:lvl2pPr>
            <a:lvl3pPr lvl="2" rtl="0">
              <a:lnSpc>
                <a:spcPct val="100000"/>
              </a:lnSpc>
              <a:spcBef>
                <a:spcPts val="0"/>
              </a:spcBef>
              <a:spcAft>
                <a:spcPts val="0"/>
              </a:spcAft>
              <a:buNone/>
              <a:defRPr sz="2000"/>
            </a:lvl3pPr>
            <a:lvl4pPr lvl="3" rtl="0">
              <a:lnSpc>
                <a:spcPct val="100000"/>
              </a:lnSpc>
              <a:spcBef>
                <a:spcPts val="0"/>
              </a:spcBef>
              <a:spcAft>
                <a:spcPts val="0"/>
              </a:spcAft>
              <a:buNone/>
              <a:defRPr sz="2000"/>
            </a:lvl4pPr>
            <a:lvl5pPr lvl="4" rtl="0">
              <a:lnSpc>
                <a:spcPct val="100000"/>
              </a:lnSpc>
              <a:spcBef>
                <a:spcPts val="0"/>
              </a:spcBef>
              <a:spcAft>
                <a:spcPts val="0"/>
              </a:spcAft>
              <a:buNone/>
              <a:defRPr sz="2000"/>
            </a:lvl5pPr>
            <a:lvl6pPr lvl="5" rtl="0">
              <a:lnSpc>
                <a:spcPct val="100000"/>
              </a:lnSpc>
              <a:spcBef>
                <a:spcPts val="0"/>
              </a:spcBef>
              <a:spcAft>
                <a:spcPts val="0"/>
              </a:spcAft>
              <a:buNone/>
              <a:defRPr sz="2000"/>
            </a:lvl6pPr>
            <a:lvl7pPr lvl="6" rtl="0">
              <a:lnSpc>
                <a:spcPct val="100000"/>
              </a:lnSpc>
              <a:spcBef>
                <a:spcPts val="0"/>
              </a:spcBef>
              <a:spcAft>
                <a:spcPts val="0"/>
              </a:spcAft>
              <a:buNone/>
              <a:defRPr sz="2000"/>
            </a:lvl7pPr>
            <a:lvl8pPr lvl="7" rtl="0">
              <a:lnSpc>
                <a:spcPct val="100000"/>
              </a:lnSpc>
              <a:spcBef>
                <a:spcPts val="0"/>
              </a:spcBef>
              <a:spcAft>
                <a:spcPts val="0"/>
              </a:spcAft>
              <a:buNone/>
              <a:defRPr sz="2000"/>
            </a:lvl8pPr>
            <a:lvl9pPr lvl="8" rtl="0">
              <a:lnSpc>
                <a:spcPct val="100000"/>
              </a:lnSpc>
              <a:spcBef>
                <a:spcPts val="0"/>
              </a:spcBef>
              <a:spcAft>
                <a:spcPts val="0"/>
              </a:spcAft>
              <a:buNone/>
              <a:defRPr sz="2000"/>
            </a:lvl9pPr>
          </a:lstStyle>
          <a:p/>
        </p:txBody>
      </p:sp>
      <p:sp>
        <p:nvSpPr>
          <p:cNvPr id="149" name="Google Shape;149;p25"/>
          <p:cNvSpPr txBox="1"/>
          <p:nvPr>
            <p:ph type="ctrTitle"/>
          </p:nvPr>
        </p:nvSpPr>
        <p:spPr>
          <a:xfrm>
            <a:off x="6549948" y="390425"/>
            <a:ext cx="19764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01">
  <p:cSld name="CUSTOM_33">
    <p:spTree>
      <p:nvGrpSpPr>
        <p:cNvPr id="150" name="Shape 150"/>
        <p:cNvGrpSpPr/>
        <p:nvPr/>
      </p:nvGrpSpPr>
      <p:grpSpPr>
        <a:xfrm>
          <a:off x="0" y="0"/>
          <a:ext cx="0" cy="0"/>
          <a:chOff x="0" y="0"/>
          <a:chExt cx="0" cy="0"/>
        </a:xfrm>
      </p:grpSpPr>
      <p:sp>
        <p:nvSpPr>
          <p:cNvPr id="151" name="Google Shape;151;p26"/>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098"/>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ph idx="1" type="subTitle"/>
          </p:nvPr>
        </p:nvSpPr>
        <p:spPr>
          <a:xfrm flipH="1">
            <a:off x="6443662" y="2420050"/>
            <a:ext cx="1914300" cy="106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3" name="Google Shape;153;p26"/>
          <p:cNvSpPr txBox="1"/>
          <p:nvPr>
            <p:ph idx="2" type="subTitle"/>
          </p:nvPr>
        </p:nvSpPr>
        <p:spPr>
          <a:xfrm>
            <a:off x="1279837" y="2420050"/>
            <a:ext cx="1914300" cy="106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54" name="Google Shape;154;p26"/>
          <p:cNvSpPr txBox="1"/>
          <p:nvPr>
            <p:ph type="ctrTitle"/>
          </p:nvPr>
        </p:nvSpPr>
        <p:spPr>
          <a:xfrm>
            <a:off x="6443662" y="2035150"/>
            <a:ext cx="1914300" cy="384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5" name="Google Shape;155;p26"/>
          <p:cNvSpPr txBox="1"/>
          <p:nvPr>
            <p:ph idx="3" type="ctrTitle"/>
          </p:nvPr>
        </p:nvSpPr>
        <p:spPr>
          <a:xfrm>
            <a:off x="1279837" y="2035150"/>
            <a:ext cx="1914300" cy="384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600"/>
              <a:buNone/>
              <a:defRPr sz="21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56" name="Google Shape;156;p26"/>
          <p:cNvSpPr txBox="1"/>
          <p:nvPr>
            <p:ph idx="4" type="subTitle"/>
          </p:nvPr>
        </p:nvSpPr>
        <p:spPr>
          <a:xfrm>
            <a:off x="3861750" y="2420050"/>
            <a:ext cx="1914300" cy="106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57" name="Google Shape;157;p26"/>
          <p:cNvSpPr txBox="1"/>
          <p:nvPr>
            <p:ph idx="5" type="ctrTitle"/>
          </p:nvPr>
        </p:nvSpPr>
        <p:spPr>
          <a:xfrm>
            <a:off x="3861750" y="2035150"/>
            <a:ext cx="1914300" cy="384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600"/>
              <a:buNone/>
              <a:defRPr sz="21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58" name="Google Shape;158;p26"/>
          <p:cNvSpPr txBox="1"/>
          <p:nvPr>
            <p:ph idx="6"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02">
  <p:cSld name="CUSTOM_34">
    <p:bg>
      <p:bgPr>
        <a:solidFill>
          <a:schemeClr val="lt1"/>
        </a:solidFill>
      </p:bgPr>
    </p:bg>
    <p:spTree>
      <p:nvGrpSpPr>
        <p:cNvPr id="159" name="Shape 159"/>
        <p:cNvGrpSpPr/>
        <p:nvPr/>
      </p:nvGrpSpPr>
      <p:grpSpPr>
        <a:xfrm>
          <a:off x="0" y="0"/>
          <a:ext cx="0" cy="0"/>
          <a:chOff x="0" y="0"/>
          <a:chExt cx="0" cy="0"/>
        </a:xfrm>
      </p:grpSpPr>
      <p:sp>
        <p:nvSpPr>
          <p:cNvPr id="160" name="Google Shape;160;p27"/>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0"/>
                </a:srgbClr>
              </a:gs>
              <a:gs pos="100000">
                <a:srgbClr val="FFFFFF">
                  <a:alpha val="25098"/>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txBox="1"/>
          <p:nvPr>
            <p:ph idx="1" type="subTitle"/>
          </p:nvPr>
        </p:nvSpPr>
        <p:spPr>
          <a:xfrm>
            <a:off x="2144350" y="2373650"/>
            <a:ext cx="1985700" cy="14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62" name="Google Shape;162;p27"/>
          <p:cNvSpPr txBox="1"/>
          <p:nvPr>
            <p:ph type="ctrTitle"/>
          </p:nvPr>
        </p:nvSpPr>
        <p:spPr>
          <a:xfrm>
            <a:off x="2144350" y="1967625"/>
            <a:ext cx="1985700" cy="405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3" name="Google Shape;163;p27"/>
          <p:cNvSpPr txBox="1"/>
          <p:nvPr>
            <p:ph idx="2" type="subTitle"/>
          </p:nvPr>
        </p:nvSpPr>
        <p:spPr>
          <a:xfrm>
            <a:off x="5025075" y="2373650"/>
            <a:ext cx="1985700" cy="14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164" name="Google Shape;164;p27"/>
          <p:cNvSpPr txBox="1"/>
          <p:nvPr>
            <p:ph idx="3" type="ctrTitle"/>
          </p:nvPr>
        </p:nvSpPr>
        <p:spPr>
          <a:xfrm>
            <a:off x="5025000" y="1967625"/>
            <a:ext cx="1985700" cy="405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000"/>
              <a:buNone/>
              <a:defRPr sz="2100"/>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65" name="Google Shape;165;p27"/>
          <p:cNvSpPr txBox="1"/>
          <p:nvPr>
            <p:ph idx="4" type="ctrTitle"/>
          </p:nvPr>
        </p:nvSpPr>
        <p:spPr>
          <a:xfrm>
            <a:off x="615956" y="390425"/>
            <a:ext cx="79104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1_1_2_1_1">
    <p:bg>
      <p:bgPr>
        <a:solidFill>
          <a:schemeClr val="lt1"/>
        </a:solidFill>
      </p:bgPr>
    </p:bg>
    <p:spTree>
      <p:nvGrpSpPr>
        <p:cNvPr id="166" name="Shape 166"/>
        <p:cNvGrpSpPr/>
        <p:nvPr/>
      </p:nvGrpSpPr>
      <p:grpSpPr>
        <a:xfrm>
          <a:off x="0" y="0"/>
          <a:ext cx="0" cy="0"/>
          <a:chOff x="0" y="0"/>
          <a:chExt cx="0" cy="0"/>
        </a:xfrm>
      </p:grpSpPr>
      <p:sp>
        <p:nvSpPr>
          <p:cNvPr id="167" name="Google Shape;167;p28"/>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098"/>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txBox="1"/>
          <p:nvPr>
            <p:ph type="ctrTitle"/>
          </p:nvPr>
        </p:nvSpPr>
        <p:spPr>
          <a:xfrm>
            <a:off x="968250" y="828575"/>
            <a:ext cx="3081600" cy="529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69" name="Google Shape;169;p28"/>
          <p:cNvSpPr txBox="1"/>
          <p:nvPr>
            <p:ph idx="1" type="subTitle"/>
          </p:nvPr>
        </p:nvSpPr>
        <p:spPr>
          <a:xfrm>
            <a:off x="965700" y="1538700"/>
            <a:ext cx="3565800" cy="134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170" name="Google Shape;170;p28"/>
          <p:cNvSpPr txBox="1"/>
          <p:nvPr/>
        </p:nvSpPr>
        <p:spPr>
          <a:xfrm>
            <a:off x="968250" y="3748000"/>
            <a:ext cx="3391800" cy="537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300"/>
              </a:spcBef>
              <a:spcAft>
                <a:spcPts val="0"/>
              </a:spcAft>
              <a:buNone/>
            </a:pPr>
            <a:r>
              <a:rPr lang="en" sz="1200">
                <a:solidFill>
                  <a:schemeClr val="dk1"/>
                </a:solidFill>
                <a:latin typeface="PT Sans"/>
                <a:ea typeface="PT Sans"/>
                <a:cs typeface="PT Sans"/>
                <a:sym typeface="PT Sans"/>
              </a:rPr>
              <a:t>CREDITS: This presentation template was created by </a:t>
            </a:r>
            <a:r>
              <a:rPr b="1" lang="en" sz="1200">
                <a:solidFill>
                  <a:schemeClr val="dk1"/>
                </a:solidFill>
                <a:uFill>
                  <a:noFill/>
                </a:uFill>
                <a:latin typeface="PT Sans"/>
                <a:ea typeface="PT Sans"/>
                <a:cs typeface="PT Sans"/>
                <a:sym typeface="PT Sans"/>
                <a:hlinkClick r:id="rId2">
                  <a:extLst>
                    <a:ext uri="{A12FA001-AC4F-418D-AE19-62706E023703}">
                      <ahyp:hlinkClr val="tx"/>
                    </a:ext>
                  </a:extLst>
                </a:hlinkClick>
              </a:rPr>
              <a:t>Slidesgo</a:t>
            </a:r>
            <a:r>
              <a:rPr lang="en" sz="1200">
                <a:solidFill>
                  <a:schemeClr val="dk1"/>
                </a:solidFill>
                <a:latin typeface="PT Sans"/>
                <a:ea typeface="PT Sans"/>
                <a:cs typeface="PT Sans"/>
                <a:sym typeface="PT Sans"/>
              </a:rPr>
              <a:t>, including icons by </a:t>
            </a:r>
            <a:r>
              <a:rPr b="1" lang="en" sz="1200">
                <a:solidFill>
                  <a:schemeClr val="dk1"/>
                </a:solidFill>
                <a:uFill>
                  <a:noFill/>
                </a:uFill>
                <a:latin typeface="PT Sans"/>
                <a:ea typeface="PT Sans"/>
                <a:cs typeface="PT Sans"/>
                <a:sym typeface="PT Sans"/>
                <a:hlinkClick r:id="rId3">
                  <a:extLst>
                    <a:ext uri="{A12FA001-AC4F-418D-AE19-62706E023703}">
                      <ahyp:hlinkClr val="tx"/>
                    </a:ext>
                  </a:extLst>
                </a:hlinkClick>
              </a:rPr>
              <a:t>Flaticon</a:t>
            </a:r>
            <a:r>
              <a:rPr lang="en" sz="1200">
                <a:solidFill>
                  <a:schemeClr val="dk1"/>
                </a:solidFill>
                <a:latin typeface="PT Sans"/>
                <a:ea typeface="PT Sans"/>
                <a:cs typeface="PT Sans"/>
                <a:sym typeface="PT Sans"/>
              </a:rPr>
              <a:t>, and infographics &amp; images by </a:t>
            </a:r>
            <a:r>
              <a:rPr b="1" lang="en" sz="1200">
                <a:solidFill>
                  <a:schemeClr val="dk1"/>
                </a:solidFill>
                <a:uFill>
                  <a:noFill/>
                </a:uFill>
                <a:latin typeface="PT Sans"/>
                <a:ea typeface="PT Sans"/>
                <a:cs typeface="PT Sans"/>
                <a:sym typeface="PT Sans"/>
                <a:hlinkClick r:id="rId4">
                  <a:extLst>
                    <a:ext uri="{A12FA001-AC4F-418D-AE19-62706E023703}">
                      <ahyp:hlinkClr val="tx"/>
                    </a:ext>
                  </a:extLst>
                </a:hlinkClick>
              </a:rPr>
              <a:t>Freepik</a:t>
            </a:r>
            <a:endParaRPr b="1" sz="1200">
              <a:solidFill>
                <a:schemeClr val="dk1"/>
              </a:solidFill>
              <a:latin typeface="PT Sans"/>
              <a:ea typeface="PT Sans"/>
              <a:cs typeface="PT Sans"/>
              <a:sym typeface="PT Sans"/>
            </a:endParaRPr>
          </a:p>
          <a:p>
            <a:pPr indent="0" lvl="0" marL="0" rtl="0" algn="l">
              <a:spcBef>
                <a:spcPts val="0"/>
              </a:spcBef>
              <a:spcAft>
                <a:spcPts val="0"/>
              </a:spcAft>
              <a:buNone/>
            </a:pPr>
            <a:r>
              <a:t/>
            </a:r>
            <a:endParaRPr sz="1200">
              <a:solidFill>
                <a:schemeClr val="dk1"/>
              </a:solidFill>
              <a:latin typeface="PT Sans"/>
              <a:ea typeface="PT Sans"/>
              <a:cs typeface="PT Sans"/>
              <a:sym typeface="PT Sans"/>
            </a:endParaRPr>
          </a:p>
          <a:p>
            <a:pPr indent="0" lvl="0" marL="0" rtl="0" algn="l">
              <a:lnSpc>
                <a:spcPct val="115000"/>
              </a:lnSpc>
              <a:spcBef>
                <a:spcPts val="300"/>
              </a:spcBef>
              <a:spcAft>
                <a:spcPts val="0"/>
              </a:spcAft>
              <a:buNone/>
            </a:pPr>
            <a:r>
              <a:t/>
            </a:r>
            <a:endParaRPr sz="1200">
              <a:solidFill>
                <a:schemeClr val="dk1"/>
              </a:solidFill>
              <a:latin typeface="PT Sans"/>
              <a:ea typeface="PT Sans"/>
              <a:cs typeface="PT Sans"/>
              <a:sym typeface="PT Sans"/>
            </a:endParaRPr>
          </a:p>
        </p:txBody>
      </p:sp>
      <p:sp>
        <p:nvSpPr>
          <p:cNvPr id="171" name="Google Shape;171;p28"/>
          <p:cNvSpPr/>
          <p:nvPr/>
        </p:nvSpPr>
        <p:spPr>
          <a:xfrm>
            <a:off x="7639000" y="0"/>
            <a:ext cx="1505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4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21" name="Google Shape;21;p4"/>
          <p:cNvSpPr txBox="1"/>
          <p:nvPr>
            <p:ph idx="1" type="body"/>
          </p:nvPr>
        </p:nvSpPr>
        <p:spPr>
          <a:xfrm>
            <a:off x="716675" y="1332075"/>
            <a:ext cx="7710600" cy="32688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Font typeface="Livvic"/>
              <a:buAutoNum type="arabicPeriod"/>
              <a:defRPr sz="1200"/>
            </a:lvl1pPr>
            <a:lvl2pPr indent="-304800" lvl="1" marL="914400">
              <a:spcBef>
                <a:spcPts val="1600"/>
              </a:spcBef>
              <a:spcAft>
                <a:spcPts val="0"/>
              </a:spcAft>
              <a:buSzPts val="1200"/>
              <a:buAutoNum type="alphaLcPeriod"/>
              <a:defRPr/>
            </a:lvl2pPr>
            <a:lvl3pPr indent="-304800" lvl="2" marL="1371600">
              <a:spcBef>
                <a:spcPts val="1600"/>
              </a:spcBef>
              <a:spcAft>
                <a:spcPts val="0"/>
              </a:spcAft>
              <a:buSzPts val="1200"/>
              <a:buAutoNum type="romanLcPeriod"/>
              <a:defRPr/>
            </a:lvl3pPr>
            <a:lvl4pPr indent="-304800" lvl="3" marL="1828800">
              <a:spcBef>
                <a:spcPts val="1600"/>
              </a:spcBef>
              <a:spcAft>
                <a:spcPts val="0"/>
              </a:spcAft>
              <a:buSzPts val="1200"/>
              <a:buAutoNum type="arabicPeriod"/>
              <a:defRPr/>
            </a:lvl4pPr>
            <a:lvl5pPr indent="-304800" lvl="4" marL="2286000">
              <a:spcBef>
                <a:spcPts val="1600"/>
              </a:spcBef>
              <a:spcAft>
                <a:spcPts val="0"/>
              </a:spcAft>
              <a:buSzPts val="1200"/>
              <a:buAutoNum type="alphaLcPeriod"/>
              <a:defRPr/>
            </a:lvl5pPr>
            <a:lvl6pPr indent="-304800" lvl="5" marL="2743200">
              <a:spcBef>
                <a:spcPts val="1600"/>
              </a:spcBef>
              <a:spcAft>
                <a:spcPts val="0"/>
              </a:spcAft>
              <a:buSzPts val="1200"/>
              <a:buAutoNum type="romanLcPeriod"/>
              <a:defRPr/>
            </a:lvl6pPr>
            <a:lvl7pPr indent="-304800" lvl="6" marL="3200400">
              <a:spcBef>
                <a:spcPts val="1600"/>
              </a:spcBef>
              <a:spcAft>
                <a:spcPts val="0"/>
              </a:spcAft>
              <a:buSzPts val="1200"/>
              <a:buAutoNum type="arabicPeriod"/>
              <a:defRPr/>
            </a:lvl7pPr>
            <a:lvl8pPr indent="-304800" lvl="7" marL="3657600">
              <a:spcBef>
                <a:spcPts val="1600"/>
              </a:spcBef>
              <a:spcAft>
                <a:spcPts val="0"/>
              </a:spcAft>
              <a:buSzPts val="1200"/>
              <a:buAutoNum type="alphaLcPeriod"/>
              <a:defRPr/>
            </a:lvl8pPr>
            <a:lvl9pPr indent="-304800" lvl="8" marL="4114800">
              <a:spcBef>
                <a:spcPts val="1600"/>
              </a:spcBef>
              <a:spcAft>
                <a:spcPts val="1600"/>
              </a:spcAft>
              <a:buSzPts val="12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2" name="Shape 22"/>
        <p:cNvGrpSpPr/>
        <p:nvPr/>
      </p:nvGrpSpPr>
      <p:grpSpPr>
        <a:xfrm>
          <a:off x="0" y="0"/>
          <a:ext cx="0" cy="0"/>
          <a:chOff x="0" y="0"/>
          <a:chExt cx="0" cy="0"/>
        </a:xfrm>
      </p:grpSpPr>
      <p:sp>
        <p:nvSpPr>
          <p:cNvPr id="23" name="Google Shape;23;p5"/>
          <p:cNvSpPr/>
          <p:nvPr/>
        </p:nvSpPr>
        <p:spPr>
          <a:xfrm flipH="1" rot="10800000">
            <a:off x="-33100" y="-30962"/>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idx="1" type="subTitle"/>
          </p:nvPr>
        </p:nvSpPr>
        <p:spPr>
          <a:xfrm>
            <a:off x="3292250" y="1618233"/>
            <a:ext cx="3754800" cy="70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300"/>
              <a:buNone/>
              <a:defRPr sz="1500"/>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p:txBody>
      </p:sp>
      <p:sp>
        <p:nvSpPr>
          <p:cNvPr id="25" name="Google Shape;25;p5"/>
          <p:cNvSpPr txBox="1"/>
          <p:nvPr>
            <p:ph idx="2" type="subTitle"/>
          </p:nvPr>
        </p:nvSpPr>
        <p:spPr>
          <a:xfrm>
            <a:off x="3292250" y="3175288"/>
            <a:ext cx="3754800" cy="7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300"/>
              <a:buNone/>
              <a:defRPr sz="1500"/>
            </a:lvl1pPr>
            <a:lvl2pPr lvl="1" rtl="0">
              <a:lnSpc>
                <a:spcPct val="100000"/>
              </a:lnSpc>
              <a:spcBef>
                <a:spcPts val="0"/>
              </a:spcBef>
              <a:spcAft>
                <a:spcPts val="0"/>
              </a:spcAft>
              <a:buClr>
                <a:schemeClr val="dk2"/>
              </a:buClr>
              <a:buSzPts val="1300"/>
              <a:buNone/>
              <a:defRPr sz="1300">
                <a:solidFill>
                  <a:schemeClr val="dk2"/>
                </a:solidFill>
              </a:defRPr>
            </a:lvl2pPr>
            <a:lvl3pPr lvl="2" rtl="0">
              <a:lnSpc>
                <a:spcPct val="100000"/>
              </a:lnSpc>
              <a:spcBef>
                <a:spcPts val="0"/>
              </a:spcBef>
              <a:spcAft>
                <a:spcPts val="0"/>
              </a:spcAft>
              <a:buClr>
                <a:schemeClr val="dk2"/>
              </a:buClr>
              <a:buSzPts val="1300"/>
              <a:buNone/>
              <a:defRPr sz="1300">
                <a:solidFill>
                  <a:schemeClr val="dk2"/>
                </a:solidFill>
              </a:defRPr>
            </a:lvl3pPr>
            <a:lvl4pPr lvl="3" rtl="0">
              <a:lnSpc>
                <a:spcPct val="100000"/>
              </a:lnSpc>
              <a:spcBef>
                <a:spcPts val="0"/>
              </a:spcBef>
              <a:spcAft>
                <a:spcPts val="0"/>
              </a:spcAft>
              <a:buClr>
                <a:schemeClr val="dk2"/>
              </a:buClr>
              <a:buSzPts val="1300"/>
              <a:buNone/>
              <a:defRPr sz="1300">
                <a:solidFill>
                  <a:schemeClr val="dk2"/>
                </a:solidFill>
              </a:defRPr>
            </a:lvl4pPr>
            <a:lvl5pPr lvl="4" rtl="0">
              <a:lnSpc>
                <a:spcPct val="100000"/>
              </a:lnSpc>
              <a:spcBef>
                <a:spcPts val="0"/>
              </a:spcBef>
              <a:spcAft>
                <a:spcPts val="0"/>
              </a:spcAft>
              <a:buClr>
                <a:schemeClr val="dk2"/>
              </a:buClr>
              <a:buSzPts val="1300"/>
              <a:buNone/>
              <a:defRPr sz="1300">
                <a:solidFill>
                  <a:schemeClr val="dk2"/>
                </a:solidFill>
              </a:defRPr>
            </a:lvl5pPr>
            <a:lvl6pPr lvl="5" rtl="0">
              <a:lnSpc>
                <a:spcPct val="100000"/>
              </a:lnSpc>
              <a:spcBef>
                <a:spcPts val="0"/>
              </a:spcBef>
              <a:spcAft>
                <a:spcPts val="0"/>
              </a:spcAft>
              <a:buClr>
                <a:schemeClr val="dk2"/>
              </a:buClr>
              <a:buSzPts val="1300"/>
              <a:buNone/>
              <a:defRPr sz="1300">
                <a:solidFill>
                  <a:schemeClr val="dk2"/>
                </a:solidFill>
              </a:defRPr>
            </a:lvl6pPr>
            <a:lvl7pPr lvl="6" rtl="0">
              <a:lnSpc>
                <a:spcPct val="100000"/>
              </a:lnSpc>
              <a:spcBef>
                <a:spcPts val="0"/>
              </a:spcBef>
              <a:spcAft>
                <a:spcPts val="0"/>
              </a:spcAft>
              <a:buClr>
                <a:schemeClr val="dk2"/>
              </a:buClr>
              <a:buSzPts val="1300"/>
              <a:buNone/>
              <a:defRPr sz="1300">
                <a:solidFill>
                  <a:schemeClr val="dk2"/>
                </a:solidFill>
              </a:defRPr>
            </a:lvl7pPr>
            <a:lvl8pPr lvl="7" rtl="0">
              <a:lnSpc>
                <a:spcPct val="100000"/>
              </a:lnSpc>
              <a:spcBef>
                <a:spcPts val="0"/>
              </a:spcBef>
              <a:spcAft>
                <a:spcPts val="0"/>
              </a:spcAft>
              <a:buClr>
                <a:schemeClr val="dk2"/>
              </a:buClr>
              <a:buSzPts val="1300"/>
              <a:buNone/>
              <a:defRPr sz="1300">
                <a:solidFill>
                  <a:schemeClr val="dk2"/>
                </a:solidFill>
              </a:defRPr>
            </a:lvl8pPr>
            <a:lvl9pPr lvl="8" rtl="0">
              <a:lnSpc>
                <a:spcPct val="100000"/>
              </a:lnSpc>
              <a:spcBef>
                <a:spcPts val="0"/>
              </a:spcBef>
              <a:spcAft>
                <a:spcPts val="0"/>
              </a:spcAft>
              <a:buClr>
                <a:schemeClr val="dk2"/>
              </a:buClr>
              <a:buSzPts val="1300"/>
              <a:buNone/>
              <a:defRPr sz="1300">
                <a:solidFill>
                  <a:schemeClr val="dk2"/>
                </a:solidFill>
              </a:defRPr>
            </a:lvl9pPr>
          </a:lstStyle>
          <a:p/>
        </p:txBody>
      </p:sp>
      <p:sp>
        <p:nvSpPr>
          <p:cNvPr id="26" name="Google Shape;26;p5"/>
          <p:cNvSpPr txBox="1"/>
          <p:nvPr>
            <p:ph type="ctrTitle"/>
          </p:nvPr>
        </p:nvSpPr>
        <p:spPr>
          <a:xfrm>
            <a:off x="3292250" y="1264112"/>
            <a:ext cx="3754800" cy="354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100"/>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7" name="Google Shape;27;p5"/>
          <p:cNvSpPr txBox="1"/>
          <p:nvPr>
            <p:ph idx="3" type="ctrTitle"/>
          </p:nvPr>
        </p:nvSpPr>
        <p:spPr>
          <a:xfrm>
            <a:off x="3292250" y="2821292"/>
            <a:ext cx="3754800" cy="354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2"/>
              </a:buClr>
              <a:buSzPts val="1800"/>
              <a:buNone/>
              <a:defRPr sz="2100"/>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
        <p:nvSpPr>
          <p:cNvPr id="28" name="Google Shape;28;p5"/>
          <p:cNvSpPr txBox="1"/>
          <p:nvPr>
            <p:ph idx="4"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2400"/>
              <a:buNone/>
              <a:defRPr/>
            </a:lvl1pPr>
            <a:lvl2pPr lvl="1" rtl="0" algn="r">
              <a:spcBef>
                <a:spcPts val="0"/>
              </a:spcBef>
              <a:spcAft>
                <a:spcPts val="0"/>
              </a:spcAft>
              <a:buClr>
                <a:schemeClr val="dk2"/>
              </a:buClr>
              <a:buSzPts val="3000"/>
              <a:buNone/>
              <a:defRPr sz="3000">
                <a:solidFill>
                  <a:schemeClr val="dk2"/>
                </a:solidFill>
              </a:defRPr>
            </a:lvl2pPr>
            <a:lvl3pPr lvl="2" rtl="0" algn="r">
              <a:spcBef>
                <a:spcPts val="0"/>
              </a:spcBef>
              <a:spcAft>
                <a:spcPts val="0"/>
              </a:spcAft>
              <a:buClr>
                <a:schemeClr val="dk2"/>
              </a:buClr>
              <a:buSzPts val="3000"/>
              <a:buNone/>
              <a:defRPr sz="3000">
                <a:solidFill>
                  <a:schemeClr val="dk2"/>
                </a:solidFill>
              </a:defRPr>
            </a:lvl3pPr>
            <a:lvl4pPr lvl="3" rtl="0" algn="r">
              <a:spcBef>
                <a:spcPts val="0"/>
              </a:spcBef>
              <a:spcAft>
                <a:spcPts val="0"/>
              </a:spcAft>
              <a:buClr>
                <a:schemeClr val="dk2"/>
              </a:buClr>
              <a:buSzPts val="3000"/>
              <a:buNone/>
              <a:defRPr sz="3000">
                <a:solidFill>
                  <a:schemeClr val="dk2"/>
                </a:solidFill>
              </a:defRPr>
            </a:lvl4pPr>
            <a:lvl5pPr lvl="4" rtl="0" algn="r">
              <a:spcBef>
                <a:spcPts val="0"/>
              </a:spcBef>
              <a:spcAft>
                <a:spcPts val="0"/>
              </a:spcAft>
              <a:buClr>
                <a:schemeClr val="dk2"/>
              </a:buClr>
              <a:buSzPts val="3000"/>
              <a:buNone/>
              <a:defRPr sz="3000">
                <a:solidFill>
                  <a:schemeClr val="dk2"/>
                </a:solidFill>
              </a:defRPr>
            </a:lvl5pPr>
            <a:lvl6pPr lvl="5" rtl="0" algn="r">
              <a:spcBef>
                <a:spcPts val="0"/>
              </a:spcBef>
              <a:spcAft>
                <a:spcPts val="0"/>
              </a:spcAft>
              <a:buClr>
                <a:schemeClr val="dk2"/>
              </a:buClr>
              <a:buSzPts val="3000"/>
              <a:buNone/>
              <a:defRPr sz="3000">
                <a:solidFill>
                  <a:schemeClr val="dk2"/>
                </a:solidFill>
              </a:defRPr>
            </a:lvl6pPr>
            <a:lvl7pPr lvl="6" rtl="0" algn="r">
              <a:spcBef>
                <a:spcPts val="0"/>
              </a:spcBef>
              <a:spcAft>
                <a:spcPts val="0"/>
              </a:spcAft>
              <a:buClr>
                <a:schemeClr val="dk2"/>
              </a:buClr>
              <a:buSzPts val="3000"/>
              <a:buNone/>
              <a:defRPr sz="3000">
                <a:solidFill>
                  <a:schemeClr val="dk2"/>
                </a:solidFill>
              </a:defRPr>
            </a:lvl7pPr>
            <a:lvl8pPr lvl="7" rtl="0" algn="r">
              <a:spcBef>
                <a:spcPts val="0"/>
              </a:spcBef>
              <a:spcAft>
                <a:spcPts val="0"/>
              </a:spcAft>
              <a:buClr>
                <a:schemeClr val="dk2"/>
              </a:buClr>
              <a:buSzPts val="3000"/>
              <a:buNone/>
              <a:defRPr sz="3000">
                <a:solidFill>
                  <a:schemeClr val="dk2"/>
                </a:solidFill>
              </a:defRPr>
            </a:lvl8pPr>
            <a:lvl9pPr lvl="8" rtl="0" algn="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9" name="Shape 29"/>
        <p:cNvGrpSpPr/>
        <p:nvPr/>
      </p:nvGrpSpPr>
      <p:grpSpPr>
        <a:xfrm>
          <a:off x="0" y="0"/>
          <a:ext cx="0" cy="0"/>
          <a:chOff x="0" y="0"/>
          <a:chExt cx="0" cy="0"/>
        </a:xfrm>
      </p:grpSpPr>
      <p:sp>
        <p:nvSpPr>
          <p:cNvPr id="30" name="Google Shape;30;p6"/>
          <p:cNvSpPr txBox="1"/>
          <p:nvPr>
            <p:ph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31" name="Google Shape;31;p6"/>
          <p:cNvSpPr/>
          <p:nvPr/>
        </p:nvSpPr>
        <p:spPr>
          <a:xfrm flipH="1" rot="10800000">
            <a:off x="-33100" y="-30962"/>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0"/>
                </a:srgbClr>
              </a:gs>
              <a:gs pos="100000">
                <a:srgbClr val="FFFFFF">
                  <a:alpha val="25098"/>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03">
  <p:cSld name="TITLE_ONLY_1">
    <p:bg>
      <p:bgPr>
        <a:solidFill>
          <a:schemeClr val="lt1"/>
        </a:solidFill>
      </p:bgPr>
    </p:bg>
    <p:spTree>
      <p:nvGrpSpPr>
        <p:cNvPr id="32" name="Shape 32"/>
        <p:cNvGrpSpPr/>
        <p:nvPr/>
      </p:nvGrpSpPr>
      <p:grpSpPr>
        <a:xfrm>
          <a:off x="0" y="0"/>
          <a:ext cx="0" cy="0"/>
          <a:chOff x="0" y="0"/>
          <a:chExt cx="0" cy="0"/>
        </a:xfrm>
      </p:grpSpPr>
      <p:sp>
        <p:nvSpPr>
          <p:cNvPr id="33" name="Google Shape;33;p7"/>
          <p:cNvSpPr/>
          <p:nvPr/>
        </p:nvSpPr>
        <p:spPr>
          <a:xfrm flipH="1">
            <a:off x="-35175" y="0"/>
            <a:ext cx="9210209" cy="5205422"/>
          </a:xfrm>
          <a:custGeom>
            <a:rect b="b" l="l" r="r" t="t"/>
            <a:pathLst>
              <a:path extrusionOk="0" h="161196" w="285212">
                <a:moveTo>
                  <a:pt x="48327" y="475"/>
                </a:moveTo>
                <a:lnTo>
                  <a:pt x="49372" y="3167"/>
                </a:lnTo>
                <a:lnTo>
                  <a:pt x="44400" y="4909"/>
                </a:lnTo>
                <a:lnTo>
                  <a:pt x="43197" y="2249"/>
                </a:lnTo>
                <a:lnTo>
                  <a:pt x="48327" y="475"/>
                </a:lnTo>
                <a:close/>
                <a:moveTo>
                  <a:pt x="233338" y="1742"/>
                </a:moveTo>
                <a:lnTo>
                  <a:pt x="243820" y="2787"/>
                </a:lnTo>
                <a:lnTo>
                  <a:pt x="243820" y="5669"/>
                </a:lnTo>
                <a:lnTo>
                  <a:pt x="232863" y="4909"/>
                </a:lnTo>
                <a:lnTo>
                  <a:pt x="233338" y="1742"/>
                </a:lnTo>
                <a:close/>
                <a:moveTo>
                  <a:pt x="188463" y="1425"/>
                </a:moveTo>
                <a:cubicBezTo>
                  <a:pt x="191440" y="1932"/>
                  <a:pt x="194385" y="2471"/>
                  <a:pt x="197108" y="2882"/>
                </a:cubicBezTo>
                <a:lnTo>
                  <a:pt x="196823" y="6397"/>
                </a:lnTo>
                <a:lnTo>
                  <a:pt x="188051" y="5701"/>
                </a:lnTo>
                <a:lnTo>
                  <a:pt x="188463" y="1425"/>
                </a:lnTo>
                <a:close/>
                <a:moveTo>
                  <a:pt x="204709" y="3927"/>
                </a:moveTo>
                <a:cubicBezTo>
                  <a:pt x="205152" y="3959"/>
                  <a:pt x="205564" y="3991"/>
                  <a:pt x="205912" y="3991"/>
                </a:cubicBezTo>
                <a:lnTo>
                  <a:pt x="208541" y="4149"/>
                </a:lnTo>
                <a:lnTo>
                  <a:pt x="208351" y="7284"/>
                </a:lnTo>
                <a:lnTo>
                  <a:pt x="204392" y="7094"/>
                </a:lnTo>
                <a:lnTo>
                  <a:pt x="204709" y="3927"/>
                </a:lnTo>
                <a:close/>
                <a:moveTo>
                  <a:pt x="37370" y="3294"/>
                </a:moveTo>
                <a:lnTo>
                  <a:pt x="38985" y="6809"/>
                </a:lnTo>
                <a:lnTo>
                  <a:pt x="34139" y="8488"/>
                </a:lnTo>
                <a:lnTo>
                  <a:pt x="32778" y="5226"/>
                </a:lnTo>
                <a:lnTo>
                  <a:pt x="37370" y="3294"/>
                </a:lnTo>
                <a:close/>
                <a:moveTo>
                  <a:pt x="64763" y="3136"/>
                </a:moveTo>
                <a:lnTo>
                  <a:pt x="66727" y="7031"/>
                </a:lnTo>
                <a:lnTo>
                  <a:pt x="61755" y="8614"/>
                </a:lnTo>
                <a:lnTo>
                  <a:pt x="60298" y="5352"/>
                </a:lnTo>
                <a:lnTo>
                  <a:pt x="64763" y="3136"/>
                </a:lnTo>
                <a:close/>
                <a:moveTo>
                  <a:pt x="52982" y="2376"/>
                </a:moveTo>
                <a:lnTo>
                  <a:pt x="54693" y="6619"/>
                </a:lnTo>
                <a:lnTo>
                  <a:pt x="48929" y="8804"/>
                </a:lnTo>
                <a:lnTo>
                  <a:pt x="47124" y="4434"/>
                </a:lnTo>
                <a:lnTo>
                  <a:pt x="52982" y="2376"/>
                </a:lnTo>
                <a:close/>
                <a:moveTo>
                  <a:pt x="197552" y="2977"/>
                </a:moveTo>
                <a:cubicBezTo>
                  <a:pt x="199927" y="3357"/>
                  <a:pt x="202080" y="3642"/>
                  <a:pt x="203791" y="3832"/>
                </a:cubicBezTo>
                <a:lnTo>
                  <a:pt x="203315" y="8899"/>
                </a:lnTo>
                <a:lnTo>
                  <a:pt x="197108" y="8456"/>
                </a:lnTo>
                <a:lnTo>
                  <a:pt x="197267" y="6683"/>
                </a:lnTo>
                <a:lnTo>
                  <a:pt x="197552" y="2977"/>
                </a:lnTo>
                <a:close/>
                <a:moveTo>
                  <a:pt x="188019" y="6144"/>
                </a:moveTo>
                <a:lnTo>
                  <a:pt x="196792" y="6873"/>
                </a:lnTo>
                <a:lnTo>
                  <a:pt x="196633" y="8646"/>
                </a:lnTo>
                <a:lnTo>
                  <a:pt x="196538" y="9881"/>
                </a:lnTo>
                <a:lnTo>
                  <a:pt x="192675" y="9501"/>
                </a:lnTo>
                <a:cubicBezTo>
                  <a:pt x="192640" y="9449"/>
                  <a:pt x="192586" y="9425"/>
                  <a:pt x="192528" y="9425"/>
                </a:cubicBezTo>
                <a:cubicBezTo>
                  <a:pt x="192481" y="9425"/>
                  <a:pt x="192432" y="9441"/>
                  <a:pt x="192390" y="9469"/>
                </a:cubicBezTo>
                <a:lnTo>
                  <a:pt x="187766" y="8963"/>
                </a:lnTo>
                <a:lnTo>
                  <a:pt x="188019" y="6144"/>
                </a:lnTo>
                <a:close/>
                <a:moveTo>
                  <a:pt x="57321" y="887"/>
                </a:moveTo>
                <a:lnTo>
                  <a:pt x="60868" y="8931"/>
                </a:lnTo>
                <a:lnTo>
                  <a:pt x="56783" y="10483"/>
                </a:lnTo>
                <a:lnTo>
                  <a:pt x="53426" y="2249"/>
                </a:lnTo>
                <a:lnTo>
                  <a:pt x="57321" y="887"/>
                </a:lnTo>
                <a:close/>
                <a:moveTo>
                  <a:pt x="3832" y="5004"/>
                </a:moveTo>
                <a:lnTo>
                  <a:pt x="5510" y="8773"/>
                </a:lnTo>
                <a:lnTo>
                  <a:pt x="2439" y="10641"/>
                </a:lnTo>
                <a:lnTo>
                  <a:pt x="348" y="7316"/>
                </a:lnTo>
                <a:lnTo>
                  <a:pt x="3832" y="5004"/>
                </a:lnTo>
                <a:close/>
                <a:moveTo>
                  <a:pt x="46680" y="4624"/>
                </a:moveTo>
                <a:lnTo>
                  <a:pt x="48454" y="8963"/>
                </a:lnTo>
                <a:lnTo>
                  <a:pt x="41677" y="11496"/>
                </a:lnTo>
                <a:lnTo>
                  <a:pt x="39618" y="7094"/>
                </a:lnTo>
                <a:lnTo>
                  <a:pt x="46680" y="4624"/>
                </a:lnTo>
                <a:close/>
                <a:moveTo>
                  <a:pt x="71730" y="2819"/>
                </a:moveTo>
                <a:lnTo>
                  <a:pt x="76259" y="8488"/>
                </a:lnTo>
                <a:lnTo>
                  <a:pt x="76861" y="9438"/>
                </a:lnTo>
                <a:lnTo>
                  <a:pt x="71255" y="12351"/>
                </a:lnTo>
                <a:lnTo>
                  <a:pt x="67328" y="7189"/>
                </a:lnTo>
                <a:lnTo>
                  <a:pt x="71730" y="2819"/>
                </a:lnTo>
                <a:close/>
                <a:moveTo>
                  <a:pt x="246100" y="3041"/>
                </a:moveTo>
                <a:lnTo>
                  <a:pt x="251262" y="3547"/>
                </a:lnTo>
                <a:lnTo>
                  <a:pt x="251262" y="12731"/>
                </a:lnTo>
                <a:lnTo>
                  <a:pt x="246069" y="12510"/>
                </a:lnTo>
                <a:cubicBezTo>
                  <a:pt x="246100" y="9216"/>
                  <a:pt x="246100" y="5922"/>
                  <a:pt x="246100" y="3041"/>
                </a:cubicBezTo>
                <a:close/>
                <a:moveTo>
                  <a:pt x="54883" y="7031"/>
                </a:moveTo>
                <a:lnTo>
                  <a:pt x="56371" y="10641"/>
                </a:lnTo>
                <a:lnTo>
                  <a:pt x="50576" y="12858"/>
                </a:lnTo>
                <a:lnTo>
                  <a:pt x="49087" y="9216"/>
                </a:lnTo>
                <a:lnTo>
                  <a:pt x="54883" y="7031"/>
                </a:lnTo>
                <a:close/>
                <a:moveTo>
                  <a:pt x="251737" y="3611"/>
                </a:moveTo>
                <a:lnTo>
                  <a:pt x="254683" y="3896"/>
                </a:lnTo>
                <a:lnTo>
                  <a:pt x="254556" y="12858"/>
                </a:lnTo>
                <a:lnTo>
                  <a:pt x="251737" y="12731"/>
                </a:lnTo>
                <a:lnTo>
                  <a:pt x="251737" y="3611"/>
                </a:lnTo>
                <a:close/>
                <a:moveTo>
                  <a:pt x="255126" y="3927"/>
                </a:moveTo>
                <a:lnTo>
                  <a:pt x="259940" y="4434"/>
                </a:lnTo>
                <a:lnTo>
                  <a:pt x="259655" y="13080"/>
                </a:lnTo>
                <a:lnTo>
                  <a:pt x="254999" y="12890"/>
                </a:lnTo>
                <a:lnTo>
                  <a:pt x="255126" y="3927"/>
                </a:lnTo>
                <a:close/>
                <a:moveTo>
                  <a:pt x="260415" y="4466"/>
                </a:moveTo>
                <a:lnTo>
                  <a:pt x="268332" y="5257"/>
                </a:lnTo>
                <a:lnTo>
                  <a:pt x="267794" y="13428"/>
                </a:lnTo>
                <a:lnTo>
                  <a:pt x="260130" y="13080"/>
                </a:lnTo>
                <a:lnTo>
                  <a:pt x="260415" y="4466"/>
                </a:lnTo>
                <a:close/>
                <a:moveTo>
                  <a:pt x="135069" y="9564"/>
                </a:moveTo>
                <a:lnTo>
                  <a:pt x="138299" y="10926"/>
                </a:lnTo>
                <a:cubicBezTo>
                  <a:pt x="138109" y="11401"/>
                  <a:pt x="137634" y="12510"/>
                  <a:pt x="137000" y="13998"/>
                </a:cubicBezTo>
                <a:lnTo>
                  <a:pt x="133707" y="12605"/>
                </a:lnTo>
                <a:lnTo>
                  <a:pt x="135069" y="9564"/>
                </a:lnTo>
                <a:close/>
                <a:moveTo>
                  <a:pt x="5700" y="9184"/>
                </a:moveTo>
                <a:lnTo>
                  <a:pt x="7284" y="12763"/>
                </a:lnTo>
                <a:lnTo>
                  <a:pt x="4655" y="14125"/>
                </a:lnTo>
                <a:lnTo>
                  <a:pt x="2692" y="11053"/>
                </a:lnTo>
                <a:lnTo>
                  <a:pt x="5700" y="9184"/>
                </a:lnTo>
                <a:close/>
                <a:moveTo>
                  <a:pt x="175320" y="5194"/>
                </a:moveTo>
                <a:lnTo>
                  <a:pt x="187576" y="6112"/>
                </a:lnTo>
                <a:lnTo>
                  <a:pt x="186753" y="14885"/>
                </a:lnTo>
                <a:lnTo>
                  <a:pt x="182762" y="14505"/>
                </a:lnTo>
                <a:lnTo>
                  <a:pt x="174053" y="9406"/>
                </a:lnTo>
                <a:lnTo>
                  <a:pt x="175320" y="5194"/>
                </a:lnTo>
                <a:close/>
                <a:moveTo>
                  <a:pt x="48644" y="9374"/>
                </a:moveTo>
                <a:lnTo>
                  <a:pt x="50132" y="13016"/>
                </a:lnTo>
                <a:lnTo>
                  <a:pt x="43545" y="15518"/>
                </a:lnTo>
                <a:lnTo>
                  <a:pt x="41867" y="11908"/>
                </a:lnTo>
                <a:lnTo>
                  <a:pt x="48644" y="9374"/>
                </a:lnTo>
                <a:close/>
                <a:moveTo>
                  <a:pt x="66948" y="7474"/>
                </a:moveTo>
                <a:lnTo>
                  <a:pt x="70875" y="12573"/>
                </a:lnTo>
                <a:lnTo>
                  <a:pt x="64858" y="15740"/>
                </a:lnTo>
                <a:lnTo>
                  <a:pt x="61913" y="9058"/>
                </a:lnTo>
                <a:lnTo>
                  <a:pt x="66948" y="7474"/>
                </a:lnTo>
                <a:close/>
                <a:moveTo>
                  <a:pt x="187703" y="9406"/>
                </a:moveTo>
                <a:lnTo>
                  <a:pt x="192295" y="9881"/>
                </a:lnTo>
                <a:lnTo>
                  <a:pt x="192136" y="12700"/>
                </a:lnTo>
                <a:cubicBezTo>
                  <a:pt x="192136" y="12826"/>
                  <a:pt x="192231" y="12921"/>
                  <a:pt x="192358" y="12921"/>
                </a:cubicBezTo>
                <a:cubicBezTo>
                  <a:pt x="192485" y="12921"/>
                  <a:pt x="192580" y="12826"/>
                  <a:pt x="192580" y="12731"/>
                </a:cubicBezTo>
                <a:lnTo>
                  <a:pt x="192738" y="9944"/>
                </a:lnTo>
                <a:lnTo>
                  <a:pt x="196507" y="10356"/>
                </a:lnTo>
                <a:lnTo>
                  <a:pt x="196063" y="15740"/>
                </a:lnTo>
                <a:lnTo>
                  <a:pt x="187196" y="14948"/>
                </a:lnTo>
                <a:lnTo>
                  <a:pt x="187703" y="9406"/>
                </a:lnTo>
                <a:close/>
                <a:moveTo>
                  <a:pt x="197077" y="8899"/>
                </a:moveTo>
                <a:lnTo>
                  <a:pt x="203252" y="9374"/>
                </a:lnTo>
                <a:lnTo>
                  <a:pt x="202587" y="16342"/>
                </a:lnTo>
                <a:lnTo>
                  <a:pt x="196538" y="15803"/>
                </a:lnTo>
                <a:lnTo>
                  <a:pt x="197077" y="8899"/>
                </a:lnTo>
                <a:close/>
                <a:moveTo>
                  <a:pt x="183649" y="15075"/>
                </a:moveTo>
                <a:lnTo>
                  <a:pt x="186689" y="15360"/>
                </a:lnTo>
                <a:lnTo>
                  <a:pt x="186563" y="16785"/>
                </a:lnTo>
                <a:lnTo>
                  <a:pt x="183649" y="15075"/>
                </a:lnTo>
                <a:close/>
                <a:moveTo>
                  <a:pt x="204361" y="7569"/>
                </a:moveTo>
                <a:lnTo>
                  <a:pt x="208319" y="7759"/>
                </a:lnTo>
                <a:lnTo>
                  <a:pt x="208161" y="16817"/>
                </a:lnTo>
                <a:lnTo>
                  <a:pt x="203505" y="16405"/>
                </a:lnTo>
                <a:lnTo>
                  <a:pt x="204361" y="7569"/>
                </a:lnTo>
                <a:close/>
                <a:moveTo>
                  <a:pt x="56529" y="11053"/>
                </a:moveTo>
                <a:lnTo>
                  <a:pt x="57923" y="14378"/>
                </a:lnTo>
                <a:lnTo>
                  <a:pt x="52191" y="16848"/>
                </a:lnTo>
                <a:lnTo>
                  <a:pt x="50734" y="13270"/>
                </a:lnTo>
                <a:lnTo>
                  <a:pt x="56529" y="11053"/>
                </a:lnTo>
                <a:close/>
                <a:moveTo>
                  <a:pt x="77083" y="9818"/>
                </a:moveTo>
                <a:lnTo>
                  <a:pt x="79996" y="14410"/>
                </a:lnTo>
                <a:lnTo>
                  <a:pt x="74676" y="16848"/>
                </a:lnTo>
                <a:lnTo>
                  <a:pt x="71540" y="12731"/>
                </a:lnTo>
                <a:lnTo>
                  <a:pt x="77083" y="9818"/>
                </a:lnTo>
                <a:close/>
                <a:moveTo>
                  <a:pt x="15265" y="6302"/>
                </a:moveTo>
                <a:lnTo>
                  <a:pt x="19033" y="13776"/>
                </a:lnTo>
                <a:lnTo>
                  <a:pt x="9722" y="17038"/>
                </a:lnTo>
                <a:lnTo>
                  <a:pt x="6144" y="8994"/>
                </a:lnTo>
                <a:lnTo>
                  <a:pt x="15265" y="6302"/>
                </a:lnTo>
                <a:close/>
                <a:moveTo>
                  <a:pt x="125251" y="5416"/>
                </a:moveTo>
                <a:lnTo>
                  <a:pt x="134657" y="9406"/>
                </a:lnTo>
                <a:lnTo>
                  <a:pt x="133200" y="12636"/>
                </a:lnTo>
                <a:lnTo>
                  <a:pt x="131110" y="17228"/>
                </a:lnTo>
                <a:lnTo>
                  <a:pt x="121704" y="13238"/>
                </a:lnTo>
                <a:cubicBezTo>
                  <a:pt x="122908" y="10578"/>
                  <a:pt x="124111" y="7918"/>
                  <a:pt x="125251" y="5416"/>
                </a:cubicBezTo>
                <a:close/>
                <a:moveTo>
                  <a:pt x="61058" y="9343"/>
                </a:moveTo>
                <a:lnTo>
                  <a:pt x="64035" y="16151"/>
                </a:lnTo>
                <a:lnTo>
                  <a:pt x="61406" y="17545"/>
                </a:lnTo>
                <a:lnTo>
                  <a:pt x="58271" y="10388"/>
                </a:lnTo>
                <a:lnTo>
                  <a:pt x="61058" y="9343"/>
                </a:lnTo>
                <a:close/>
                <a:moveTo>
                  <a:pt x="246069" y="12953"/>
                </a:moveTo>
                <a:lnTo>
                  <a:pt x="259876" y="13555"/>
                </a:lnTo>
                <a:lnTo>
                  <a:pt x="267984" y="13903"/>
                </a:lnTo>
                <a:lnTo>
                  <a:pt x="283502" y="15075"/>
                </a:lnTo>
                <a:cubicBezTo>
                  <a:pt x="283502" y="15106"/>
                  <a:pt x="283502" y="15106"/>
                  <a:pt x="283502" y="15138"/>
                </a:cubicBezTo>
                <a:lnTo>
                  <a:pt x="283502" y="17608"/>
                </a:lnTo>
                <a:lnTo>
                  <a:pt x="269187" y="17133"/>
                </a:lnTo>
                <a:cubicBezTo>
                  <a:pt x="269155" y="17070"/>
                  <a:pt x="269060" y="17007"/>
                  <a:pt x="268997" y="17007"/>
                </a:cubicBezTo>
                <a:cubicBezTo>
                  <a:pt x="268902" y="17007"/>
                  <a:pt x="268839" y="17070"/>
                  <a:pt x="268807" y="17133"/>
                </a:cubicBezTo>
                <a:lnTo>
                  <a:pt x="246037" y="16373"/>
                </a:lnTo>
                <a:cubicBezTo>
                  <a:pt x="246069" y="15265"/>
                  <a:pt x="246069" y="14125"/>
                  <a:pt x="246069" y="12953"/>
                </a:cubicBezTo>
                <a:close/>
                <a:moveTo>
                  <a:pt x="39206" y="7221"/>
                </a:moveTo>
                <a:lnTo>
                  <a:pt x="43102" y="15708"/>
                </a:lnTo>
                <a:lnTo>
                  <a:pt x="37876" y="17672"/>
                </a:lnTo>
                <a:lnTo>
                  <a:pt x="34298" y="8931"/>
                </a:lnTo>
                <a:lnTo>
                  <a:pt x="39206" y="7221"/>
                </a:lnTo>
                <a:close/>
                <a:moveTo>
                  <a:pt x="7506" y="13206"/>
                </a:moveTo>
                <a:lnTo>
                  <a:pt x="9279" y="17197"/>
                </a:lnTo>
                <a:lnTo>
                  <a:pt x="7094" y="17957"/>
                </a:lnTo>
                <a:lnTo>
                  <a:pt x="4909" y="14536"/>
                </a:lnTo>
                <a:lnTo>
                  <a:pt x="7506" y="13206"/>
                </a:lnTo>
                <a:close/>
                <a:moveTo>
                  <a:pt x="71160" y="12953"/>
                </a:moveTo>
                <a:lnTo>
                  <a:pt x="72776" y="15043"/>
                </a:lnTo>
                <a:lnTo>
                  <a:pt x="65872" y="17988"/>
                </a:lnTo>
                <a:lnTo>
                  <a:pt x="65048" y="16151"/>
                </a:lnTo>
                <a:lnTo>
                  <a:pt x="71160" y="12953"/>
                </a:lnTo>
                <a:close/>
                <a:moveTo>
                  <a:pt x="208984" y="4212"/>
                </a:moveTo>
                <a:cubicBezTo>
                  <a:pt x="212753" y="4434"/>
                  <a:pt x="218358" y="4814"/>
                  <a:pt x="223995" y="5194"/>
                </a:cubicBezTo>
                <a:lnTo>
                  <a:pt x="222127" y="18115"/>
                </a:lnTo>
                <a:lnTo>
                  <a:pt x="208604" y="16880"/>
                </a:lnTo>
                <a:lnTo>
                  <a:pt x="208794" y="7538"/>
                </a:lnTo>
                <a:lnTo>
                  <a:pt x="208984" y="4212"/>
                </a:lnTo>
                <a:close/>
                <a:moveTo>
                  <a:pt x="57859" y="10546"/>
                </a:moveTo>
                <a:lnTo>
                  <a:pt x="60995" y="17767"/>
                </a:lnTo>
                <a:lnTo>
                  <a:pt x="60013" y="18273"/>
                </a:lnTo>
                <a:lnTo>
                  <a:pt x="56973" y="10894"/>
                </a:lnTo>
                <a:lnTo>
                  <a:pt x="57859" y="10546"/>
                </a:lnTo>
                <a:close/>
                <a:moveTo>
                  <a:pt x="224914" y="5257"/>
                </a:moveTo>
                <a:lnTo>
                  <a:pt x="232293" y="5764"/>
                </a:lnTo>
                <a:lnTo>
                  <a:pt x="230329" y="18843"/>
                </a:lnTo>
                <a:lnTo>
                  <a:pt x="223045" y="18178"/>
                </a:lnTo>
                <a:lnTo>
                  <a:pt x="224914" y="5257"/>
                </a:lnTo>
                <a:close/>
                <a:moveTo>
                  <a:pt x="133549" y="13016"/>
                </a:moveTo>
                <a:lnTo>
                  <a:pt x="136842" y="14441"/>
                </a:lnTo>
                <a:cubicBezTo>
                  <a:pt x="136304" y="15708"/>
                  <a:pt x="135670" y="17260"/>
                  <a:pt x="135005" y="18907"/>
                </a:cubicBezTo>
                <a:lnTo>
                  <a:pt x="131522" y="17418"/>
                </a:lnTo>
                <a:lnTo>
                  <a:pt x="133549" y="13016"/>
                </a:lnTo>
                <a:close/>
                <a:moveTo>
                  <a:pt x="106091" y="7063"/>
                </a:moveTo>
                <a:lnTo>
                  <a:pt x="111982" y="9564"/>
                </a:lnTo>
                <a:lnTo>
                  <a:pt x="108973" y="19192"/>
                </a:lnTo>
                <a:lnTo>
                  <a:pt x="103938" y="17862"/>
                </a:lnTo>
                <a:cubicBezTo>
                  <a:pt x="103938" y="17545"/>
                  <a:pt x="103906" y="16912"/>
                  <a:pt x="103875" y="16183"/>
                </a:cubicBezTo>
                <a:cubicBezTo>
                  <a:pt x="103811" y="14695"/>
                  <a:pt x="103685" y="11940"/>
                  <a:pt x="103906" y="11591"/>
                </a:cubicBezTo>
                <a:cubicBezTo>
                  <a:pt x="104223" y="11053"/>
                  <a:pt x="105711" y="7886"/>
                  <a:pt x="106091" y="7063"/>
                </a:cubicBezTo>
                <a:close/>
                <a:moveTo>
                  <a:pt x="87090" y="14821"/>
                </a:moveTo>
                <a:lnTo>
                  <a:pt x="88262" y="16848"/>
                </a:lnTo>
                <a:lnTo>
                  <a:pt x="83733" y="19413"/>
                </a:lnTo>
                <a:lnTo>
                  <a:pt x="82466" y="17418"/>
                </a:lnTo>
                <a:lnTo>
                  <a:pt x="87090" y="14821"/>
                </a:lnTo>
                <a:close/>
                <a:moveTo>
                  <a:pt x="4497" y="14726"/>
                </a:moveTo>
                <a:lnTo>
                  <a:pt x="6619" y="18115"/>
                </a:lnTo>
                <a:lnTo>
                  <a:pt x="2534" y="19540"/>
                </a:lnTo>
                <a:lnTo>
                  <a:pt x="887" y="16627"/>
                </a:lnTo>
                <a:lnTo>
                  <a:pt x="4497" y="14726"/>
                </a:lnTo>
                <a:close/>
                <a:moveTo>
                  <a:pt x="80281" y="14790"/>
                </a:moveTo>
                <a:lnTo>
                  <a:pt x="81833" y="17260"/>
                </a:lnTo>
                <a:lnTo>
                  <a:pt x="76259" y="19888"/>
                </a:lnTo>
                <a:lnTo>
                  <a:pt x="74929" y="17228"/>
                </a:lnTo>
                <a:lnTo>
                  <a:pt x="80281" y="14790"/>
                </a:lnTo>
                <a:close/>
                <a:moveTo>
                  <a:pt x="232736" y="5796"/>
                </a:moveTo>
                <a:cubicBezTo>
                  <a:pt x="237708" y="6144"/>
                  <a:pt x="241888" y="6429"/>
                  <a:pt x="243820" y="6587"/>
                </a:cubicBezTo>
                <a:cubicBezTo>
                  <a:pt x="243820" y="11021"/>
                  <a:pt x="243789" y="15930"/>
                  <a:pt x="243662" y="20078"/>
                </a:cubicBezTo>
                <a:lnTo>
                  <a:pt x="237993" y="19572"/>
                </a:lnTo>
                <a:cubicBezTo>
                  <a:pt x="237961" y="19540"/>
                  <a:pt x="237930" y="19508"/>
                  <a:pt x="237866" y="19508"/>
                </a:cubicBezTo>
                <a:cubicBezTo>
                  <a:pt x="237835" y="19508"/>
                  <a:pt x="237771" y="19508"/>
                  <a:pt x="237740" y="19540"/>
                </a:cubicBezTo>
                <a:lnTo>
                  <a:pt x="230804" y="18907"/>
                </a:lnTo>
                <a:lnTo>
                  <a:pt x="232736" y="5796"/>
                </a:lnTo>
                <a:close/>
                <a:moveTo>
                  <a:pt x="73061" y="15423"/>
                </a:moveTo>
                <a:lnTo>
                  <a:pt x="74264" y="17007"/>
                </a:lnTo>
                <a:lnTo>
                  <a:pt x="66790" y="20110"/>
                </a:lnTo>
                <a:lnTo>
                  <a:pt x="66062" y="18432"/>
                </a:lnTo>
                <a:lnTo>
                  <a:pt x="73061" y="15423"/>
                </a:lnTo>
                <a:close/>
                <a:moveTo>
                  <a:pt x="127468" y="475"/>
                </a:moveTo>
                <a:lnTo>
                  <a:pt x="149225" y="7791"/>
                </a:lnTo>
                <a:lnTo>
                  <a:pt x="151442" y="20205"/>
                </a:lnTo>
                <a:lnTo>
                  <a:pt x="137444" y="14220"/>
                </a:lnTo>
                <a:cubicBezTo>
                  <a:pt x="138267" y="12225"/>
                  <a:pt x="138806" y="10958"/>
                  <a:pt x="138837" y="10926"/>
                </a:cubicBezTo>
                <a:cubicBezTo>
                  <a:pt x="138869" y="10799"/>
                  <a:pt x="138806" y="10673"/>
                  <a:pt x="138711" y="10609"/>
                </a:cubicBezTo>
                <a:lnTo>
                  <a:pt x="125410" y="5004"/>
                </a:lnTo>
                <a:cubicBezTo>
                  <a:pt x="126138" y="3421"/>
                  <a:pt x="126835" y="1900"/>
                  <a:pt x="127468" y="475"/>
                </a:cubicBezTo>
                <a:close/>
                <a:moveTo>
                  <a:pt x="6904" y="18527"/>
                </a:moveTo>
                <a:lnTo>
                  <a:pt x="8234" y="20617"/>
                </a:lnTo>
                <a:cubicBezTo>
                  <a:pt x="6746" y="20458"/>
                  <a:pt x="4497" y="20205"/>
                  <a:pt x="2629" y="19983"/>
                </a:cubicBezTo>
                <a:lnTo>
                  <a:pt x="6904" y="18527"/>
                </a:lnTo>
                <a:close/>
                <a:moveTo>
                  <a:pt x="9501" y="17608"/>
                </a:moveTo>
                <a:lnTo>
                  <a:pt x="11084" y="21155"/>
                </a:lnTo>
                <a:lnTo>
                  <a:pt x="11084" y="21155"/>
                </a:lnTo>
                <a:lnTo>
                  <a:pt x="9722" y="20838"/>
                </a:lnTo>
                <a:cubicBezTo>
                  <a:pt x="9596" y="20807"/>
                  <a:pt x="9279" y="20743"/>
                  <a:pt x="8836" y="20680"/>
                </a:cubicBezTo>
                <a:lnTo>
                  <a:pt x="7347" y="18368"/>
                </a:lnTo>
                <a:lnTo>
                  <a:pt x="9501" y="17608"/>
                </a:lnTo>
                <a:close/>
                <a:moveTo>
                  <a:pt x="58081" y="14821"/>
                </a:moveTo>
                <a:lnTo>
                  <a:pt x="59601" y="18495"/>
                </a:lnTo>
                <a:lnTo>
                  <a:pt x="54059" y="21409"/>
                </a:lnTo>
                <a:lnTo>
                  <a:pt x="52349" y="17260"/>
                </a:lnTo>
                <a:lnTo>
                  <a:pt x="58081" y="14821"/>
                </a:lnTo>
                <a:close/>
                <a:moveTo>
                  <a:pt x="88515" y="17228"/>
                </a:moveTo>
                <a:lnTo>
                  <a:pt x="89465" y="18875"/>
                </a:lnTo>
                <a:lnTo>
                  <a:pt x="85000" y="21440"/>
                </a:lnTo>
                <a:lnTo>
                  <a:pt x="83955" y="19793"/>
                </a:lnTo>
                <a:lnTo>
                  <a:pt x="88515" y="17228"/>
                </a:lnTo>
                <a:close/>
                <a:moveTo>
                  <a:pt x="74486" y="17418"/>
                </a:moveTo>
                <a:lnTo>
                  <a:pt x="74992" y="18400"/>
                </a:lnTo>
                <a:lnTo>
                  <a:pt x="67455" y="21567"/>
                </a:lnTo>
                <a:lnTo>
                  <a:pt x="66980" y="20553"/>
                </a:lnTo>
                <a:lnTo>
                  <a:pt x="74486" y="17418"/>
                </a:lnTo>
                <a:close/>
                <a:moveTo>
                  <a:pt x="64225" y="16595"/>
                </a:moveTo>
                <a:lnTo>
                  <a:pt x="65935" y="20458"/>
                </a:lnTo>
                <a:lnTo>
                  <a:pt x="63212" y="21662"/>
                </a:lnTo>
                <a:lnTo>
                  <a:pt x="61596" y="17957"/>
                </a:lnTo>
                <a:lnTo>
                  <a:pt x="64225" y="16595"/>
                </a:lnTo>
                <a:close/>
                <a:moveTo>
                  <a:pt x="187164" y="15391"/>
                </a:moveTo>
                <a:lnTo>
                  <a:pt x="196032" y="16183"/>
                </a:lnTo>
                <a:lnTo>
                  <a:pt x="195588" y="22105"/>
                </a:lnTo>
                <a:lnTo>
                  <a:pt x="187006" y="17038"/>
                </a:lnTo>
                <a:lnTo>
                  <a:pt x="187164" y="15391"/>
                </a:lnTo>
                <a:close/>
                <a:moveTo>
                  <a:pt x="61185" y="18178"/>
                </a:moveTo>
                <a:lnTo>
                  <a:pt x="62768" y="21820"/>
                </a:lnTo>
                <a:lnTo>
                  <a:pt x="61660" y="22327"/>
                </a:lnTo>
                <a:lnTo>
                  <a:pt x="60203" y="18717"/>
                </a:lnTo>
                <a:lnTo>
                  <a:pt x="61185" y="18178"/>
                </a:lnTo>
                <a:close/>
                <a:moveTo>
                  <a:pt x="246005" y="16848"/>
                </a:moveTo>
                <a:lnTo>
                  <a:pt x="268744" y="17577"/>
                </a:lnTo>
                <a:lnTo>
                  <a:pt x="268649" y="22644"/>
                </a:lnTo>
                <a:lnTo>
                  <a:pt x="245942" y="20268"/>
                </a:lnTo>
                <a:cubicBezTo>
                  <a:pt x="245974" y="19192"/>
                  <a:pt x="246005" y="18020"/>
                  <a:pt x="246005" y="16848"/>
                </a:cubicBezTo>
                <a:close/>
                <a:moveTo>
                  <a:pt x="19223" y="14220"/>
                </a:moveTo>
                <a:cubicBezTo>
                  <a:pt x="19350" y="15170"/>
                  <a:pt x="19888" y="18685"/>
                  <a:pt x="20585" y="23277"/>
                </a:cubicBezTo>
                <a:lnTo>
                  <a:pt x="11591" y="21282"/>
                </a:lnTo>
                <a:lnTo>
                  <a:pt x="9912" y="17450"/>
                </a:lnTo>
                <a:lnTo>
                  <a:pt x="19223" y="14220"/>
                </a:lnTo>
                <a:close/>
                <a:moveTo>
                  <a:pt x="89687" y="19287"/>
                </a:moveTo>
                <a:lnTo>
                  <a:pt x="90732" y="21060"/>
                </a:lnTo>
                <a:lnTo>
                  <a:pt x="86267" y="23435"/>
                </a:lnTo>
                <a:lnTo>
                  <a:pt x="85253" y="21820"/>
                </a:lnTo>
                <a:lnTo>
                  <a:pt x="89687" y="19287"/>
                </a:lnTo>
                <a:close/>
                <a:moveTo>
                  <a:pt x="269219" y="17577"/>
                </a:moveTo>
                <a:lnTo>
                  <a:pt x="277168" y="17830"/>
                </a:lnTo>
                <a:lnTo>
                  <a:pt x="277009" y="23530"/>
                </a:lnTo>
                <a:lnTo>
                  <a:pt x="269092" y="22707"/>
                </a:lnTo>
                <a:lnTo>
                  <a:pt x="269219" y="17577"/>
                </a:lnTo>
                <a:close/>
                <a:moveTo>
                  <a:pt x="75214" y="18780"/>
                </a:moveTo>
                <a:lnTo>
                  <a:pt x="75847" y="20078"/>
                </a:lnTo>
                <a:lnTo>
                  <a:pt x="68342" y="23625"/>
                </a:lnTo>
                <a:lnTo>
                  <a:pt x="67614" y="21947"/>
                </a:lnTo>
                <a:lnTo>
                  <a:pt x="75214" y="18780"/>
                </a:lnTo>
                <a:close/>
                <a:moveTo>
                  <a:pt x="22960" y="12890"/>
                </a:moveTo>
                <a:lnTo>
                  <a:pt x="24195" y="24069"/>
                </a:lnTo>
                <a:lnTo>
                  <a:pt x="22992" y="23815"/>
                </a:lnTo>
                <a:cubicBezTo>
                  <a:pt x="22105" y="18052"/>
                  <a:pt x="21472" y="13745"/>
                  <a:pt x="21440" y="13650"/>
                </a:cubicBezTo>
                <a:cubicBezTo>
                  <a:pt x="21440" y="13555"/>
                  <a:pt x="21408" y="13491"/>
                  <a:pt x="21408" y="13428"/>
                </a:cubicBezTo>
                <a:lnTo>
                  <a:pt x="22960" y="12890"/>
                </a:lnTo>
                <a:close/>
                <a:moveTo>
                  <a:pt x="112394" y="9754"/>
                </a:moveTo>
                <a:lnTo>
                  <a:pt x="120691" y="13270"/>
                </a:lnTo>
                <a:cubicBezTo>
                  <a:pt x="119044" y="16975"/>
                  <a:pt x="117334" y="20775"/>
                  <a:pt x="115845" y="24195"/>
                </a:cubicBezTo>
                <a:lnTo>
                  <a:pt x="109702" y="21472"/>
                </a:lnTo>
                <a:lnTo>
                  <a:pt x="109353" y="19477"/>
                </a:lnTo>
                <a:lnTo>
                  <a:pt x="112394" y="9754"/>
                </a:lnTo>
                <a:close/>
                <a:moveTo>
                  <a:pt x="277643" y="17862"/>
                </a:moveTo>
                <a:lnTo>
                  <a:pt x="283502" y="18052"/>
                </a:lnTo>
                <a:lnTo>
                  <a:pt x="283502" y="24195"/>
                </a:lnTo>
                <a:lnTo>
                  <a:pt x="277453" y="23562"/>
                </a:lnTo>
                <a:lnTo>
                  <a:pt x="277643" y="17862"/>
                </a:lnTo>
                <a:close/>
                <a:moveTo>
                  <a:pt x="50291" y="13428"/>
                </a:moveTo>
                <a:lnTo>
                  <a:pt x="53679" y="21630"/>
                </a:lnTo>
                <a:lnTo>
                  <a:pt x="47852" y="24670"/>
                </a:lnTo>
                <a:lnTo>
                  <a:pt x="43767" y="15930"/>
                </a:lnTo>
                <a:lnTo>
                  <a:pt x="50291" y="13428"/>
                </a:lnTo>
                <a:close/>
                <a:moveTo>
                  <a:pt x="59791" y="18938"/>
                </a:moveTo>
                <a:lnTo>
                  <a:pt x="61248" y="22517"/>
                </a:lnTo>
                <a:lnTo>
                  <a:pt x="55548" y="24987"/>
                </a:lnTo>
                <a:lnTo>
                  <a:pt x="54249" y="21852"/>
                </a:lnTo>
                <a:lnTo>
                  <a:pt x="59791" y="18938"/>
                </a:lnTo>
                <a:close/>
                <a:moveTo>
                  <a:pt x="82055" y="17672"/>
                </a:moveTo>
                <a:lnTo>
                  <a:pt x="85031" y="22359"/>
                </a:lnTo>
                <a:lnTo>
                  <a:pt x="78919" y="25145"/>
                </a:lnTo>
                <a:lnTo>
                  <a:pt x="76449" y="20300"/>
                </a:lnTo>
                <a:lnTo>
                  <a:pt x="82055" y="17672"/>
                </a:lnTo>
                <a:close/>
                <a:moveTo>
                  <a:pt x="66125" y="20870"/>
                </a:moveTo>
                <a:lnTo>
                  <a:pt x="67518" y="24037"/>
                </a:lnTo>
                <a:lnTo>
                  <a:pt x="64795" y="25304"/>
                </a:lnTo>
                <a:lnTo>
                  <a:pt x="63370" y="22042"/>
                </a:lnTo>
                <a:lnTo>
                  <a:pt x="66125" y="20870"/>
                </a:lnTo>
                <a:close/>
                <a:moveTo>
                  <a:pt x="150238" y="8203"/>
                </a:moveTo>
                <a:lnTo>
                  <a:pt x="177569" y="20680"/>
                </a:lnTo>
                <a:lnTo>
                  <a:pt x="176555" y="22390"/>
                </a:lnTo>
                <a:lnTo>
                  <a:pt x="175035" y="25335"/>
                </a:lnTo>
                <a:lnTo>
                  <a:pt x="161639" y="20047"/>
                </a:lnTo>
                <a:cubicBezTo>
                  <a:pt x="161609" y="20039"/>
                  <a:pt x="161579" y="20035"/>
                  <a:pt x="161551" y="20035"/>
                </a:cubicBezTo>
                <a:cubicBezTo>
                  <a:pt x="161458" y="20035"/>
                  <a:pt x="161378" y="20077"/>
                  <a:pt x="161354" y="20173"/>
                </a:cubicBezTo>
                <a:lnTo>
                  <a:pt x="159295" y="24385"/>
                </a:lnTo>
                <a:lnTo>
                  <a:pt x="152423" y="20680"/>
                </a:lnTo>
                <a:cubicBezTo>
                  <a:pt x="152455" y="20617"/>
                  <a:pt x="152455" y="20585"/>
                  <a:pt x="152423" y="20522"/>
                </a:cubicBezTo>
                <a:lnTo>
                  <a:pt x="150238" y="8203"/>
                </a:lnTo>
                <a:close/>
                <a:moveTo>
                  <a:pt x="196507" y="16247"/>
                </a:moveTo>
                <a:lnTo>
                  <a:pt x="202555" y="16785"/>
                </a:lnTo>
                <a:lnTo>
                  <a:pt x="201732" y="25716"/>
                </a:lnTo>
                <a:lnTo>
                  <a:pt x="196032" y="22359"/>
                </a:lnTo>
                <a:lnTo>
                  <a:pt x="196507" y="16247"/>
                </a:lnTo>
                <a:close/>
                <a:moveTo>
                  <a:pt x="29009" y="10768"/>
                </a:moveTo>
                <a:lnTo>
                  <a:pt x="32968" y="20553"/>
                </a:lnTo>
                <a:lnTo>
                  <a:pt x="32302" y="25874"/>
                </a:lnTo>
                <a:lnTo>
                  <a:pt x="24670" y="24195"/>
                </a:lnTo>
                <a:lnTo>
                  <a:pt x="23403" y="12731"/>
                </a:lnTo>
                <a:lnTo>
                  <a:pt x="29009" y="10768"/>
                </a:lnTo>
                <a:close/>
                <a:moveTo>
                  <a:pt x="83765" y="4624"/>
                </a:moveTo>
                <a:lnTo>
                  <a:pt x="94659" y="15455"/>
                </a:lnTo>
                <a:lnTo>
                  <a:pt x="96686" y="24544"/>
                </a:lnTo>
                <a:lnTo>
                  <a:pt x="94057" y="25874"/>
                </a:lnTo>
                <a:lnTo>
                  <a:pt x="92949" y="23974"/>
                </a:lnTo>
                <a:lnTo>
                  <a:pt x="89940" y="18843"/>
                </a:lnTo>
                <a:lnTo>
                  <a:pt x="88768" y="16817"/>
                </a:lnTo>
                <a:lnTo>
                  <a:pt x="87343" y="14410"/>
                </a:lnTo>
                <a:cubicBezTo>
                  <a:pt x="87301" y="14325"/>
                  <a:pt x="87231" y="14283"/>
                  <a:pt x="87160" y="14283"/>
                </a:cubicBezTo>
                <a:cubicBezTo>
                  <a:pt x="87125" y="14283"/>
                  <a:pt x="87090" y="14294"/>
                  <a:pt x="87058" y="14315"/>
                </a:cubicBezTo>
                <a:lnTo>
                  <a:pt x="82213" y="17070"/>
                </a:lnTo>
                <a:lnTo>
                  <a:pt x="77494" y="9564"/>
                </a:lnTo>
                <a:lnTo>
                  <a:pt x="83765" y="4624"/>
                </a:lnTo>
                <a:close/>
                <a:moveTo>
                  <a:pt x="76037" y="20458"/>
                </a:moveTo>
                <a:lnTo>
                  <a:pt x="77051" y="22454"/>
                </a:lnTo>
                <a:lnTo>
                  <a:pt x="69355" y="25906"/>
                </a:lnTo>
                <a:lnTo>
                  <a:pt x="68532" y="24037"/>
                </a:lnTo>
                <a:lnTo>
                  <a:pt x="76037" y="20458"/>
                </a:lnTo>
                <a:close/>
                <a:moveTo>
                  <a:pt x="178329" y="21219"/>
                </a:moveTo>
                <a:cubicBezTo>
                  <a:pt x="179754" y="22675"/>
                  <a:pt x="181495" y="24480"/>
                  <a:pt x="182921" y="26032"/>
                </a:cubicBezTo>
                <a:lnTo>
                  <a:pt x="177569" y="22485"/>
                </a:lnTo>
                <a:lnTo>
                  <a:pt x="178329" y="21219"/>
                </a:lnTo>
                <a:close/>
                <a:moveTo>
                  <a:pt x="62990" y="22232"/>
                </a:moveTo>
                <a:lnTo>
                  <a:pt x="64415" y="25494"/>
                </a:lnTo>
                <a:lnTo>
                  <a:pt x="63212" y="26064"/>
                </a:lnTo>
                <a:lnTo>
                  <a:pt x="61850" y="22739"/>
                </a:lnTo>
                <a:lnTo>
                  <a:pt x="62990" y="22232"/>
                </a:lnTo>
                <a:close/>
                <a:moveTo>
                  <a:pt x="90954" y="21472"/>
                </a:moveTo>
                <a:lnTo>
                  <a:pt x="92442" y="24005"/>
                </a:lnTo>
                <a:lnTo>
                  <a:pt x="88198" y="26507"/>
                </a:lnTo>
                <a:lnTo>
                  <a:pt x="86488" y="23815"/>
                </a:lnTo>
                <a:lnTo>
                  <a:pt x="90954" y="21472"/>
                </a:lnTo>
                <a:close/>
                <a:moveTo>
                  <a:pt x="203474" y="16880"/>
                </a:moveTo>
                <a:lnTo>
                  <a:pt x="208161" y="17292"/>
                </a:lnTo>
                <a:lnTo>
                  <a:pt x="207971" y="26824"/>
                </a:lnTo>
                <a:lnTo>
                  <a:pt x="202587" y="26096"/>
                </a:lnTo>
                <a:lnTo>
                  <a:pt x="203474" y="16880"/>
                </a:lnTo>
                <a:close/>
                <a:moveTo>
                  <a:pt x="85285" y="22739"/>
                </a:moveTo>
                <a:lnTo>
                  <a:pt x="86520" y="24670"/>
                </a:lnTo>
                <a:lnTo>
                  <a:pt x="80091" y="27457"/>
                </a:lnTo>
                <a:lnTo>
                  <a:pt x="79109" y="25557"/>
                </a:lnTo>
                <a:lnTo>
                  <a:pt x="85285" y="22739"/>
                </a:lnTo>
                <a:close/>
                <a:moveTo>
                  <a:pt x="43292" y="16088"/>
                </a:moveTo>
                <a:lnTo>
                  <a:pt x="47409" y="24892"/>
                </a:lnTo>
                <a:lnTo>
                  <a:pt x="41993" y="27742"/>
                </a:lnTo>
                <a:lnTo>
                  <a:pt x="38035" y="18083"/>
                </a:lnTo>
                <a:lnTo>
                  <a:pt x="43292" y="16088"/>
                </a:lnTo>
                <a:close/>
                <a:moveTo>
                  <a:pt x="208604" y="17355"/>
                </a:moveTo>
                <a:lnTo>
                  <a:pt x="215318" y="17957"/>
                </a:lnTo>
                <a:lnTo>
                  <a:pt x="214938" y="27806"/>
                </a:lnTo>
                <a:lnTo>
                  <a:pt x="208414" y="26887"/>
                </a:lnTo>
                <a:lnTo>
                  <a:pt x="208604" y="17355"/>
                </a:lnTo>
                <a:close/>
                <a:moveTo>
                  <a:pt x="33443" y="9216"/>
                </a:moveTo>
                <a:lnTo>
                  <a:pt x="41043" y="27837"/>
                </a:lnTo>
                <a:lnTo>
                  <a:pt x="41043" y="27837"/>
                </a:lnTo>
                <a:lnTo>
                  <a:pt x="32714" y="25969"/>
                </a:lnTo>
                <a:lnTo>
                  <a:pt x="33379" y="20553"/>
                </a:lnTo>
                <a:cubicBezTo>
                  <a:pt x="33411" y="20522"/>
                  <a:pt x="33411" y="20490"/>
                  <a:pt x="33379" y="20458"/>
                </a:cubicBezTo>
                <a:lnTo>
                  <a:pt x="29421" y="10641"/>
                </a:lnTo>
                <a:lnTo>
                  <a:pt x="33443" y="9216"/>
                </a:lnTo>
                <a:close/>
                <a:moveTo>
                  <a:pt x="92664" y="24417"/>
                </a:moveTo>
                <a:lnTo>
                  <a:pt x="93645" y="26096"/>
                </a:lnTo>
                <a:lnTo>
                  <a:pt x="89307" y="28249"/>
                </a:lnTo>
                <a:lnTo>
                  <a:pt x="88452" y="26887"/>
                </a:lnTo>
                <a:lnTo>
                  <a:pt x="92664" y="24417"/>
                </a:lnTo>
                <a:close/>
                <a:moveTo>
                  <a:pt x="269092" y="23150"/>
                </a:moveTo>
                <a:lnTo>
                  <a:pt x="276978" y="23974"/>
                </a:lnTo>
                <a:lnTo>
                  <a:pt x="276851" y="28281"/>
                </a:lnTo>
                <a:lnTo>
                  <a:pt x="268997" y="28344"/>
                </a:lnTo>
                <a:lnTo>
                  <a:pt x="269092" y="23150"/>
                </a:lnTo>
                <a:close/>
                <a:moveTo>
                  <a:pt x="262885" y="22517"/>
                </a:moveTo>
                <a:lnTo>
                  <a:pt x="268649" y="23119"/>
                </a:lnTo>
                <a:lnTo>
                  <a:pt x="268522" y="28344"/>
                </a:lnTo>
                <a:lnTo>
                  <a:pt x="262885" y="28439"/>
                </a:lnTo>
                <a:lnTo>
                  <a:pt x="262885" y="22517"/>
                </a:lnTo>
                <a:close/>
                <a:moveTo>
                  <a:pt x="256805" y="21884"/>
                </a:moveTo>
                <a:lnTo>
                  <a:pt x="262410" y="22454"/>
                </a:lnTo>
                <a:lnTo>
                  <a:pt x="262410" y="28439"/>
                </a:lnTo>
                <a:lnTo>
                  <a:pt x="256678" y="28502"/>
                </a:lnTo>
                <a:lnTo>
                  <a:pt x="256678" y="28502"/>
                </a:lnTo>
                <a:lnTo>
                  <a:pt x="256805" y="21884"/>
                </a:lnTo>
                <a:close/>
                <a:moveTo>
                  <a:pt x="251009" y="21282"/>
                </a:moveTo>
                <a:lnTo>
                  <a:pt x="256361" y="21852"/>
                </a:lnTo>
                <a:lnTo>
                  <a:pt x="256203" y="28502"/>
                </a:lnTo>
                <a:lnTo>
                  <a:pt x="250724" y="28566"/>
                </a:lnTo>
                <a:cubicBezTo>
                  <a:pt x="250724" y="28534"/>
                  <a:pt x="250724" y="28534"/>
                  <a:pt x="250724" y="28534"/>
                </a:cubicBezTo>
                <a:lnTo>
                  <a:pt x="251009" y="21282"/>
                </a:lnTo>
                <a:close/>
                <a:moveTo>
                  <a:pt x="215761" y="17988"/>
                </a:moveTo>
                <a:lnTo>
                  <a:pt x="222064" y="18558"/>
                </a:lnTo>
                <a:lnTo>
                  <a:pt x="220575" y="28597"/>
                </a:lnTo>
                <a:lnTo>
                  <a:pt x="215413" y="27869"/>
                </a:lnTo>
                <a:lnTo>
                  <a:pt x="215761" y="17988"/>
                </a:lnTo>
                <a:close/>
                <a:moveTo>
                  <a:pt x="245942" y="20743"/>
                </a:moveTo>
                <a:lnTo>
                  <a:pt x="250597" y="21250"/>
                </a:lnTo>
                <a:lnTo>
                  <a:pt x="250281" y="28502"/>
                </a:lnTo>
                <a:cubicBezTo>
                  <a:pt x="250281" y="28534"/>
                  <a:pt x="250281" y="28534"/>
                  <a:pt x="250281" y="28566"/>
                </a:cubicBezTo>
                <a:lnTo>
                  <a:pt x="245467" y="28629"/>
                </a:lnTo>
                <a:cubicBezTo>
                  <a:pt x="245499" y="28376"/>
                  <a:pt x="245530" y="28154"/>
                  <a:pt x="245562" y="27932"/>
                </a:cubicBezTo>
                <a:cubicBezTo>
                  <a:pt x="245720" y="26222"/>
                  <a:pt x="245847" y="23689"/>
                  <a:pt x="245942" y="20743"/>
                </a:cubicBezTo>
                <a:close/>
                <a:moveTo>
                  <a:pt x="238056" y="20015"/>
                </a:moveTo>
                <a:lnTo>
                  <a:pt x="243630" y="20553"/>
                </a:lnTo>
                <a:cubicBezTo>
                  <a:pt x="243567" y="23499"/>
                  <a:pt x="243440" y="26032"/>
                  <a:pt x="243282" y="27711"/>
                </a:cubicBezTo>
                <a:cubicBezTo>
                  <a:pt x="243250" y="27996"/>
                  <a:pt x="243218" y="28312"/>
                  <a:pt x="243187" y="28661"/>
                </a:cubicBezTo>
                <a:lnTo>
                  <a:pt x="237550" y="28724"/>
                </a:lnTo>
                <a:lnTo>
                  <a:pt x="238056" y="20015"/>
                </a:lnTo>
                <a:close/>
                <a:moveTo>
                  <a:pt x="1583" y="20807"/>
                </a:moveTo>
                <a:lnTo>
                  <a:pt x="1583" y="20807"/>
                </a:lnTo>
                <a:cubicBezTo>
                  <a:pt x="5067" y="21187"/>
                  <a:pt x="9057" y="21630"/>
                  <a:pt x="9469" y="21725"/>
                </a:cubicBezTo>
                <a:lnTo>
                  <a:pt x="11401" y="22169"/>
                </a:lnTo>
                <a:lnTo>
                  <a:pt x="12383" y="27679"/>
                </a:lnTo>
                <a:lnTo>
                  <a:pt x="6556" y="28787"/>
                </a:lnTo>
                <a:cubicBezTo>
                  <a:pt x="6302" y="28122"/>
                  <a:pt x="6017" y="27521"/>
                  <a:pt x="5764" y="26982"/>
                </a:cubicBezTo>
                <a:cubicBezTo>
                  <a:pt x="5035" y="25462"/>
                  <a:pt x="3515" y="23309"/>
                  <a:pt x="1583" y="20807"/>
                </a:cubicBezTo>
                <a:close/>
                <a:moveTo>
                  <a:pt x="230709" y="19350"/>
                </a:moveTo>
                <a:lnTo>
                  <a:pt x="237613" y="19983"/>
                </a:lnTo>
                <a:lnTo>
                  <a:pt x="237106" y="28724"/>
                </a:lnTo>
                <a:lnTo>
                  <a:pt x="228017" y="28819"/>
                </a:lnTo>
                <a:lnTo>
                  <a:pt x="230709" y="19350"/>
                </a:lnTo>
                <a:close/>
                <a:moveTo>
                  <a:pt x="77273" y="22929"/>
                </a:moveTo>
                <a:lnTo>
                  <a:pt x="78476" y="25367"/>
                </a:lnTo>
                <a:lnTo>
                  <a:pt x="70654" y="28882"/>
                </a:lnTo>
                <a:lnTo>
                  <a:pt x="69514" y="26317"/>
                </a:lnTo>
                <a:lnTo>
                  <a:pt x="77273" y="22929"/>
                </a:lnTo>
                <a:close/>
                <a:moveTo>
                  <a:pt x="222950" y="18653"/>
                </a:moveTo>
                <a:lnTo>
                  <a:pt x="230234" y="19318"/>
                </a:lnTo>
                <a:lnTo>
                  <a:pt x="227542" y="28819"/>
                </a:lnTo>
                <a:lnTo>
                  <a:pt x="221462" y="28882"/>
                </a:lnTo>
                <a:lnTo>
                  <a:pt x="222950" y="18653"/>
                </a:lnTo>
                <a:close/>
                <a:moveTo>
                  <a:pt x="61406" y="22929"/>
                </a:moveTo>
                <a:lnTo>
                  <a:pt x="62768" y="26254"/>
                </a:lnTo>
                <a:lnTo>
                  <a:pt x="57131" y="28914"/>
                </a:lnTo>
                <a:lnTo>
                  <a:pt x="55674" y="25399"/>
                </a:lnTo>
                <a:lnTo>
                  <a:pt x="61406" y="22929"/>
                </a:lnTo>
                <a:close/>
                <a:moveTo>
                  <a:pt x="23151" y="24804"/>
                </a:moveTo>
                <a:lnTo>
                  <a:pt x="27774" y="25811"/>
                </a:lnTo>
                <a:lnTo>
                  <a:pt x="28154" y="28977"/>
                </a:lnTo>
                <a:lnTo>
                  <a:pt x="23752" y="28787"/>
                </a:lnTo>
                <a:cubicBezTo>
                  <a:pt x="23531" y="27397"/>
                  <a:pt x="23341" y="26100"/>
                  <a:pt x="23151" y="24804"/>
                </a:cubicBezTo>
                <a:close/>
                <a:moveTo>
                  <a:pt x="137285" y="14600"/>
                </a:moveTo>
                <a:lnTo>
                  <a:pt x="151473" y="20712"/>
                </a:lnTo>
                <a:lnTo>
                  <a:pt x="148623" y="28977"/>
                </a:lnTo>
                <a:lnTo>
                  <a:pt x="134024" y="22517"/>
                </a:lnTo>
                <a:cubicBezTo>
                  <a:pt x="135227" y="19572"/>
                  <a:pt x="136399" y="16753"/>
                  <a:pt x="137285" y="14600"/>
                </a:cubicBezTo>
                <a:close/>
                <a:moveTo>
                  <a:pt x="86742" y="25082"/>
                </a:moveTo>
                <a:lnTo>
                  <a:pt x="87407" y="26127"/>
                </a:lnTo>
                <a:lnTo>
                  <a:pt x="80915" y="29136"/>
                </a:lnTo>
                <a:lnTo>
                  <a:pt x="80281" y="27869"/>
                </a:lnTo>
                <a:lnTo>
                  <a:pt x="86742" y="25082"/>
                </a:lnTo>
                <a:close/>
                <a:moveTo>
                  <a:pt x="11908" y="22295"/>
                </a:moveTo>
                <a:lnTo>
                  <a:pt x="17481" y="23530"/>
                </a:lnTo>
                <a:lnTo>
                  <a:pt x="18241" y="28281"/>
                </a:lnTo>
                <a:lnTo>
                  <a:pt x="13111" y="29167"/>
                </a:lnTo>
                <a:lnTo>
                  <a:pt x="12889" y="27837"/>
                </a:lnTo>
                <a:lnTo>
                  <a:pt x="11908" y="22295"/>
                </a:lnTo>
                <a:close/>
                <a:moveTo>
                  <a:pt x="53806" y="22042"/>
                </a:moveTo>
                <a:lnTo>
                  <a:pt x="55738" y="26697"/>
                </a:lnTo>
                <a:lnTo>
                  <a:pt x="49974" y="29326"/>
                </a:lnTo>
                <a:lnTo>
                  <a:pt x="48010" y="25082"/>
                </a:lnTo>
                <a:lnTo>
                  <a:pt x="53806" y="22042"/>
                </a:lnTo>
                <a:close/>
                <a:moveTo>
                  <a:pt x="47599" y="25304"/>
                </a:moveTo>
                <a:lnTo>
                  <a:pt x="48517" y="27236"/>
                </a:lnTo>
                <a:lnTo>
                  <a:pt x="42785" y="29642"/>
                </a:lnTo>
                <a:lnTo>
                  <a:pt x="42215" y="28281"/>
                </a:lnTo>
                <a:lnTo>
                  <a:pt x="42152" y="28154"/>
                </a:lnTo>
                <a:lnTo>
                  <a:pt x="47599" y="25304"/>
                </a:lnTo>
                <a:close/>
                <a:moveTo>
                  <a:pt x="67709" y="24417"/>
                </a:moveTo>
                <a:lnTo>
                  <a:pt x="69514" y="28534"/>
                </a:lnTo>
                <a:lnTo>
                  <a:pt x="66727" y="29674"/>
                </a:lnTo>
                <a:lnTo>
                  <a:pt x="64985" y="25716"/>
                </a:lnTo>
                <a:lnTo>
                  <a:pt x="67709" y="24417"/>
                </a:lnTo>
                <a:close/>
                <a:moveTo>
                  <a:pt x="96527" y="25209"/>
                </a:moveTo>
                <a:lnTo>
                  <a:pt x="94532" y="30117"/>
                </a:lnTo>
                <a:lnTo>
                  <a:pt x="92790" y="27046"/>
                </a:lnTo>
                <a:lnTo>
                  <a:pt x="96527" y="25209"/>
                </a:lnTo>
                <a:close/>
                <a:moveTo>
                  <a:pt x="64573" y="25906"/>
                </a:moveTo>
                <a:lnTo>
                  <a:pt x="66283" y="29864"/>
                </a:lnTo>
                <a:lnTo>
                  <a:pt x="64985" y="30434"/>
                </a:lnTo>
                <a:lnTo>
                  <a:pt x="63370" y="26476"/>
                </a:lnTo>
                <a:lnTo>
                  <a:pt x="64573" y="25906"/>
                </a:lnTo>
                <a:close/>
                <a:moveTo>
                  <a:pt x="177125" y="23309"/>
                </a:moveTo>
                <a:lnTo>
                  <a:pt x="183364" y="27426"/>
                </a:lnTo>
                <a:lnTo>
                  <a:pt x="181717" y="30593"/>
                </a:lnTo>
                <a:lnTo>
                  <a:pt x="175257" y="27014"/>
                </a:lnTo>
                <a:lnTo>
                  <a:pt x="177125" y="23309"/>
                </a:lnTo>
                <a:close/>
                <a:moveTo>
                  <a:pt x="121546" y="13650"/>
                </a:moveTo>
                <a:lnTo>
                  <a:pt x="134847" y="19318"/>
                </a:lnTo>
                <a:cubicBezTo>
                  <a:pt x="133327" y="22992"/>
                  <a:pt x="131617" y="27172"/>
                  <a:pt x="130287" y="30624"/>
                </a:cubicBezTo>
                <a:lnTo>
                  <a:pt x="126360" y="28882"/>
                </a:lnTo>
                <a:lnTo>
                  <a:pt x="128735" y="24195"/>
                </a:lnTo>
                <a:cubicBezTo>
                  <a:pt x="128846" y="24040"/>
                  <a:pt x="128629" y="23868"/>
                  <a:pt x="128468" y="23868"/>
                </a:cubicBezTo>
                <a:cubicBezTo>
                  <a:pt x="128400" y="23868"/>
                  <a:pt x="128342" y="23899"/>
                  <a:pt x="128323" y="23974"/>
                </a:cubicBezTo>
                <a:lnTo>
                  <a:pt x="125980" y="28692"/>
                </a:lnTo>
                <a:lnTo>
                  <a:pt x="116669" y="24575"/>
                </a:lnTo>
                <a:cubicBezTo>
                  <a:pt x="118157" y="21219"/>
                  <a:pt x="119836" y="17450"/>
                  <a:pt x="121546" y="13650"/>
                </a:cubicBezTo>
                <a:close/>
                <a:moveTo>
                  <a:pt x="227416" y="29294"/>
                </a:moveTo>
                <a:lnTo>
                  <a:pt x="226941" y="30909"/>
                </a:lnTo>
                <a:lnTo>
                  <a:pt x="221145" y="30814"/>
                </a:lnTo>
                <a:lnTo>
                  <a:pt x="221399" y="29357"/>
                </a:lnTo>
                <a:lnTo>
                  <a:pt x="227416" y="29294"/>
                </a:lnTo>
                <a:close/>
                <a:moveTo>
                  <a:pt x="237075" y="29167"/>
                </a:moveTo>
                <a:lnTo>
                  <a:pt x="236948" y="31036"/>
                </a:lnTo>
                <a:lnTo>
                  <a:pt x="227416" y="30909"/>
                </a:lnTo>
                <a:lnTo>
                  <a:pt x="227891" y="29262"/>
                </a:lnTo>
                <a:lnTo>
                  <a:pt x="237075" y="29167"/>
                </a:lnTo>
                <a:close/>
                <a:moveTo>
                  <a:pt x="78698" y="25779"/>
                </a:moveTo>
                <a:lnTo>
                  <a:pt x="79648" y="27647"/>
                </a:lnTo>
                <a:lnTo>
                  <a:pt x="71635" y="31131"/>
                </a:lnTo>
                <a:lnTo>
                  <a:pt x="70844" y="29326"/>
                </a:lnTo>
                <a:lnTo>
                  <a:pt x="78698" y="25779"/>
                </a:lnTo>
                <a:close/>
                <a:moveTo>
                  <a:pt x="243123" y="29104"/>
                </a:moveTo>
                <a:lnTo>
                  <a:pt x="243123" y="29104"/>
                </a:lnTo>
                <a:cubicBezTo>
                  <a:pt x="243060" y="29706"/>
                  <a:pt x="242997" y="30402"/>
                  <a:pt x="242933" y="31131"/>
                </a:cubicBezTo>
                <a:lnTo>
                  <a:pt x="237423" y="31068"/>
                </a:lnTo>
                <a:lnTo>
                  <a:pt x="237518" y="29167"/>
                </a:lnTo>
                <a:lnTo>
                  <a:pt x="243123" y="29104"/>
                </a:lnTo>
                <a:close/>
                <a:moveTo>
                  <a:pt x="18305" y="28756"/>
                </a:moveTo>
                <a:lnTo>
                  <a:pt x="18590" y="30529"/>
                </a:lnTo>
                <a:lnTo>
                  <a:pt x="13523" y="31448"/>
                </a:lnTo>
                <a:lnTo>
                  <a:pt x="13206" y="29642"/>
                </a:lnTo>
                <a:lnTo>
                  <a:pt x="18305" y="28756"/>
                </a:lnTo>
                <a:close/>
                <a:moveTo>
                  <a:pt x="32619" y="26887"/>
                </a:moveTo>
                <a:lnTo>
                  <a:pt x="40125" y="28566"/>
                </a:lnTo>
                <a:lnTo>
                  <a:pt x="33316" y="31543"/>
                </a:lnTo>
                <a:lnTo>
                  <a:pt x="32366" y="28914"/>
                </a:lnTo>
                <a:lnTo>
                  <a:pt x="32619" y="26887"/>
                </a:lnTo>
                <a:close/>
                <a:moveTo>
                  <a:pt x="268522" y="28819"/>
                </a:moveTo>
                <a:lnTo>
                  <a:pt x="268459" y="31543"/>
                </a:lnTo>
                <a:lnTo>
                  <a:pt x="245245" y="31194"/>
                </a:lnTo>
                <a:lnTo>
                  <a:pt x="245435" y="29072"/>
                </a:lnTo>
                <a:lnTo>
                  <a:pt x="268522" y="28819"/>
                </a:lnTo>
                <a:close/>
                <a:moveTo>
                  <a:pt x="62926" y="26697"/>
                </a:moveTo>
                <a:lnTo>
                  <a:pt x="63972" y="29167"/>
                </a:lnTo>
                <a:lnTo>
                  <a:pt x="58271" y="31701"/>
                </a:lnTo>
                <a:lnTo>
                  <a:pt x="57289" y="29357"/>
                </a:lnTo>
                <a:lnTo>
                  <a:pt x="62926" y="26697"/>
                </a:lnTo>
                <a:close/>
                <a:moveTo>
                  <a:pt x="87660" y="26507"/>
                </a:moveTo>
                <a:lnTo>
                  <a:pt x="87913" y="26919"/>
                </a:lnTo>
                <a:lnTo>
                  <a:pt x="88863" y="28407"/>
                </a:lnTo>
                <a:lnTo>
                  <a:pt x="84905" y="30371"/>
                </a:lnTo>
                <a:lnTo>
                  <a:pt x="84810" y="30371"/>
                </a:lnTo>
                <a:cubicBezTo>
                  <a:pt x="84778" y="30402"/>
                  <a:pt x="84746" y="30434"/>
                  <a:pt x="84715" y="30466"/>
                </a:cubicBezTo>
                <a:lnTo>
                  <a:pt x="82213" y="31701"/>
                </a:lnTo>
                <a:lnTo>
                  <a:pt x="81136" y="29547"/>
                </a:lnTo>
                <a:lnTo>
                  <a:pt x="87660" y="26507"/>
                </a:lnTo>
                <a:close/>
                <a:moveTo>
                  <a:pt x="55896" y="27141"/>
                </a:moveTo>
                <a:lnTo>
                  <a:pt x="56719" y="29104"/>
                </a:lnTo>
                <a:lnTo>
                  <a:pt x="51114" y="31764"/>
                </a:lnTo>
                <a:lnTo>
                  <a:pt x="50164" y="29737"/>
                </a:lnTo>
                <a:lnTo>
                  <a:pt x="55896" y="27141"/>
                </a:lnTo>
                <a:close/>
                <a:moveTo>
                  <a:pt x="12509" y="28122"/>
                </a:moveTo>
                <a:lnTo>
                  <a:pt x="12731" y="29516"/>
                </a:lnTo>
                <a:lnTo>
                  <a:pt x="13079" y="31543"/>
                </a:lnTo>
                <a:lnTo>
                  <a:pt x="10799" y="31954"/>
                </a:lnTo>
                <a:lnTo>
                  <a:pt x="10007" y="28597"/>
                </a:lnTo>
                <a:lnTo>
                  <a:pt x="12509" y="28122"/>
                </a:lnTo>
                <a:close/>
                <a:moveTo>
                  <a:pt x="152297" y="21124"/>
                </a:moveTo>
                <a:lnTo>
                  <a:pt x="159105" y="24797"/>
                </a:lnTo>
                <a:lnTo>
                  <a:pt x="155559" y="32049"/>
                </a:lnTo>
                <a:lnTo>
                  <a:pt x="149478" y="29326"/>
                </a:lnTo>
                <a:lnTo>
                  <a:pt x="152297" y="21124"/>
                </a:lnTo>
                <a:close/>
                <a:moveTo>
                  <a:pt x="276851" y="28724"/>
                </a:moveTo>
                <a:lnTo>
                  <a:pt x="276724" y="32049"/>
                </a:lnTo>
                <a:lnTo>
                  <a:pt x="268934" y="31543"/>
                </a:lnTo>
                <a:lnTo>
                  <a:pt x="268997" y="28819"/>
                </a:lnTo>
                <a:lnTo>
                  <a:pt x="276851" y="28724"/>
                </a:lnTo>
                <a:close/>
                <a:moveTo>
                  <a:pt x="9532" y="28724"/>
                </a:moveTo>
                <a:lnTo>
                  <a:pt x="10324" y="32049"/>
                </a:lnTo>
                <a:lnTo>
                  <a:pt x="7917" y="32493"/>
                </a:lnTo>
                <a:cubicBezTo>
                  <a:pt x="7537" y="31321"/>
                  <a:pt x="7126" y="30212"/>
                  <a:pt x="6746" y="29262"/>
                </a:cubicBezTo>
                <a:lnTo>
                  <a:pt x="9532" y="28724"/>
                </a:lnTo>
                <a:close/>
                <a:moveTo>
                  <a:pt x="69672" y="28946"/>
                </a:moveTo>
                <a:lnTo>
                  <a:pt x="70780" y="31479"/>
                </a:lnTo>
                <a:lnTo>
                  <a:pt x="68025" y="32683"/>
                </a:lnTo>
                <a:lnTo>
                  <a:pt x="66885" y="30117"/>
                </a:lnTo>
                <a:lnTo>
                  <a:pt x="69672" y="28946"/>
                </a:lnTo>
                <a:close/>
                <a:moveTo>
                  <a:pt x="28249" y="25937"/>
                </a:moveTo>
                <a:lnTo>
                  <a:pt x="32144" y="26792"/>
                </a:lnTo>
                <a:lnTo>
                  <a:pt x="31891" y="28914"/>
                </a:lnTo>
                <a:cubicBezTo>
                  <a:pt x="31891" y="28946"/>
                  <a:pt x="31891" y="28977"/>
                  <a:pt x="31922" y="29009"/>
                </a:cubicBezTo>
                <a:lnTo>
                  <a:pt x="31891" y="29009"/>
                </a:lnTo>
                <a:lnTo>
                  <a:pt x="32873" y="31701"/>
                </a:lnTo>
                <a:lnTo>
                  <a:pt x="30244" y="32841"/>
                </a:lnTo>
                <a:lnTo>
                  <a:pt x="28629" y="29167"/>
                </a:lnTo>
                <a:lnTo>
                  <a:pt x="28249" y="25937"/>
                </a:lnTo>
                <a:close/>
                <a:moveTo>
                  <a:pt x="79869" y="28059"/>
                </a:moveTo>
                <a:lnTo>
                  <a:pt x="80598" y="29547"/>
                </a:lnTo>
                <a:lnTo>
                  <a:pt x="81801" y="31923"/>
                </a:lnTo>
                <a:lnTo>
                  <a:pt x="78919" y="33379"/>
                </a:lnTo>
                <a:lnTo>
                  <a:pt x="77209" y="29231"/>
                </a:lnTo>
                <a:lnTo>
                  <a:pt x="79869" y="28059"/>
                </a:lnTo>
                <a:close/>
                <a:moveTo>
                  <a:pt x="66473" y="30276"/>
                </a:moveTo>
                <a:lnTo>
                  <a:pt x="67614" y="32873"/>
                </a:lnTo>
                <a:lnTo>
                  <a:pt x="66220" y="33474"/>
                </a:lnTo>
                <a:lnTo>
                  <a:pt x="65143" y="30846"/>
                </a:lnTo>
                <a:lnTo>
                  <a:pt x="66473" y="30276"/>
                </a:lnTo>
                <a:close/>
                <a:moveTo>
                  <a:pt x="89117" y="28819"/>
                </a:moveTo>
                <a:lnTo>
                  <a:pt x="91555" y="32683"/>
                </a:lnTo>
                <a:lnTo>
                  <a:pt x="89560" y="33569"/>
                </a:lnTo>
                <a:lnTo>
                  <a:pt x="87438" y="29642"/>
                </a:lnTo>
                <a:lnTo>
                  <a:pt x="89117" y="28819"/>
                </a:lnTo>
                <a:close/>
                <a:moveTo>
                  <a:pt x="92379" y="27236"/>
                </a:moveTo>
                <a:lnTo>
                  <a:pt x="94311" y="30688"/>
                </a:lnTo>
                <a:lnTo>
                  <a:pt x="92949" y="34108"/>
                </a:lnTo>
                <a:lnTo>
                  <a:pt x="89529" y="28661"/>
                </a:lnTo>
                <a:lnTo>
                  <a:pt x="92379" y="27236"/>
                </a:lnTo>
                <a:close/>
                <a:moveTo>
                  <a:pt x="76798" y="29389"/>
                </a:moveTo>
                <a:lnTo>
                  <a:pt x="78539" y="33569"/>
                </a:lnTo>
                <a:lnTo>
                  <a:pt x="77874" y="33886"/>
                </a:lnTo>
                <a:lnTo>
                  <a:pt x="76354" y="34646"/>
                </a:lnTo>
                <a:lnTo>
                  <a:pt x="74486" y="30402"/>
                </a:lnTo>
                <a:lnTo>
                  <a:pt x="76798" y="29389"/>
                </a:lnTo>
                <a:close/>
                <a:moveTo>
                  <a:pt x="48707" y="27616"/>
                </a:moveTo>
                <a:lnTo>
                  <a:pt x="50702" y="31923"/>
                </a:lnTo>
                <a:lnTo>
                  <a:pt x="44875" y="34678"/>
                </a:lnTo>
                <a:cubicBezTo>
                  <a:pt x="44083" y="32809"/>
                  <a:pt x="43450" y="31194"/>
                  <a:pt x="42975" y="30054"/>
                </a:cubicBezTo>
                <a:lnTo>
                  <a:pt x="48707" y="27616"/>
                </a:lnTo>
                <a:close/>
                <a:moveTo>
                  <a:pt x="87027" y="29864"/>
                </a:moveTo>
                <a:lnTo>
                  <a:pt x="89148" y="33791"/>
                </a:lnTo>
                <a:lnTo>
                  <a:pt x="87058" y="34804"/>
                </a:lnTo>
                <a:lnTo>
                  <a:pt x="85222" y="30751"/>
                </a:lnTo>
                <a:lnTo>
                  <a:pt x="87027" y="29864"/>
                </a:lnTo>
                <a:close/>
                <a:moveTo>
                  <a:pt x="23815" y="29231"/>
                </a:moveTo>
                <a:lnTo>
                  <a:pt x="28249" y="29452"/>
                </a:lnTo>
                <a:lnTo>
                  <a:pt x="29832" y="32999"/>
                </a:lnTo>
                <a:lnTo>
                  <a:pt x="24765" y="35216"/>
                </a:lnTo>
                <a:cubicBezTo>
                  <a:pt x="24449" y="33221"/>
                  <a:pt x="24132" y="31194"/>
                  <a:pt x="23815" y="29231"/>
                </a:cubicBezTo>
                <a:close/>
                <a:moveTo>
                  <a:pt x="175035" y="27362"/>
                </a:moveTo>
                <a:lnTo>
                  <a:pt x="181527" y="30973"/>
                </a:lnTo>
                <a:lnTo>
                  <a:pt x="179310" y="35280"/>
                </a:lnTo>
                <a:lnTo>
                  <a:pt x="172850" y="31701"/>
                </a:lnTo>
                <a:lnTo>
                  <a:pt x="175035" y="27362"/>
                </a:lnTo>
                <a:close/>
                <a:moveTo>
                  <a:pt x="74074" y="30593"/>
                </a:moveTo>
                <a:lnTo>
                  <a:pt x="75942" y="34868"/>
                </a:lnTo>
                <a:lnTo>
                  <a:pt x="73757" y="35945"/>
                </a:lnTo>
                <a:lnTo>
                  <a:pt x="71825" y="31543"/>
                </a:lnTo>
                <a:lnTo>
                  <a:pt x="74074" y="30593"/>
                </a:lnTo>
                <a:close/>
                <a:moveTo>
                  <a:pt x="84810" y="30973"/>
                </a:moveTo>
                <a:lnTo>
                  <a:pt x="86615" y="34963"/>
                </a:lnTo>
                <a:lnTo>
                  <a:pt x="84366" y="36008"/>
                </a:lnTo>
                <a:lnTo>
                  <a:pt x="83480" y="34203"/>
                </a:lnTo>
                <a:lnTo>
                  <a:pt x="82435" y="32144"/>
                </a:lnTo>
                <a:lnTo>
                  <a:pt x="84810" y="30973"/>
                </a:lnTo>
                <a:close/>
                <a:moveTo>
                  <a:pt x="103906" y="18337"/>
                </a:moveTo>
                <a:lnTo>
                  <a:pt x="108942" y="19635"/>
                </a:lnTo>
                <a:lnTo>
                  <a:pt x="109290" y="21662"/>
                </a:lnTo>
                <a:cubicBezTo>
                  <a:pt x="109290" y="21725"/>
                  <a:pt x="109353" y="21789"/>
                  <a:pt x="109417" y="21820"/>
                </a:cubicBezTo>
                <a:lnTo>
                  <a:pt x="115655" y="24575"/>
                </a:lnTo>
                <a:cubicBezTo>
                  <a:pt x="113217" y="30117"/>
                  <a:pt x="111380" y="34551"/>
                  <a:pt x="111158" y="35501"/>
                </a:cubicBezTo>
                <a:cubicBezTo>
                  <a:pt x="111158" y="35596"/>
                  <a:pt x="111127" y="35723"/>
                  <a:pt x="111095" y="35850"/>
                </a:cubicBezTo>
                <a:lnTo>
                  <a:pt x="104540" y="35058"/>
                </a:lnTo>
                <a:lnTo>
                  <a:pt x="104413" y="35058"/>
                </a:lnTo>
                <a:lnTo>
                  <a:pt x="102703" y="36040"/>
                </a:lnTo>
                <a:lnTo>
                  <a:pt x="101974" y="31954"/>
                </a:lnTo>
                <a:cubicBezTo>
                  <a:pt x="102069" y="31099"/>
                  <a:pt x="103653" y="20268"/>
                  <a:pt x="103906" y="18337"/>
                </a:cubicBezTo>
                <a:close/>
                <a:moveTo>
                  <a:pt x="82023" y="32366"/>
                </a:moveTo>
                <a:lnTo>
                  <a:pt x="82941" y="34203"/>
                </a:lnTo>
                <a:lnTo>
                  <a:pt x="79046" y="36103"/>
                </a:lnTo>
                <a:lnTo>
                  <a:pt x="78254" y="34234"/>
                </a:lnTo>
                <a:lnTo>
                  <a:pt x="82023" y="32366"/>
                </a:lnTo>
                <a:close/>
                <a:moveTo>
                  <a:pt x="17956" y="23625"/>
                </a:moveTo>
                <a:lnTo>
                  <a:pt x="20743" y="24259"/>
                </a:lnTo>
                <a:cubicBezTo>
                  <a:pt x="21282" y="27806"/>
                  <a:pt x="21915" y="31954"/>
                  <a:pt x="22580" y="35976"/>
                </a:cubicBezTo>
                <a:lnTo>
                  <a:pt x="19952" y="36388"/>
                </a:lnTo>
                <a:lnTo>
                  <a:pt x="19065" y="30688"/>
                </a:lnTo>
                <a:lnTo>
                  <a:pt x="17956" y="23625"/>
                </a:lnTo>
                <a:close/>
                <a:moveTo>
                  <a:pt x="181971" y="15138"/>
                </a:moveTo>
                <a:lnTo>
                  <a:pt x="201542" y="26697"/>
                </a:lnTo>
                <a:lnTo>
                  <a:pt x="198660" y="36388"/>
                </a:lnTo>
                <a:lnTo>
                  <a:pt x="184536" y="27077"/>
                </a:lnTo>
                <a:cubicBezTo>
                  <a:pt x="182667" y="25019"/>
                  <a:pt x="179754" y="22010"/>
                  <a:pt x="178582" y="20807"/>
                </a:cubicBezTo>
                <a:lnTo>
                  <a:pt x="181971" y="15138"/>
                </a:lnTo>
                <a:close/>
                <a:moveTo>
                  <a:pt x="18653" y="30973"/>
                </a:moveTo>
                <a:lnTo>
                  <a:pt x="19508" y="36420"/>
                </a:lnTo>
                <a:lnTo>
                  <a:pt x="14536" y="37180"/>
                </a:lnTo>
                <a:lnTo>
                  <a:pt x="13618" y="31923"/>
                </a:lnTo>
                <a:lnTo>
                  <a:pt x="18653" y="30973"/>
                </a:lnTo>
                <a:close/>
                <a:moveTo>
                  <a:pt x="133865" y="22929"/>
                </a:moveTo>
                <a:lnTo>
                  <a:pt x="148465" y="29421"/>
                </a:lnTo>
                <a:lnTo>
                  <a:pt x="145709" y="37465"/>
                </a:lnTo>
                <a:lnTo>
                  <a:pt x="130698" y="30814"/>
                </a:lnTo>
                <a:cubicBezTo>
                  <a:pt x="131648" y="28439"/>
                  <a:pt x="132757" y="25652"/>
                  <a:pt x="133865" y="22929"/>
                </a:cubicBezTo>
                <a:close/>
                <a:moveTo>
                  <a:pt x="158567" y="33854"/>
                </a:moveTo>
                <a:lnTo>
                  <a:pt x="160277" y="34614"/>
                </a:lnTo>
                <a:lnTo>
                  <a:pt x="158947" y="37528"/>
                </a:lnTo>
                <a:lnTo>
                  <a:pt x="157079" y="36641"/>
                </a:lnTo>
                <a:lnTo>
                  <a:pt x="158567" y="33854"/>
                </a:lnTo>
                <a:close/>
                <a:moveTo>
                  <a:pt x="83163" y="34614"/>
                </a:moveTo>
                <a:lnTo>
                  <a:pt x="83955" y="36198"/>
                </a:lnTo>
                <a:lnTo>
                  <a:pt x="79806" y="37876"/>
                </a:lnTo>
                <a:lnTo>
                  <a:pt x="79204" y="36515"/>
                </a:lnTo>
                <a:lnTo>
                  <a:pt x="79236" y="36515"/>
                </a:lnTo>
                <a:lnTo>
                  <a:pt x="83163" y="34614"/>
                </a:lnTo>
                <a:close/>
                <a:moveTo>
                  <a:pt x="161671" y="20553"/>
                </a:moveTo>
                <a:lnTo>
                  <a:pt x="174845" y="25779"/>
                </a:lnTo>
                <a:lnTo>
                  <a:pt x="168701" y="37876"/>
                </a:lnTo>
                <a:lnTo>
                  <a:pt x="155970" y="32239"/>
                </a:lnTo>
                <a:lnTo>
                  <a:pt x="161671" y="20553"/>
                </a:lnTo>
                <a:close/>
                <a:moveTo>
                  <a:pt x="13174" y="32018"/>
                </a:moveTo>
                <a:lnTo>
                  <a:pt x="14093" y="37243"/>
                </a:lnTo>
                <a:lnTo>
                  <a:pt x="9627" y="37908"/>
                </a:lnTo>
                <a:cubicBezTo>
                  <a:pt x="9121" y="36135"/>
                  <a:pt x="8582" y="34456"/>
                  <a:pt x="8076" y="32936"/>
                </a:cubicBezTo>
                <a:lnTo>
                  <a:pt x="13174" y="32018"/>
                </a:lnTo>
                <a:close/>
                <a:moveTo>
                  <a:pt x="183744" y="27679"/>
                </a:moveTo>
                <a:lnTo>
                  <a:pt x="185327" y="28724"/>
                </a:lnTo>
                <a:cubicBezTo>
                  <a:pt x="185454" y="28851"/>
                  <a:pt x="185581" y="29009"/>
                  <a:pt x="185676" y="29199"/>
                </a:cubicBezTo>
                <a:cubicBezTo>
                  <a:pt x="185771" y="29452"/>
                  <a:pt x="186626" y="32303"/>
                  <a:pt x="187703" y="36071"/>
                </a:cubicBezTo>
                <a:lnTo>
                  <a:pt x="183617" y="38003"/>
                </a:lnTo>
                <a:lnTo>
                  <a:pt x="181052" y="32873"/>
                </a:lnTo>
                <a:lnTo>
                  <a:pt x="182034" y="31004"/>
                </a:lnTo>
                <a:lnTo>
                  <a:pt x="183744" y="27679"/>
                </a:lnTo>
                <a:close/>
                <a:moveTo>
                  <a:pt x="91809" y="33063"/>
                </a:moveTo>
                <a:lnTo>
                  <a:pt x="94532" y="37401"/>
                </a:lnTo>
                <a:lnTo>
                  <a:pt x="91999" y="38098"/>
                </a:lnTo>
                <a:lnTo>
                  <a:pt x="89782" y="34013"/>
                </a:lnTo>
                <a:lnTo>
                  <a:pt x="91809" y="33063"/>
                </a:lnTo>
                <a:close/>
                <a:moveTo>
                  <a:pt x="70970" y="31923"/>
                </a:moveTo>
                <a:lnTo>
                  <a:pt x="72902" y="36293"/>
                </a:lnTo>
                <a:lnTo>
                  <a:pt x="68120" y="38130"/>
                </a:lnTo>
                <a:lnTo>
                  <a:pt x="66378" y="33886"/>
                </a:lnTo>
                <a:lnTo>
                  <a:pt x="67994" y="33221"/>
                </a:lnTo>
                <a:lnTo>
                  <a:pt x="70970" y="31923"/>
                </a:lnTo>
                <a:close/>
                <a:moveTo>
                  <a:pt x="149320" y="29769"/>
                </a:moveTo>
                <a:lnTo>
                  <a:pt x="155368" y="32461"/>
                </a:lnTo>
                <a:lnTo>
                  <a:pt x="152360" y="38605"/>
                </a:lnTo>
                <a:lnTo>
                  <a:pt x="146564" y="37718"/>
                </a:lnTo>
                <a:lnTo>
                  <a:pt x="149320" y="29769"/>
                </a:lnTo>
                <a:close/>
                <a:moveTo>
                  <a:pt x="64130" y="29579"/>
                </a:moveTo>
                <a:lnTo>
                  <a:pt x="64637" y="30814"/>
                </a:lnTo>
                <a:lnTo>
                  <a:pt x="67012" y="36578"/>
                </a:lnTo>
                <a:lnTo>
                  <a:pt x="61153" y="38731"/>
                </a:lnTo>
                <a:lnTo>
                  <a:pt x="58429" y="32113"/>
                </a:lnTo>
                <a:lnTo>
                  <a:pt x="64130" y="29579"/>
                </a:lnTo>
                <a:close/>
                <a:moveTo>
                  <a:pt x="89370" y="34203"/>
                </a:moveTo>
                <a:lnTo>
                  <a:pt x="91524" y="38161"/>
                </a:lnTo>
                <a:lnTo>
                  <a:pt x="88895" y="38858"/>
                </a:lnTo>
                <a:lnTo>
                  <a:pt x="87248" y="35185"/>
                </a:lnTo>
                <a:lnTo>
                  <a:pt x="89370" y="34203"/>
                </a:lnTo>
                <a:close/>
                <a:moveTo>
                  <a:pt x="56878" y="29547"/>
                </a:moveTo>
                <a:lnTo>
                  <a:pt x="59918" y="36926"/>
                </a:lnTo>
                <a:lnTo>
                  <a:pt x="54503" y="39048"/>
                </a:lnTo>
                <a:lnTo>
                  <a:pt x="51304" y="32176"/>
                </a:lnTo>
                <a:lnTo>
                  <a:pt x="56878" y="29547"/>
                </a:lnTo>
                <a:close/>
                <a:moveTo>
                  <a:pt x="180799" y="33348"/>
                </a:moveTo>
                <a:lnTo>
                  <a:pt x="183237" y="38193"/>
                </a:lnTo>
                <a:lnTo>
                  <a:pt x="181242" y="39143"/>
                </a:lnTo>
                <a:lnTo>
                  <a:pt x="179659" y="35596"/>
                </a:lnTo>
                <a:lnTo>
                  <a:pt x="180799" y="33348"/>
                </a:lnTo>
                <a:close/>
                <a:moveTo>
                  <a:pt x="102925" y="21979"/>
                </a:moveTo>
                <a:cubicBezTo>
                  <a:pt x="102323" y="26064"/>
                  <a:pt x="101499" y="31828"/>
                  <a:pt x="101468" y="31923"/>
                </a:cubicBezTo>
                <a:cubicBezTo>
                  <a:pt x="101468" y="31954"/>
                  <a:pt x="101468" y="31986"/>
                  <a:pt x="101468" y="31986"/>
                </a:cubicBezTo>
                <a:lnTo>
                  <a:pt x="102259" y="36325"/>
                </a:lnTo>
                <a:lnTo>
                  <a:pt x="96781" y="39460"/>
                </a:lnTo>
                <a:lnTo>
                  <a:pt x="95039" y="37401"/>
                </a:lnTo>
                <a:lnTo>
                  <a:pt x="93265" y="34551"/>
                </a:lnTo>
                <a:lnTo>
                  <a:pt x="97161" y="24765"/>
                </a:lnTo>
                <a:lnTo>
                  <a:pt x="97161" y="24734"/>
                </a:lnTo>
                <a:lnTo>
                  <a:pt x="97161" y="24702"/>
                </a:lnTo>
                <a:lnTo>
                  <a:pt x="97161" y="24670"/>
                </a:lnTo>
                <a:lnTo>
                  <a:pt x="96622" y="22327"/>
                </a:lnTo>
                <a:lnTo>
                  <a:pt x="102925" y="21979"/>
                </a:lnTo>
                <a:close/>
                <a:moveTo>
                  <a:pt x="160689" y="34804"/>
                </a:moveTo>
                <a:lnTo>
                  <a:pt x="164679" y="36578"/>
                </a:lnTo>
                <a:lnTo>
                  <a:pt x="163222" y="39555"/>
                </a:lnTo>
                <a:lnTo>
                  <a:pt x="159359" y="37686"/>
                </a:lnTo>
                <a:lnTo>
                  <a:pt x="160689" y="34804"/>
                </a:lnTo>
                <a:close/>
                <a:moveTo>
                  <a:pt x="202429" y="26982"/>
                </a:moveTo>
                <a:lnTo>
                  <a:pt x="220448" y="29516"/>
                </a:lnTo>
                <a:lnTo>
                  <a:pt x="218770" y="39555"/>
                </a:lnTo>
                <a:lnTo>
                  <a:pt x="199610" y="36990"/>
                </a:lnTo>
                <a:lnTo>
                  <a:pt x="199452" y="36895"/>
                </a:lnTo>
                <a:lnTo>
                  <a:pt x="202429" y="26982"/>
                </a:lnTo>
                <a:close/>
                <a:moveTo>
                  <a:pt x="86837" y="35375"/>
                </a:moveTo>
                <a:lnTo>
                  <a:pt x="88483" y="38985"/>
                </a:lnTo>
                <a:lnTo>
                  <a:pt x="86172" y="39586"/>
                </a:lnTo>
                <a:lnTo>
                  <a:pt x="84588" y="36420"/>
                </a:lnTo>
                <a:lnTo>
                  <a:pt x="86837" y="35375"/>
                </a:lnTo>
                <a:close/>
                <a:moveTo>
                  <a:pt x="84145" y="36610"/>
                </a:moveTo>
                <a:lnTo>
                  <a:pt x="85665" y="39618"/>
                </a:lnTo>
                <a:lnTo>
                  <a:pt x="80598" y="39745"/>
                </a:lnTo>
                <a:cubicBezTo>
                  <a:pt x="80598" y="39713"/>
                  <a:pt x="80598" y="39681"/>
                  <a:pt x="80598" y="39681"/>
                </a:cubicBezTo>
                <a:lnTo>
                  <a:pt x="79996" y="38320"/>
                </a:lnTo>
                <a:lnTo>
                  <a:pt x="84145" y="36610"/>
                </a:lnTo>
                <a:close/>
                <a:moveTo>
                  <a:pt x="77811" y="34424"/>
                </a:moveTo>
                <a:lnTo>
                  <a:pt x="80059" y="39745"/>
                </a:lnTo>
                <a:lnTo>
                  <a:pt x="75277" y="39840"/>
                </a:lnTo>
                <a:cubicBezTo>
                  <a:pt x="75182" y="39428"/>
                  <a:pt x="75151" y="39175"/>
                  <a:pt x="75151" y="39143"/>
                </a:cubicBezTo>
                <a:cubicBezTo>
                  <a:pt x="75151" y="39111"/>
                  <a:pt x="75119" y="39080"/>
                  <a:pt x="75119" y="39048"/>
                </a:cubicBezTo>
                <a:lnTo>
                  <a:pt x="73916" y="36356"/>
                </a:lnTo>
                <a:lnTo>
                  <a:pt x="77811" y="34424"/>
                </a:lnTo>
                <a:close/>
                <a:moveTo>
                  <a:pt x="221050" y="31258"/>
                </a:moveTo>
                <a:lnTo>
                  <a:pt x="237170" y="31511"/>
                </a:lnTo>
                <a:lnTo>
                  <a:pt x="242870" y="31606"/>
                </a:lnTo>
                <a:cubicBezTo>
                  <a:pt x="242648" y="33854"/>
                  <a:pt x="242363" y="36673"/>
                  <a:pt x="242047" y="39840"/>
                </a:cubicBezTo>
                <a:lnTo>
                  <a:pt x="219657" y="39808"/>
                </a:lnTo>
                <a:lnTo>
                  <a:pt x="221050" y="31258"/>
                </a:lnTo>
                <a:close/>
                <a:moveTo>
                  <a:pt x="73092" y="36705"/>
                </a:moveTo>
                <a:lnTo>
                  <a:pt x="74264" y="39365"/>
                </a:lnTo>
                <a:lnTo>
                  <a:pt x="74327" y="39871"/>
                </a:lnTo>
                <a:lnTo>
                  <a:pt x="68880" y="39967"/>
                </a:lnTo>
                <a:lnTo>
                  <a:pt x="68310" y="38541"/>
                </a:lnTo>
                <a:lnTo>
                  <a:pt x="73092" y="36705"/>
                </a:lnTo>
                <a:close/>
                <a:moveTo>
                  <a:pt x="116511" y="24987"/>
                </a:moveTo>
                <a:lnTo>
                  <a:pt x="125758" y="29104"/>
                </a:lnTo>
                <a:lnTo>
                  <a:pt x="120247" y="40062"/>
                </a:lnTo>
                <a:lnTo>
                  <a:pt x="111982" y="36135"/>
                </a:lnTo>
                <a:cubicBezTo>
                  <a:pt x="112014" y="35976"/>
                  <a:pt x="112045" y="35818"/>
                  <a:pt x="112077" y="35723"/>
                </a:cubicBezTo>
                <a:cubicBezTo>
                  <a:pt x="112235" y="34836"/>
                  <a:pt x="114040" y="30561"/>
                  <a:pt x="116511" y="24987"/>
                </a:cubicBezTo>
                <a:close/>
                <a:moveTo>
                  <a:pt x="50892" y="32366"/>
                </a:moveTo>
                <a:lnTo>
                  <a:pt x="53267" y="37433"/>
                </a:lnTo>
                <a:lnTo>
                  <a:pt x="47155" y="40093"/>
                </a:lnTo>
                <a:cubicBezTo>
                  <a:pt x="46427" y="38383"/>
                  <a:pt x="45730" y="36673"/>
                  <a:pt x="45065" y="35121"/>
                </a:cubicBezTo>
                <a:lnTo>
                  <a:pt x="50892" y="32366"/>
                </a:lnTo>
                <a:close/>
                <a:moveTo>
                  <a:pt x="67170" y="37021"/>
                </a:moveTo>
                <a:lnTo>
                  <a:pt x="68405" y="39998"/>
                </a:lnTo>
                <a:lnTo>
                  <a:pt x="61945" y="40442"/>
                </a:lnTo>
                <a:lnTo>
                  <a:pt x="61723" y="40157"/>
                </a:lnTo>
                <a:lnTo>
                  <a:pt x="61311" y="39143"/>
                </a:lnTo>
                <a:lnTo>
                  <a:pt x="67170" y="37021"/>
                </a:lnTo>
                <a:close/>
                <a:moveTo>
                  <a:pt x="104888" y="35596"/>
                </a:moveTo>
                <a:lnTo>
                  <a:pt x="111000" y="36293"/>
                </a:lnTo>
                <a:cubicBezTo>
                  <a:pt x="110778" y="37180"/>
                  <a:pt x="110493" y="38478"/>
                  <a:pt x="110113" y="39967"/>
                </a:cubicBezTo>
                <a:lnTo>
                  <a:pt x="107200" y="40853"/>
                </a:lnTo>
                <a:lnTo>
                  <a:pt x="104888" y="35596"/>
                </a:lnTo>
                <a:close/>
                <a:moveTo>
                  <a:pt x="60076" y="37338"/>
                </a:moveTo>
                <a:lnTo>
                  <a:pt x="61311" y="40378"/>
                </a:lnTo>
                <a:cubicBezTo>
                  <a:pt x="61311" y="40378"/>
                  <a:pt x="61343" y="40410"/>
                  <a:pt x="61343" y="40410"/>
                </a:cubicBezTo>
                <a:lnTo>
                  <a:pt x="61375" y="40473"/>
                </a:lnTo>
                <a:lnTo>
                  <a:pt x="55358" y="40885"/>
                </a:lnTo>
                <a:lnTo>
                  <a:pt x="54693" y="39460"/>
                </a:lnTo>
                <a:lnTo>
                  <a:pt x="60076" y="37338"/>
                </a:lnTo>
                <a:close/>
                <a:moveTo>
                  <a:pt x="155812" y="32651"/>
                </a:moveTo>
                <a:lnTo>
                  <a:pt x="158155" y="33696"/>
                </a:lnTo>
                <a:lnTo>
                  <a:pt x="156572" y="36641"/>
                </a:lnTo>
                <a:cubicBezTo>
                  <a:pt x="156540" y="36673"/>
                  <a:pt x="156540" y="36736"/>
                  <a:pt x="156572" y="36800"/>
                </a:cubicBezTo>
                <a:cubicBezTo>
                  <a:pt x="156572" y="36863"/>
                  <a:pt x="156635" y="36926"/>
                  <a:pt x="156699" y="36958"/>
                </a:cubicBezTo>
                <a:lnTo>
                  <a:pt x="158789" y="37940"/>
                </a:lnTo>
                <a:lnTo>
                  <a:pt x="157332" y="41107"/>
                </a:lnTo>
                <a:lnTo>
                  <a:pt x="152803" y="38763"/>
                </a:lnTo>
                <a:lnTo>
                  <a:pt x="155812" y="32651"/>
                </a:lnTo>
                <a:close/>
                <a:moveTo>
                  <a:pt x="186183" y="29262"/>
                </a:moveTo>
                <a:lnTo>
                  <a:pt x="198185" y="37180"/>
                </a:lnTo>
                <a:lnTo>
                  <a:pt x="189698" y="41170"/>
                </a:lnTo>
                <a:cubicBezTo>
                  <a:pt x="188114" y="35691"/>
                  <a:pt x="186531" y="30402"/>
                  <a:pt x="186183" y="29262"/>
                </a:cubicBezTo>
                <a:close/>
                <a:moveTo>
                  <a:pt x="104445" y="35628"/>
                </a:moveTo>
                <a:lnTo>
                  <a:pt x="106756" y="40980"/>
                </a:lnTo>
                <a:lnTo>
                  <a:pt x="105743" y="41265"/>
                </a:lnTo>
                <a:lnTo>
                  <a:pt x="102861" y="36515"/>
                </a:lnTo>
                <a:lnTo>
                  <a:pt x="104445" y="35628"/>
                </a:lnTo>
                <a:close/>
                <a:moveTo>
                  <a:pt x="179405" y="36135"/>
                </a:moveTo>
                <a:lnTo>
                  <a:pt x="180862" y="39333"/>
                </a:lnTo>
                <a:lnTo>
                  <a:pt x="176713" y="41328"/>
                </a:lnTo>
                <a:lnTo>
                  <a:pt x="179405" y="36135"/>
                </a:lnTo>
                <a:close/>
                <a:moveTo>
                  <a:pt x="53426" y="37845"/>
                </a:moveTo>
                <a:lnTo>
                  <a:pt x="54883" y="40917"/>
                </a:lnTo>
                <a:lnTo>
                  <a:pt x="47694" y="41392"/>
                </a:lnTo>
                <a:cubicBezTo>
                  <a:pt x="47567" y="41107"/>
                  <a:pt x="47440" y="40790"/>
                  <a:pt x="47314" y="40505"/>
                </a:cubicBezTo>
                <a:lnTo>
                  <a:pt x="53426" y="37845"/>
                </a:lnTo>
                <a:close/>
                <a:moveTo>
                  <a:pt x="172660" y="32144"/>
                </a:moveTo>
                <a:lnTo>
                  <a:pt x="179120" y="35691"/>
                </a:lnTo>
                <a:lnTo>
                  <a:pt x="176112" y="41518"/>
                </a:lnTo>
                <a:lnTo>
                  <a:pt x="169556" y="38256"/>
                </a:lnTo>
                <a:lnTo>
                  <a:pt x="172660" y="32144"/>
                </a:lnTo>
                <a:close/>
                <a:moveTo>
                  <a:pt x="40885" y="28756"/>
                </a:moveTo>
                <a:lnTo>
                  <a:pt x="41455" y="28882"/>
                </a:lnTo>
                <a:cubicBezTo>
                  <a:pt x="41962" y="30117"/>
                  <a:pt x="44337" y="35818"/>
                  <a:pt x="46744" y="41455"/>
                </a:cubicBezTo>
                <a:lnTo>
                  <a:pt x="42817" y="41708"/>
                </a:lnTo>
                <a:lnTo>
                  <a:pt x="38225" y="29896"/>
                </a:lnTo>
                <a:lnTo>
                  <a:pt x="40885" y="28756"/>
                </a:lnTo>
                <a:close/>
                <a:moveTo>
                  <a:pt x="165091" y="36768"/>
                </a:moveTo>
                <a:lnTo>
                  <a:pt x="168543" y="38288"/>
                </a:lnTo>
                <a:lnTo>
                  <a:pt x="167909" y="41708"/>
                </a:lnTo>
                <a:lnTo>
                  <a:pt x="163666" y="39713"/>
                </a:lnTo>
                <a:lnTo>
                  <a:pt x="165091" y="36768"/>
                </a:lnTo>
                <a:close/>
                <a:moveTo>
                  <a:pt x="199515" y="37908"/>
                </a:moveTo>
                <a:lnTo>
                  <a:pt x="203791" y="38478"/>
                </a:lnTo>
                <a:lnTo>
                  <a:pt x="204994" y="42025"/>
                </a:lnTo>
                <a:lnTo>
                  <a:pt x="201162" y="41740"/>
                </a:lnTo>
                <a:lnTo>
                  <a:pt x="199515" y="37908"/>
                </a:lnTo>
                <a:close/>
                <a:moveTo>
                  <a:pt x="19572" y="36895"/>
                </a:moveTo>
                <a:lnTo>
                  <a:pt x="20268" y="41233"/>
                </a:lnTo>
                <a:lnTo>
                  <a:pt x="15423" y="42057"/>
                </a:lnTo>
                <a:lnTo>
                  <a:pt x="14631" y="37623"/>
                </a:lnTo>
                <a:lnTo>
                  <a:pt x="19572" y="36895"/>
                </a:lnTo>
                <a:close/>
                <a:moveTo>
                  <a:pt x="37813" y="30086"/>
                </a:moveTo>
                <a:lnTo>
                  <a:pt x="42342" y="41772"/>
                </a:lnTo>
                <a:lnTo>
                  <a:pt x="34456" y="42310"/>
                </a:lnTo>
                <a:lnTo>
                  <a:pt x="30466" y="33253"/>
                </a:lnTo>
                <a:lnTo>
                  <a:pt x="37813" y="30086"/>
                </a:lnTo>
                <a:close/>
                <a:moveTo>
                  <a:pt x="82910" y="40125"/>
                </a:moveTo>
                <a:lnTo>
                  <a:pt x="83005" y="42753"/>
                </a:lnTo>
                <a:lnTo>
                  <a:pt x="75784" y="42753"/>
                </a:lnTo>
                <a:cubicBezTo>
                  <a:pt x="75626" y="41740"/>
                  <a:pt x="75467" y="40917"/>
                  <a:pt x="75341" y="40283"/>
                </a:cubicBezTo>
                <a:lnTo>
                  <a:pt x="82910" y="40125"/>
                </a:lnTo>
                <a:close/>
                <a:moveTo>
                  <a:pt x="14188" y="37686"/>
                </a:moveTo>
                <a:lnTo>
                  <a:pt x="14980" y="42152"/>
                </a:lnTo>
                <a:lnTo>
                  <a:pt x="11053" y="42817"/>
                </a:lnTo>
                <a:cubicBezTo>
                  <a:pt x="10641" y="41297"/>
                  <a:pt x="10197" y="39808"/>
                  <a:pt x="9754" y="38351"/>
                </a:cubicBezTo>
                <a:lnTo>
                  <a:pt x="14188" y="37686"/>
                </a:lnTo>
                <a:close/>
                <a:moveTo>
                  <a:pt x="30022" y="33443"/>
                </a:moveTo>
                <a:lnTo>
                  <a:pt x="33949" y="42310"/>
                </a:lnTo>
                <a:lnTo>
                  <a:pt x="26000" y="42880"/>
                </a:lnTo>
                <a:cubicBezTo>
                  <a:pt x="25652" y="40600"/>
                  <a:pt x="25240" y="38161"/>
                  <a:pt x="24860" y="35691"/>
                </a:cubicBezTo>
                <a:lnTo>
                  <a:pt x="30022" y="33443"/>
                </a:lnTo>
                <a:close/>
                <a:moveTo>
                  <a:pt x="187861" y="36515"/>
                </a:moveTo>
                <a:cubicBezTo>
                  <a:pt x="188304" y="38035"/>
                  <a:pt x="188779" y="39713"/>
                  <a:pt x="189286" y="41392"/>
                </a:cubicBezTo>
                <a:lnTo>
                  <a:pt x="186087" y="42880"/>
                </a:lnTo>
                <a:lnTo>
                  <a:pt x="183839" y="38415"/>
                </a:lnTo>
                <a:lnTo>
                  <a:pt x="187861" y="36515"/>
                </a:lnTo>
                <a:close/>
                <a:moveTo>
                  <a:pt x="102449" y="36768"/>
                </a:moveTo>
                <a:lnTo>
                  <a:pt x="105331" y="41487"/>
                </a:lnTo>
                <a:lnTo>
                  <a:pt x="103115" y="42975"/>
                </a:lnTo>
                <a:lnTo>
                  <a:pt x="100043" y="38161"/>
                </a:lnTo>
                <a:lnTo>
                  <a:pt x="102449" y="36768"/>
                </a:lnTo>
                <a:close/>
                <a:moveTo>
                  <a:pt x="204297" y="38541"/>
                </a:moveTo>
                <a:lnTo>
                  <a:pt x="218548" y="40473"/>
                </a:lnTo>
                <a:lnTo>
                  <a:pt x="217757" y="42975"/>
                </a:lnTo>
                <a:lnTo>
                  <a:pt x="205469" y="42057"/>
                </a:lnTo>
                <a:lnTo>
                  <a:pt x="204297" y="38541"/>
                </a:lnTo>
                <a:close/>
                <a:moveTo>
                  <a:pt x="159169" y="38130"/>
                </a:moveTo>
                <a:lnTo>
                  <a:pt x="163032" y="39967"/>
                </a:lnTo>
                <a:lnTo>
                  <a:pt x="161449" y="43228"/>
                </a:lnTo>
                <a:lnTo>
                  <a:pt x="157712" y="41297"/>
                </a:lnTo>
                <a:lnTo>
                  <a:pt x="159169" y="38130"/>
                </a:lnTo>
                <a:close/>
                <a:moveTo>
                  <a:pt x="126170" y="29294"/>
                </a:moveTo>
                <a:lnTo>
                  <a:pt x="130128" y="31036"/>
                </a:lnTo>
                <a:cubicBezTo>
                  <a:pt x="128893" y="34139"/>
                  <a:pt x="128006" y="36546"/>
                  <a:pt x="127911" y="37211"/>
                </a:cubicBezTo>
                <a:cubicBezTo>
                  <a:pt x="127595" y="39143"/>
                  <a:pt x="127595" y="42437"/>
                  <a:pt x="127626" y="43577"/>
                </a:cubicBezTo>
                <a:lnTo>
                  <a:pt x="120659" y="40252"/>
                </a:lnTo>
                <a:lnTo>
                  <a:pt x="126170" y="29294"/>
                </a:lnTo>
                <a:close/>
                <a:moveTo>
                  <a:pt x="169430" y="38700"/>
                </a:moveTo>
                <a:lnTo>
                  <a:pt x="175700" y="41803"/>
                </a:lnTo>
                <a:lnTo>
                  <a:pt x="172185" y="43735"/>
                </a:lnTo>
                <a:lnTo>
                  <a:pt x="168765" y="42120"/>
                </a:lnTo>
                <a:lnTo>
                  <a:pt x="169430" y="38700"/>
                </a:lnTo>
                <a:close/>
                <a:moveTo>
                  <a:pt x="183396" y="38636"/>
                </a:moveTo>
                <a:lnTo>
                  <a:pt x="185676" y="43102"/>
                </a:lnTo>
                <a:lnTo>
                  <a:pt x="183459" y="44115"/>
                </a:lnTo>
                <a:lnTo>
                  <a:pt x="181432" y="39586"/>
                </a:lnTo>
                <a:lnTo>
                  <a:pt x="183396" y="38636"/>
                </a:lnTo>
                <a:close/>
                <a:moveTo>
                  <a:pt x="219562" y="40252"/>
                </a:moveTo>
                <a:lnTo>
                  <a:pt x="236758" y="40283"/>
                </a:lnTo>
                <a:lnTo>
                  <a:pt x="236473" y="44337"/>
                </a:lnTo>
                <a:lnTo>
                  <a:pt x="218675" y="43038"/>
                </a:lnTo>
                <a:lnTo>
                  <a:pt x="219562" y="40252"/>
                </a:lnTo>
                <a:close/>
                <a:moveTo>
                  <a:pt x="99663" y="38351"/>
                </a:moveTo>
                <a:lnTo>
                  <a:pt x="102766" y="43228"/>
                </a:lnTo>
                <a:lnTo>
                  <a:pt x="100961" y="44432"/>
                </a:lnTo>
                <a:lnTo>
                  <a:pt x="97097" y="39808"/>
                </a:lnTo>
                <a:lnTo>
                  <a:pt x="99663" y="38351"/>
                </a:lnTo>
                <a:close/>
                <a:moveTo>
                  <a:pt x="130540" y="31226"/>
                </a:moveTo>
                <a:lnTo>
                  <a:pt x="145551" y="37908"/>
                </a:lnTo>
                <a:lnTo>
                  <a:pt x="143271" y="44495"/>
                </a:lnTo>
                <a:lnTo>
                  <a:pt x="128070" y="43703"/>
                </a:lnTo>
                <a:cubicBezTo>
                  <a:pt x="128070" y="42785"/>
                  <a:pt x="128070" y="39238"/>
                  <a:pt x="128355" y="37275"/>
                </a:cubicBezTo>
                <a:cubicBezTo>
                  <a:pt x="128481" y="36641"/>
                  <a:pt x="129337" y="34298"/>
                  <a:pt x="130540" y="31226"/>
                </a:cubicBezTo>
                <a:close/>
                <a:moveTo>
                  <a:pt x="94786" y="37813"/>
                </a:moveTo>
                <a:lnTo>
                  <a:pt x="100613" y="44749"/>
                </a:lnTo>
                <a:lnTo>
                  <a:pt x="88578" y="45065"/>
                </a:lnTo>
                <a:lnTo>
                  <a:pt x="86393" y="39998"/>
                </a:lnTo>
                <a:lnTo>
                  <a:pt x="94786" y="37813"/>
                </a:lnTo>
                <a:close/>
                <a:moveTo>
                  <a:pt x="244485" y="40283"/>
                </a:moveTo>
                <a:lnTo>
                  <a:pt x="252022" y="40315"/>
                </a:lnTo>
                <a:lnTo>
                  <a:pt x="252909" y="43545"/>
                </a:lnTo>
                <a:lnTo>
                  <a:pt x="246195" y="45160"/>
                </a:lnTo>
                <a:lnTo>
                  <a:pt x="244485" y="40283"/>
                </a:lnTo>
                <a:close/>
                <a:moveTo>
                  <a:pt x="85918" y="40062"/>
                </a:moveTo>
                <a:lnTo>
                  <a:pt x="88040" y="45097"/>
                </a:lnTo>
                <a:lnTo>
                  <a:pt x="83575" y="45192"/>
                </a:lnTo>
                <a:lnTo>
                  <a:pt x="83385" y="40125"/>
                </a:lnTo>
                <a:lnTo>
                  <a:pt x="85918" y="40062"/>
                </a:lnTo>
                <a:close/>
                <a:moveTo>
                  <a:pt x="83036" y="43197"/>
                </a:moveTo>
                <a:lnTo>
                  <a:pt x="83100" y="45224"/>
                </a:lnTo>
                <a:lnTo>
                  <a:pt x="76259" y="45414"/>
                </a:lnTo>
                <a:cubicBezTo>
                  <a:pt x="76101" y="44622"/>
                  <a:pt x="75974" y="43893"/>
                  <a:pt x="75847" y="43197"/>
                </a:cubicBezTo>
                <a:close/>
                <a:moveTo>
                  <a:pt x="74422" y="40315"/>
                </a:moveTo>
                <a:cubicBezTo>
                  <a:pt x="74612" y="41392"/>
                  <a:pt x="74929" y="43197"/>
                  <a:pt x="75309" y="45445"/>
                </a:cubicBezTo>
                <a:cubicBezTo>
                  <a:pt x="72301" y="45509"/>
                  <a:pt x="69165" y="45604"/>
                  <a:pt x="66062" y="45699"/>
                </a:cubicBezTo>
                <a:lnTo>
                  <a:pt x="62293" y="40885"/>
                </a:lnTo>
                <a:lnTo>
                  <a:pt x="68754" y="40442"/>
                </a:lnTo>
                <a:lnTo>
                  <a:pt x="74422" y="40315"/>
                </a:lnTo>
                <a:close/>
                <a:moveTo>
                  <a:pt x="168670" y="42563"/>
                </a:moveTo>
                <a:lnTo>
                  <a:pt x="171678" y="44020"/>
                </a:lnTo>
                <a:lnTo>
                  <a:pt x="168004" y="45984"/>
                </a:lnTo>
                <a:lnTo>
                  <a:pt x="168670" y="42563"/>
                </a:lnTo>
                <a:close/>
                <a:moveTo>
                  <a:pt x="111855" y="36610"/>
                </a:moveTo>
                <a:lnTo>
                  <a:pt x="119962" y="40473"/>
                </a:lnTo>
                <a:lnTo>
                  <a:pt x="114705" y="46079"/>
                </a:lnTo>
                <a:lnTo>
                  <a:pt x="110525" y="42247"/>
                </a:lnTo>
                <a:cubicBezTo>
                  <a:pt x="111063" y="39903"/>
                  <a:pt x="111570" y="37876"/>
                  <a:pt x="111855" y="36610"/>
                </a:cubicBezTo>
                <a:close/>
                <a:moveTo>
                  <a:pt x="163444" y="40157"/>
                </a:moveTo>
                <a:lnTo>
                  <a:pt x="167814" y="42215"/>
                </a:lnTo>
                <a:lnTo>
                  <a:pt x="167054" y="46142"/>
                </a:lnTo>
                <a:lnTo>
                  <a:pt x="161829" y="43450"/>
                </a:lnTo>
                <a:lnTo>
                  <a:pt x="163444" y="40157"/>
                </a:lnTo>
                <a:close/>
                <a:moveTo>
                  <a:pt x="61755" y="40948"/>
                </a:moveTo>
                <a:lnTo>
                  <a:pt x="65492" y="45730"/>
                </a:lnTo>
                <a:cubicBezTo>
                  <a:pt x="59950" y="45889"/>
                  <a:pt x="54534" y="46079"/>
                  <a:pt x="49752" y="46237"/>
                </a:cubicBezTo>
                <a:cubicBezTo>
                  <a:pt x="49155" y="44853"/>
                  <a:pt x="48526" y="43375"/>
                  <a:pt x="47897" y="41866"/>
                </a:cubicBezTo>
                <a:lnTo>
                  <a:pt x="47897" y="41866"/>
                </a:lnTo>
                <a:lnTo>
                  <a:pt x="61755" y="40948"/>
                </a:lnTo>
                <a:close/>
                <a:moveTo>
                  <a:pt x="146438" y="38161"/>
                </a:moveTo>
                <a:lnTo>
                  <a:pt x="152423" y="39080"/>
                </a:lnTo>
                <a:lnTo>
                  <a:pt x="154260" y="40030"/>
                </a:lnTo>
                <a:lnTo>
                  <a:pt x="151283" y="46269"/>
                </a:lnTo>
                <a:lnTo>
                  <a:pt x="144791" y="42943"/>
                </a:lnTo>
                <a:lnTo>
                  <a:pt x="146438" y="38161"/>
                </a:lnTo>
                <a:close/>
                <a:moveTo>
                  <a:pt x="154672" y="40252"/>
                </a:moveTo>
                <a:lnTo>
                  <a:pt x="157300" y="41613"/>
                </a:lnTo>
                <a:lnTo>
                  <a:pt x="159074" y="42532"/>
                </a:lnTo>
                <a:lnTo>
                  <a:pt x="157269" y="46300"/>
                </a:lnTo>
                <a:lnTo>
                  <a:pt x="152708" y="44463"/>
                </a:lnTo>
                <a:lnTo>
                  <a:pt x="154672" y="40252"/>
                </a:lnTo>
                <a:close/>
                <a:moveTo>
                  <a:pt x="181020" y="39745"/>
                </a:moveTo>
                <a:lnTo>
                  <a:pt x="183047" y="44305"/>
                </a:lnTo>
                <a:lnTo>
                  <a:pt x="178360" y="46522"/>
                </a:lnTo>
                <a:lnTo>
                  <a:pt x="176492" y="41930"/>
                </a:lnTo>
                <a:lnTo>
                  <a:pt x="181020" y="39745"/>
                </a:lnTo>
                <a:close/>
                <a:moveTo>
                  <a:pt x="46934" y="41930"/>
                </a:moveTo>
                <a:cubicBezTo>
                  <a:pt x="47567" y="43387"/>
                  <a:pt x="48200" y="44875"/>
                  <a:pt x="48802" y="46269"/>
                </a:cubicBezTo>
                <a:cubicBezTo>
                  <a:pt x="43292" y="46459"/>
                  <a:pt x="38826" y="46649"/>
                  <a:pt x="36419" y="46775"/>
                </a:cubicBezTo>
                <a:lnTo>
                  <a:pt x="34678" y="42753"/>
                </a:lnTo>
                <a:lnTo>
                  <a:pt x="46934" y="41930"/>
                </a:lnTo>
                <a:close/>
                <a:moveTo>
                  <a:pt x="189413" y="41835"/>
                </a:moveTo>
                <a:lnTo>
                  <a:pt x="191186" y="47915"/>
                </a:lnTo>
                <a:lnTo>
                  <a:pt x="191186" y="47915"/>
                </a:lnTo>
                <a:lnTo>
                  <a:pt x="177759" y="47314"/>
                </a:lnTo>
                <a:lnTo>
                  <a:pt x="178170" y="47155"/>
                </a:lnTo>
                <a:cubicBezTo>
                  <a:pt x="178202" y="47187"/>
                  <a:pt x="178234" y="47219"/>
                  <a:pt x="178297" y="47219"/>
                </a:cubicBezTo>
                <a:cubicBezTo>
                  <a:pt x="178424" y="47219"/>
                  <a:pt x="178550" y="47092"/>
                  <a:pt x="178519" y="46965"/>
                </a:cubicBezTo>
                <a:lnTo>
                  <a:pt x="189413" y="41835"/>
                </a:lnTo>
                <a:close/>
                <a:moveTo>
                  <a:pt x="34171" y="42785"/>
                </a:moveTo>
                <a:lnTo>
                  <a:pt x="35944" y="46807"/>
                </a:lnTo>
                <a:lnTo>
                  <a:pt x="35596" y="46807"/>
                </a:lnTo>
                <a:cubicBezTo>
                  <a:pt x="33759" y="46965"/>
                  <a:pt x="30656" y="47440"/>
                  <a:pt x="26887" y="48105"/>
                </a:cubicBezTo>
                <a:cubicBezTo>
                  <a:pt x="26634" y="46680"/>
                  <a:pt x="26349" y="45065"/>
                  <a:pt x="26064" y="43323"/>
                </a:cubicBezTo>
                <a:lnTo>
                  <a:pt x="34171" y="42785"/>
                </a:lnTo>
                <a:close/>
                <a:moveTo>
                  <a:pt x="198248" y="37655"/>
                </a:moveTo>
                <a:lnTo>
                  <a:pt x="195113" y="48105"/>
                </a:lnTo>
                <a:lnTo>
                  <a:pt x="191661" y="47947"/>
                </a:lnTo>
                <a:cubicBezTo>
                  <a:pt x="191091" y="45984"/>
                  <a:pt x="190458" y="43798"/>
                  <a:pt x="189824" y="41613"/>
                </a:cubicBezTo>
                <a:lnTo>
                  <a:pt x="198248" y="37655"/>
                </a:lnTo>
                <a:close/>
                <a:moveTo>
                  <a:pt x="176080" y="42120"/>
                </a:moveTo>
                <a:lnTo>
                  <a:pt x="177949" y="46744"/>
                </a:lnTo>
                <a:lnTo>
                  <a:pt x="174497" y="48359"/>
                </a:lnTo>
                <a:lnTo>
                  <a:pt x="172470" y="44115"/>
                </a:lnTo>
                <a:lnTo>
                  <a:pt x="176080" y="42120"/>
                </a:lnTo>
                <a:close/>
                <a:moveTo>
                  <a:pt x="199072" y="38035"/>
                </a:moveTo>
                <a:lnTo>
                  <a:pt x="200814" y="42025"/>
                </a:lnTo>
                <a:cubicBezTo>
                  <a:pt x="200814" y="42057"/>
                  <a:pt x="200814" y="42057"/>
                  <a:pt x="200845" y="42088"/>
                </a:cubicBezTo>
                <a:cubicBezTo>
                  <a:pt x="202334" y="44020"/>
                  <a:pt x="203537" y="46205"/>
                  <a:pt x="204424" y="48485"/>
                </a:cubicBezTo>
                <a:lnTo>
                  <a:pt x="196063" y="48105"/>
                </a:lnTo>
                <a:lnTo>
                  <a:pt x="199072" y="38035"/>
                </a:lnTo>
                <a:close/>
                <a:moveTo>
                  <a:pt x="201510" y="42215"/>
                </a:moveTo>
                <a:lnTo>
                  <a:pt x="205152" y="42468"/>
                </a:lnTo>
                <a:lnTo>
                  <a:pt x="207211" y="48644"/>
                </a:lnTo>
                <a:lnTo>
                  <a:pt x="204931" y="48549"/>
                </a:lnTo>
                <a:cubicBezTo>
                  <a:pt x="204076" y="46300"/>
                  <a:pt x="202935" y="44147"/>
                  <a:pt x="201510" y="42215"/>
                </a:cubicBezTo>
                <a:close/>
                <a:moveTo>
                  <a:pt x="22612" y="36420"/>
                </a:moveTo>
                <a:cubicBezTo>
                  <a:pt x="23340" y="40885"/>
                  <a:pt x="24037" y="45224"/>
                  <a:pt x="24639" y="48517"/>
                </a:cubicBezTo>
                <a:cubicBezTo>
                  <a:pt x="23752" y="48675"/>
                  <a:pt x="22865" y="48865"/>
                  <a:pt x="21947" y="49024"/>
                </a:cubicBezTo>
                <a:lnTo>
                  <a:pt x="20015" y="36800"/>
                </a:lnTo>
                <a:lnTo>
                  <a:pt x="22612" y="36420"/>
                </a:lnTo>
                <a:close/>
                <a:moveTo>
                  <a:pt x="205627" y="42500"/>
                </a:moveTo>
                <a:lnTo>
                  <a:pt x="217598" y="43387"/>
                </a:lnTo>
                <a:lnTo>
                  <a:pt x="215825" y="49055"/>
                </a:lnTo>
                <a:lnTo>
                  <a:pt x="207686" y="48644"/>
                </a:lnTo>
                <a:lnTo>
                  <a:pt x="205627" y="42500"/>
                </a:lnTo>
                <a:close/>
                <a:moveTo>
                  <a:pt x="152487" y="44875"/>
                </a:moveTo>
                <a:lnTo>
                  <a:pt x="157047" y="46712"/>
                </a:lnTo>
                <a:lnTo>
                  <a:pt x="155717" y="49531"/>
                </a:lnTo>
                <a:lnTo>
                  <a:pt x="151157" y="47694"/>
                </a:lnTo>
                <a:lnTo>
                  <a:pt x="152487" y="44875"/>
                </a:lnTo>
                <a:close/>
                <a:moveTo>
                  <a:pt x="120406" y="40663"/>
                </a:moveTo>
                <a:lnTo>
                  <a:pt x="122338" y="41582"/>
                </a:lnTo>
                <a:lnTo>
                  <a:pt x="122433" y="49594"/>
                </a:lnTo>
                <a:lnTo>
                  <a:pt x="117144" y="44147"/>
                </a:lnTo>
                <a:lnTo>
                  <a:pt x="120406" y="40663"/>
                </a:lnTo>
                <a:close/>
                <a:moveTo>
                  <a:pt x="218548" y="43513"/>
                </a:moveTo>
                <a:lnTo>
                  <a:pt x="236441" y="44812"/>
                </a:lnTo>
                <a:lnTo>
                  <a:pt x="236093" y="49942"/>
                </a:lnTo>
                <a:lnTo>
                  <a:pt x="216775" y="49055"/>
                </a:lnTo>
                <a:lnTo>
                  <a:pt x="218548" y="43513"/>
                </a:lnTo>
                <a:close/>
                <a:moveTo>
                  <a:pt x="20332" y="41677"/>
                </a:moveTo>
                <a:lnTo>
                  <a:pt x="21535" y="49150"/>
                </a:lnTo>
                <a:cubicBezTo>
                  <a:pt x="20015" y="49436"/>
                  <a:pt x="18463" y="49752"/>
                  <a:pt x="16880" y="50069"/>
                </a:cubicBezTo>
                <a:lnTo>
                  <a:pt x="15518" y="42500"/>
                </a:lnTo>
                <a:lnTo>
                  <a:pt x="20332" y="41677"/>
                </a:lnTo>
                <a:close/>
                <a:moveTo>
                  <a:pt x="242015" y="40283"/>
                </a:moveTo>
                <a:cubicBezTo>
                  <a:pt x="241698" y="43323"/>
                  <a:pt x="241350" y="46680"/>
                  <a:pt x="241002" y="50164"/>
                </a:cubicBezTo>
                <a:lnTo>
                  <a:pt x="236568" y="49942"/>
                </a:lnTo>
                <a:lnTo>
                  <a:pt x="237233" y="40283"/>
                </a:lnTo>
                <a:close/>
                <a:moveTo>
                  <a:pt x="244105" y="42057"/>
                </a:moveTo>
                <a:lnTo>
                  <a:pt x="247082" y="50417"/>
                </a:lnTo>
                <a:lnTo>
                  <a:pt x="243282" y="50259"/>
                </a:lnTo>
                <a:cubicBezTo>
                  <a:pt x="243567" y="47409"/>
                  <a:pt x="243852" y="44622"/>
                  <a:pt x="244105" y="42057"/>
                </a:cubicBezTo>
                <a:close/>
                <a:moveTo>
                  <a:pt x="109987" y="40505"/>
                </a:moveTo>
                <a:cubicBezTo>
                  <a:pt x="109227" y="43640"/>
                  <a:pt x="108277" y="47567"/>
                  <a:pt x="107517" y="50639"/>
                </a:cubicBezTo>
                <a:lnTo>
                  <a:pt x="101468" y="45097"/>
                </a:lnTo>
                <a:cubicBezTo>
                  <a:pt x="101436" y="45065"/>
                  <a:pt x="101404" y="45034"/>
                  <a:pt x="101373" y="45002"/>
                </a:cubicBezTo>
                <a:lnTo>
                  <a:pt x="101214" y="44812"/>
                </a:lnTo>
                <a:lnTo>
                  <a:pt x="105743" y="41772"/>
                </a:lnTo>
                <a:lnTo>
                  <a:pt x="109987" y="40505"/>
                </a:lnTo>
                <a:close/>
                <a:moveTo>
                  <a:pt x="253068" y="43957"/>
                </a:moveTo>
                <a:lnTo>
                  <a:pt x="254936" y="50766"/>
                </a:lnTo>
                <a:lnTo>
                  <a:pt x="248096" y="50481"/>
                </a:lnTo>
                <a:lnTo>
                  <a:pt x="246354" y="45604"/>
                </a:lnTo>
                <a:lnTo>
                  <a:pt x="253068" y="43957"/>
                </a:lnTo>
                <a:close/>
                <a:moveTo>
                  <a:pt x="15043" y="42595"/>
                </a:moveTo>
                <a:lnTo>
                  <a:pt x="16405" y="50164"/>
                </a:lnTo>
                <a:lnTo>
                  <a:pt x="13238" y="50797"/>
                </a:lnTo>
                <a:cubicBezTo>
                  <a:pt x="12604" y="48390"/>
                  <a:pt x="11908" y="45825"/>
                  <a:pt x="11179" y="43260"/>
                </a:cubicBezTo>
                <a:lnTo>
                  <a:pt x="15043" y="42595"/>
                </a:lnTo>
                <a:close/>
                <a:moveTo>
                  <a:pt x="137602" y="44654"/>
                </a:moveTo>
                <a:lnTo>
                  <a:pt x="143208" y="44939"/>
                </a:lnTo>
                <a:lnTo>
                  <a:pt x="143841" y="50639"/>
                </a:lnTo>
                <a:lnTo>
                  <a:pt x="138172" y="50829"/>
                </a:lnTo>
                <a:lnTo>
                  <a:pt x="137602" y="44654"/>
                </a:lnTo>
                <a:close/>
                <a:moveTo>
                  <a:pt x="134340" y="44463"/>
                </a:moveTo>
                <a:lnTo>
                  <a:pt x="137159" y="44622"/>
                </a:lnTo>
                <a:lnTo>
                  <a:pt x="137697" y="50829"/>
                </a:lnTo>
                <a:lnTo>
                  <a:pt x="134562" y="50924"/>
                </a:lnTo>
                <a:lnTo>
                  <a:pt x="134340" y="44463"/>
                </a:lnTo>
                <a:close/>
                <a:moveTo>
                  <a:pt x="252529" y="40347"/>
                </a:moveTo>
                <a:lnTo>
                  <a:pt x="257945" y="40568"/>
                </a:lnTo>
                <a:lnTo>
                  <a:pt x="260383" y="51019"/>
                </a:lnTo>
                <a:lnTo>
                  <a:pt x="255443" y="50797"/>
                </a:lnTo>
                <a:lnTo>
                  <a:pt x="252529" y="40347"/>
                </a:lnTo>
                <a:close/>
                <a:moveTo>
                  <a:pt x="131205" y="44305"/>
                </a:moveTo>
                <a:lnTo>
                  <a:pt x="133865" y="44432"/>
                </a:lnTo>
                <a:lnTo>
                  <a:pt x="134087" y="50924"/>
                </a:lnTo>
                <a:lnTo>
                  <a:pt x="131458" y="51051"/>
                </a:lnTo>
                <a:lnTo>
                  <a:pt x="131205" y="44305"/>
                </a:lnTo>
                <a:close/>
                <a:moveTo>
                  <a:pt x="128101" y="44178"/>
                </a:moveTo>
                <a:lnTo>
                  <a:pt x="130762" y="44305"/>
                </a:lnTo>
                <a:lnTo>
                  <a:pt x="130983" y="51082"/>
                </a:lnTo>
                <a:lnTo>
                  <a:pt x="128481" y="51146"/>
                </a:lnTo>
                <a:lnTo>
                  <a:pt x="128101" y="44178"/>
                </a:lnTo>
                <a:close/>
                <a:moveTo>
                  <a:pt x="258420" y="40568"/>
                </a:moveTo>
                <a:lnTo>
                  <a:pt x="262948" y="40790"/>
                </a:lnTo>
                <a:lnTo>
                  <a:pt x="265514" y="51241"/>
                </a:lnTo>
                <a:lnTo>
                  <a:pt x="260858" y="51051"/>
                </a:lnTo>
                <a:lnTo>
                  <a:pt x="258420" y="40568"/>
                </a:lnTo>
                <a:close/>
                <a:moveTo>
                  <a:pt x="263423" y="40822"/>
                </a:moveTo>
                <a:lnTo>
                  <a:pt x="266749" y="40948"/>
                </a:lnTo>
                <a:lnTo>
                  <a:pt x="269757" y="51431"/>
                </a:lnTo>
                <a:lnTo>
                  <a:pt x="265989" y="51272"/>
                </a:lnTo>
                <a:lnTo>
                  <a:pt x="263423" y="40822"/>
                </a:lnTo>
                <a:close/>
                <a:moveTo>
                  <a:pt x="267255" y="40980"/>
                </a:moveTo>
                <a:lnTo>
                  <a:pt x="269662" y="41075"/>
                </a:lnTo>
                <a:lnTo>
                  <a:pt x="272861" y="51589"/>
                </a:lnTo>
                <a:lnTo>
                  <a:pt x="270232" y="51462"/>
                </a:lnTo>
                <a:lnTo>
                  <a:pt x="267255" y="40980"/>
                </a:lnTo>
                <a:close/>
                <a:moveTo>
                  <a:pt x="150903" y="48105"/>
                </a:moveTo>
                <a:lnTo>
                  <a:pt x="155527" y="49942"/>
                </a:lnTo>
                <a:lnTo>
                  <a:pt x="154608" y="51779"/>
                </a:lnTo>
                <a:lnTo>
                  <a:pt x="150016" y="49974"/>
                </a:lnTo>
                <a:lnTo>
                  <a:pt x="150903" y="48105"/>
                </a:lnTo>
                <a:close/>
                <a:moveTo>
                  <a:pt x="172090" y="44337"/>
                </a:moveTo>
                <a:lnTo>
                  <a:pt x="174085" y="48549"/>
                </a:lnTo>
                <a:lnTo>
                  <a:pt x="166864" y="51969"/>
                </a:lnTo>
                <a:lnTo>
                  <a:pt x="166864" y="51969"/>
                </a:lnTo>
                <a:lnTo>
                  <a:pt x="167909" y="46617"/>
                </a:lnTo>
                <a:lnTo>
                  <a:pt x="172090" y="44337"/>
                </a:lnTo>
                <a:close/>
                <a:moveTo>
                  <a:pt x="110367" y="42753"/>
                </a:moveTo>
                <a:lnTo>
                  <a:pt x="114389" y="46395"/>
                </a:lnTo>
                <a:lnTo>
                  <a:pt x="109100" y="52064"/>
                </a:lnTo>
                <a:lnTo>
                  <a:pt x="108277" y="51304"/>
                </a:lnTo>
                <a:cubicBezTo>
                  <a:pt x="108878" y="48802"/>
                  <a:pt x="109670" y="45635"/>
                  <a:pt x="110367" y="42753"/>
                </a:cubicBezTo>
                <a:close/>
                <a:moveTo>
                  <a:pt x="159422" y="42722"/>
                </a:moveTo>
                <a:lnTo>
                  <a:pt x="161417" y="43735"/>
                </a:lnTo>
                <a:lnTo>
                  <a:pt x="166896" y="46585"/>
                </a:lnTo>
                <a:lnTo>
                  <a:pt x="154672" y="52729"/>
                </a:lnTo>
                <a:lnTo>
                  <a:pt x="154672" y="52729"/>
                </a:lnTo>
                <a:lnTo>
                  <a:pt x="159422" y="42722"/>
                </a:lnTo>
                <a:close/>
                <a:moveTo>
                  <a:pt x="144633" y="43387"/>
                </a:moveTo>
                <a:lnTo>
                  <a:pt x="151093" y="46680"/>
                </a:lnTo>
                <a:lnTo>
                  <a:pt x="148085" y="53014"/>
                </a:lnTo>
                <a:lnTo>
                  <a:pt x="144791" y="50861"/>
                </a:lnTo>
                <a:lnTo>
                  <a:pt x="144158" y="44812"/>
                </a:lnTo>
                <a:lnTo>
                  <a:pt x="144633" y="43387"/>
                </a:lnTo>
                <a:close/>
                <a:moveTo>
                  <a:pt x="116827" y="44463"/>
                </a:moveTo>
                <a:lnTo>
                  <a:pt x="122433" y="50259"/>
                </a:lnTo>
                <a:lnTo>
                  <a:pt x="122464" y="53141"/>
                </a:lnTo>
                <a:lnTo>
                  <a:pt x="115054" y="46364"/>
                </a:lnTo>
                <a:lnTo>
                  <a:pt x="116827" y="44463"/>
                </a:lnTo>
                <a:close/>
                <a:moveTo>
                  <a:pt x="192358" y="50259"/>
                </a:moveTo>
                <a:lnTo>
                  <a:pt x="194448" y="50354"/>
                </a:lnTo>
                <a:lnTo>
                  <a:pt x="193403" y="53869"/>
                </a:lnTo>
                <a:cubicBezTo>
                  <a:pt x="193150" y="53046"/>
                  <a:pt x="192801" y="51779"/>
                  <a:pt x="192358" y="50259"/>
                </a:cubicBezTo>
                <a:close/>
                <a:moveTo>
                  <a:pt x="187829" y="50069"/>
                </a:moveTo>
                <a:lnTo>
                  <a:pt x="191851" y="50259"/>
                </a:lnTo>
                <a:cubicBezTo>
                  <a:pt x="192231" y="51526"/>
                  <a:pt x="192548" y="52634"/>
                  <a:pt x="192801" y="53457"/>
                </a:cubicBezTo>
                <a:lnTo>
                  <a:pt x="192801" y="53489"/>
                </a:lnTo>
                <a:lnTo>
                  <a:pt x="189349" y="54629"/>
                </a:lnTo>
                <a:lnTo>
                  <a:pt x="187829" y="50069"/>
                </a:lnTo>
                <a:close/>
                <a:moveTo>
                  <a:pt x="149858" y="50417"/>
                </a:moveTo>
                <a:lnTo>
                  <a:pt x="154450" y="52191"/>
                </a:lnTo>
                <a:lnTo>
                  <a:pt x="154038" y="53077"/>
                </a:lnTo>
                <a:lnTo>
                  <a:pt x="150745" y="54724"/>
                </a:lnTo>
                <a:lnTo>
                  <a:pt x="148496" y="53299"/>
                </a:lnTo>
                <a:lnTo>
                  <a:pt x="149858" y="50417"/>
                </a:lnTo>
                <a:close/>
                <a:moveTo>
                  <a:pt x="183396" y="49879"/>
                </a:moveTo>
                <a:lnTo>
                  <a:pt x="187354" y="50069"/>
                </a:lnTo>
                <a:lnTo>
                  <a:pt x="188906" y="54819"/>
                </a:lnTo>
                <a:lnTo>
                  <a:pt x="185327" y="55991"/>
                </a:lnTo>
                <a:lnTo>
                  <a:pt x="183396" y="49879"/>
                </a:lnTo>
                <a:close/>
                <a:moveTo>
                  <a:pt x="176935" y="49879"/>
                </a:moveTo>
                <a:lnTo>
                  <a:pt x="178487" y="54534"/>
                </a:lnTo>
                <a:lnTo>
                  <a:pt x="174022" y="56656"/>
                </a:lnTo>
                <a:lnTo>
                  <a:pt x="171710" y="52571"/>
                </a:lnTo>
                <a:cubicBezTo>
                  <a:pt x="174085" y="51399"/>
                  <a:pt x="175922" y="50417"/>
                  <a:pt x="176935" y="49879"/>
                </a:cubicBezTo>
                <a:close/>
                <a:moveTo>
                  <a:pt x="199230" y="50576"/>
                </a:moveTo>
                <a:lnTo>
                  <a:pt x="205247" y="50829"/>
                </a:lnTo>
                <a:cubicBezTo>
                  <a:pt x="205627" y="52222"/>
                  <a:pt x="205944" y="53679"/>
                  <a:pt x="206102" y="55104"/>
                </a:cubicBezTo>
                <a:cubicBezTo>
                  <a:pt x="206102" y="55326"/>
                  <a:pt x="206134" y="55548"/>
                  <a:pt x="206166" y="55738"/>
                </a:cubicBezTo>
                <a:lnTo>
                  <a:pt x="201289" y="57289"/>
                </a:lnTo>
                <a:lnTo>
                  <a:pt x="199230" y="50576"/>
                </a:lnTo>
                <a:close/>
                <a:moveTo>
                  <a:pt x="144886" y="51431"/>
                </a:moveTo>
                <a:lnTo>
                  <a:pt x="150238" y="54978"/>
                </a:lnTo>
                <a:lnTo>
                  <a:pt x="145488" y="57353"/>
                </a:lnTo>
                <a:lnTo>
                  <a:pt x="144886" y="51431"/>
                </a:lnTo>
                <a:close/>
                <a:moveTo>
                  <a:pt x="177790" y="49626"/>
                </a:moveTo>
                <a:lnTo>
                  <a:pt x="182889" y="49847"/>
                </a:lnTo>
                <a:lnTo>
                  <a:pt x="184884" y="56149"/>
                </a:lnTo>
                <a:lnTo>
                  <a:pt x="180545" y="57606"/>
                </a:lnTo>
                <a:lnTo>
                  <a:pt x="177790" y="49626"/>
                </a:lnTo>
                <a:close/>
                <a:moveTo>
                  <a:pt x="143873" y="51082"/>
                </a:moveTo>
                <a:lnTo>
                  <a:pt x="144569" y="57638"/>
                </a:lnTo>
                <a:lnTo>
                  <a:pt x="138837" y="58113"/>
                </a:lnTo>
                <a:lnTo>
                  <a:pt x="138204" y="51272"/>
                </a:lnTo>
                <a:lnTo>
                  <a:pt x="143873" y="51082"/>
                </a:lnTo>
                <a:close/>
                <a:moveTo>
                  <a:pt x="137729" y="51304"/>
                </a:moveTo>
                <a:lnTo>
                  <a:pt x="138394" y="58144"/>
                </a:lnTo>
                <a:lnTo>
                  <a:pt x="134847" y="58461"/>
                </a:lnTo>
                <a:lnTo>
                  <a:pt x="134562" y="51431"/>
                </a:lnTo>
                <a:lnTo>
                  <a:pt x="137729" y="51304"/>
                </a:lnTo>
                <a:close/>
                <a:moveTo>
                  <a:pt x="216395" y="51367"/>
                </a:moveTo>
                <a:lnTo>
                  <a:pt x="237170" y="52286"/>
                </a:lnTo>
                <a:lnTo>
                  <a:pt x="219340" y="58493"/>
                </a:lnTo>
                <a:lnTo>
                  <a:pt x="216395" y="51367"/>
                </a:lnTo>
                <a:close/>
                <a:moveTo>
                  <a:pt x="122813" y="41803"/>
                </a:moveTo>
                <a:lnTo>
                  <a:pt x="127658" y="44083"/>
                </a:lnTo>
                <a:lnTo>
                  <a:pt x="128481" y="58683"/>
                </a:lnTo>
                <a:lnTo>
                  <a:pt x="128481" y="58683"/>
                </a:lnTo>
                <a:lnTo>
                  <a:pt x="122939" y="53584"/>
                </a:lnTo>
                <a:lnTo>
                  <a:pt x="122908" y="50164"/>
                </a:lnTo>
                <a:lnTo>
                  <a:pt x="122813" y="41803"/>
                </a:lnTo>
                <a:close/>
                <a:moveTo>
                  <a:pt x="134119" y="51399"/>
                </a:moveTo>
                <a:lnTo>
                  <a:pt x="134372" y="58493"/>
                </a:lnTo>
                <a:lnTo>
                  <a:pt x="131712" y="58714"/>
                </a:lnTo>
                <a:lnTo>
                  <a:pt x="131458" y="51494"/>
                </a:lnTo>
                <a:lnTo>
                  <a:pt x="134119" y="51399"/>
                </a:lnTo>
                <a:close/>
                <a:moveTo>
                  <a:pt x="91112" y="47314"/>
                </a:moveTo>
                <a:lnTo>
                  <a:pt x="91397" y="58968"/>
                </a:lnTo>
                <a:lnTo>
                  <a:pt x="91397" y="58968"/>
                </a:lnTo>
                <a:lnTo>
                  <a:pt x="78634" y="58809"/>
                </a:lnTo>
                <a:cubicBezTo>
                  <a:pt x="77971" y="55116"/>
                  <a:pt x="77277" y="51138"/>
                  <a:pt x="76676" y="47725"/>
                </a:cubicBezTo>
                <a:lnTo>
                  <a:pt x="76676" y="47725"/>
                </a:lnTo>
                <a:cubicBezTo>
                  <a:pt x="82026" y="47567"/>
                  <a:pt x="87060" y="47440"/>
                  <a:pt x="91112" y="47314"/>
                </a:cubicBezTo>
                <a:close/>
                <a:moveTo>
                  <a:pt x="130983" y="51526"/>
                </a:moveTo>
                <a:lnTo>
                  <a:pt x="131268" y="58778"/>
                </a:lnTo>
                <a:lnTo>
                  <a:pt x="128956" y="58968"/>
                </a:lnTo>
                <a:lnTo>
                  <a:pt x="128513" y="51621"/>
                </a:lnTo>
                <a:lnTo>
                  <a:pt x="130983" y="51526"/>
                </a:lnTo>
                <a:close/>
                <a:moveTo>
                  <a:pt x="100296" y="47029"/>
                </a:moveTo>
                <a:lnTo>
                  <a:pt x="106883" y="53172"/>
                </a:lnTo>
                <a:lnTo>
                  <a:pt x="106313" y="55484"/>
                </a:lnTo>
                <a:cubicBezTo>
                  <a:pt x="106313" y="55516"/>
                  <a:pt x="106313" y="55548"/>
                  <a:pt x="106313" y="55579"/>
                </a:cubicBezTo>
                <a:lnTo>
                  <a:pt x="106060" y="59126"/>
                </a:lnTo>
                <a:lnTo>
                  <a:pt x="91872" y="58936"/>
                </a:lnTo>
                <a:lnTo>
                  <a:pt x="91587" y="47282"/>
                </a:lnTo>
                <a:lnTo>
                  <a:pt x="100296" y="47029"/>
                </a:lnTo>
                <a:close/>
                <a:moveTo>
                  <a:pt x="195398" y="50386"/>
                </a:moveTo>
                <a:lnTo>
                  <a:pt x="198755" y="50544"/>
                </a:lnTo>
                <a:lnTo>
                  <a:pt x="200845" y="57416"/>
                </a:lnTo>
                <a:lnTo>
                  <a:pt x="195303" y="59158"/>
                </a:lnTo>
                <a:lnTo>
                  <a:pt x="193973" y="55073"/>
                </a:lnTo>
                <a:lnTo>
                  <a:pt x="195398" y="50386"/>
                </a:lnTo>
                <a:close/>
                <a:moveTo>
                  <a:pt x="75721" y="47757"/>
                </a:moveTo>
                <a:cubicBezTo>
                  <a:pt x="76323" y="51146"/>
                  <a:pt x="77051" y="55136"/>
                  <a:pt x="77716" y="58841"/>
                </a:cubicBezTo>
                <a:lnTo>
                  <a:pt x="68120" y="59190"/>
                </a:lnTo>
                <a:lnTo>
                  <a:pt x="67012" y="48010"/>
                </a:lnTo>
                <a:lnTo>
                  <a:pt x="75721" y="47757"/>
                </a:lnTo>
                <a:close/>
                <a:moveTo>
                  <a:pt x="114737" y="46712"/>
                </a:moveTo>
                <a:lnTo>
                  <a:pt x="122338" y="53711"/>
                </a:lnTo>
                <a:lnTo>
                  <a:pt x="117017" y="59348"/>
                </a:lnTo>
                <a:lnTo>
                  <a:pt x="109448" y="52381"/>
                </a:lnTo>
                <a:lnTo>
                  <a:pt x="114737" y="46712"/>
                </a:lnTo>
                <a:close/>
                <a:moveTo>
                  <a:pt x="206229" y="56244"/>
                </a:moveTo>
                <a:cubicBezTo>
                  <a:pt x="206292" y="56909"/>
                  <a:pt x="206324" y="57543"/>
                  <a:pt x="206387" y="58176"/>
                </a:cubicBezTo>
                <a:lnTo>
                  <a:pt x="206419" y="58176"/>
                </a:lnTo>
                <a:lnTo>
                  <a:pt x="201985" y="59570"/>
                </a:lnTo>
                <a:lnTo>
                  <a:pt x="201447" y="57733"/>
                </a:lnTo>
                <a:lnTo>
                  <a:pt x="206229" y="56244"/>
                </a:lnTo>
                <a:close/>
                <a:moveTo>
                  <a:pt x="66537" y="47979"/>
                </a:moveTo>
                <a:lnTo>
                  <a:pt x="66537" y="48010"/>
                </a:lnTo>
                <a:lnTo>
                  <a:pt x="67677" y="59190"/>
                </a:lnTo>
                <a:lnTo>
                  <a:pt x="54851" y="59665"/>
                </a:lnTo>
                <a:cubicBezTo>
                  <a:pt x="54122" y="56624"/>
                  <a:pt x="53426" y="54218"/>
                  <a:pt x="52919" y="53267"/>
                </a:cubicBezTo>
                <a:cubicBezTo>
                  <a:pt x="52539" y="52507"/>
                  <a:pt x="51747" y="50734"/>
                  <a:pt x="50734" y="48485"/>
                </a:cubicBezTo>
                <a:cubicBezTo>
                  <a:pt x="55548" y="48327"/>
                  <a:pt x="61026" y="48137"/>
                  <a:pt x="66537" y="47979"/>
                </a:cubicBezTo>
                <a:close/>
                <a:moveTo>
                  <a:pt x="178677" y="54946"/>
                </a:moveTo>
                <a:lnTo>
                  <a:pt x="179690" y="57923"/>
                </a:lnTo>
                <a:lnTo>
                  <a:pt x="175890" y="59950"/>
                </a:lnTo>
                <a:lnTo>
                  <a:pt x="174243" y="57036"/>
                </a:lnTo>
                <a:lnTo>
                  <a:pt x="178677" y="54946"/>
                </a:lnTo>
                <a:close/>
                <a:moveTo>
                  <a:pt x="185042" y="56561"/>
                </a:moveTo>
                <a:lnTo>
                  <a:pt x="185771" y="58841"/>
                </a:lnTo>
                <a:lnTo>
                  <a:pt x="181369" y="60013"/>
                </a:lnTo>
                <a:lnTo>
                  <a:pt x="180672" y="58018"/>
                </a:lnTo>
                <a:lnTo>
                  <a:pt x="185042" y="56561"/>
                </a:lnTo>
                <a:close/>
                <a:moveTo>
                  <a:pt x="49752" y="48517"/>
                </a:moveTo>
                <a:cubicBezTo>
                  <a:pt x="50829" y="50956"/>
                  <a:pt x="51684" y="52856"/>
                  <a:pt x="52127" y="53711"/>
                </a:cubicBezTo>
                <a:cubicBezTo>
                  <a:pt x="52571" y="54534"/>
                  <a:pt x="53236" y="56846"/>
                  <a:pt x="53932" y="59728"/>
                </a:cubicBezTo>
                <a:lnTo>
                  <a:pt x="40948" y="60235"/>
                </a:lnTo>
                <a:lnTo>
                  <a:pt x="40726" y="56244"/>
                </a:lnTo>
                <a:cubicBezTo>
                  <a:pt x="40726" y="56213"/>
                  <a:pt x="40726" y="56181"/>
                  <a:pt x="40726" y="56149"/>
                </a:cubicBezTo>
                <a:lnTo>
                  <a:pt x="37433" y="48992"/>
                </a:lnTo>
                <a:cubicBezTo>
                  <a:pt x="40093" y="48865"/>
                  <a:pt x="44495" y="48675"/>
                  <a:pt x="49752" y="48517"/>
                </a:cubicBezTo>
                <a:close/>
                <a:moveTo>
                  <a:pt x="171298" y="52761"/>
                </a:moveTo>
                <a:lnTo>
                  <a:pt x="173610" y="56846"/>
                </a:lnTo>
                <a:lnTo>
                  <a:pt x="166294" y="60361"/>
                </a:lnTo>
                <a:lnTo>
                  <a:pt x="166073" y="55453"/>
                </a:lnTo>
                <a:cubicBezTo>
                  <a:pt x="166136" y="55389"/>
                  <a:pt x="166199" y="55326"/>
                  <a:pt x="166231" y="55263"/>
                </a:cubicBezTo>
                <a:cubicBezTo>
                  <a:pt x="168068" y="54376"/>
                  <a:pt x="169778" y="53521"/>
                  <a:pt x="171298" y="52761"/>
                </a:cubicBezTo>
                <a:close/>
                <a:moveTo>
                  <a:pt x="189033" y="55231"/>
                </a:moveTo>
                <a:lnTo>
                  <a:pt x="190394" y="59316"/>
                </a:lnTo>
                <a:lnTo>
                  <a:pt x="186721" y="60361"/>
                </a:lnTo>
                <a:lnTo>
                  <a:pt x="185454" y="56434"/>
                </a:lnTo>
                <a:lnTo>
                  <a:pt x="189033" y="55231"/>
                </a:lnTo>
                <a:close/>
                <a:moveTo>
                  <a:pt x="192928" y="53901"/>
                </a:moveTo>
                <a:cubicBezTo>
                  <a:pt x="193023" y="54218"/>
                  <a:pt x="193086" y="54471"/>
                  <a:pt x="193150" y="54693"/>
                </a:cubicBezTo>
                <a:lnTo>
                  <a:pt x="193055" y="54978"/>
                </a:lnTo>
                <a:cubicBezTo>
                  <a:pt x="193023" y="55041"/>
                  <a:pt x="193023" y="55136"/>
                  <a:pt x="193055" y="55231"/>
                </a:cubicBezTo>
                <a:lnTo>
                  <a:pt x="194448" y="59443"/>
                </a:lnTo>
                <a:lnTo>
                  <a:pt x="191250" y="60425"/>
                </a:lnTo>
                <a:lnTo>
                  <a:pt x="189476" y="55041"/>
                </a:lnTo>
                <a:lnTo>
                  <a:pt x="192928" y="53901"/>
                </a:lnTo>
                <a:close/>
                <a:moveTo>
                  <a:pt x="256076" y="53109"/>
                </a:moveTo>
                <a:lnTo>
                  <a:pt x="277231" y="54059"/>
                </a:lnTo>
                <a:cubicBezTo>
                  <a:pt x="271151" y="56181"/>
                  <a:pt x="264722" y="58398"/>
                  <a:pt x="258166" y="60646"/>
                </a:cubicBezTo>
                <a:lnTo>
                  <a:pt x="256076" y="53109"/>
                </a:lnTo>
                <a:close/>
                <a:moveTo>
                  <a:pt x="215951" y="51557"/>
                </a:moveTo>
                <a:lnTo>
                  <a:pt x="218897" y="58651"/>
                </a:lnTo>
                <a:lnTo>
                  <a:pt x="213070" y="60678"/>
                </a:lnTo>
                <a:lnTo>
                  <a:pt x="215951" y="51557"/>
                </a:lnTo>
                <a:close/>
                <a:moveTo>
                  <a:pt x="122686" y="53996"/>
                </a:moveTo>
                <a:lnTo>
                  <a:pt x="124143" y="55326"/>
                </a:lnTo>
                <a:lnTo>
                  <a:pt x="118632" y="60868"/>
                </a:lnTo>
                <a:lnTo>
                  <a:pt x="117302" y="59633"/>
                </a:lnTo>
                <a:lnTo>
                  <a:pt x="122686" y="53996"/>
                </a:lnTo>
                <a:close/>
                <a:moveTo>
                  <a:pt x="208478" y="50987"/>
                </a:moveTo>
                <a:lnTo>
                  <a:pt x="215096" y="51304"/>
                </a:lnTo>
                <a:lnTo>
                  <a:pt x="211961" y="61058"/>
                </a:lnTo>
                <a:lnTo>
                  <a:pt x="211866" y="61090"/>
                </a:lnTo>
                <a:lnTo>
                  <a:pt x="208478" y="50987"/>
                </a:lnTo>
                <a:close/>
                <a:moveTo>
                  <a:pt x="166864" y="47124"/>
                </a:moveTo>
                <a:lnTo>
                  <a:pt x="165724" y="52951"/>
                </a:lnTo>
                <a:cubicBezTo>
                  <a:pt x="159675" y="55864"/>
                  <a:pt x="152107" y="59253"/>
                  <a:pt x="145868" y="61248"/>
                </a:cubicBezTo>
                <a:lnTo>
                  <a:pt x="145519" y="57859"/>
                </a:lnTo>
                <a:lnTo>
                  <a:pt x="166864" y="47124"/>
                </a:lnTo>
                <a:close/>
                <a:moveTo>
                  <a:pt x="36926" y="49024"/>
                </a:moveTo>
                <a:lnTo>
                  <a:pt x="40283" y="56308"/>
                </a:lnTo>
                <a:lnTo>
                  <a:pt x="40473" y="60266"/>
                </a:lnTo>
                <a:lnTo>
                  <a:pt x="36419" y="60425"/>
                </a:lnTo>
                <a:lnTo>
                  <a:pt x="36388" y="60425"/>
                </a:lnTo>
                <a:lnTo>
                  <a:pt x="32366" y="61375"/>
                </a:lnTo>
                <a:cubicBezTo>
                  <a:pt x="30307" y="59095"/>
                  <a:pt x="28787" y="56371"/>
                  <a:pt x="27932" y="53426"/>
                </a:cubicBezTo>
                <a:cubicBezTo>
                  <a:pt x="27774" y="52856"/>
                  <a:pt x="27552" y="51779"/>
                  <a:pt x="27299" y="50354"/>
                </a:cubicBezTo>
                <a:cubicBezTo>
                  <a:pt x="31004" y="49689"/>
                  <a:pt x="34013" y="49245"/>
                  <a:pt x="35754" y="49119"/>
                </a:cubicBezTo>
                <a:cubicBezTo>
                  <a:pt x="36071" y="49087"/>
                  <a:pt x="36451" y="49055"/>
                  <a:pt x="36926" y="49024"/>
                </a:cubicBezTo>
                <a:close/>
                <a:moveTo>
                  <a:pt x="107643" y="53869"/>
                </a:moveTo>
                <a:lnTo>
                  <a:pt x="114357" y="60013"/>
                </a:lnTo>
                <a:lnTo>
                  <a:pt x="112900" y="61850"/>
                </a:lnTo>
                <a:lnTo>
                  <a:pt x="110778" y="59728"/>
                </a:lnTo>
                <a:cubicBezTo>
                  <a:pt x="110747" y="59696"/>
                  <a:pt x="110683" y="59665"/>
                  <a:pt x="110652" y="59665"/>
                </a:cubicBezTo>
                <a:lnTo>
                  <a:pt x="106946" y="59190"/>
                </a:lnTo>
                <a:lnTo>
                  <a:pt x="107200" y="55674"/>
                </a:lnTo>
                <a:cubicBezTo>
                  <a:pt x="107232" y="55516"/>
                  <a:pt x="107422" y="54851"/>
                  <a:pt x="107643" y="53869"/>
                </a:cubicBezTo>
                <a:close/>
                <a:moveTo>
                  <a:pt x="248919" y="52792"/>
                </a:moveTo>
                <a:lnTo>
                  <a:pt x="255601" y="53109"/>
                </a:lnTo>
                <a:lnTo>
                  <a:pt x="257723" y="60773"/>
                </a:lnTo>
                <a:lnTo>
                  <a:pt x="252371" y="62610"/>
                </a:lnTo>
                <a:lnTo>
                  <a:pt x="251642" y="60488"/>
                </a:lnTo>
                <a:lnTo>
                  <a:pt x="248919" y="52792"/>
                </a:lnTo>
                <a:close/>
                <a:moveTo>
                  <a:pt x="124459" y="55611"/>
                </a:moveTo>
                <a:lnTo>
                  <a:pt x="128101" y="58936"/>
                </a:lnTo>
                <a:cubicBezTo>
                  <a:pt x="127975" y="58928"/>
                  <a:pt x="127836" y="58923"/>
                  <a:pt x="127689" y="58923"/>
                </a:cubicBezTo>
                <a:cubicBezTo>
                  <a:pt x="126659" y="58923"/>
                  <a:pt x="125231" y="59166"/>
                  <a:pt x="124871" y="60330"/>
                </a:cubicBezTo>
                <a:cubicBezTo>
                  <a:pt x="124650" y="61121"/>
                  <a:pt x="124459" y="61945"/>
                  <a:pt x="124333" y="62768"/>
                </a:cubicBezTo>
                <a:cubicBezTo>
                  <a:pt x="122718" y="62515"/>
                  <a:pt x="121103" y="62166"/>
                  <a:pt x="119551" y="61723"/>
                </a:cubicBezTo>
                <a:lnTo>
                  <a:pt x="118981" y="61185"/>
                </a:lnTo>
                <a:lnTo>
                  <a:pt x="124459" y="55611"/>
                </a:lnTo>
                <a:close/>
                <a:moveTo>
                  <a:pt x="205691" y="50892"/>
                </a:moveTo>
                <a:lnTo>
                  <a:pt x="208002" y="50987"/>
                </a:lnTo>
                <a:lnTo>
                  <a:pt x="211454" y="61248"/>
                </a:lnTo>
                <a:lnTo>
                  <a:pt x="207084" y="62768"/>
                </a:lnTo>
                <a:cubicBezTo>
                  <a:pt x="207052" y="60615"/>
                  <a:pt x="206862" y="58176"/>
                  <a:pt x="206546" y="55073"/>
                </a:cubicBezTo>
                <a:cubicBezTo>
                  <a:pt x="206387" y="53647"/>
                  <a:pt x="206102" y="52254"/>
                  <a:pt x="205691" y="50892"/>
                </a:cubicBezTo>
                <a:close/>
                <a:moveTo>
                  <a:pt x="144664" y="58113"/>
                </a:moveTo>
                <a:lnTo>
                  <a:pt x="144981" y="61533"/>
                </a:lnTo>
                <a:cubicBezTo>
                  <a:pt x="143429" y="62040"/>
                  <a:pt x="141814" y="62420"/>
                  <a:pt x="140199" y="62705"/>
                </a:cubicBezTo>
                <a:cubicBezTo>
                  <a:pt x="139787" y="62800"/>
                  <a:pt x="139407" y="62831"/>
                  <a:pt x="138996" y="62895"/>
                </a:cubicBezTo>
                <a:lnTo>
                  <a:pt x="138901" y="58588"/>
                </a:lnTo>
                <a:lnTo>
                  <a:pt x="144664" y="58113"/>
                </a:lnTo>
                <a:close/>
                <a:moveTo>
                  <a:pt x="127702" y="59355"/>
                </a:moveTo>
                <a:cubicBezTo>
                  <a:pt x="128053" y="59355"/>
                  <a:pt x="128358" y="59384"/>
                  <a:pt x="128545" y="59411"/>
                </a:cubicBezTo>
                <a:lnTo>
                  <a:pt x="128766" y="63243"/>
                </a:lnTo>
                <a:cubicBezTo>
                  <a:pt x="127310" y="63148"/>
                  <a:pt x="125980" y="63021"/>
                  <a:pt x="124808" y="62831"/>
                </a:cubicBezTo>
                <a:cubicBezTo>
                  <a:pt x="124903" y="62040"/>
                  <a:pt x="125093" y="61248"/>
                  <a:pt x="125315" y="60456"/>
                </a:cubicBezTo>
                <a:cubicBezTo>
                  <a:pt x="125610" y="59546"/>
                  <a:pt x="126806" y="59355"/>
                  <a:pt x="127702" y="59355"/>
                </a:cubicBezTo>
                <a:close/>
                <a:moveTo>
                  <a:pt x="238373" y="52317"/>
                </a:moveTo>
                <a:lnTo>
                  <a:pt x="240748" y="52444"/>
                </a:lnTo>
                <a:cubicBezTo>
                  <a:pt x="240527" y="54756"/>
                  <a:pt x="240305" y="57131"/>
                  <a:pt x="240052" y="59506"/>
                </a:cubicBezTo>
                <a:lnTo>
                  <a:pt x="228429" y="63338"/>
                </a:lnTo>
                <a:lnTo>
                  <a:pt x="226212" y="56561"/>
                </a:lnTo>
                <a:lnTo>
                  <a:pt x="238373" y="52317"/>
                </a:lnTo>
                <a:close/>
                <a:moveTo>
                  <a:pt x="138394" y="58619"/>
                </a:moveTo>
                <a:lnTo>
                  <a:pt x="138489" y="62926"/>
                </a:lnTo>
                <a:cubicBezTo>
                  <a:pt x="136353" y="63213"/>
                  <a:pt x="134201" y="63361"/>
                  <a:pt x="132045" y="63361"/>
                </a:cubicBezTo>
                <a:cubicBezTo>
                  <a:pt x="131101" y="63361"/>
                  <a:pt x="130155" y="63333"/>
                  <a:pt x="129210" y="63275"/>
                </a:cubicBezTo>
                <a:lnTo>
                  <a:pt x="128988" y="59411"/>
                </a:lnTo>
                <a:lnTo>
                  <a:pt x="138394" y="58619"/>
                </a:lnTo>
                <a:close/>
                <a:moveTo>
                  <a:pt x="190553" y="59728"/>
                </a:moveTo>
                <a:lnTo>
                  <a:pt x="191376" y="62198"/>
                </a:lnTo>
                <a:lnTo>
                  <a:pt x="187703" y="63433"/>
                </a:lnTo>
                <a:lnTo>
                  <a:pt x="186848" y="60805"/>
                </a:lnTo>
                <a:lnTo>
                  <a:pt x="190553" y="59728"/>
                </a:lnTo>
                <a:close/>
                <a:moveTo>
                  <a:pt x="165598" y="55579"/>
                </a:moveTo>
                <a:lnTo>
                  <a:pt x="165819" y="60551"/>
                </a:lnTo>
                <a:lnTo>
                  <a:pt x="155590" y="63813"/>
                </a:lnTo>
                <a:lnTo>
                  <a:pt x="154608" y="60456"/>
                </a:lnTo>
                <a:cubicBezTo>
                  <a:pt x="158377" y="58936"/>
                  <a:pt x="162177" y="57194"/>
                  <a:pt x="165598" y="55579"/>
                </a:cubicBezTo>
                <a:close/>
                <a:moveTo>
                  <a:pt x="206419" y="58651"/>
                </a:moveTo>
                <a:cubicBezTo>
                  <a:pt x="206577" y="60235"/>
                  <a:pt x="206641" y="61596"/>
                  <a:pt x="206641" y="62895"/>
                </a:cubicBezTo>
                <a:lnTo>
                  <a:pt x="203347" y="64035"/>
                </a:lnTo>
                <a:lnTo>
                  <a:pt x="202112" y="59981"/>
                </a:lnTo>
                <a:lnTo>
                  <a:pt x="206419" y="58651"/>
                </a:lnTo>
                <a:close/>
                <a:moveTo>
                  <a:pt x="106915" y="59633"/>
                </a:moveTo>
                <a:lnTo>
                  <a:pt x="110525" y="60108"/>
                </a:lnTo>
                <a:lnTo>
                  <a:pt x="112615" y="62230"/>
                </a:lnTo>
                <a:lnTo>
                  <a:pt x="110968" y="64542"/>
                </a:lnTo>
                <a:lnTo>
                  <a:pt x="106598" y="64162"/>
                </a:lnTo>
                <a:lnTo>
                  <a:pt x="106915" y="59633"/>
                </a:lnTo>
                <a:close/>
                <a:moveTo>
                  <a:pt x="173832" y="57258"/>
                </a:moveTo>
                <a:lnTo>
                  <a:pt x="175478" y="60171"/>
                </a:lnTo>
                <a:lnTo>
                  <a:pt x="166484" y="64922"/>
                </a:lnTo>
                <a:lnTo>
                  <a:pt x="166326" y="60868"/>
                </a:lnTo>
                <a:lnTo>
                  <a:pt x="173832" y="57258"/>
                </a:lnTo>
                <a:close/>
                <a:moveTo>
                  <a:pt x="185897" y="59253"/>
                </a:moveTo>
                <a:lnTo>
                  <a:pt x="187259" y="63560"/>
                </a:lnTo>
                <a:lnTo>
                  <a:pt x="183047" y="64953"/>
                </a:lnTo>
                <a:lnTo>
                  <a:pt x="181527" y="60456"/>
                </a:lnTo>
                <a:lnTo>
                  <a:pt x="185897" y="59253"/>
                </a:lnTo>
                <a:close/>
                <a:moveTo>
                  <a:pt x="225801" y="56719"/>
                </a:moveTo>
                <a:lnTo>
                  <a:pt x="227986" y="63465"/>
                </a:lnTo>
                <a:lnTo>
                  <a:pt x="222222" y="65397"/>
                </a:lnTo>
                <a:lnTo>
                  <a:pt x="219530" y="58905"/>
                </a:lnTo>
                <a:lnTo>
                  <a:pt x="225801" y="56719"/>
                </a:lnTo>
                <a:close/>
                <a:moveTo>
                  <a:pt x="201004" y="57859"/>
                </a:moveTo>
                <a:lnTo>
                  <a:pt x="201605" y="59918"/>
                </a:lnTo>
                <a:lnTo>
                  <a:pt x="202935" y="64225"/>
                </a:lnTo>
                <a:lnTo>
                  <a:pt x="197552" y="66062"/>
                </a:lnTo>
                <a:lnTo>
                  <a:pt x="195462" y="59601"/>
                </a:lnTo>
                <a:lnTo>
                  <a:pt x="201004" y="57859"/>
                </a:lnTo>
                <a:close/>
                <a:moveTo>
                  <a:pt x="154165" y="60646"/>
                </a:moveTo>
                <a:lnTo>
                  <a:pt x="155559" y="65270"/>
                </a:lnTo>
                <a:lnTo>
                  <a:pt x="152170" y="66188"/>
                </a:lnTo>
                <a:lnTo>
                  <a:pt x="150713" y="61976"/>
                </a:lnTo>
                <a:cubicBezTo>
                  <a:pt x="151853" y="61565"/>
                  <a:pt x="153025" y="61121"/>
                  <a:pt x="154165" y="60646"/>
                </a:cubicBezTo>
                <a:close/>
                <a:moveTo>
                  <a:pt x="243060" y="52539"/>
                </a:moveTo>
                <a:lnTo>
                  <a:pt x="247906" y="52761"/>
                </a:lnTo>
                <a:lnTo>
                  <a:pt x="250756" y="60805"/>
                </a:lnTo>
                <a:lnTo>
                  <a:pt x="251484" y="62926"/>
                </a:lnTo>
                <a:lnTo>
                  <a:pt x="241667" y="66283"/>
                </a:lnTo>
                <a:cubicBezTo>
                  <a:pt x="242110" y="61818"/>
                  <a:pt x="242585" y="57099"/>
                  <a:pt x="243060" y="52539"/>
                </a:cubicBezTo>
                <a:close/>
                <a:moveTo>
                  <a:pt x="175605" y="60615"/>
                </a:moveTo>
                <a:lnTo>
                  <a:pt x="176048" y="64700"/>
                </a:lnTo>
                <a:lnTo>
                  <a:pt x="171076" y="66537"/>
                </a:lnTo>
                <a:lnTo>
                  <a:pt x="170063" y="63528"/>
                </a:lnTo>
                <a:lnTo>
                  <a:pt x="175605" y="60615"/>
                </a:lnTo>
                <a:close/>
                <a:moveTo>
                  <a:pt x="114674" y="60330"/>
                </a:moveTo>
                <a:lnTo>
                  <a:pt x="117081" y="62546"/>
                </a:lnTo>
                <a:lnTo>
                  <a:pt x="116226" y="66568"/>
                </a:lnTo>
                <a:lnTo>
                  <a:pt x="111412" y="64700"/>
                </a:lnTo>
                <a:lnTo>
                  <a:pt x="113090" y="62293"/>
                </a:lnTo>
                <a:lnTo>
                  <a:pt x="114674" y="60330"/>
                </a:lnTo>
                <a:close/>
                <a:moveTo>
                  <a:pt x="219087" y="59063"/>
                </a:moveTo>
                <a:lnTo>
                  <a:pt x="221779" y="65523"/>
                </a:lnTo>
                <a:lnTo>
                  <a:pt x="217915" y="66790"/>
                </a:lnTo>
                <a:lnTo>
                  <a:pt x="215666" y="60266"/>
                </a:lnTo>
                <a:lnTo>
                  <a:pt x="219087" y="59063"/>
                </a:lnTo>
                <a:close/>
                <a:moveTo>
                  <a:pt x="40473" y="60710"/>
                </a:moveTo>
                <a:lnTo>
                  <a:pt x="40758" y="66853"/>
                </a:lnTo>
                <a:cubicBezTo>
                  <a:pt x="39016" y="66062"/>
                  <a:pt x="37465" y="65333"/>
                  <a:pt x="36388" y="64732"/>
                </a:cubicBezTo>
                <a:cubicBezTo>
                  <a:pt x="35026" y="63940"/>
                  <a:pt x="33791" y="62926"/>
                  <a:pt x="32714" y="61755"/>
                </a:cubicBezTo>
                <a:lnTo>
                  <a:pt x="36451" y="60868"/>
                </a:lnTo>
                <a:lnTo>
                  <a:pt x="40473" y="60710"/>
                </a:lnTo>
                <a:close/>
                <a:moveTo>
                  <a:pt x="179849" y="58366"/>
                </a:moveTo>
                <a:lnTo>
                  <a:pt x="182192" y="65238"/>
                </a:lnTo>
                <a:lnTo>
                  <a:pt x="176777" y="67043"/>
                </a:lnTo>
                <a:lnTo>
                  <a:pt x="176017" y="60361"/>
                </a:lnTo>
                <a:lnTo>
                  <a:pt x="179849" y="58366"/>
                </a:lnTo>
                <a:close/>
                <a:moveTo>
                  <a:pt x="263328" y="61280"/>
                </a:moveTo>
                <a:lnTo>
                  <a:pt x="264880" y="65777"/>
                </a:lnTo>
                <a:lnTo>
                  <a:pt x="260066" y="67392"/>
                </a:lnTo>
                <a:lnTo>
                  <a:pt x="258800" y="62831"/>
                </a:lnTo>
                <a:lnTo>
                  <a:pt x="263328" y="61280"/>
                </a:lnTo>
                <a:close/>
                <a:moveTo>
                  <a:pt x="194575" y="59886"/>
                </a:moveTo>
                <a:lnTo>
                  <a:pt x="196697" y="66378"/>
                </a:lnTo>
                <a:lnTo>
                  <a:pt x="193561" y="67487"/>
                </a:lnTo>
                <a:lnTo>
                  <a:pt x="191408" y="60900"/>
                </a:lnTo>
                <a:lnTo>
                  <a:pt x="194575" y="59886"/>
                </a:lnTo>
                <a:close/>
                <a:moveTo>
                  <a:pt x="150270" y="62135"/>
                </a:moveTo>
                <a:lnTo>
                  <a:pt x="151727" y="66283"/>
                </a:lnTo>
                <a:lnTo>
                  <a:pt x="146311" y="67772"/>
                </a:lnTo>
                <a:lnTo>
                  <a:pt x="146311" y="67772"/>
                </a:lnTo>
                <a:lnTo>
                  <a:pt x="146374" y="67297"/>
                </a:lnTo>
                <a:cubicBezTo>
                  <a:pt x="146501" y="66030"/>
                  <a:pt x="146438" y="64763"/>
                  <a:pt x="146184" y="63528"/>
                </a:cubicBezTo>
                <a:cubicBezTo>
                  <a:pt x="147515" y="63148"/>
                  <a:pt x="148876" y="62641"/>
                  <a:pt x="150270" y="62135"/>
                </a:cubicBezTo>
                <a:close/>
                <a:moveTo>
                  <a:pt x="165819" y="61026"/>
                </a:moveTo>
                <a:lnTo>
                  <a:pt x="166009" y="65112"/>
                </a:lnTo>
                <a:lnTo>
                  <a:pt x="156794" y="67803"/>
                </a:lnTo>
                <a:lnTo>
                  <a:pt x="155717" y="64225"/>
                </a:lnTo>
                <a:lnTo>
                  <a:pt x="165819" y="61026"/>
                </a:lnTo>
                <a:close/>
                <a:moveTo>
                  <a:pt x="166041" y="65587"/>
                </a:moveTo>
                <a:lnTo>
                  <a:pt x="166168" y="68595"/>
                </a:lnTo>
                <a:lnTo>
                  <a:pt x="162272" y="68469"/>
                </a:lnTo>
                <a:lnTo>
                  <a:pt x="162557" y="66695"/>
                </a:lnTo>
                <a:cubicBezTo>
                  <a:pt x="162557" y="66663"/>
                  <a:pt x="162557" y="66632"/>
                  <a:pt x="162557" y="66600"/>
                </a:cubicBezTo>
                <a:lnTo>
                  <a:pt x="166041" y="65587"/>
                </a:lnTo>
                <a:close/>
                <a:moveTo>
                  <a:pt x="176080" y="65175"/>
                </a:moveTo>
                <a:lnTo>
                  <a:pt x="176302" y="67202"/>
                </a:lnTo>
                <a:lnTo>
                  <a:pt x="171805" y="68690"/>
                </a:lnTo>
                <a:lnTo>
                  <a:pt x="171235" y="66980"/>
                </a:lnTo>
                <a:lnTo>
                  <a:pt x="176080" y="65175"/>
                </a:lnTo>
                <a:close/>
                <a:moveTo>
                  <a:pt x="272069" y="58271"/>
                </a:moveTo>
                <a:cubicBezTo>
                  <a:pt x="272734" y="60076"/>
                  <a:pt x="274444" y="64542"/>
                  <a:pt x="275521" y="67550"/>
                </a:cubicBezTo>
                <a:lnTo>
                  <a:pt x="272386" y="68690"/>
                </a:lnTo>
                <a:lnTo>
                  <a:pt x="271562" y="67012"/>
                </a:lnTo>
                <a:lnTo>
                  <a:pt x="268997" y="59348"/>
                </a:lnTo>
                <a:lnTo>
                  <a:pt x="272069" y="58271"/>
                </a:lnTo>
                <a:close/>
                <a:moveTo>
                  <a:pt x="117461" y="62895"/>
                </a:moveTo>
                <a:lnTo>
                  <a:pt x="118157" y="63528"/>
                </a:lnTo>
                <a:cubicBezTo>
                  <a:pt x="118284" y="63655"/>
                  <a:pt x="118411" y="63718"/>
                  <a:pt x="118569" y="63782"/>
                </a:cubicBezTo>
                <a:cubicBezTo>
                  <a:pt x="119867" y="64193"/>
                  <a:pt x="121198" y="64542"/>
                  <a:pt x="122559" y="64795"/>
                </a:cubicBezTo>
                <a:lnTo>
                  <a:pt x="121673" y="68722"/>
                </a:lnTo>
                <a:lnTo>
                  <a:pt x="116669" y="66727"/>
                </a:lnTo>
                <a:lnTo>
                  <a:pt x="117461" y="62895"/>
                </a:lnTo>
                <a:close/>
                <a:moveTo>
                  <a:pt x="155685" y="65682"/>
                </a:moveTo>
                <a:lnTo>
                  <a:pt x="156350" y="67930"/>
                </a:lnTo>
                <a:lnTo>
                  <a:pt x="153120" y="68880"/>
                </a:lnTo>
                <a:lnTo>
                  <a:pt x="152328" y="66600"/>
                </a:lnTo>
                <a:lnTo>
                  <a:pt x="155685" y="65682"/>
                </a:lnTo>
                <a:close/>
                <a:moveTo>
                  <a:pt x="191503" y="62641"/>
                </a:moveTo>
                <a:lnTo>
                  <a:pt x="193150" y="67613"/>
                </a:lnTo>
                <a:lnTo>
                  <a:pt x="189444" y="68912"/>
                </a:lnTo>
                <a:lnTo>
                  <a:pt x="187829" y="63845"/>
                </a:lnTo>
                <a:lnTo>
                  <a:pt x="191503" y="62641"/>
                </a:lnTo>
                <a:close/>
                <a:moveTo>
                  <a:pt x="228112" y="63940"/>
                </a:moveTo>
                <a:lnTo>
                  <a:pt x="229189" y="67297"/>
                </a:lnTo>
                <a:lnTo>
                  <a:pt x="223774" y="69134"/>
                </a:lnTo>
                <a:lnTo>
                  <a:pt x="222380" y="65808"/>
                </a:lnTo>
                <a:lnTo>
                  <a:pt x="228112" y="63940"/>
                </a:lnTo>
                <a:close/>
                <a:moveTo>
                  <a:pt x="280113" y="55516"/>
                </a:moveTo>
                <a:cubicBezTo>
                  <a:pt x="281063" y="58651"/>
                  <a:pt x="283375" y="65967"/>
                  <a:pt x="283945" y="67740"/>
                </a:cubicBezTo>
                <a:lnTo>
                  <a:pt x="281760" y="69672"/>
                </a:lnTo>
                <a:lnTo>
                  <a:pt x="279606" y="66948"/>
                </a:lnTo>
                <a:lnTo>
                  <a:pt x="275648" y="57068"/>
                </a:lnTo>
                <a:lnTo>
                  <a:pt x="280113" y="55516"/>
                </a:lnTo>
                <a:close/>
                <a:moveTo>
                  <a:pt x="240020" y="59981"/>
                </a:moveTo>
                <a:lnTo>
                  <a:pt x="240020" y="59981"/>
                </a:lnTo>
                <a:cubicBezTo>
                  <a:pt x="239798" y="62388"/>
                  <a:pt x="239545" y="64795"/>
                  <a:pt x="239292" y="67107"/>
                </a:cubicBezTo>
                <a:lnTo>
                  <a:pt x="230583" y="70084"/>
                </a:lnTo>
                <a:lnTo>
                  <a:pt x="229727" y="67360"/>
                </a:lnTo>
                <a:lnTo>
                  <a:pt x="228556" y="63782"/>
                </a:lnTo>
                <a:lnTo>
                  <a:pt x="240020" y="59981"/>
                </a:lnTo>
                <a:close/>
                <a:moveTo>
                  <a:pt x="258356" y="62990"/>
                </a:moveTo>
                <a:lnTo>
                  <a:pt x="259623" y="67582"/>
                </a:lnTo>
                <a:lnTo>
                  <a:pt x="255063" y="70369"/>
                </a:lnTo>
                <a:lnTo>
                  <a:pt x="253131" y="64795"/>
                </a:lnTo>
                <a:lnTo>
                  <a:pt x="258356" y="62990"/>
                </a:lnTo>
                <a:close/>
                <a:moveTo>
                  <a:pt x="169651" y="63750"/>
                </a:moveTo>
                <a:lnTo>
                  <a:pt x="171393" y="68817"/>
                </a:lnTo>
                <a:lnTo>
                  <a:pt x="166674" y="70400"/>
                </a:lnTo>
                <a:lnTo>
                  <a:pt x="166484" y="65428"/>
                </a:lnTo>
                <a:lnTo>
                  <a:pt x="169651" y="63750"/>
                </a:lnTo>
                <a:close/>
                <a:moveTo>
                  <a:pt x="187386" y="64003"/>
                </a:moveTo>
                <a:lnTo>
                  <a:pt x="189001" y="69070"/>
                </a:lnTo>
                <a:lnTo>
                  <a:pt x="184916" y="70464"/>
                </a:lnTo>
                <a:lnTo>
                  <a:pt x="183174" y="65397"/>
                </a:lnTo>
                <a:lnTo>
                  <a:pt x="187386" y="64003"/>
                </a:lnTo>
                <a:close/>
                <a:moveTo>
                  <a:pt x="268554" y="59475"/>
                </a:moveTo>
                <a:lnTo>
                  <a:pt x="271151" y="67170"/>
                </a:lnTo>
                <a:lnTo>
                  <a:pt x="271942" y="68849"/>
                </a:lnTo>
                <a:lnTo>
                  <a:pt x="267097" y="70622"/>
                </a:lnTo>
                <a:lnTo>
                  <a:pt x="265387" y="65840"/>
                </a:lnTo>
                <a:lnTo>
                  <a:pt x="263772" y="61153"/>
                </a:lnTo>
                <a:lnTo>
                  <a:pt x="268554" y="59475"/>
                </a:lnTo>
                <a:close/>
                <a:moveTo>
                  <a:pt x="151885" y="66727"/>
                </a:moveTo>
                <a:lnTo>
                  <a:pt x="152677" y="69007"/>
                </a:lnTo>
                <a:lnTo>
                  <a:pt x="151727" y="69260"/>
                </a:lnTo>
                <a:lnTo>
                  <a:pt x="145773" y="71002"/>
                </a:lnTo>
                <a:cubicBezTo>
                  <a:pt x="145963" y="69830"/>
                  <a:pt x="146121" y="68912"/>
                  <a:pt x="146216" y="68278"/>
                </a:cubicBezTo>
                <a:lnTo>
                  <a:pt x="151885" y="66727"/>
                </a:lnTo>
                <a:close/>
                <a:moveTo>
                  <a:pt x="78729" y="59221"/>
                </a:moveTo>
                <a:lnTo>
                  <a:pt x="91429" y="59380"/>
                </a:lnTo>
                <a:lnTo>
                  <a:pt x="91745" y="71287"/>
                </a:lnTo>
                <a:lnTo>
                  <a:pt x="80915" y="71160"/>
                </a:lnTo>
                <a:cubicBezTo>
                  <a:pt x="80851" y="70780"/>
                  <a:pt x="80820" y="70527"/>
                  <a:pt x="80788" y="70432"/>
                </a:cubicBezTo>
                <a:cubicBezTo>
                  <a:pt x="80629" y="69894"/>
                  <a:pt x="79743" y="65017"/>
                  <a:pt x="78729" y="59253"/>
                </a:cubicBezTo>
                <a:lnTo>
                  <a:pt x="78729" y="59221"/>
                </a:lnTo>
                <a:close/>
                <a:moveTo>
                  <a:pt x="275679" y="67962"/>
                </a:moveTo>
                <a:cubicBezTo>
                  <a:pt x="275996" y="68754"/>
                  <a:pt x="276218" y="69450"/>
                  <a:pt x="276344" y="69894"/>
                </a:cubicBezTo>
                <a:lnTo>
                  <a:pt x="273684" y="71382"/>
                </a:lnTo>
                <a:lnTo>
                  <a:pt x="272576" y="69102"/>
                </a:lnTo>
                <a:lnTo>
                  <a:pt x="275679" y="67962"/>
                </a:lnTo>
                <a:close/>
                <a:moveTo>
                  <a:pt x="91872" y="59411"/>
                </a:moveTo>
                <a:lnTo>
                  <a:pt x="105996" y="59601"/>
                </a:lnTo>
                <a:lnTo>
                  <a:pt x="105141" y="71477"/>
                </a:lnTo>
                <a:lnTo>
                  <a:pt x="92157" y="71319"/>
                </a:lnTo>
                <a:lnTo>
                  <a:pt x="91872" y="59411"/>
                </a:lnTo>
                <a:close/>
                <a:moveTo>
                  <a:pt x="106535" y="64605"/>
                </a:moveTo>
                <a:lnTo>
                  <a:pt x="110810" y="64985"/>
                </a:lnTo>
                <a:lnTo>
                  <a:pt x="110398" y="71540"/>
                </a:lnTo>
                <a:lnTo>
                  <a:pt x="106028" y="71509"/>
                </a:lnTo>
                <a:lnTo>
                  <a:pt x="106535" y="64605"/>
                </a:lnTo>
                <a:close/>
                <a:moveTo>
                  <a:pt x="111285" y="65112"/>
                </a:moveTo>
                <a:lnTo>
                  <a:pt x="116131" y="67012"/>
                </a:lnTo>
                <a:lnTo>
                  <a:pt x="115149" y="71604"/>
                </a:lnTo>
                <a:lnTo>
                  <a:pt x="110842" y="71540"/>
                </a:lnTo>
                <a:lnTo>
                  <a:pt x="111285" y="65112"/>
                </a:lnTo>
                <a:close/>
                <a:moveTo>
                  <a:pt x="116574" y="67170"/>
                </a:moveTo>
                <a:lnTo>
                  <a:pt x="121578" y="69165"/>
                </a:lnTo>
                <a:lnTo>
                  <a:pt x="121198" y="71667"/>
                </a:lnTo>
                <a:lnTo>
                  <a:pt x="115624" y="71604"/>
                </a:lnTo>
                <a:lnTo>
                  <a:pt x="116574" y="67170"/>
                </a:lnTo>
                <a:close/>
                <a:moveTo>
                  <a:pt x="162082" y="66727"/>
                </a:moveTo>
                <a:lnTo>
                  <a:pt x="161322" y="71699"/>
                </a:lnTo>
                <a:lnTo>
                  <a:pt x="156509" y="71255"/>
                </a:lnTo>
                <a:lnTo>
                  <a:pt x="156857" y="68247"/>
                </a:lnTo>
                <a:lnTo>
                  <a:pt x="162082" y="66727"/>
                </a:lnTo>
                <a:close/>
                <a:moveTo>
                  <a:pt x="206641" y="63370"/>
                </a:moveTo>
                <a:cubicBezTo>
                  <a:pt x="206641" y="66188"/>
                  <a:pt x="206292" y="68975"/>
                  <a:pt x="205691" y="71699"/>
                </a:cubicBezTo>
                <a:lnTo>
                  <a:pt x="203474" y="64478"/>
                </a:lnTo>
                <a:lnTo>
                  <a:pt x="206641" y="63370"/>
                </a:lnTo>
                <a:close/>
                <a:moveTo>
                  <a:pt x="215223" y="60393"/>
                </a:moveTo>
                <a:lnTo>
                  <a:pt x="217567" y="67138"/>
                </a:lnTo>
                <a:cubicBezTo>
                  <a:pt x="217567" y="67233"/>
                  <a:pt x="217662" y="67297"/>
                  <a:pt x="217757" y="67297"/>
                </a:cubicBezTo>
                <a:lnTo>
                  <a:pt x="217820" y="67297"/>
                </a:lnTo>
                <a:lnTo>
                  <a:pt x="221937" y="65967"/>
                </a:lnTo>
                <a:lnTo>
                  <a:pt x="223330" y="69292"/>
                </a:lnTo>
                <a:lnTo>
                  <a:pt x="215508" y="71889"/>
                </a:lnTo>
                <a:lnTo>
                  <a:pt x="212404" y="62705"/>
                </a:lnTo>
                <a:lnTo>
                  <a:pt x="212880" y="61216"/>
                </a:lnTo>
                <a:lnTo>
                  <a:pt x="215223" y="60393"/>
                </a:lnTo>
                <a:close/>
                <a:moveTo>
                  <a:pt x="229316" y="67740"/>
                </a:moveTo>
                <a:lnTo>
                  <a:pt x="230107" y="70242"/>
                </a:lnTo>
                <a:lnTo>
                  <a:pt x="224945" y="72015"/>
                </a:lnTo>
                <a:lnTo>
                  <a:pt x="223932" y="69577"/>
                </a:lnTo>
                <a:lnTo>
                  <a:pt x="229316" y="67740"/>
                </a:lnTo>
                <a:close/>
                <a:moveTo>
                  <a:pt x="265038" y="66220"/>
                </a:moveTo>
                <a:lnTo>
                  <a:pt x="266654" y="70812"/>
                </a:lnTo>
                <a:lnTo>
                  <a:pt x="263170" y="72079"/>
                </a:lnTo>
                <a:lnTo>
                  <a:pt x="260256" y="67803"/>
                </a:lnTo>
                <a:lnTo>
                  <a:pt x="265038" y="66220"/>
                </a:lnTo>
                <a:close/>
                <a:moveTo>
                  <a:pt x="162209" y="68912"/>
                </a:moveTo>
                <a:lnTo>
                  <a:pt x="166168" y="69070"/>
                </a:lnTo>
                <a:lnTo>
                  <a:pt x="166294" y="72142"/>
                </a:lnTo>
                <a:lnTo>
                  <a:pt x="161734" y="71730"/>
                </a:lnTo>
                <a:lnTo>
                  <a:pt x="162209" y="68912"/>
                </a:lnTo>
                <a:close/>
                <a:moveTo>
                  <a:pt x="203062" y="64637"/>
                </a:moveTo>
                <a:lnTo>
                  <a:pt x="204709" y="70084"/>
                </a:lnTo>
                <a:lnTo>
                  <a:pt x="199642" y="72395"/>
                </a:lnTo>
                <a:lnTo>
                  <a:pt x="197710" y="66505"/>
                </a:lnTo>
                <a:lnTo>
                  <a:pt x="203062" y="64637"/>
                </a:lnTo>
                <a:close/>
                <a:moveTo>
                  <a:pt x="275204" y="57194"/>
                </a:moveTo>
                <a:lnTo>
                  <a:pt x="279163" y="67170"/>
                </a:lnTo>
                <a:cubicBezTo>
                  <a:pt x="279163" y="67170"/>
                  <a:pt x="279163" y="67202"/>
                  <a:pt x="279195" y="67233"/>
                </a:cubicBezTo>
                <a:lnTo>
                  <a:pt x="281380" y="69957"/>
                </a:lnTo>
                <a:lnTo>
                  <a:pt x="278466" y="72522"/>
                </a:lnTo>
                <a:cubicBezTo>
                  <a:pt x="277548" y="71224"/>
                  <a:pt x="276946" y="70305"/>
                  <a:pt x="276851" y="69925"/>
                </a:cubicBezTo>
                <a:cubicBezTo>
                  <a:pt x="276313" y="68120"/>
                  <a:pt x="273462" y="60615"/>
                  <a:pt x="272481" y="58144"/>
                </a:cubicBezTo>
                <a:lnTo>
                  <a:pt x="275204" y="57194"/>
                </a:lnTo>
                <a:close/>
                <a:moveTo>
                  <a:pt x="123003" y="64890"/>
                </a:moveTo>
                <a:cubicBezTo>
                  <a:pt x="126011" y="65428"/>
                  <a:pt x="129052" y="65682"/>
                  <a:pt x="132092" y="65682"/>
                </a:cubicBezTo>
                <a:lnTo>
                  <a:pt x="131173" y="72807"/>
                </a:lnTo>
                <a:lnTo>
                  <a:pt x="121673" y="71730"/>
                </a:lnTo>
                <a:lnTo>
                  <a:pt x="122053" y="69070"/>
                </a:lnTo>
                <a:lnTo>
                  <a:pt x="123003" y="64890"/>
                </a:lnTo>
                <a:close/>
                <a:moveTo>
                  <a:pt x="252244" y="65112"/>
                </a:moveTo>
                <a:lnTo>
                  <a:pt x="254208" y="70780"/>
                </a:lnTo>
                <a:lnTo>
                  <a:pt x="247430" y="72997"/>
                </a:lnTo>
                <a:lnTo>
                  <a:pt x="246639" y="67012"/>
                </a:lnTo>
                <a:lnTo>
                  <a:pt x="252244" y="65112"/>
                </a:lnTo>
                <a:close/>
                <a:moveTo>
                  <a:pt x="182319" y="65682"/>
                </a:moveTo>
                <a:lnTo>
                  <a:pt x="184061" y="70780"/>
                </a:lnTo>
                <a:lnTo>
                  <a:pt x="177442" y="73092"/>
                </a:lnTo>
                <a:lnTo>
                  <a:pt x="176808" y="67518"/>
                </a:lnTo>
                <a:lnTo>
                  <a:pt x="182319" y="65682"/>
                </a:lnTo>
                <a:close/>
                <a:moveTo>
                  <a:pt x="77811" y="59221"/>
                </a:moveTo>
                <a:cubicBezTo>
                  <a:pt x="78856" y="65080"/>
                  <a:pt x="79774" y="70084"/>
                  <a:pt x="79901" y="70654"/>
                </a:cubicBezTo>
                <a:cubicBezTo>
                  <a:pt x="79933" y="70812"/>
                  <a:pt x="80028" y="71319"/>
                  <a:pt x="80154" y="72142"/>
                </a:cubicBezTo>
                <a:lnTo>
                  <a:pt x="69545" y="73251"/>
                </a:lnTo>
                <a:lnTo>
                  <a:pt x="68184" y="59601"/>
                </a:lnTo>
                <a:lnTo>
                  <a:pt x="77811" y="59221"/>
                </a:lnTo>
                <a:close/>
                <a:moveTo>
                  <a:pt x="139756" y="65080"/>
                </a:moveTo>
                <a:cubicBezTo>
                  <a:pt x="139882" y="66093"/>
                  <a:pt x="140072" y="67360"/>
                  <a:pt x="140167" y="67740"/>
                </a:cubicBezTo>
                <a:cubicBezTo>
                  <a:pt x="140231" y="68120"/>
                  <a:pt x="139566" y="71509"/>
                  <a:pt x="139059" y="73662"/>
                </a:cubicBezTo>
                <a:lnTo>
                  <a:pt x="137412" y="73504"/>
                </a:lnTo>
                <a:lnTo>
                  <a:pt x="131680" y="72839"/>
                </a:lnTo>
                <a:lnTo>
                  <a:pt x="132567" y="65682"/>
                </a:lnTo>
                <a:cubicBezTo>
                  <a:pt x="134942" y="65650"/>
                  <a:pt x="137349" y="65428"/>
                  <a:pt x="139724" y="65080"/>
                </a:cubicBezTo>
                <a:close/>
                <a:moveTo>
                  <a:pt x="145329" y="63813"/>
                </a:moveTo>
                <a:cubicBezTo>
                  <a:pt x="145551" y="64922"/>
                  <a:pt x="145583" y="66030"/>
                  <a:pt x="145488" y="67138"/>
                </a:cubicBezTo>
                <a:cubicBezTo>
                  <a:pt x="145424" y="67550"/>
                  <a:pt x="144949" y="70242"/>
                  <a:pt x="144253" y="74264"/>
                </a:cubicBezTo>
                <a:lnTo>
                  <a:pt x="139471" y="73726"/>
                </a:lnTo>
                <a:cubicBezTo>
                  <a:pt x="139787" y="72395"/>
                  <a:pt x="140706" y="68247"/>
                  <a:pt x="140579" y="67645"/>
                </a:cubicBezTo>
                <a:cubicBezTo>
                  <a:pt x="140516" y="67297"/>
                  <a:pt x="140326" y="66030"/>
                  <a:pt x="140167" y="65017"/>
                </a:cubicBezTo>
                <a:lnTo>
                  <a:pt x="140547" y="64953"/>
                </a:lnTo>
                <a:cubicBezTo>
                  <a:pt x="142162" y="64668"/>
                  <a:pt x="143746" y="64288"/>
                  <a:pt x="145329" y="63813"/>
                </a:cubicBezTo>
                <a:close/>
                <a:moveTo>
                  <a:pt x="239007" y="69640"/>
                </a:moveTo>
                <a:lnTo>
                  <a:pt x="239007" y="69640"/>
                </a:lnTo>
                <a:cubicBezTo>
                  <a:pt x="238911" y="70464"/>
                  <a:pt x="238816" y="71287"/>
                  <a:pt x="238753" y="72110"/>
                </a:cubicBezTo>
                <a:lnTo>
                  <a:pt x="231976" y="74327"/>
                </a:lnTo>
                <a:lnTo>
                  <a:pt x="231311" y="72269"/>
                </a:lnTo>
                <a:lnTo>
                  <a:pt x="239007" y="69640"/>
                </a:lnTo>
                <a:close/>
                <a:moveTo>
                  <a:pt x="176397" y="67645"/>
                </a:moveTo>
                <a:lnTo>
                  <a:pt x="176967" y="73251"/>
                </a:lnTo>
                <a:lnTo>
                  <a:pt x="173768" y="74391"/>
                </a:lnTo>
                <a:lnTo>
                  <a:pt x="171963" y="69134"/>
                </a:lnTo>
                <a:lnTo>
                  <a:pt x="176397" y="67645"/>
                </a:lnTo>
                <a:close/>
                <a:moveTo>
                  <a:pt x="67740" y="59633"/>
                </a:moveTo>
                <a:lnTo>
                  <a:pt x="69102" y="73346"/>
                </a:lnTo>
                <a:lnTo>
                  <a:pt x="58081" y="74486"/>
                </a:lnTo>
                <a:cubicBezTo>
                  <a:pt x="57258" y="70305"/>
                  <a:pt x="56054" y="64637"/>
                  <a:pt x="54978" y="60140"/>
                </a:cubicBezTo>
                <a:lnTo>
                  <a:pt x="67740" y="59633"/>
                </a:lnTo>
                <a:close/>
                <a:moveTo>
                  <a:pt x="259813" y="67993"/>
                </a:moveTo>
                <a:lnTo>
                  <a:pt x="262727" y="72237"/>
                </a:lnTo>
                <a:lnTo>
                  <a:pt x="256488" y="74517"/>
                </a:lnTo>
                <a:lnTo>
                  <a:pt x="255189" y="70812"/>
                </a:lnTo>
                <a:lnTo>
                  <a:pt x="259813" y="67993"/>
                </a:lnTo>
                <a:close/>
                <a:moveTo>
                  <a:pt x="276503" y="70337"/>
                </a:moveTo>
                <a:cubicBezTo>
                  <a:pt x="277009" y="71192"/>
                  <a:pt x="277548" y="72015"/>
                  <a:pt x="278118" y="72807"/>
                </a:cubicBezTo>
                <a:lnTo>
                  <a:pt x="276154" y="74549"/>
                </a:lnTo>
                <a:lnTo>
                  <a:pt x="273969" y="71762"/>
                </a:lnTo>
                <a:lnTo>
                  <a:pt x="276503" y="70337"/>
                </a:lnTo>
                <a:close/>
                <a:moveTo>
                  <a:pt x="223489" y="69704"/>
                </a:moveTo>
                <a:lnTo>
                  <a:pt x="224502" y="72142"/>
                </a:lnTo>
                <a:lnTo>
                  <a:pt x="216490" y="74834"/>
                </a:lnTo>
                <a:lnTo>
                  <a:pt x="215666" y="72332"/>
                </a:lnTo>
                <a:lnTo>
                  <a:pt x="223489" y="69704"/>
                </a:lnTo>
                <a:close/>
                <a:moveTo>
                  <a:pt x="151537" y="69799"/>
                </a:moveTo>
                <a:lnTo>
                  <a:pt x="150903" y="75024"/>
                </a:lnTo>
                <a:lnTo>
                  <a:pt x="145171" y="74391"/>
                </a:lnTo>
                <a:cubicBezTo>
                  <a:pt x="145361" y="73314"/>
                  <a:pt x="145519" y="72364"/>
                  <a:pt x="145678" y="71509"/>
                </a:cubicBezTo>
                <a:lnTo>
                  <a:pt x="151537" y="69799"/>
                </a:lnTo>
                <a:close/>
                <a:moveTo>
                  <a:pt x="246195" y="67170"/>
                </a:moveTo>
                <a:lnTo>
                  <a:pt x="246987" y="73124"/>
                </a:lnTo>
                <a:lnTo>
                  <a:pt x="240717" y="75182"/>
                </a:lnTo>
                <a:cubicBezTo>
                  <a:pt x="240938" y="73187"/>
                  <a:pt x="241160" y="71034"/>
                  <a:pt x="241382" y="68817"/>
                </a:cubicBezTo>
                <a:lnTo>
                  <a:pt x="246195" y="67170"/>
                </a:lnTo>
                <a:close/>
                <a:moveTo>
                  <a:pt x="156350" y="68405"/>
                </a:moveTo>
                <a:lnTo>
                  <a:pt x="155559" y="75562"/>
                </a:lnTo>
                <a:lnTo>
                  <a:pt x="151378" y="75087"/>
                </a:lnTo>
                <a:lnTo>
                  <a:pt x="152012" y="69672"/>
                </a:lnTo>
                <a:lnTo>
                  <a:pt x="156350" y="68405"/>
                </a:lnTo>
                <a:close/>
                <a:moveTo>
                  <a:pt x="106028" y="71952"/>
                </a:moveTo>
                <a:lnTo>
                  <a:pt x="110367" y="72015"/>
                </a:lnTo>
                <a:lnTo>
                  <a:pt x="110113" y="75816"/>
                </a:lnTo>
                <a:lnTo>
                  <a:pt x="105806" y="75087"/>
                </a:lnTo>
                <a:lnTo>
                  <a:pt x="106028" y="71952"/>
                </a:lnTo>
                <a:close/>
                <a:moveTo>
                  <a:pt x="272132" y="69260"/>
                </a:moveTo>
                <a:lnTo>
                  <a:pt x="273304" y="71604"/>
                </a:lnTo>
                <a:lnTo>
                  <a:pt x="265735" y="75847"/>
                </a:lnTo>
                <a:lnTo>
                  <a:pt x="263423" y="72459"/>
                </a:lnTo>
                <a:lnTo>
                  <a:pt x="272132" y="69260"/>
                </a:lnTo>
                <a:close/>
                <a:moveTo>
                  <a:pt x="156445" y="71730"/>
                </a:moveTo>
                <a:lnTo>
                  <a:pt x="161227" y="72142"/>
                </a:lnTo>
                <a:lnTo>
                  <a:pt x="160626" y="76132"/>
                </a:lnTo>
                <a:lnTo>
                  <a:pt x="156002" y="75594"/>
                </a:lnTo>
                <a:lnTo>
                  <a:pt x="156445" y="71730"/>
                </a:lnTo>
                <a:close/>
                <a:moveTo>
                  <a:pt x="230836" y="72395"/>
                </a:moveTo>
                <a:lnTo>
                  <a:pt x="231533" y="74486"/>
                </a:lnTo>
                <a:lnTo>
                  <a:pt x="226434" y="76196"/>
                </a:lnTo>
                <a:lnTo>
                  <a:pt x="225801" y="74169"/>
                </a:lnTo>
                <a:lnTo>
                  <a:pt x="230836" y="72395"/>
                </a:lnTo>
                <a:close/>
                <a:moveTo>
                  <a:pt x="110810" y="72015"/>
                </a:moveTo>
                <a:lnTo>
                  <a:pt x="115054" y="72047"/>
                </a:lnTo>
                <a:lnTo>
                  <a:pt x="114135" y="76481"/>
                </a:lnTo>
                <a:lnTo>
                  <a:pt x="110557" y="75879"/>
                </a:lnTo>
                <a:lnTo>
                  <a:pt x="110810" y="72015"/>
                </a:lnTo>
                <a:close/>
                <a:moveTo>
                  <a:pt x="161702" y="72174"/>
                </a:moveTo>
                <a:lnTo>
                  <a:pt x="166326" y="72585"/>
                </a:lnTo>
                <a:lnTo>
                  <a:pt x="166516" y="76766"/>
                </a:lnTo>
                <a:lnTo>
                  <a:pt x="161069" y="76164"/>
                </a:lnTo>
                <a:lnTo>
                  <a:pt x="161702" y="72174"/>
                </a:lnTo>
                <a:close/>
                <a:moveTo>
                  <a:pt x="171551" y="69292"/>
                </a:moveTo>
                <a:lnTo>
                  <a:pt x="173325" y="74517"/>
                </a:lnTo>
                <a:lnTo>
                  <a:pt x="171425" y="75182"/>
                </a:lnTo>
                <a:lnTo>
                  <a:pt x="166959" y="76766"/>
                </a:lnTo>
                <a:lnTo>
                  <a:pt x="166706" y="70875"/>
                </a:lnTo>
                <a:lnTo>
                  <a:pt x="171551" y="69292"/>
                </a:lnTo>
                <a:close/>
                <a:moveTo>
                  <a:pt x="180165" y="72617"/>
                </a:moveTo>
                <a:lnTo>
                  <a:pt x="181432" y="76544"/>
                </a:lnTo>
                <a:lnTo>
                  <a:pt x="178835" y="77367"/>
                </a:lnTo>
                <a:lnTo>
                  <a:pt x="177537" y="73536"/>
                </a:lnTo>
                <a:lnTo>
                  <a:pt x="180165" y="72617"/>
                </a:lnTo>
                <a:close/>
                <a:moveTo>
                  <a:pt x="115529" y="72047"/>
                </a:moveTo>
                <a:lnTo>
                  <a:pt x="121134" y="72142"/>
                </a:lnTo>
                <a:lnTo>
                  <a:pt x="120343" y="77526"/>
                </a:lnTo>
                <a:lnTo>
                  <a:pt x="117524" y="77051"/>
                </a:lnTo>
                <a:lnTo>
                  <a:pt x="114579" y="76544"/>
                </a:lnTo>
                <a:lnTo>
                  <a:pt x="115529" y="72047"/>
                </a:lnTo>
                <a:close/>
                <a:moveTo>
                  <a:pt x="254366" y="71224"/>
                </a:moveTo>
                <a:lnTo>
                  <a:pt x="255633" y="74834"/>
                </a:lnTo>
                <a:lnTo>
                  <a:pt x="248032" y="77589"/>
                </a:lnTo>
                <a:lnTo>
                  <a:pt x="247494" y="73441"/>
                </a:lnTo>
                <a:lnTo>
                  <a:pt x="254366" y="71224"/>
                </a:lnTo>
                <a:close/>
                <a:moveTo>
                  <a:pt x="54059" y="60171"/>
                </a:moveTo>
                <a:cubicBezTo>
                  <a:pt x="55421" y="65808"/>
                  <a:pt x="57004" y="73536"/>
                  <a:pt x="57796" y="77621"/>
                </a:cubicBezTo>
                <a:cubicBezTo>
                  <a:pt x="55136" y="74802"/>
                  <a:pt x="53236" y="72839"/>
                  <a:pt x="52919" y="72522"/>
                </a:cubicBezTo>
                <a:cubicBezTo>
                  <a:pt x="52191" y="71794"/>
                  <a:pt x="49910" y="70749"/>
                  <a:pt x="44875" y="68595"/>
                </a:cubicBezTo>
                <a:cubicBezTo>
                  <a:pt x="43672" y="68088"/>
                  <a:pt x="42437" y="67550"/>
                  <a:pt x="41265" y="67012"/>
                </a:cubicBezTo>
                <a:lnTo>
                  <a:pt x="40980" y="60678"/>
                </a:lnTo>
                <a:lnTo>
                  <a:pt x="54059" y="60171"/>
                </a:lnTo>
                <a:close/>
                <a:moveTo>
                  <a:pt x="238690" y="72585"/>
                </a:moveTo>
                <a:lnTo>
                  <a:pt x="238690" y="72585"/>
                </a:lnTo>
                <a:cubicBezTo>
                  <a:pt x="238563" y="73757"/>
                  <a:pt x="238436" y="74897"/>
                  <a:pt x="238341" y="75974"/>
                </a:cubicBezTo>
                <a:lnTo>
                  <a:pt x="233084" y="77684"/>
                </a:lnTo>
                <a:lnTo>
                  <a:pt x="232103" y="74771"/>
                </a:lnTo>
                <a:lnTo>
                  <a:pt x="238690" y="72585"/>
                </a:lnTo>
                <a:close/>
                <a:moveTo>
                  <a:pt x="212183" y="63433"/>
                </a:moveTo>
                <a:lnTo>
                  <a:pt x="216078" y="74992"/>
                </a:lnTo>
                <a:lnTo>
                  <a:pt x="207591" y="77842"/>
                </a:lnTo>
                <a:lnTo>
                  <a:pt x="212183" y="63433"/>
                </a:lnTo>
                <a:close/>
                <a:moveTo>
                  <a:pt x="278688" y="73536"/>
                </a:moveTo>
                <a:cubicBezTo>
                  <a:pt x="279321" y="74454"/>
                  <a:pt x="280050" y="75436"/>
                  <a:pt x="280873" y="76512"/>
                </a:cubicBezTo>
                <a:lnTo>
                  <a:pt x="278910" y="78096"/>
                </a:lnTo>
                <a:lnTo>
                  <a:pt x="276693" y="75277"/>
                </a:lnTo>
                <a:lnTo>
                  <a:pt x="278688" y="73536"/>
                </a:lnTo>
                <a:close/>
                <a:moveTo>
                  <a:pt x="184219" y="71224"/>
                </a:moveTo>
                <a:lnTo>
                  <a:pt x="186183" y="76987"/>
                </a:lnTo>
                <a:lnTo>
                  <a:pt x="182446" y="78128"/>
                </a:lnTo>
                <a:lnTo>
                  <a:pt x="180577" y="72490"/>
                </a:lnTo>
                <a:lnTo>
                  <a:pt x="184219" y="71224"/>
                </a:lnTo>
                <a:close/>
                <a:moveTo>
                  <a:pt x="145108" y="74834"/>
                </a:moveTo>
                <a:lnTo>
                  <a:pt x="155527" y="76006"/>
                </a:lnTo>
                <a:lnTo>
                  <a:pt x="155210" y="78571"/>
                </a:lnTo>
                <a:lnTo>
                  <a:pt x="144759" y="76892"/>
                </a:lnTo>
                <a:cubicBezTo>
                  <a:pt x="144854" y="76164"/>
                  <a:pt x="144981" y="75499"/>
                  <a:pt x="145108" y="74834"/>
                </a:cubicBezTo>
                <a:close/>
                <a:moveTo>
                  <a:pt x="225325" y="74264"/>
                </a:moveTo>
                <a:lnTo>
                  <a:pt x="225991" y="76291"/>
                </a:lnTo>
                <a:lnTo>
                  <a:pt x="217883" y="78983"/>
                </a:lnTo>
                <a:lnTo>
                  <a:pt x="217250" y="77019"/>
                </a:lnTo>
                <a:lnTo>
                  <a:pt x="225325" y="74264"/>
                </a:lnTo>
                <a:close/>
                <a:moveTo>
                  <a:pt x="211581" y="61660"/>
                </a:moveTo>
                <a:lnTo>
                  <a:pt x="211676" y="61976"/>
                </a:lnTo>
                <a:lnTo>
                  <a:pt x="206514" y="78254"/>
                </a:lnTo>
                <a:lnTo>
                  <a:pt x="204107" y="79046"/>
                </a:lnTo>
                <a:cubicBezTo>
                  <a:pt x="205089" y="75784"/>
                  <a:pt x="205786" y="73314"/>
                  <a:pt x="206039" y="72269"/>
                </a:cubicBezTo>
                <a:cubicBezTo>
                  <a:pt x="206736" y="69292"/>
                  <a:pt x="207116" y="66283"/>
                  <a:pt x="207116" y="63211"/>
                </a:cubicBezTo>
                <a:lnTo>
                  <a:pt x="211581" y="61660"/>
                </a:lnTo>
                <a:close/>
                <a:moveTo>
                  <a:pt x="231691" y="74929"/>
                </a:moveTo>
                <a:lnTo>
                  <a:pt x="232641" y="77874"/>
                </a:lnTo>
                <a:lnTo>
                  <a:pt x="227511" y="79553"/>
                </a:lnTo>
                <a:lnTo>
                  <a:pt x="226592" y="76639"/>
                </a:lnTo>
                <a:lnTo>
                  <a:pt x="231691" y="74929"/>
                </a:lnTo>
                <a:close/>
                <a:moveTo>
                  <a:pt x="131585" y="73314"/>
                </a:moveTo>
                <a:lnTo>
                  <a:pt x="137095" y="73916"/>
                </a:lnTo>
                <a:lnTo>
                  <a:pt x="136209" y="79711"/>
                </a:lnTo>
                <a:lnTo>
                  <a:pt x="130857" y="78856"/>
                </a:lnTo>
                <a:lnTo>
                  <a:pt x="131585" y="73314"/>
                </a:lnTo>
                <a:close/>
                <a:moveTo>
                  <a:pt x="204836" y="70527"/>
                </a:moveTo>
                <a:lnTo>
                  <a:pt x="205469" y="72585"/>
                </a:lnTo>
                <a:cubicBezTo>
                  <a:pt x="205152" y="73852"/>
                  <a:pt x="204487" y="76196"/>
                  <a:pt x="203537" y="79236"/>
                </a:cubicBezTo>
                <a:lnTo>
                  <a:pt x="202017" y="79743"/>
                </a:lnTo>
                <a:lnTo>
                  <a:pt x="199769" y="72839"/>
                </a:lnTo>
                <a:lnTo>
                  <a:pt x="204836" y="70527"/>
                </a:lnTo>
                <a:close/>
                <a:moveTo>
                  <a:pt x="114484" y="77019"/>
                </a:moveTo>
                <a:lnTo>
                  <a:pt x="117239" y="77462"/>
                </a:lnTo>
                <a:lnTo>
                  <a:pt x="116891" y="79838"/>
                </a:lnTo>
                <a:lnTo>
                  <a:pt x="113945" y="79521"/>
                </a:lnTo>
                <a:lnTo>
                  <a:pt x="114484" y="77019"/>
                </a:lnTo>
                <a:close/>
                <a:moveTo>
                  <a:pt x="262980" y="72617"/>
                </a:moveTo>
                <a:lnTo>
                  <a:pt x="265355" y="76101"/>
                </a:lnTo>
                <a:lnTo>
                  <a:pt x="260827" y="78666"/>
                </a:lnTo>
                <a:lnTo>
                  <a:pt x="258420" y="80028"/>
                </a:lnTo>
                <a:lnTo>
                  <a:pt x="256646" y="74961"/>
                </a:lnTo>
                <a:lnTo>
                  <a:pt x="262980" y="72617"/>
                </a:lnTo>
                <a:close/>
                <a:moveTo>
                  <a:pt x="117682" y="77557"/>
                </a:moveTo>
                <a:lnTo>
                  <a:pt x="120279" y="77969"/>
                </a:lnTo>
                <a:lnTo>
                  <a:pt x="119962" y="80218"/>
                </a:lnTo>
                <a:lnTo>
                  <a:pt x="117334" y="79901"/>
                </a:lnTo>
                <a:lnTo>
                  <a:pt x="117682" y="77557"/>
                </a:lnTo>
                <a:close/>
                <a:moveTo>
                  <a:pt x="247050" y="73599"/>
                </a:moveTo>
                <a:lnTo>
                  <a:pt x="247589" y="77747"/>
                </a:lnTo>
                <a:lnTo>
                  <a:pt x="240178" y="80503"/>
                </a:lnTo>
                <a:cubicBezTo>
                  <a:pt x="240337" y="79014"/>
                  <a:pt x="240527" y="77399"/>
                  <a:pt x="240685" y="75689"/>
                </a:cubicBezTo>
                <a:lnTo>
                  <a:pt x="247050" y="73599"/>
                </a:lnTo>
                <a:close/>
                <a:moveTo>
                  <a:pt x="281158" y="76892"/>
                </a:moveTo>
                <a:cubicBezTo>
                  <a:pt x="281633" y="77494"/>
                  <a:pt x="282140" y="78159"/>
                  <a:pt x="282678" y="78824"/>
                </a:cubicBezTo>
                <a:lnTo>
                  <a:pt x="280778" y="80534"/>
                </a:lnTo>
                <a:lnTo>
                  <a:pt x="279195" y="78476"/>
                </a:lnTo>
                <a:lnTo>
                  <a:pt x="281158" y="76892"/>
                </a:lnTo>
                <a:close/>
                <a:moveTo>
                  <a:pt x="273557" y="72015"/>
                </a:moveTo>
                <a:lnTo>
                  <a:pt x="275774" y="74866"/>
                </a:lnTo>
                <a:lnTo>
                  <a:pt x="269060" y="80756"/>
                </a:lnTo>
                <a:lnTo>
                  <a:pt x="265989" y="76259"/>
                </a:lnTo>
                <a:lnTo>
                  <a:pt x="273557" y="72015"/>
                </a:lnTo>
                <a:close/>
                <a:moveTo>
                  <a:pt x="137570" y="73947"/>
                </a:moveTo>
                <a:lnTo>
                  <a:pt x="144221" y="74707"/>
                </a:lnTo>
                <a:cubicBezTo>
                  <a:pt x="143904" y="76544"/>
                  <a:pt x="143556" y="78603"/>
                  <a:pt x="143176" y="80851"/>
                </a:cubicBezTo>
                <a:lnTo>
                  <a:pt x="136652" y="79774"/>
                </a:lnTo>
                <a:lnTo>
                  <a:pt x="137570" y="73947"/>
                </a:lnTo>
                <a:close/>
                <a:moveTo>
                  <a:pt x="196823" y="66790"/>
                </a:moveTo>
                <a:lnTo>
                  <a:pt x="201162" y="80028"/>
                </a:lnTo>
                <a:lnTo>
                  <a:pt x="198058" y="81073"/>
                </a:lnTo>
                <a:lnTo>
                  <a:pt x="193688" y="67898"/>
                </a:lnTo>
                <a:lnTo>
                  <a:pt x="196823" y="66790"/>
                </a:lnTo>
                <a:close/>
                <a:moveTo>
                  <a:pt x="186341" y="77399"/>
                </a:moveTo>
                <a:lnTo>
                  <a:pt x="187228" y="80028"/>
                </a:lnTo>
                <a:lnTo>
                  <a:pt x="183459" y="81263"/>
                </a:lnTo>
                <a:lnTo>
                  <a:pt x="182572" y="78571"/>
                </a:lnTo>
                <a:lnTo>
                  <a:pt x="186341" y="77399"/>
                </a:lnTo>
                <a:close/>
                <a:moveTo>
                  <a:pt x="101658" y="71889"/>
                </a:moveTo>
                <a:lnTo>
                  <a:pt x="105141" y="71952"/>
                </a:lnTo>
                <a:lnTo>
                  <a:pt x="104413" y="81769"/>
                </a:lnTo>
                <a:lnTo>
                  <a:pt x="100803" y="81928"/>
                </a:lnTo>
                <a:lnTo>
                  <a:pt x="100803" y="81928"/>
                </a:lnTo>
                <a:lnTo>
                  <a:pt x="101658" y="71889"/>
                </a:lnTo>
                <a:close/>
                <a:moveTo>
                  <a:pt x="105775" y="75562"/>
                </a:moveTo>
                <a:lnTo>
                  <a:pt x="110082" y="76259"/>
                </a:lnTo>
                <a:lnTo>
                  <a:pt x="109702" y="82244"/>
                </a:lnTo>
                <a:cubicBezTo>
                  <a:pt x="108372" y="82054"/>
                  <a:pt x="107137" y="81896"/>
                  <a:pt x="105933" y="81706"/>
                </a:cubicBezTo>
                <a:lnTo>
                  <a:pt x="105300" y="81706"/>
                </a:lnTo>
                <a:lnTo>
                  <a:pt x="105775" y="75562"/>
                </a:lnTo>
                <a:close/>
                <a:moveTo>
                  <a:pt x="92220" y="71730"/>
                </a:moveTo>
                <a:lnTo>
                  <a:pt x="101214" y="71857"/>
                </a:lnTo>
                <a:lnTo>
                  <a:pt x="100328" y="81928"/>
                </a:lnTo>
                <a:lnTo>
                  <a:pt x="92474" y="82308"/>
                </a:lnTo>
                <a:lnTo>
                  <a:pt x="92220" y="71730"/>
                </a:lnTo>
                <a:close/>
                <a:moveTo>
                  <a:pt x="226117" y="76766"/>
                </a:moveTo>
                <a:lnTo>
                  <a:pt x="227036" y="79679"/>
                </a:lnTo>
                <a:lnTo>
                  <a:pt x="219023" y="82308"/>
                </a:lnTo>
                <a:lnTo>
                  <a:pt x="218042" y="79394"/>
                </a:lnTo>
                <a:lnTo>
                  <a:pt x="226117" y="76766"/>
                </a:lnTo>
                <a:close/>
                <a:moveTo>
                  <a:pt x="80186" y="72617"/>
                </a:moveTo>
                <a:cubicBezTo>
                  <a:pt x="80503" y="74707"/>
                  <a:pt x="80978" y="78286"/>
                  <a:pt x="81516" y="82371"/>
                </a:cubicBezTo>
                <a:lnTo>
                  <a:pt x="60140" y="80091"/>
                </a:lnTo>
                <a:lnTo>
                  <a:pt x="58968" y="78856"/>
                </a:lnTo>
                <a:cubicBezTo>
                  <a:pt x="58778" y="77906"/>
                  <a:pt x="58524" y="76544"/>
                  <a:pt x="58176" y="74961"/>
                </a:cubicBezTo>
                <a:lnTo>
                  <a:pt x="69260" y="73789"/>
                </a:lnTo>
                <a:lnTo>
                  <a:pt x="69324" y="73789"/>
                </a:lnTo>
                <a:cubicBezTo>
                  <a:pt x="69355" y="73757"/>
                  <a:pt x="69387" y="73757"/>
                  <a:pt x="69419" y="73757"/>
                </a:cubicBezTo>
                <a:lnTo>
                  <a:pt x="80186" y="72617"/>
                </a:lnTo>
                <a:close/>
                <a:moveTo>
                  <a:pt x="86837" y="71730"/>
                </a:moveTo>
                <a:lnTo>
                  <a:pt x="91714" y="71794"/>
                </a:lnTo>
                <a:lnTo>
                  <a:pt x="91999" y="82339"/>
                </a:lnTo>
                <a:lnTo>
                  <a:pt x="88420" y="82498"/>
                </a:lnTo>
                <a:lnTo>
                  <a:pt x="86837" y="71730"/>
                </a:lnTo>
                <a:close/>
                <a:moveTo>
                  <a:pt x="193276" y="68057"/>
                </a:moveTo>
                <a:lnTo>
                  <a:pt x="197615" y="81231"/>
                </a:lnTo>
                <a:lnTo>
                  <a:pt x="193751" y="82498"/>
                </a:lnTo>
                <a:lnTo>
                  <a:pt x="189571" y="69355"/>
                </a:lnTo>
                <a:lnTo>
                  <a:pt x="193276" y="68057"/>
                </a:lnTo>
                <a:close/>
                <a:moveTo>
                  <a:pt x="238310" y="76481"/>
                </a:moveTo>
                <a:lnTo>
                  <a:pt x="238310" y="76481"/>
                </a:lnTo>
                <a:cubicBezTo>
                  <a:pt x="238120" y="78223"/>
                  <a:pt x="237961" y="79869"/>
                  <a:pt x="237803" y="81358"/>
                </a:cubicBezTo>
                <a:lnTo>
                  <a:pt x="234668" y="82498"/>
                </a:lnTo>
                <a:lnTo>
                  <a:pt x="233243" y="78128"/>
                </a:lnTo>
                <a:lnTo>
                  <a:pt x="238310" y="76481"/>
                </a:lnTo>
                <a:close/>
                <a:moveTo>
                  <a:pt x="80978" y="71604"/>
                </a:moveTo>
                <a:lnTo>
                  <a:pt x="86425" y="71667"/>
                </a:lnTo>
                <a:lnTo>
                  <a:pt x="88008" y="82466"/>
                </a:lnTo>
                <a:lnTo>
                  <a:pt x="84113" y="82624"/>
                </a:lnTo>
                <a:lnTo>
                  <a:pt x="82466" y="82466"/>
                </a:lnTo>
                <a:cubicBezTo>
                  <a:pt x="81865" y="77779"/>
                  <a:pt x="81295" y="73599"/>
                  <a:pt x="80978" y="71604"/>
                </a:cubicBezTo>
                <a:close/>
                <a:moveTo>
                  <a:pt x="110557" y="76322"/>
                </a:moveTo>
                <a:lnTo>
                  <a:pt x="114040" y="76924"/>
                </a:lnTo>
                <a:lnTo>
                  <a:pt x="112805" y="82688"/>
                </a:lnTo>
                <a:lnTo>
                  <a:pt x="110145" y="82308"/>
                </a:lnTo>
                <a:lnTo>
                  <a:pt x="110557" y="76322"/>
                </a:lnTo>
                <a:close/>
                <a:moveTo>
                  <a:pt x="144664" y="77336"/>
                </a:moveTo>
                <a:lnTo>
                  <a:pt x="155178" y="79014"/>
                </a:lnTo>
                <a:lnTo>
                  <a:pt x="154735" y="82815"/>
                </a:lnTo>
                <a:lnTo>
                  <a:pt x="144031" y="81009"/>
                </a:lnTo>
                <a:cubicBezTo>
                  <a:pt x="144253" y="79743"/>
                  <a:pt x="144474" y="78508"/>
                  <a:pt x="144664" y="77336"/>
                </a:cubicBezTo>
                <a:close/>
                <a:moveTo>
                  <a:pt x="113850" y="79964"/>
                </a:moveTo>
                <a:lnTo>
                  <a:pt x="116827" y="80313"/>
                </a:lnTo>
                <a:lnTo>
                  <a:pt x="116384" y="83195"/>
                </a:lnTo>
                <a:lnTo>
                  <a:pt x="113249" y="82751"/>
                </a:lnTo>
                <a:lnTo>
                  <a:pt x="113850" y="79964"/>
                </a:lnTo>
                <a:close/>
                <a:moveTo>
                  <a:pt x="155970" y="76069"/>
                </a:moveTo>
                <a:lnTo>
                  <a:pt x="160562" y="76576"/>
                </a:lnTo>
                <a:lnTo>
                  <a:pt x="159454" y="83575"/>
                </a:lnTo>
                <a:lnTo>
                  <a:pt x="155210" y="82878"/>
                </a:lnTo>
                <a:lnTo>
                  <a:pt x="155970" y="76069"/>
                </a:lnTo>
                <a:close/>
                <a:moveTo>
                  <a:pt x="117271" y="80376"/>
                </a:moveTo>
                <a:lnTo>
                  <a:pt x="119867" y="80693"/>
                </a:lnTo>
                <a:lnTo>
                  <a:pt x="119456" y="83638"/>
                </a:lnTo>
                <a:lnTo>
                  <a:pt x="116859" y="83258"/>
                </a:lnTo>
                <a:lnTo>
                  <a:pt x="117271" y="80376"/>
                </a:lnTo>
                <a:close/>
                <a:moveTo>
                  <a:pt x="255823" y="75277"/>
                </a:moveTo>
                <a:lnTo>
                  <a:pt x="257565" y="80439"/>
                </a:lnTo>
                <a:lnTo>
                  <a:pt x="249742" y="83733"/>
                </a:lnTo>
                <a:lnTo>
                  <a:pt x="248159" y="78064"/>
                </a:lnTo>
                <a:lnTo>
                  <a:pt x="255823" y="75277"/>
                </a:lnTo>
                <a:close/>
                <a:moveTo>
                  <a:pt x="265609" y="76481"/>
                </a:moveTo>
                <a:lnTo>
                  <a:pt x="268712" y="81041"/>
                </a:lnTo>
                <a:lnTo>
                  <a:pt x="268174" y="81516"/>
                </a:lnTo>
                <a:lnTo>
                  <a:pt x="263360" y="83828"/>
                </a:lnTo>
                <a:lnTo>
                  <a:pt x="261175" y="78983"/>
                </a:lnTo>
                <a:lnTo>
                  <a:pt x="265609" y="76481"/>
                </a:lnTo>
                <a:close/>
                <a:moveTo>
                  <a:pt x="189128" y="69482"/>
                </a:moveTo>
                <a:lnTo>
                  <a:pt x="193308" y="82656"/>
                </a:lnTo>
                <a:lnTo>
                  <a:pt x="189539" y="83923"/>
                </a:lnTo>
                <a:lnTo>
                  <a:pt x="185106" y="70907"/>
                </a:lnTo>
                <a:lnTo>
                  <a:pt x="189128" y="69482"/>
                </a:lnTo>
                <a:close/>
                <a:moveTo>
                  <a:pt x="161006" y="76639"/>
                </a:moveTo>
                <a:lnTo>
                  <a:pt x="162874" y="76829"/>
                </a:lnTo>
                <a:lnTo>
                  <a:pt x="162874" y="84145"/>
                </a:lnTo>
                <a:lnTo>
                  <a:pt x="162811" y="84145"/>
                </a:lnTo>
                <a:lnTo>
                  <a:pt x="159897" y="83670"/>
                </a:lnTo>
                <a:lnTo>
                  <a:pt x="161006" y="76639"/>
                </a:lnTo>
                <a:close/>
                <a:moveTo>
                  <a:pt x="276344" y="75562"/>
                </a:moveTo>
                <a:lnTo>
                  <a:pt x="278530" y="78381"/>
                </a:lnTo>
                <a:lnTo>
                  <a:pt x="271404" y="84176"/>
                </a:lnTo>
                <a:lnTo>
                  <a:pt x="269567" y="81516"/>
                </a:lnTo>
                <a:lnTo>
                  <a:pt x="276344" y="75562"/>
                </a:lnTo>
                <a:close/>
                <a:moveTo>
                  <a:pt x="136557" y="80281"/>
                </a:moveTo>
                <a:lnTo>
                  <a:pt x="143049" y="81358"/>
                </a:lnTo>
                <a:cubicBezTo>
                  <a:pt x="142891" y="82276"/>
                  <a:pt x="142733" y="83258"/>
                  <a:pt x="142543" y="84240"/>
                </a:cubicBezTo>
                <a:lnTo>
                  <a:pt x="136050" y="83480"/>
                </a:lnTo>
                <a:lnTo>
                  <a:pt x="136557" y="80281"/>
                </a:lnTo>
                <a:close/>
                <a:moveTo>
                  <a:pt x="163317" y="76892"/>
                </a:moveTo>
                <a:lnTo>
                  <a:pt x="166484" y="77241"/>
                </a:lnTo>
                <a:lnTo>
                  <a:pt x="165566" y="84271"/>
                </a:lnTo>
                <a:cubicBezTo>
                  <a:pt x="165154" y="84271"/>
                  <a:pt x="164109" y="84271"/>
                  <a:pt x="163317" y="84208"/>
                </a:cubicBezTo>
                <a:lnTo>
                  <a:pt x="163317" y="76892"/>
                </a:lnTo>
                <a:close/>
                <a:moveTo>
                  <a:pt x="232768" y="78286"/>
                </a:moveTo>
                <a:lnTo>
                  <a:pt x="234224" y="82688"/>
                </a:lnTo>
                <a:lnTo>
                  <a:pt x="229094" y="84556"/>
                </a:lnTo>
                <a:lnTo>
                  <a:pt x="227637" y="79996"/>
                </a:lnTo>
                <a:lnTo>
                  <a:pt x="232768" y="78286"/>
                </a:lnTo>
                <a:close/>
                <a:moveTo>
                  <a:pt x="121609" y="72174"/>
                </a:moveTo>
                <a:lnTo>
                  <a:pt x="131110" y="73251"/>
                </a:lnTo>
                <a:lnTo>
                  <a:pt x="129590" y="85063"/>
                </a:lnTo>
                <a:lnTo>
                  <a:pt x="119899" y="83701"/>
                </a:lnTo>
                <a:lnTo>
                  <a:pt x="120374" y="80503"/>
                </a:lnTo>
                <a:lnTo>
                  <a:pt x="121609" y="72174"/>
                </a:lnTo>
                <a:close/>
                <a:moveTo>
                  <a:pt x="216775" y="77209"/>
                </a:moveTo>
                <a:lnTo>
                  <a:pt x="217503" y="79363"/>
                </a:lnTo>
                <a:lnTo>
                  <a:pt x="218548" y="82466"/>
                </a:lnTo>
                <a:lnTo>
                  <a:pt x="209839" y="85316"/>
                </a:lnTo>
                <a:lnTo>
                  <a:pt x="207971" y="80186"/>
                </a:lnTo>
                <a:lnTo>
                  <a:pt x="216775" y="77209"/>
                </a:lnTo>
                <a:close/>
                <a:moveTo>
                  <a:pt x="260795" y="79204"/>
                </a:moveTo>
                <a:lnTo>
                  <a:pt x="262948" y="84018"/>
                </a:lnTo>
                <a:lnTo>
                  <a:pt x="260225" y="85348"/>
                </a:lnTo>
                <a:lnTo>
                  <a:pt x="258546" y="80471"/>
                </a:lnTo>
                <a:lnTo>
                  <a:pt x="260795" y="79204"/>
                </a:lnTo>
                <a:close/>
                <a:moveTo>
                  <a:pt x="149383" y="82403"/>
                </a:moveTo>
                <a:lnTo>
                  <a:pt x="154672" y="83290"/>
                </a:lnTo>
                <a:lnTo>
                  <a:pt x="154450" y="85443"/>
                </a:lnTo>
                <a:lnTo>
                  <a:pt x="149130" y="84651"/>
                </a:lnTo>
                <a:lnTo>
                  <a:pt x="149383" y="82403"/>
                </a:lnTo>
                <a:close/>
                <a:moveTo>
                  <a:pt x="187386" y="80471"/>
                </a:moveTo>
                <a:lnTo>
                  <a:pt x="188653" y="84208"/>
                </a:lnTo>
                <a:lnTo>
                  <a:pt x="184852" y="85475"/>
                </a:lnTo>
                <a:lnTo>
                  <a:pt x="183617" y="81706"/>
                </a:lnTo>
                <a:lnTo>
                  <a:pt x="187386" y="80471"/>
                </a:lnTo>
                <a:close/>
                <a:moveTo>
                  <a:pt x="130793" y="79299"/>
                </a:moveTo>
                <a:lnTo>
                  <a:pt x="136114" y="80186"/>
                </a:lnTo>
                <a:lnTo>
                  <a:pt x="135227" y="85855"/>
                </a:lnTo>
                <a:lnTo>
                  <a:pt x="130033" y="85126"/>
                </a:lnTo>
                <a:lnTo>
                  <a:pt x="130793" y="79299"/>
                </a:lnTo>
                <a:close/>
                <a:moveTo>
                  <a:pt x="205627" y="80978"/>
                </a:moveTo>
                <a:lnTo>
                  <a:pt x="204044" y="85950"/>
                </a:lnTo>
                <a:lnTo>
                  <a:pt x="202967" y="82656"/>
                </a:lnTo>
                <a:lnTo>
                  <a:pt x="203252" y="81769"/>
                </a:lnTo>
                <a:lnTo>
                  <a:pt x="205627" y="80978"/>
                </a:lnTo>
                <a:close/>
                <a:moveTo>
                  <a:pt x="181559" y="76987"/>
                </a:moveTo>
                <a:lnTo>
                  <a:pt x="184377" y="85633"/>
                </a:lnTo>
                <a:lnTo>
                  <a:pt x="181939" y="86425"/>
                </a:lnTo>
                <a:lnTo>
                  <a:pt x="178994" y="77811"/>
                </a:lnTo>
                <a:lnTo>
                  <a:pt x="181559" y="76987"/>
                </a:lnTo>
                <a:close/>
                <a:moveTo>
                  <a:pt x="135987" y="83955"/>
                </a:moveTo>
                <a:lnTo>
                  <a:pt x="142479" y="84715"/>
                </a:lnTo>
                <a:cubicBezTo>
                  <a:pt x="142353" y="85411"/>
                  <a:pt x="142226" y="86108"/>
                  <a:pt x="142099" y="86805"/>
                </a:cubicBezTo>
                <a:lnTo>
                  <a:pt x="135670" y="85918"/>
                </a:lnTo>
                <a:lnTo>
                  <a:pt x="135987" y="83955"/>
                </a:lnTo>
                <a:close/>
                <a:moveTo>
                  <a:pt x="207559" y="80313"/>
                </a:moveTo>
                <a:lnTo>
                  <a:pt x="209396" y="85475"/>
                </a:lnTo>
                <a:lnTo>
                  <a:pt x="204677" y="86995"/>
                </a:lnTo>
                <a:lnTo>
                  <a:pt x="206736" y="80598"/>
                </a:lnTo>
                <a:lnTo>
                  <a:pt x="207559" y="80313"/>
                </a:lnTo>
                <a:close/>
                <a:moveTo>
                  <a:pt x="278815" y="78761"/>
                </a:moveTo>
                <a:lnTo>
                  <a:pt x="280430" y="80851"/>
                </a:lnTo>
                <a:lnTo>
                  <a:pt x="273399" y="87121"/>
                </a:lnTo>
                <a:lnTo>
                  <a:pt x="271657" y="84556"/>
                </a:lnTo>
                <a:lnTo>
                  <a:pt x="278815" y="78761"/>
                </a:lnTo>
                <a:close/>
                <a:moveTo>
                  <a:pt x="227194" y="80123"/>
                </a:moveTo>
                <a:lnTo>
                  <a:pt x="228651" y="84715"/>
                </a:lnTo>
                <a:lnTo>
                  <a:pt x="220797" y="87597"/>
                </a:lnTo>
                <a:lnTo>
                  <a:pt x="219150" y="82751"/>
                </a:lnTo>
                <a:lnTo>
                  <a:pt x="227194" y="80123"/>
                </a:lnTo>
                <a:close/>
                <a:moveTo>
                  <a:pt x="143968" y="81484"/>
                </a:moveTo>
                <a:lnTo>
                  <a:pt x="148940" y="82308"/>
                </a:lnTo>
                <a:lnTo>
                  <a:pt x="148655" y="84778"/>
                </a:lnTo>
                <a:lnTo>
                  <a:pt x="148686" y="84778"/>
                </a:lnTo>
                <a:lnTo>
                  <a:pt x="148338" y="87660"/>
                </a:lnTo>
                <a:lnTo>
                  <a:pt x="143049" y="86931"/>
                </a:lnTo>
                <a:cubicBezTo>
                  <a:pt x="143366" y="85031"/>
                  <a:pt x="143683" y="83226"/>
                  <a:pt x="143968" y="81484"/>
                </a:cubicBezTo>
                <a:close/>
                <a:moveTo>
                  <a:pt x="237740" y="81896"/>
                </a:moveTo>
                <a:lnTo>
                  <a:pt x="237740" y="81896"/>
                </a:lnTo>
                <a:cubicBezTo>
                  <a:pt x="237518" y="83891"/>
                  <a:pt x="237360" y="85760"/>
                  <a:pt x="237233" y="87502"/>
                </a:cubicBezTo>
                <a:lnTo>
                  <a:pt x="237265" y="87502"/>
                </a:lnTo>
                <a:lnTo>
                  <a:pt x="236410" y="87787"/>
                </a:lnTo>
                <a:lnTo>
                  <a:pt x="234826" y="82941"/>
                </a:lnTo>
                <a:lnTo>
                  <a:pt x="237740" y="81896"/>
                </a:lnTo>
                <a:close/>
                <a:moveTo>
                  <a:pt x="247716" y="78223"/>
                </a:moveTo>
                <a:lnTo>
                  <a:pt x="249331" y="83891"/>
                </a:lnTo>
                <a:lnTo>
                  <a:pt x="239513" y="88040"/>
                </a:lnTo>
                <a:cubicBezTo>
                  <a:pt x="239640" y="86171"/>
                  <a:pt x="239798" y="84176"/>
                  <a:pt x="240020" y="82023"/>
                </a:cubicBezTo>
                <a:cubicBezTo>
                  <a:pt x="240052" y="81706"/>
                  <a:pt x="240115" y="81358"/>
                  <a:pt x="240147" y="81009"/>
                </a:cubicBezTo>
                <a:lnTo>
                  <a:pt x="247716" y="78223"/>
                </a:lnTo>
                <a:close/>
                <a:moveTo>
                  <a:pt x="177093" y="73694"/>
                </a:moveTo>
                <a:lnTo>
                  <a:pt x="178487" y="77716"/>
                </a:lnTo>
                <a:lnTo>
                  <a:pt x="181527" y="86551"/>
                </a:lnTo>
                <a:cubicBezTo>
                  <a:pt x="179469" y="87216"/>
                  <a:pt x="177632" y="87818"/>
                  <a:pt x="176048" y="88293"/>
                </a:cubicBezTo>
                <a:lnTo>
                  <a:pt x="171773" y="75562"/>
                </a:lnTo>
                <a:lnTo>
                  <a:pt x="177093" y="73694"/>
                </a:lnTo>
                <a:close/>
                <a:moveTo>
                  <a:pt x="149098" y="85095"/>
                </a:moveTo>
                <a:lnTo>
                  <a:pt x="154387" y="85886"/>
                </a:lnTo>
                <a:lnTo>
                  <a:pt x="154102" y="88452"/>
                </a:lnTo>
                <a:lnTo>
                  <a:pt x="148781" y="87723"/>
                </a:lnTo>
                <a:lnTo>
                  <a:pt x="149098" y="85095"/>
                </a:lnTo>
                <a:close/>
                <a:moveTo>
                  <a:pt x="104255" y="84050"/>
                </a:moveTo>
                <a:lnTo>
                  <a:pt x="103970" y="88008"/>
                </a:lnTo>
                <a:lnTo>
                  <a:pt x="92632" y="88642"/>
                </a:lnTo>
                <a:lnTo>
                  <a:pt x="92537" y="84556"/>
                </a:lnTo>
                <a:lnTo>
                  <a:pt x="104255" y="84050"/>
                </a:lnTo>
                <a:close/>
                <a:moveTo>
                  <a:pt x="201859" y="82213"/>
                </a:moveTo>
                <a:lnTo>
                  <a:pt x="202270" y="83416"/>
                </a:lnTo>
                <a:cubicBezTo>
                  <a:pt x="201732" y="85095"/>
                  <a:pt x="201162" y="86900"/>
                  <a:pt x="200592" y="88737"/>
                </a:cubicBezTo>
                <a:lnTo>
                  <a:pt x="198755" y="83258"/>
                </a:lnTo>
                <a:lnTo>
                  <a:pt x="201859" y="82213"/>
                </a:lnTo>
                <a:close/>
                <a:moveTo>
                  <a:pt x="92062" y="84620"/>
                </a:moveTo>
                <a:lnTo>
                  <a:pt x="92157" y="88705"/>
                </a:lnTo>
                <a:lnTo>
                  <a:pt x="89402" y="88863"/>
                </a:lnTo>
                <a:lnTo>
                  <a:pt x="88768" y="84746"/>
                </a:lnTo>
                <a:lnTo>
                  <a:pt x="92062" y="84620"/>
                </a:lnTo>
                <a:close/>
                <a:moveTo>
                  <a:pt x="155147" y="83353"/>
                </a:moveTo>
                <a:lnTo>
                  <a:pt x="159390" y="84050"/>
                </a:lnTo>
                <a:lnTo>
                  <a:pt x="158630" y="89022"/>
                </a:lnTo>
                <a:lnTo>
                  <a:pt x="154577" y="88483"/>
                </a:lnTo>
                <a:lnTo>
                  <a:pt x="154862" y="85728"/>
                </a:lnTo>
                <a:lnTo>
                  <a:pt x="155147" y="83353"/>
                </a:lnTo>
                <a:close/>
                <a:moveTo>
                  <a:pt x="159834" y="84113"/>
                </a:moveTo>
                <a:lnTo>
                  <a:pt x="162747" y="84588"/>
                </a:lnTo>
                <a:lnTo>
                  <a:pt x="162874" y="84588"/>
                </a:lnTo>
                <a:lnTo>
                  <a:pt x="162874" y="89592"/>
                </a:lnTo>
                <a:lnTo>
                  <a:pt x="159074" y="89085"/>
                </a:lnTo>
                <a:lnTo>
                  <a:pt x="159834" y="84113"/>
                </a:lnTo>
                <a:close/>
                <a:moveTo>
                  <a:pt x="257723" y="80851"/>
                </a:moveTo>
                <a:lnTo>
                  <a:pt x="259401" y="85728"/>
                </a:lnTo>
                <a:lnTo>
                  <a:pt x="251421" y="89592"/>
                </a:lnTo>
                <a:lnTo>
                  <a:pt x="249869" y="84176"/>
                </a:lnTo>
                <a:lnTo>
                  <a:pt x="257723" y="80851"/>
                </a:lnTo>
                <a:close/>
                <a:moveTo>
                  <a:pt x="234383" y="83131"/>
                </a:moveTo>
                <a:lnTo>
                  <a:pt x="235966" y="87945"/>
                </a:lnTo>
                <a:lnTo>
                  <a:pt x="230741" y="89750"/>
                </a:lnTo>
                <a:lnTo>
                  <a:pt x="229221" y="85000"/>
                </a:lnTo>
                <a:lnTo>
                  <a:pt x="234383" y="83131"/>
                </a:lnTo>
                <a:close/>
                <a:moveTo>
                  <a:pt x="163317" y="84683"/>
                </a:moveTo>
                <a:cubicBezTo>
                  <a:pt x="164077" y="84746"/>
                  <a:pt x="165059" y="84746"/>
                  <a:pt x="165503" y="84746"/>
                </a:cubicBezTo>
                <a:lnTo>
                  <a:pt x="164869" y="89813"/>
                </a:lnTo>
                <a:cubicBezTo>
                  <a:pt x="164394" y="89750"/>
                  <a:pt x="163856" y="89687"/>
                  <a:pt x="163317" y="89623"/>
                </a:cubicBezTo>
                <a:lnTo>
                  <a:pt x="163317" y="84683"/>
                </a:lnTo>
                <a:close/>
                <a:moveTo>
                  <a:pt x="189508" y="86330"/>
                </a:moveTo>
                <a:lnTo>
                  <a:pt x="190363" y="88863"/>
                </a:lnTo>
                <a:lnTo>
                  <a:pt x="186373" y="90162"/>
                </a:lnTo>
                <a:lnTo>
                  <a:pt x="185549" y="87628"/>
                </a:lnTo>
                <a:lnTo>
                  <a:pt x="189508" y="86330"/>
                </a:lnTo>
                <a:close/>
                <a:moveTo>
                  <a:pt x="171330" y="75689"/>
                </a:moveTo>
                <a:lnTo>
                  <a:pt x="175605" y="88452"/>
                </a:lnTo>
                <a:cubicBezTo>
                  <a:pt x="172026" y="89560"/>
                  <a:pt x="169778" y="90225"/>
                  <a:pt x="169240" y="90288"/>
                </a:cubicBezTo>
                <a:cubicBezTo>
                  <a:pt x="168796" y="90288"/>
                  <a:pt x="167403" y="90130"/>
                  <a:pt x="165313" y="89877"/>
                </a:cubicBezTo>
                <a:lnTo>
                  <a:pt x="166959" y="77209"/>
                </a:lnTo>
                <a:lnTo>
                  <a:pt x="171330" y="75689"/>
                </a:lnTo>
                <a:close/>
                <a:moveTo>
                  <a:pt x="105743" y="83986"/>
                </a:moveTo>
                <a:cubicBezTo>
                  <a:pt x="106756" y="84145"/>
                  <a:pt x="112014" y="84905"/>
                  <a:pt x="119076" y="85886"/>
                </a:cubicBezTo>
                <a:lnTo>
                  <a:pt x="118284" y="90320"/>
                </a:lnTo>
                <a:lnTo>
                  <a:pt x="104856" y="88072"/>
                </a:lnTo>
                <a:lnTo>
                  <a:pt x="105141" y="84018"/>
                </a:lnTo>
                <a:lnTo>
                  <a:pt x="105743" y="83986"/>
                </a:lnTo>
                <a:close/>
                <a:moveTo>
                  <a:pt x="228777" y="85158"/>
                </a:moveTo>
                <a:lnTo>
                  <a:pt x="229474" y="87311"/>
                </a:lnTo>
                <a:lnTo>
                  <a:pt x="221779" y="90320"/>
                </a:lnTo>
                <a:cubicBezTo>
                  <a:pt x="221747" y="90320"/>
                  <a:pt x="221715" y="90352"/>
                  <a:pt x="221715" y="90352"/>
                </a:cubicBezTo>
                <a:lnTo>
                  <a:pt x="220923" y="88008"/>
                </a:lnTo>
                <a:lnTo>
                  <a:pt x="228777" y="85158"/>
                </a:lnTo>
                <a:close/>
                <a:moveTo>
                  <a:pt x="269219" y="81801"/>
                </a:moveTo>
                <a:lnTo>
                  <a:pt x="273019" y="87375"/>
                </a:lnTo>
                <a:lnTo>
                  <a:pt x="266400" y="90573"/>
                </a:lnTo>
                <a:lnTo>
                  <a:pt x="263740" y="84683"/>
                </a:lnTo>
                <a:lnTo>
                  <a:pt x="268649" y="82308"/>
                </a:lnTo>
                <a:cubicBezTo>
                  <a:pt x="268680" y="82276"/>
                  <a:pt x="268712" y="82244"/>
                  <a:pt x="268744" y="82213"/>
                </a:cubicBezTo>
                <a:lnTo>
                  <a:pt x="269219" y="81801"/>
                </a:lnTo>
                <a:close/>
                <a:moveTo>
                  <a:pt x="218738" y="82878"/>
                </a:moveTo>
                <a:lnTo>
                  <a:pt x="220385" y="87755"/>
                </a:lnTo>
                <a:lnTo>
                  <a:pt x="211866" y="90858"/>
                </a:lnTo>
                <a:lnTo>
                  <a:pt x="210029" y="85760"/>
                </a:lnTo>
                <a:lnTo>
                  <a:pt x="218738" y="82878"/>
                </a:lnTo>
                <a:close/>
                <a:moveTo>
                  <a:pt x="119519" y="85950"/>
                </a:moveTo>
                <a:lnTo>
                  <a:pt x="125251" y="86741"/>
                </a:lnTo>
                <a:lnTo>
                  <a:pt x="124301" y="91302"/>
                </a:lnTo>
                <a:lnTo>
                  <a:pt x="118759" y="90383"/>
                </a:lnTo>
                <a:lnTo>
                  <a:pt x="119519" y="85950"/>
                </a:lnTo>
                <a:close/>
                <a:moveTo>
                  <a:pt x="185106" y="87787"/>
                </a:moveTo>
                <a:lnTo>
                  <a:pt x="185929" y="90288"/>
                </a:lnTo>
                <a:lnTo>
                  <a:pt x="182034" y="91587"/>
                </a:lnTo>
                <a:lnTo>
                  <a:pt x="182224" y="88705"/>
                </a:lnTo>
                <a:lnTo>
                  <a:pt x="185106" y="87787"/>
                </a:lnTo>
                <a:close/>
                <a:moveTo>
                  <a:pt x="125726" y="86836"/>
                </a:moveTo>
                <a:lnTo>
                  <a:pt x="129305" y="87343"/>
                </a:lnTo>
                <a:lnTo>
                  <a:pt x="128671" y="92062"/>
                </a:lnTo>
                <a:lnTo>
                  <a:pt x="124745" y="91397"/>
                </a:lnTo>
                <a:lnTo>
                  <a:pt x="125726" y="86836"/>
                </a:lnTo>
                <a:close/>
                <a:moveTo>
                  <a:pt x="263328" y="84873"/>
                </a:moveTo>
                <a:lnTo>
                  <a:pt x="265989" y="90763"/>
                </a:lnTo>
                <a:lnTo>
                  <a:pt x="262663" y="92379"/>
                </a:lnTo>
                <a:lnTo>
                  <a:pt x="260510" y="86203"/>
                </a:lnTo>
                <a:lnTo>
                  <a:pt x="263328" y="84873"/>
                </a:lnTo>
                <a:close/>
                <a:moveTo>
                  <a:pt x="229632" y="87755"/>
                </a:moveTo>
                <a:lnTo>
                  <a:pt x="230298" y="89908"/>
                </a:lnTo>
                <a:lnTo>
                  <a:pt x="222475" y="92600"/>
                </a:lnTo>
                <a:lnTo>
                  <a:pt x="221842" y="90763"/>
                </a:lnTo>
                <a:lnTo>
                  <a:pt x="221937" y="90763"/>
                </a:lnTo>
                <a:lnTo>
                  <a:pt x="229632" y="87755"/>
                </a:lnTo>
                <a:close/>
                <a:moveTo>
                  <a:pt x="202492" y="84176"/>
                </a:moveTo>
                <a:lnTo>
                  <a:pt x="203569" y="87438"/>
                </a:lnTo>
                <a:lnTo>
                  <a:pt x="201890" y="92727"/>
                </a:lnTo>
                <a:lnTo>
                  <a:pt x="200814" y="89497"/>
                </a:lnTo>
                <a:cubicBezTo>
                  <a:pt x="201415" y="87628"/>
                  <a:pt x="201985" y="85855"/>
                  <a:pt x="202492" y="84176"/>
                </a:cubicBezTo>
                <a:close/>
                <a:moveTo>
                  <a:pt x="209586" y="85886"/>
                </a:moveTo>
                <a:lnTo>
                  <a:pt x="211423" y="91017"/>
                </a:lnTo>
                <a:lnTo>
                  <a:pt x="206451" y="92854"/>
                </a:lnTo>
                <a:cubicBezTo>
                  <a:pt x="205501" y="90130"/>
                  <a:pt x="204867" y="88262"/>
                  <a:pt x="204582" y="87533"/>
                </a:cubicBezTo>
                <a:lnTo>
                  <a:pt x="209586" y="85886"/>
                </a:lnTo>
                <a:close/>
                <a:moveTo>
                  <a:pt x="129748" y="87407"/>
                </a:moveTo>
                <a:lnTo>
                  <a:pt x="134879" y="88135"/>
                </a:lnTo>
                <a:lnTo>
                  <a:pt x="134119" y="92949"/>
                </a:lnTo>
                <a:lnTo>
                  <a:pt x="129147" y="92125"/>
                </a:lnTo>
                <a:lnTo>
                  <a:pt x="129748" y="87407"/>
                </a:lnTo>
                <a:close/>
                <a:moveTo>
                  <a:pt x="103906" y="88483"/>
                </a:moveTo>
                <a:lnTo>
                  <a:pt x="103558" y="93012"/>
                </a:lnTo>
                <a:lnTo>
                  <a:pt x="92727" y="93202"/>
                </a:lnTo>
                <a:lnTo>
                  <a:pt x="92600" y="89117"/>
                </a:lnTo>
                <a:lnTo>
                  <a:pt x="103906" y="88483"/>
                </a:lnTo>
                <a:close/>
                <a:moveTo>
                  <a:pt x="92157" y="89180"/>
                </a:moveTo>
                <a:lnTo>
                  <a:pt x="92284" y="93234"/>
                </a:lnTo>
                <a:lnTo>
                  <a:pt x="90035" y="93265"/>
                </a:lnTo>
                <a:lnTo>
                  <a:pt x="89465" y="89307"/>
                </a:lnTo>
                <a:lnTo>
                  <a:pt x="92157" y="89180"/>
                </a:lnTo>
                <a:close/>
                <a:moveTo>
                  <a:pt x="181749" y="88863"/>
                </a:moveTo>
                <a:lnTo>
                  <a:pt x="181590" y="91745"/>
                </a:lnTo>
                <a:lnTo>
                  <a:pt x="175478" y="93740"/>
                </a:lnTo>
                <a:lnTo>
                  <a:pt x="175478" y="93740"/>
                </a:lnTo>
                <a:lnTo>
                  <a:pt x="176080" y="90668"/>
                </a:lnTo>
                <a:cubicBezTo>
                  <a:pt x="177727" y="90162"/>
                  <a:pt x="179659" y="89560"/>
                  <a:pt x="181749" y="88863"/>
                </a:cubicBezTo>
                <a:close/>
                <a:moveTo>
                  <a:pt x="194005" y="84841"/>
                </a:moveTo>
                <a:lnTo>
                  <a:pt x="196412" y="92727"/>
                </a:lnTo>
                <a:lnTo>
                  <a:pt x="192548" y="93867"/>
                </a:lnTo>
                <a:lnTo>
                  <a:pt x="190870" y="88927"/>
                </a:lnTo>
                <a:lnTo>
                  <a:pt x="189919" y="86203"/>
                </a:lnTo>
                <a:lnTo>
                  <a:pt x="194005" y="84841"/>
                </a:lnTo>
                <a:close/>
                <a:moveTo>
                  <a:pt x="135322" y="88167"/>
                </a:moveTo>
                <a:lnTo>
                  <a:pt x="141719" y="89053"/>
                </a:lnTo>
                <a:cubicBezTo>
                  <a:pt x="141434" y="90700"/>
                  <a:pt x="141149" y="92379"/>
                  <a:pt x="140864" y="94057"/>
                </a:cubicBezTo>
                <a:lnTo>
                  <a:pt x="134562" y="93012"/>
                </a:lnTo>
                <a:lnTo>
                  <a:pt x="135322" y="88167"/>
                </a:lnTo>
                <a:close/>
                <a:moveTo>
                  <a:pt x="25050" y="50797"/>
                </a:moveTo>
                <a:cubicBezTo>
                  <a:pt x="25335" y="52286"/>
                  <a:pt x="25557" y="53426"/>
                  <a:pt x="25715" y="54027"/>
                </a:cubicBezTo>
                <a:cubicBezTo>
                  <a:pt x="27077" y="59000"/>
                  <a:pt x="31099" y="64352"/>
                  <a:pt x="35279" y="66727"/>
                </a:cubicBezTo>
                <a:cubicBezTo>
                  <a:pt x="37275" y="67835"/>
                  <a:pt x="40663" y="69292"/>
                  <a:pt x="43957" y="70717"/>
                </a:cubicBezTo>
                <a:cubicBezTo>
                  <a:pt x="46807" y="71952"/>
                  <a:pt x="50734" y="73599"/>
                  <a:pt x="51272" y="74137"/>
                </a:cubicBezTo>
                <a:cubicBezTo>
                  <a:pt x="51684" y="74517"/>
                  <a:pt x="54598" y="77589"/>
                  <a:pt x="58398" y="81611"/>
                </a:cubicBezTo>
                <a:lnTo>
                  <a:pt x="57448" y="94184"/>
                </a:lnTo>
                <a:lnTo>
                  <a:pt x="52602" y="83955"/>
                </a:lnTo>
                <a:cubicBezTo>
                  <a:pt x="52507" y="83733"/>
                  <a:pt x="52317" y="83543"/>
                  <a:pt x="52096" y="83448"/>
                </a:cubicBezTo>
                <a:cubicBezTo>
                  <a:pt x="36008" y="75024"/>
                  <a:pt x="18241" y="65143"/>
                  <a:pt x="17006" y="63401"/>
                </a:cubicBezTo>
                <a:cubicBezTo>
                  <a:pt x="16468" y="62546"/>
                  <a:pt x="15201" y="57923"/>
                  <a:pt x="13871" y="53046"/>
                </a:cubicBezTo>
                <a:cubicBezTo>
                  <a:pt x="17766" y="52254"/>
                  <a:pt x="21630" y="51462"/>
                  <a:pt x="25050" y="50797"/>
                </a:cubicBezTo>
                <a:close/>
                <a:moveTo>
                  <a:pt x="104825" y="88547"/>
                </a:moveTo>
                <a:lnTo>
                  <a:pt x="118221" y="90763"/>
                </a:lnTo>
                <a:lnTo>
                  <a:pt x="117461" y="95102"/>
                </a:lnTo>
                <a:lnTo>
                  <a:pt x="104508" y="93075"/>
                </a:lnTo>
                <a:lnTo>
                  <a:pt x="104825" y="88547"/>
                </a:lnTo>
                <a:close/>
                <a:moveTo>
                  <a:pt x="190489" y="89307"/>
                </a:moveTo>
                <a:lnTo>
                  <a:pt x="192073" y="93994"/>
                </a:lnTo>
                <a:lnTo>
                  <a:pt x="188019" y="95229"/>
                </a:lnTo>
                <a:lnTo>
                  <a:pt x="186531" y="90605"/>
                </a:lnTo>
                <a:lnTo>
                  <a:pt x="190489" y="89307"/>
                </a:lnTo>
                <a:close/>
                <a:moveTo>
                  <a:pt x="186056" y="90732"/>
                </a:moveTo>
                <a:lnTo>
                  <a:pt x="187544" y="95260"/>
                </a:lnTo>
                <a:lnTo>
                  <a:pt x="181844" y="95039"/>
                </a:lnTo>
                <a:lnTo>
                  <a:pt x="182002" y="92062"/>
                </a:lnTo>
                <a:lnTo>
                  <a:pt x="186056" y="90732"/>
                </a:lnTo>
                <a:close/>
                <a:moveTo>
                  <a:pt x="249457" y="84335"/>
                </a:moveTo>
                <a:lnTo>
                  <a:pt x="251009" y="89782"/>
                </a:lnTo>
                <a:lnTo>
                  <a:pt x="239323" y="95419"/>
                </a:lnTo>
                <a:cubicBezTo>
                  <a:pt x="239292" y="93455"/>
                  <a:pt x="239323" y="91143"/>
                  <a:pt x="239482" y="88547"/>
                </a:cubicBezTo>
                <a:lnTo>
                  <a:pt x="239513" y="88547"/>
                </a:lnTo>
                <a:lnTo>
                  <a:pt x="249457" y="84335"/>
                </a:lnTo>
                <a:close/>
                <a:moveTo>
                  <a:pt x="220512" y="88198"/>
                </a:moveTo>
                <a:lnTo>
                  <a:pt x="222064" y="92727"/>
                </a:lnTo>
                <a:lnTo>
                  <a:pt x="213576" y="95672"/>
                </a:lnTo>
                <a:lnTo>
                  <a:pt x="212024" y="91302"/>
                </a:lnTo>
                <a:lnTo>
                  <a:pt x="220512" y="88198"/>
                </a:lnTo>
                <a:close/>
                <a:moveTo>
                  <a:pt x="118664" y="90827"/>
                </a:moveTo>
                <a:lnTo>
                  <a:pt x="123129" y="91587"/>
                </a:lnTo>
                <a:lnTo>
                  <a:pt x="122496" y="95894"/>
                </a:lnTo>
                <a:lnTo>
                  <a:pt x="117904" y="95165"/>
                </a:lnTo>
                <a:lnTo>
                  <a:pt x="118664" y="90827"/>
                </a:lnTo>
                <a:close/>
                <a:moveTo>
                  <a:pt x="230456" y="90320"/>
                </a:moveTo>
                <a:lnTo>
                  <a:pt x="231406" y="93392"/>
                </a:lnTo>
                <a:lnTo>
                  <a:pt x="223584" y="95894"/>
                </a:lnTo>
                <a:lnTo>
                  <a:pt x="222634" y="93012"/>
                </a:lnTo>
                <a:lnTo>
                  <a:pt x="230456" y="90320"/>
                </a:lnTo>
                <a:close/>
                <a:moveTo>
                  <a:pt x="198312" y="83416"/>
                </a:moveTo>
                <a:lnTo>
                  <a:pt x="200339" y="89497"/>
                </a:lnTo>
                <a:cubicBezTo>
                  <a:pt x="199610" y="91808"/>
                  <a:pt x="198850" y="94184"/>
                  <a:pt x="198090" y="96559"/>
                </a:cubicBezTo>
                <a:lnTo>
                  <a:pt x="194416" y="84715"/>
                </a:lnTo>
                <a:lnTo>
                  <a:pt x="198312" y="83416"/>
                </a:lnTo>
                <a:close/>
                <a:moveTo>
                  <a:pt x="259686" y="86615"/>
                </a:moveTo>
                <a:lnTo>
                  <a:pt x="261840" y="92790"/>
                </a:lnTo>
                <a:lnTo>
                  <a:pt x="253859" y="96654"/>
                </a:lnTo>
                <a:lnTo>
                  <a:pt x="251706" y="90478"/>
                </a:lnTo>
                <a:lnTo>
                  <a:pt x="259686" y="86615"/>
                </a:lnTo>
                <a:close/>
                <a:moveTo>
                  <a:pt x="123604" y="91650"/>
                </a:moveTo>
                <a:lnTo>
                  <a:pt x="128608" y="92505"/>
                </a:lnTo>
                <a:lnTo>
                  <a:pt x="128101" y="96780"/>
                </a:lnTo>
                <a:lnTo>
                  <a:pt x="122939" y="95989"/>
                </a:lnTo>
                <a:lnTo>
                  <a:pt x="123604" y="91650"/>
                </a:lnTo>
                <a:close/>
                <a:moveTo>
                  <a:pt x="175605" y="90827"/>
                </a:moveTo>
                <a:lnTo>
                  <a:pt x="174972" y="93899"/>
                </a:lnTo>
                <a:lnTo>
                  <a:pt x="170000" y="95514"/>
                </a:lnTo>
                <a:cubicBezTo>
                  <a:pt x="169905" y="95545"/>
                  <a:pt x="169841" y="95640"/>
                  <a:pt x="169841" y="95735"/>
                </a:cubicBezTo>
                <a:lnTo>
                  <a:pt x="169841" y="96875"/>
                </a:lnTo>
                <a:lnTo>
                  <a:pt x="164521" y="96210"/>
                </a:lnTo>
                <a:lnTo>
                  <a:pt x="165028" y="92157"/>
                </a:lnTo>
                <a:cubicBezTo>
                  <a:pt x="167276" y="92410"/>
                  <a:pt x="168765" y="92569"/>
                  <a:pt x="169240" y="92569"/>
                </a:cubicBezTo>
                <a:cubicBezTo>
                  <a:pt x="169715" y="92569"/>
                  <a:pt x="172026" y="91935"/>
                  <a:pt x="175605" y="90827"/>
                </a:cubicBezTo>
                <a:close/>
                <a:moveTo>
                  <a:pt x="129083" y="92600"/>
                </a:moveTo>
                <a:lnTo>
                  <a:pt x="131712" y="93012"/>
                </a:lnTo>
                <a:lnTo>
                  <a:pt x="131047" y="97256"/>
                </a:lnTo>
                <a:lnTo>
                  <a:pt x="128513" y="96875"/>
                </a:lnTo>
                <a:lnTo>
                  <a:pt x="129083" y="92600"/>
                </a:lnTo>
                <a:close/>
                <a:moveTo>
                  <a:pt x="174877" y="94405"/>
                </a:moveTo>
                <a:lnTo>
                  <a:pt x="174243" y="97414"/>
                </a:lnTo>
                <a:lnTo>
                  <a:pt x="170285" y="96939"/>
                </a:lnTo>
                <a:lnTo>
                  <a:pt x="170285" y="95894"/>
                </a:lnTo>
                <a:lnTo>
                  <a:pt x="174877" y="94405"/>
                </a:lnTo>
                <a:close/>
                <a:moveTo>
                  <a:pt x="211581" y="91460"/>
                </a:moveTo>
                <a:lnTo>
                  <a:pt x="213165" y="95799"/>
                </a:lnTo>
                <a:lnTo>
                  <a:pt x="208066" y="97572"/>
                </a:lnTo>
                <a:cubicBezTo>
                  <a:pt x="207496" y="95989"/>
                  <a:pt x="207021" y="94564"/>
                  <a:pt x="206577" y="93297"/>
                </a:cubicBezTo>
                <a:lnTo>
                  <a:pt x="211581" y="91460"/>
                </a:lnTo>
                <a:close/>
                <a:moveTo>
                  <a:pt x="132187" y="93075"/>
                </a:moveTo>
                <a:lnTo>
                  <a:pt x="134055" y="93392"/>
                </a:lnTo>
                <a:lnTo>
                  <a:pt x="133390" y="97604"/>
                </a:lnTo>
                <a:lnTo>
                  <a:pt x="131490" y="97319"/>
                </a:lnTo>
                <a:lnTo>
                  <a:pt x="132187" y="93075"/>
                </a:lnTo>
                <a:close/>
                <a:moveTo>
                  <a:pt x="88357" y="84746"/>
                </a:moveTo>
                <a:lnTo>
                  <a:pt x="89624" y="93487"/>
                </a:lnTo>
                <a:cubicBezTo>
                  <a:pt x="89655" y="93614"/>
                  <a:pt x="89750" y="93677"/>
                  <a:pt x="89877" y="93677"/>
                </a:cubicBezTo>
                <a:lnTo>
                  <a:pt x="92315" y="93645"/>
                </a:lnTo>
                <a:lnTo>
                  <a:pt x="92410" y="97636"/>
                </a:lnTo>
                <a:lnTo>
                  <a:pt x="84461" y="97446"/>
                </a:lnTo>
                <a:cubicBezTo>
                  <a:pt x="83986" y="93930"/>
                  <a:pt x="83353" y="89275"/>
                  <a:pt x="82783" y="84810"/>
                </a:cubicBezTo>
                <a:lnTo>
                  <a:pt x="82783" y="84810"/>
                </a:lnTo>
                <a:lnTo>
                  <a:pt x="83955" y="84936"/>
                </a:lnTo>
                <a:lnTo>
                  <a:pt x="84113" y="84936"/>
                </a:lnTo>
                <a:lnTo>
                  <a:pt x="88357" y="84746"/>
                </a:lnTo>
                <a:close/>
                <a:moveTo>
                  <a:pt x="103526" y="93455"/>
                </a:moveTo>
                <a:lnTo>
                  <a:pt x="103241" y="97382"/>
                </a:lnTo>
                <a:lnTo>
                  <a:pt x="92822" y="97667"/>
                </a:lnTo>
                <a:lnTo>
                  <a:pt x="92727" y="93645"/>
                </a:lnTo>
                <a:lnTo>
                  <a:pt x="103526" y="93455"/>
                </a:lnTo>
                <a:close/>
                <a:moveTo>
                  <a:pt x="142638" y="89180"/>
                </a:moveTo>
                <a:lnTo>
                  <a:pt x="145614" y="89560"/>
                </a:lnTo>
                <a:lnTo>
                  <a:pt x="144221" y="97731"/>
                </a:lnTo>
                <a:lnTo>
                  <a:pt x="141244" y="97351"/>
                </a:lnTo>
                <a:cubicBezTo>
                  <a:pt x="141719" y="94595"/>
                  <a:pt x="142194" y="91840"/>
                  <a:pt x="142638" y="89180"/>
                </a:cubicBezTo>
                <a:close/>
                <a:moveTo>
                  <a:pt x="237201" y="88008"/>
                </a:moveTo>
                <a:cubicBezTo>
                  <a:pt x="237011" y="91270"/>
                  <a:pt x="236980" y="94089"/>
                  <a:pt x="237043" y="96400"/>
                </a:cubicBezTo>
                <a:lnTo>
                  <a:pt x="233274" y="97731"/>
                </a:lnTo>
                <a:lnTo>
                  <a:pt x="231913" y="93455"/>
                </a:lnTo>
                <a:lnTo>
                  <a:pt x="230868" y="90193"/>
                </a:lnTo>
                <a:lnTo>
                  <a:pt x="237201" y="88008"/>
                </a:lnTo>
                <a:close/>
                <a:moveTo>
                  <a:pt x="146058" y="89655"/>
                </a:moveTo>
                <a:lnTo>
                  <a:pt x="148053" y="89908"/>
                </a:lnTo>
                <a:lnTo>
                  <a:pt x="146723" y="98142"/>
                </a:lnTo>
                <a:lnTo>
                  <a:pt x="144696" y="97857"/>
                </a:lnTo>
                <a:lnTo>
                  <a:pt x="146058" y="89655"/>
                </a:lnTo>
                <a:close/>
                <a:moveTo>
                  <a:pt x="181559" y="92220"/>
                </a:moveTo>
                <a:lnTo>
                  <a:pt x="181147" y="98301"/>
                </a:lnTo>
                <a:lnTo>
                  <a:pt x="174687" y="97509"/>
                </a:lnTo>
                <a:lnTo>
                  <a:pt x="175352" y="94247"/>
                </a:lnTo>
                <a:lnTo>
                  <a:pt x="181559" y="92220"/>
                </a:lnTo>
                <a:close/>
                <a:moveTo>
                  <a:pt x="148496" y="89972"/>
                </a:moveTo>
                <a:lnTo>
                  <a:pt x="150238" y="90225"/>
                </a:lnTo>
                <a:lnTo>
                  <a:pt x="148908" y="98396"/>
                </a:lnTo>
                <a:lnTo>
                  <a:pt x="147198" y="98174"/>
                </a:lnTo>
                <a:lnTo>
                  <a:pt x="148496" y="89972"/>
                </a:lnTo>
                <a:close/>
                <a:moveTo>
                  <a:pt x="273272" y="87755"/>
                </a:moveTo>
                <a:lnTo>
                  <a:pt x="276946" y="92822"/>
                </a:lnTo>
                <a:lnTo>
                  <a:pt x="266052" y="98396"/>
                </a:lnTo>
                <a:lnTo>
                  <a:pt x="263582" y="95039"/>
                </a:lnTo>
                <a:lnTo>
                  <a:pt x="262822" y="92822"/>
                </a:lnTo>
                <a:lnTo>
                  <a:pt x="273272" y="87755"/>
                </a:lnTo>
                <a:close/>
                <a:moveTo>
                  <a:pt x="134499" y="93455"/>
                </a:moveTo>
                <a:lnTo>
                  <a:pt x="140801" y="94532"/>
                </a:lnTo>
                <a:cubicBezTo>
                  <a:pt x="140547" y="95894"/>
                  <a:pt x="140326" y="97287"/>
                  <a:pt x="140072" y="98681"/>
                </a:cubicBezTo>
                <a:lnTo>
                  <a:pt x="133834" y="97699"/>
                </a:lnTo>
                <a:lnTo>
                  <a:pt x="134499" y="93455"/>
                </a:lnTo>
                <a:close/>
                <a:moveTo>
                  <a:pt x="104476" y="93519"/>
                </a:moveTo>
                <a:lnTo>
                  <a:pt x="117397" y="95577"/>
                </a:lnTo>
                <a:lnTo>
                  <a:pt x="116827" y="98744"/>
                </a:lnTo>
                <a:lnTo>
                  <a:pt x="108150" y="97256"/>
                </a:lnTo>
                <a:lnTo>
                  <a:pt x="108118" y="97256"/>
                </a:lnTo>
                <a:lnTo>
                  <a:pt x="104191" y="97351"/>
                </a:lnTo>
                <a:lnTo>
                  <a:pt x="104476" y="93519"/>
                </a:lnTo>
                <a:close/>
                <a:moveTo>
                  <a:pt x="150681" y="90288"/>
                </a:moveTo>
                <a:lnTo>
                  <a:pt x="153817" y="90700"/>
                </a:lnTo>
                <a:lnTo>
                  <a:pt x="152487" y="98934"/>
                </a:lnTo>
                <a:lnTo>
                  <a:pt x="149351" y="98491"/>
                </a:lnTo>
                <a:lnTo>
                  <a:pt x="150681" y="90288"/>
                </a:lnTo>
                <a:close/>
                <a:moveTo>
                  <a:pt x="261967" y="93234"/>
                </a:moveTo>
                <a:lnTo>
                  <a:pt x="262663" y="95229"/>
                </a:lnTo>
                <a:lnTo>
                  <a:pt x="254683" y="99029"/>
                </a:lnTo>
                <a:lnTo>
                  <a:pt x="253986" y="97097"/>
                </a:lnTo>
                <a:lnTo>
                  <a:pt x="261967" y="93234"/>
                </a:lnTo>
                <a:close/>
                <a:moveTo>
                  <a:pt x="154292" y="90763"/>
                </a:moveTo>
                <a:cubicBezTo>
                  <a:pt x="155654" y="90953"/>
                  <a:pt x="156952" y="91112"/>
                  <a:pt x="158187" y="91270"/>
                </a:cubicBezTo>
                <a:lnTo>
                  <a:pt x="156857" y="99536"/>
                </a:lnTo>
                <a:lnTo>
                  <a:pt x="152962" y="98966"/>
                </a:lnTo>
                <a:lnTo>
                  <a:pt x="154292" y="90763"/>
                </a:lnTo>
                <a:close/>
                <a:moveTo>
                  <a:pt x="158630" y="91365"/>
                </a:moveTo>
                <a:cubicBezTo>
                  <a:pt x="159770" y="91492"/>
                  <a:pt x="160816" y="91650"/>
                  <a:pt x="161829" y="91745"/>
                </a:cubicBezTo>
                <a:lnTo>
                  <a:pt x="160626" y="100074"/>
                </a:lnTo>
                <a:lnTo>
                  <a:pt x="157300" y="99599"/>
                </a:lnTo>
                <a:lnTo>
                  <a:pt x="158630" y="91365"/>
                </a:lnTo>
                <a:close/>
                <a:moveTo>
                  <a:pt x="277231" y="93202"/>
                </a:moveTo>
                <a:lnTo>
                  <a:pt x="279511" y="96432"/>
                </a:lnTo>
                <a:lnTo>
                  <a:pt x="274381" y="100074"/>
                </a:lnTo>
                <a:lnTo>
                  <a:pt x="271594" y="96084"/>
                </a:lnTo>
                <a:lnTo>
                  <a:pt x="277231" y="93202"/>
                </a:lnTo>
                <a:close/>
                <a:moveTo>
                  <a:pt x="251262" y="90637"/>
                </a:moveTo>
                <a:lnTo>
                  <a:pt x="252688" y="94754"/>
                </a:lnTo>
                <a:lnTo>
                  <a:pt x="239545" y="100359"/>
                </a:lnTo>
                <a:cubicBezTo>
                  <a:pt x="239450" y="99282"/>
                  <a:pt x="239387" y="97952"/>
                  <a:pt x="239355" y="96432"/>
                </a:cubicBezTo>
                <a:lnTo>
                  <a:pt x="251262" y="90637"/>
                </a:lnTo>
                <a:close/>
                <a:moveTo>
                  <a:pt x="162272" y="91840"/>
                </a:moveTo>
                <a:lnTo>
                  <a:pt x="164553" y="92093"/>
                </a:lnTo>
                <a:lnTo>
                  <a:pt x="163476" y="100486"/>
                </a:lnTo>
                <a:lnTo>
                  <a:pt x="161101" y="100137"/>
                </a:lnTo>
                <a:lnTo>
                  <a:pt x="162272" y="91840"/>
                </a:lnTo>
                <a:close/>
                <a:moveTo>
                  <a:pt x="117809" y="95640"/>
                </a:moveTo>
                <a:lnTo>
                  <a:pt x="128006" y="97256"/>
                </a:lnTo>
                <a:lnTo>
                  <a:pt x="127595" y="100549"/>
                </a:lnTo>
                <a:lnTo>
                  <a:pt x="117271" y="98807"/>
                </a:lnTo>
                <a:lnTo>
                  <a:pt x="117809" y="95640"/>
                </a:lnTo>
                <a:close/>
                <a:moveTo>
                  <a:pt x="231564" y="93835"/>
                </a:moveTo>
                <a:lnTo>
                  <a:pt x="232831" y="97889"/>
                </a:lnTo>
                <a:lnTo>
                  <a:pt x="225167" y="100612"/>
                </a:lnTo>
                <a:lnTo>
                  <a:pt x="224249" y="97857"/>
                </a:lnTo>
                <a:lnTo>
                  <a:pt x="223742" y="96337"/>
                </a:lnTo>
                <a:lnTo>
                  <a:pt x="231564" y="93835"/>
                </a:lnTo>
                <a:close/>
                <a:moveTo>
                  <a:pt x="200592" y="90225"/>
                </a:moveTo>
                <a:lnTo>
                  <a:pt x="201669" y="93487"/>
                </a:lnTo>
                <a:lnTo>
                  <a:pt x="199357" y="100676"/>
                </a:lnTo>
                <a:lnTo>
                  <a:pt x="198343" y="97351"/>
                </a:lnTo>
                <a:cubicBezTo>
                  <a:pt x="199103" y="94944"/>
                  <a:pt x="199864" y="92537"/>
                  <a:pt x="200592" y="90225"/>
                </a:cubicBezTo>
                <a:close/>
                <a:moveTo>
                  <a:pt x="222190" y="93170"/>
                </a:moveTo>
                <a:lnTo>
                  <a:pt x="223742" y="97794"/>
                </a:lnTo>
                <a:lnTo>
                  <a:pt x="215413" y="100739"/>
                </a:lnTo>
                <a:lnTo>
                  <a:pt x="213735" y="96084"/>
                </a:lnTo>
                <a:lnTo>
                  <a:pt x="222190" y="93170"/>
                </a:lnTo>
                <a:close/>
                <a:moveTo>
                  <a:pt x="164426" y="96685"/>
                </a:moveTo>
                <a:lnTo>
                  <a:pt x="169810" y="97351"/>
                </a:lnTo>
                <a:lnTo>
                  <a:pt x="169113" y="101246"/>
                </a:lnTo>
                <a:lnTo>
                  <a:pt x="163919" y="100549"/>
                </a:lnTo>
                <a:lnTo>
                  <a:pt x="164426" y="96685"/>
                </a:lnTo>
                <a:close/>
                <a:moveTo>
                  <a:pt x="128481" y="97319"/>
                </a:moveTo>
                <a:lnTo>
                  <a:pt x="133295" y="98079"/>
                </a:lnTo>
                <a:lnTo>
                  <a:pt x="132788" y="101436"/>
                </a:lnTo>
                <a:lnTo>
                  <a:pt x="128038" y="100612"/>
                </a:lnTo>
                <a:lnTo>
                  <a:pt x="128481" y="97319"/>
                </a:lnTo>
                <a:close/>
                <a:moveTo>
                  <a:pt x="170253" y="97414"/>
                </a:moveTo>
                <a:lnTo>
                  <a:pt x="174148" y="97889"/>
                </a:lnTo>
                <a:lnTo>
                  <a:pt x="173357" y="101848"/>
                </a:lnTo>
                <a:lnTo>
                  <a:pt x="169556" y="101309"/>
                </a:lnTo>
                <a:lnTo>
                  <a:pt x="170253" y="97414"/>
                </a:lnTo>
                <a:close/>
                <a:moveTo>
                  <a:pt x="62610" y="82624"/>
                </a:moveTo>
                <a:lnTo>
                  <a:pt x="81865" y="84683"/>
                </a:lnTo>
                <a:cubicBezTo>
                  <a:pt x="82623" y="90592"/>
                  <a:pt x="83476" y="97194"/>
                  <a:pt x="84109" y="102163"/>
                </a:cubicBezTo>
                <a:lnTo>
                  <a:pt x="84109" y="102163"/>
                </a:lnTo>
                <a:cubicBezTo>
                  <a:pt x="82732" y="102100"/>
                  <a:pt x="81638" y="102038"/>
                  <a:pt x="81073" y="102038"/>
                </a:cubicBezTo>
                <a:cubicBezTo>
                  <a:pt x="79141" y="100011"/>
                  <a:pt x="69989" y="90383"/>
                  <a:pt x="62610" y="82624"/>
                </a:cubicBezTo>
                <a:close/>
                <a:moveTo>
                  <a:pt x="108087" y="97731"/>
                </a:moveTo>
                <a:lnTo>
                  <a:pt x="116732" y="99187"/>
                </a:lnTo>
                <a:lnTo>
                  <a:pt x="116131" y="102544"/>
                </a:lnTo>
                <a:lnTo>
                  <a:pt x="112964" y="102069"/>
                </a:lnTo>
                <a:lnTo>
                  <a:pt x="112900" y="102069"/>
                </a:lnTo>
                <a:lnTo>
                  <a:pt x="110082" y="102354"/>
                </a:lnTo>
                <a:lnTo>
                  <a:pt x="104603" y="97826"/>
                </a:lnTo>
                <a:lnTo>
                  <a:pt x="108087" y="97731"/>
                </a:lnTo>
                <a:close/>
                <a:moveTo>
                  <a:pt x="133770" y="98142"/>
                </a:moveTo>
                <a:lnTo>
                  <a:pt x="140009" y="99124"/>
                </a:lnTo>
                <a:cubicBezTo>
                  <a:pt x="139787" y="100264"/>
                  <a:pt x="139597" y="101404"/>
                  <a:pt x="139407" y="102544"/>
                </a:cubicBezTo>
                <a:lnTo>
                  <a:pt x="133232" y="101499"/>
                </a:lnTo>
                <a:lnTo>
                  <a:pt x="133770" y="98142"/>
                </a:lnTo>
                <a:close/>
                <a:moveTo>
                  <a:pt x="262885" y="95640"/>
                </a:moveTo>
                <a:lnTo>
                  <a:pt x="265197" y="98776"/>
                </a:lnTo>
                <a:lnTo>
                  <a:pt x="255949" y="102734"/>
                </a:lnTo>
                <a:lnTo>
                  <a:pt x="254809" y="99472"/>
                </a:lnTo>
                <a:lnTo>
                  <a:pt x="262885" y="95640"/>
                </a:lnTo>
                <a:close/>
                <a:moveTo>
                  <a:pt x="174623" y="97952"/>
                </a:moveTo>
                <a:lnTo>
                  <a:pt x="181147" y="98744"/>
                </a:lnTo>
                <a:lnTo>
                  <a:pt x="180862" y="102893"/>
                </a:lnTo>
                <a:lnTo>
                  <a:pt x="173800" y="101911"/>
                </a:lnTo>
                <a:lnTo>
                  <a:pt x="174623" y="97952"/>
                </a:lnTo>
                <a:close/>
                <a:moveTo>
                  <a:pt x="271182" y="96274"/>
                </a:moveTo>
                <a:lnTo>
                  <a:pt x="274001" y="100359"/>
                </a:lnTo>
                <a:lnTo>
                  <a:pt x="269694" y="103399"/>
                </a:lnTo>
                <a:lnTo>
                  <a:pt x="266305" y="98776"/>
                </a:lnTo>
                <a:lnTo>
                  <a:pt x="271182" y="96274"/>
                </a:lnTo>
                <a:close/>
                <a:moveTo>
                  <a:pt x="252846" y="95197"/>
                </a:moveTo>
                <a:lnTo>
                  <a:pt x="253416" y="96844"/>
                </a:lnTo>
                <a:lnTo>
                  <a:pt x="239862" y="103431"/>
                </a:lnTo>
                <a:cubicBezTo>
                  <a:pt x="239798" y="102861"/>
                  <a:pt x="239672" y="102006"/>
                  <a:pt x="239577" y="100834"/>
                </a:cubicBezTo>
                <a:lnTo>
                  <a:pt x="252846" y="95197"/>
                </a:lnTo>
                <a:close/>
                <a:moveTo>
                  <a:pt x="196570" y="93139"/>
                </a:moveTo>
                <a:lnTo>
                  <a:pt x="197837" y="97351"/>
                </a:lnTo>
                <a:cubicBezTo>
                  <a:pt x="197172" y="99441"/>
                  <a:pt x="196507" y="101531"/>
                  <a:pt x="195842" y="103589"/>
                </a:cubicBezTo>
                <a:lnTo>
                  <a:pt x="195683" y="103083"/>
                </a:lnTo>
                <a:lnTo>
                  <a:pt x="192675" y="94310"/>
                </a:lnTo>
                <a:lnTo>
                  <a:pt x="196570" y="93139"/>
                </a:lnTo>
                <a:close/>
                <a:moveTo>
                  <a:pt x="181812" y="95482"/>
                </a:moveTo>
                <a:lnTo>
                  <a:pt x="186563" y="95672"/>
                </a:lnTo>
                <a:lnTo>
                  <a:pt x="186024" y="103621"/>
                </a:lnTo>
                <a:lnTo>
                  <a:pt x="181337" y="102956"/>
                </a:lnTo>
                <a:lnTo>
                  <a:pt x="181812" y="95482"/>
                </a:lnTo>
                <a:close/>
                <a:moveTo>
                  <a:pt x="223869" y="98237"/>
                </a:moveTo>
                <a:lnTo>
                  <a:pt x="224724" y="100771"/>
                </a:lnTo>
                <a:lnTo>
                  <a:pt x="216458" y="103684"/>
                </a:lnTo>
                <a:lnTo>
                  <a:pt x="215571" y="101182"/>
                </a:lnTo>
                <a:lnTo>
                  <a:pt x="223869" y="98237"/>
                </a:lnTo>
                <a:close/>
                <a:moveTo>
                  <a:pt x="103210" y="97857"/>
                </a:moveTo>
                <a:lnTo>
                  <a:pt x="103115" y="103748"/>
                </a:lnTo>
                <a:cubicBezTo>
                  <a:pt x="98998" y="103019"/>
                  <a:pt x="90352" y="102481"/>
                  <a:pt x="85031" y="102228"/>
                </a:cubicBezTo>
                <a:lnTo>
                  <a:pt x="84493" y="97921"/>
                </a:lnTo>
                <a:lnTo>
                  <a:pt x="92600" y="98111"/>
                </a:lnTo>
                <a:lnTo>
                  <a:pt x="103210" y="97857"/>
                </a:lnTo>
                <a:close/>
                <a:moveTo>
                  <a:pt x="117207" y="99251"/>
                </a:moveTo>
                <a:lnTo>
                  <a:pt x="127531" y="100992"/>
                </a:lnTo>
                <a:lnTo>
                  <a:pt x="127120" y="104191"/>
                </a:lnTo>
                <a:lnTo>
                  <a:pt x="116606" y="102608"/>
                </a:lnTo>
                <a:lnTo>
                  <a:pt x="117207" y="99251"/>
                </a:lnTo>
                <a:close/>
                <a:moveTo>
                  <a:pt x="187038" y="95672"/>
                </a:moveTo>
                <a:lnTo>
                  <a:pt x="187703" y="95704"/>
                </a:lnTo>
                <a:lnTo>
                  <a:pt x="190489" y="104254"/>
                </a:lnTo>
                <a:lnTo>
                  <a:pt x="186499" y="103684"/>
                </a:lnTo>
                <a:lnTo>
                  <a:pt x="187038" y="95672"/>
                </a:lnTo>
                <a:close/>
                <a:moveTo>
                  <a:pt x="192231" y="94437"/>
                </a:moveTo>
                <a:lnTo>
                  <a:pt x="195145" y="102988"/>
                </a:lnTo>
                <a:lnTo>
                  <a:pt x="190996" y="104254"/>
                </a:lnTo>
                <a:lnTo>
                  <a:pt x="188178" y="95640"/>
                </a:lnTo>
                <a:lnTo>
                  <a:pt x="192231" y="94437"/>
                </a:lnTo>
                <a:close/>
                <a:moveTo>
                  <a:pt x="279796" y="96780"/>
                </a:moveTo>
                <a:lnTo>
                  <a:pt x="282583" y="100676"/>
                </a:lnTo>
                <a:cubicBezTo>
                  <a:pt x="280968" y="101911"/>
                  <a:pt x="279226" y="103178"/>
                  <a:pt x="277421" y="104508"/>
                </a:cubicBezTo>
                <a:lnTo>
                  <a:pt x="274603" y="100454"/>
                </a:lnTo>
                <a:lnTo>
                  <a:pt x="279796" y="96780"/>
                </a:lnTo>
                <a:close/>
                <a:moveTo>
                  <a:pt x="127975" y="101087"/>
                </a:moveTo>
                <a:lnTo>
                  <a:pt x="132725" y="101879"/>
                </a:lnTo>
                <a:lnTo>
                  <a:pt x="132250" y="104951"/>
                </a:lnTo>
                <a:lnTo>
                  <a:pt x="127595" y="104254"/>
                </a:lnTo>
                <a:lnTo>
                  <a:pt x="127975" y="101087"/>
                </a:lnTo>
                <a:close/>
                <a:moveTo>
                  <a:pt x="213291" y="96274"/>
                </a:moveTo>
                <a:lnTo>
                  <a:pt x="216046" y="103843"/>
                </a:lnTo>
                <a:lnTo>
                  <a:pt x="210884" y="105648"/>
                </a:lnTo>
                <a:cubicBezTo>
                  <a:pt x="209907" y="102872"/>
                  <a:pt x="209023" y="100317"/>
                  <a:pt x="208234" y="98012"/>
                </a:cubicBezTo>
                <a:lnTo>
                  <a:pt x="208234" y="98012"/>
                </a:lnTo>
                <a:lnTo>
                  <a:pt x="213291" y="96274"/>
                </a:lnTo>
                <a:close/>
                <a:moveTo>
                  <a:pt x="237075" y="97351"/>
                </a:moveTo>
                <a:cubicBezTo>
                  <a:pt x="237138" y="98934"/>
                  <a:pt x="237233" y="100232"/>
                  <a:pt x="237328" y="101309"/>
                </a:cubicBezTo>
                <a:lnTo>
                  <a:pt x="226909" y="105743"/>
                </a:lnTo>
                <a:lnTo>
                  <a:pt x="226624" y="104888"/>
                </a:lnTo>
                <a:lnTo>
                  <a:pt x="225484" y="101467"/>
                </a:lnTo>
                <a:lnTo>
                  <a:pt x="237075" y="97351"/>
                </a:lnTo>
                <a:close/>
                <a:moveTo>
                  <a:pt x="253574" y="97287"/>
                </a:moveTo>
                <a:lnTo>
                  <a:pt x="254239" y="99219"/>
                </a:lnTo>
                <a:lnTo>
                  <a:pt x="240527" y="105743"/>
                </a:lnTo>
                <a:lnTo>
                  <a:pt x="239988" y="104128"/>
                </a:lnTo>
                <a:cubicBezTo>
                  <a:pt x="239988" y="104096"/>
                  <a:pt x="239988" y="104001"/>
                  <a:pt x="239925" y="103906"/>
                </a:cubicBezTo>
                <a:lnTo>
                  <a:pt x="253574" y="97287"/>
                </a:lnTo>
                <a:close/>
                <a:moveTo>
                  <a:pt x="133168" y="101943"/>
                </a:moveTo>
                <a:lnTo>
                  <a:pt x="139344" y="102988"/>
                </a:lnTo>
                <a:cubicBezTo>
                  <a:pt x="139154" y="104001"/>
                  <a:pt x="138996" y="104951"/>
                  <a:pt x="138806" y="105933"/>
                </a:cubicBezTo>
                <a:lnTo>
                  <a:pt x="132693" y="105014"/>
                </a:lnTo>
                <a:lnTo>
                  <a:pt x="133168" y="101943"/>
                </a:lnTo>
                <a:close/>
                <a:moveTo>
                  <a:pt x="173737" y="102354"/>
                </a:moveTo>
                <a:lnTo>
                  <a:pt x="180862" y="103368"/>
                </a:lnTo>
                <a:lnTo>
                  <a:pt x="180672" y="106123"/>
                </a:lnTo>
                <a:lnTo>
                  <a:pt x="173135" y="105236"/>
                </a:lnTo>
                <a:lnTo>
                  <a:pt x="173737" y="102354"/>
                </a:lnTo>
                <a:close/>
                <a:moveTo>
                  <a:pt x="141149" y="97794"/>
                </a:moveTo>
                <a:lnTo>
                  <a:pt x="144158" y="98206"/>
                </a:lnTo>
                <a:lnTo>
                  <a:pt x="142764" y="106503"/>
                </a:lnTo>
                <a:lnTo>
                  <a:pt x="139724" y="106059"/>
                </a:lnTo>
                <a:cubicBezTo>
                  <a:pt x="140199" y="103431"/>
                  <a:pt x="140674" y="100612"/>
                  <a:pt x="141149" y="97794"/>
                </a:cubicBezTo>
                <a:close/>
                <a:moveTo>
                  <a:pt x="181305" y="103399"/>
                </a:moveTo>
                <a:lnTo>
                  <a:pt x="185992" y="104064"/>
                </a:lnTo>
                <a:lnTo>
                  <a:pt x="185834" y="106693"/>
                </a:lnTo>
                <a:lnTo>
                  <a:pt x="181115" y="106186"/>
                </a:lnTo>
                <a:lnTo>
                  <a:pt x="181305" y="103399"/>
                </a:lnTo>
                <a:close/>
                <a:moveTo>
                  <a:pt x="112932" y="102513"/>
                </a:moveTo>
                <a:lnTo>
                  <a:pt x="116067" y="102988"/>
                </a:lnTo>
                <a:lnTo>
                  <a:pt x="115434" y="106756"/>
                </a:lnTo>
                <a:lnTo>
                  <a:pt x="110588" y="102766"/>
                </a:lnTo>
                <a:lnTo>
                  <a:pt x="112932" y="102513"/>
                </a:lnTo>
                <a:close/>
                <a:moveTo>
                  <a:pt x="144601" y="98269"/>
                </a:moveTo>
                <a:lnTo>
                  <a:pt x="146660" y="98554"/>
                </a:lnTo>
                <a:lnTo>
                  <a:pt x="145298" y="106915"/>
                </a:lnTo>
                <a:lnTo>
                  <a:pt x="143208" y="106598"/>
                </a:lnTo>
                <a:lnTo>
                  <a:pt x="144601" y="98269"/>
                </a:lnTo>
                <a:close/>
                <a:moveTo>
                  <a:pt x="204107" y="88895"/>
                </a:moveTo>
                <a:cubicBezTo>
                  <a:pt x="204994" y="91523"/>
                  <a:pt x="207211" y="97826"/>
                  <a:pt x="209998" y="105933"/>
                </a:cubicBezTo>
                <a:lnTo>
                  <a:pt x="206641" y="107136"/>
                </a:lnTo>
                <a:lnTo>
                  <a:pt x="202397" y="94215"/>
                </a:lnTo>
                <a:lnTo>
                  <a:pt x="204107" y="88895"/>
                </a:lnTo>
                <a:close/>
                <a:moveTo>
                  <a:pt x="147103" y="98617"/>
                </a:moveTo>
                <a:lnTo>
                  <a:pt x="148845" y="98871"/>
                </a:lnTo>
                <a:lnTo>
                  <a:pt x="147483" y="107263"/>
                </a:lnTo>
                <a:lnTo>
                  <a:pt x="145741" y="107010"/>
                </a:lnTo>
                <a:lnTo>
                  <a:pt x="147103" y="98617"/>
                </a:lnTo>
                <a:close/>
                <a:moveTo>
                  <a:pt x="186468" y="104159"/>
                </a:moveTo>
                <a:lnTo>
                  <a:pt x="190648" y="104729"/>
                </a:lnTo>
                <a:lnTo>
                  <a:pt x="191535" y="107390"/>
                </a:lnTo>
                <a:lnTo>
                  <a:pt x="191535" y="107390"/>
                </a:lnTo>
                <a:lnTo>
                  <a:pt x="186278" y="106756"/>
                </a:lnTo>
                <a:lnTo>
                  <a:pt x="186468" y="104159"/>
                </a:lnTo>
                <a:close/>
                <a:moveTo>
                  <a:pt x="198090" y="98079"/>
                </a:moveTo>
                <a:lnTo>
                  <a:pt x="199135" y="101436"/>
                </a:lnTo>
                <a:lnTo>
                  <a:pt x="197203" y="107516"/>
                </a:lnTo>
                <a:lnTo>
                  <a:pt x="196095" y="104286"/>
                </a:lnTo>
                <a:cubicBezTo>
                  <a:pt x="196728" y="102259"/>
                  <a:pt x="197425" y="100169"/>
                  <a:pt x="198090" y="98079"/>
                </a:cubicBezTo>
                <a:close/>
                <a:moveTo>
                  <a:pt x="274254" y="100707"/>
                </a:moveTo>
                <a:lnTo>
                  <a:pt x="277041" y="104761"/>
                </a:lnTo>
                <a:cubicBezTo>
                  <a:pt x="275679" y="105743"/>
                  <a:pt x="274286" y="106756"/>
                  <a:pt x="272892" y="107738"/>
                </a:cubicBezTo>
                <a:lnTo>
                  <a:pt x="269979" y="103748"/>
                </a:lnTo>
                <a:lnTo>
                  <a:pt x="274254" y="100707"/>
                </a:lnTo>
                <a:close/>
                <a:moveTo>
                  <a:pt x="149288" y="98934"/>
                </a:moveTo>
                <a:lnTo>
                  <a:pt x="152392" y="99346"/>
                </a:lnTo>
                <a:lnTo>
                  <a:pt x="151062" y="107801"/>
                </a:lnTo>
                <a:lnTo>
                  <a:pt x="147958" y="107326"/>
                </a:lnTo>
                <a:lnTo>
                  <a:pt x="149288" y="98934"/>
                </a:lnTo>
                <a:close/>
                <a:moveTo>
                  <a:pt x="152835" y="99409"/>
                </a:moveTo>
                <a:lnTo>
                  <a:pt x="156762" y="99979"/>
                </a:lnTo>
                <a:lnTo>
                  <a:pt x="155432" y="108435"/>
                </a:lnTo>
                <a:lnTo>
                  <a:pt x="151473" y="107833"/>
                </a:lnTo>
                <a:lnTo>
                  <a:pt x="152835" y="99409"/>
                </a:lnTo>
                <a:close/>
                <a:moveTo>
                  <a:pt x="237360" y="101784"/>
                </a:moveTo>
                <a:cubicBezTo>
                  <a:pt x="237518" y="103114"/>
                  <a:pt x="237645" y="104001"/>
                  <a:pt x="237708" y="104381"/>
                </a:cubicBezTo>
                <a:lnTo>
                  <a:pt x="227827" y="108466"/>
                </a:lnTo>
                <a:lnTo>
                  <a:pt x="227036" y="106154"/>
                </a:lnTo>
                <a:lnTo>
                  <a:pt x="237360" y="101784"/>
                </a:lnTo>
                <a:close/>
                <a:moveTo>
                  <a:pt x="254398" y="99662"/>
                </a:moveTo>
                <a:lnTo>
                  <a:pt x="255538" y="102893"/>
                </a:lnTo>
                <a:lnTo>
                  <a:pt x="241603" y="108815"/>
                </a:lnTo>
                <a:lnTo>
                  <a:pt x="240685" y="106186"/>
                </a:lnTo>
                <a:lnTo>
                  <a:pt x="254398" y="99662"/>
                </a:lnTo>
                <a:close/>
                <a:moveTo>
                  <a:pt x="157237" y="100042"/>
                </a:moveTo>
                <a:lnTo>
                  <a:pt x="160594" y="100517"/>
                </a:lnTo>
                <a:lnTo>
                  <a:pt x="159359" y="109036"/>
                </a:lnTo>
                <a:lnTo>
                  <a:pt x="155907" y="108530"/>
                </a:lnTo>
                <a:lnTo>
                  <a:pt x="157237" y="100042"/>
                </a:lnTo>
                <a:close/>
                <a:moveTo>
                  <a:pt x="127500" y="104729"/>
                </a:moveTo>
                <a:lnTo>
                  <a:pt x="133295" y="105584"/>
                </a:lnTo>
                <a:lnTo>
                  <a:pt x="132693" y="109068"/>
                </a:lnTo>
                <a:lnTo>
                  <a:pt x="127088" y="107991"/>
                </a:lnTo>
                <a:lnTo>
                  <a:pt x="127500" y="104729"/>
                </a:lnTo>
                <a:close/>
                <a:moveTo>
                  <a:pt x="161037" y="100581"/>
                </a:moveTo>
                <a:lnTo>
                  <a:pt x="163444" y="100897"/>
                </a:lnTo>
                <a:lnTo>
                  <a:pt x="162304" y="109480"/>
                </a:lnTo>
                <a:lnTo>
                  <a:pt x="159802" y="109100"/>
                </a:lnTo>
                <a:lnTo>
                  <a:pt x="161037" y="100581"/>
                </a:lnTo>
                <a:close/>
                <a:moveTo>
                  <a:pt x="225009" y="101594"/>
                </a:moveTo>
                <a:lnTo>
                  <a:pt x="226086" y="104793"/>
                </a:lnTo>
                <a:lnTo>
                  <a:pt x="212278" y="109543"/>
                </a:lnTo>
                <a:cubicBezTo>
                  <a:pt x="212246" y="109543"/>
                  <a:pt x="212246" y="109543"/>
                  <a:pt x="212214" y="109575"/>
                </a:cubicBezTo>
                <a:lnTo>
                  <a:pt x="212214" y="109543"/>
                </a:lnTo>
                <a:cubicBezTo>
                  <a:pt x="211866" y="108530"/>
                  <a:pt x="211518" y="107485"/>
                  <a:pt x="211169" y="106503"/>
                </a:cubicBezTo>
                <a:lnTo>
                  <a:pt x="225009" y="101594"/>
                </a:lnTo>
                <a:close/>
                <a:moveTo>
                  <a:pt x="255664" y="103336"/>
                </a:moveTo>
                <a:lnTo>
                  <a:pt x="257058" y="107326"/>
                </a:lnTo>
                <a:lnTo>
                  <a:pt x="251136" y="109796"/>
                </a:lnTo>
                <a:lnTo>
                  <a:pt x="249806" y="105964"/>
                </a:lnTo>
                <a:cubicBezTo>
                  <a:pt x="249774" y="105933"/>
                  <a:pt x="249742" y="105901"/>
                  <a:pt x="249711" y="105869"/>
                </a:cubicBezTo>
                <a:lnTo>
                  <a:pt x="255664" y="103336"/>
                </a:lnTo>
                <a:close/>
                <a:moveTo>
                  <a:pt x="133770" y="105648"/>
                </a:moveTo>
                <a:lnTo>
                  <a:pt x="138742" y="106408"/>
                </a:lnTo>
                <a:cubicBezTo>
                  <a:pt x="138521" y="107675"/>
                  <a:pt x="138331" y="108910"/>
                  <a:pt x="138109" y="110113"/>
                </a:cubicBezTo>
                <a:lnTo>
                  <a:pt x="133137" y="109131"/>
                </a:lnTo>
                <a:lnTo>
                  <a:pt x="133770" y="105648"/>
                </a:lnTo>
                <a:close/>
                <a:moveTo>
                  <a:pt x="202144" y="94975"/>
                </a:moveTo>
                <a:lnTo>
                  <a:pt x="206197" y="107295"/>
                </a:lnTo>
                <a:lnTo>
                  <a:pt x="198090" y="110145"/>
                </a:lnTo>
                <a:lnTo>
                  <a:pt x="197678" y="108973"/>
                </a:lnTo>
                <a:lnTo>
                  <a:pt x="202144" y="94975"/>
                </a:lnTo>
                <a:close/>
                <a:moveTo>
                  <a:pt x="163856" y="100992"/>
                </a:moveTo>
                <a:lnTo>
                  <a:pt x="169018" y="101721"/>
                </a:lnTo>
                <a:lnTo>
                  <a:pt x="167466" y="110176"/>
                </a:lnTo>
                <a:lnTo>
                  <a:pt x="162747" y="109575"/>
                </a:lnTo>
                <a:lnTo>
                  <a:pt x="163856" y="100992"/>
                </a:lnTo>
                <a:close/>
                <a:moveTo>
                  <a:pt x="197457" y="109701"/>
                </a:moveTo>
                <a:lnTo>
                  <a:pt x="197647" y="110303"/>
                </a:lnTo>
                <a:lnTo>
                  <a:pt x="197203" y="110461"/>
                </a:lnTo>
                <a:lnTo>
                  <a:pt x="197457" y="109701"/>
                </a:lnTo>
                <a:close/>
                <a:moveTo>
                  <a:pt x="237803" y="104856"/>
                </a:moveTo>
                <a:lnTo>
                  <a:pt x="238436" y="106693"/>
                </a:lnTo>
                <a:lnTo>
                  <a:pt x="228524" y="110651"/>
                </a:lnTo>
                <a:lnTo>
                  <a:pt x="227954" y="108910"/>
                </a:lnTo>
                <a:lnTo>
                  <a:pt x="237803" y="104856"/>
                </a:lnTo>
                <a:close/>
                <a:moveTo>
                  <a:pt x="169461" y="101753"/>
                </a:moveTo>
                <a:lnTo>
                  <a:pt x="173262" y="102291"/>
                </a:lnTo>
                <a:lnTo>
                  <a:pt x="171551" y="110715"/>
                </a:lnTo>
                <a:lnTo>
                  <a:pt x="167941" y="110240"/>
                </a:lnTo>
                <a:lnTo>
                  <a:pt x="169461" y="101753"/>
                </a:lnTo>
                <a:close/>
                <a:moveTo>
                  <a:pt x="116511" y="103051"/>
                </a:moveTo>
                <a:lnTo>
                  <a:pt x="127056" y="104634"/>
                </a:lnTo>
                <a:lnTo>
                  <a:pt x="126201" y="111348"/>
                </a:lnTo>
                <a:lnTo>
                  <a:pt x="117714" y="108656"/>
                </a:lnTo>
                <a:lnTo>
                  <a:pt x="115814" y="107073"/>
                </a:lnTo>
                <a:lnTo>
                  <a:pt x="116511" y="103051"/>
                </a:lnTo>
                <a:close/>
                <a:moveTo>
                  <a:pt x="60551" y="83828"/>
                </a:moveTo>
                <a:cubicBezTo>
                  <a:pt x="68785" y="92505"/>
                  <a:pt x="79521" y="103779"/>
                  <a:pt x="79711" y="103969"/>
                </a:cubicBezTo>
                <a:cubicBezTo>
                  <a:pt x="79901" y="104191"/>
                  <a:pt x="80186" y="104318"/>
                  <a:pt x="80503" y="104318"/>
                </a:cubicBezTo>
                <a:cubicBezTo>
                  <a:pt x="80534" y="104318"/>
                  <a:pt x="81991" y="104381"/>
                  <a:pt x="84145" y="104476"/>
                </a:cubicBezTo>
                <a:lnTo>
                  <a:pt x="83385" y="111380"/>
                </a:lnTo>
                <a:cubicBezTo>
                  <a:pt x="77051" y="109701"/>
                  <a:pt x="70559" y="108561"/>
                  <a:pt x="64035" y="107991"/>
                </a:cubicBezTo>
                <a:lnTo>
                  <a:pt x="59443" y="98332"/>
                </a:lnTo>
                <a:lnTo>
                  <a:pt x="60551" y="83828"/>
                </a:lnTo>
                <a:close/>
                <a:moveTo>
                  <a:pt x="195303" y="103399"/>
                </a:moveTo>
                <a:lnTo>
                  <a:pt x="195588" y="104286"/>
                </a:lnTo>
                <a:cubicBezTo>
                  <a:pt x="194796" y="106788"/>
                  <a:pt x="194005" y="109163"/>
                  <a:pt x="193308" y="111380"/>
                </a:cubicBezTo>
                <a:lnTo>
                  <a:pt x="191123" y="104698"/>
                </a:lnTo>
                <a:lnTo>
                  <a:pt x="195303" y="103399"/>
                </a:lnTo>
                <a:close/>
                <a:moveTo>
                  <a:pt x="195842" y="105014"/>
                </a:moveTo>
                <a:lnTo>
                  <a:pt x="196950" y="108276"/>
                </a:lnTo>
                <a:lnTo>
                  <a:pt x="196127" y="110841"/>
                </a:lnTo>
                <a:lnTo>
                  <a:pt x="193688" y="111697"/>
                </a:lnTo>
                <a:cubicBezTo>
                  <a:pt x="194353" y="109638"/>
                  <a:pt x="195082" y="107358"/>
                  <a:pt x="195842" y="105014"/>
                </a:cubicBezTo>
                <a:close/>
                <a:moveTo>
                  <a:pt x="173040" y="105711"/>
                </a:moveTo>
                <a:lnTo>
                  <a:pt x="180640" y="106566"/>
                </a:lnTo>
                <a:lnTo>
                  <a:pt x="180324" y="111855"/>
                </a:lnTo>
                <a:lnTo>
                  <a:pt x="172026" y="110778"/>
                </a:lnTo>
                <a:lnTo>
                  <a:pt x="173040" y="105711"/>
                </a:lnTo>
                <a:close/>
                <a:moveTo>
                  <a:pt x="181115" y="106630"/>
                </a:moveTo>
                <a:lnTo>
                  <a:pt x="185802" y="107168"/>
                </a:lnTo>
                <a:lnTo>
                  <a:pt x="185422" y="112520"/>
                </a:lnTo>
                <a:lnTo>
                  <a:pt x="180767" y="111918"/>
                </a:lnTo>
                <a:lnTo>
                  <a:pt x="181115" y="106630"/>
                </a:lnTo>
                <a:close/>
                <a:moveTo>
                  <a:pt x="186246" y="107231"/>
                </a:moveTo>
                <a:lnTo>
                  <a:pt x="191693" y="107865"/>
                </a:lnTo>
                <a:lnTo>
                  <a:pt x="193023" y="111950"/>
                </a:lnTo>
                <a:lnTo>
                  <a:pt x="189761" y="113090"/>
                </a:lnTo>
                <a:lnTo>
                  <a:pt x="185897" y="112583"/>
                </a:lnTo>
                <a:lnTo>
                  <a:pt x="186246" y="107231"/>
                </a:lnTo>
                <a:close/>
                <a:moveTo>
                  <a:pt x="249331" y="106028"/>
                </a:moveTo>
                <a:cubicBezTo>
                  <a:pt x="249331" y="106059"/>
                  <a:pt x="249331" y="106091"/>
                  <a:pt x="249331" y="106123"/>
                </a:cubicBezTo>
                <a:lnTo>
                  <a:pt x="250692" y="109955"/>
                </a:lnTo>
                <a:lnTo>
                  <a:pt x="243060" y="113122"/>
                </a:lnTo>
                <a:lnTo>
                  <a:pt x="241730" y="109258"/>
                </a:lnTo>
                <a:lnTo>
                  <a:pt x="249331" y="106028"/>
                </a:lnTo>
                <a:close/>
                <a:moveTo>
                  <a:pt x="277548" y="105489"/>
                </a:moveTo>
                <a:lnTo>
                  <a:pt x="280810" y="110176"/>
                </a:lnTo>
                <a:lnTo>
                  <a:pt x="276756" y="113533"/>
                </a:lnTo>
                <a:lnTo>
                  <a:pt x="273399" y="108498"/>
                </a:lnTo>
                <a:cubicBezTo>
                  <a:pt x="274793" y="107485"/>
                  <a:pt x="276154" y="106503"/>
                  <a:pt x="277548" y="105489"/>
                </a:cubicBezTo>
                <a:close/>
                <a:moveTo>
                  <a:pt x="162716" y="110018"/>
                </a:moveTo>
                <a:lnTo>
                  <a:pt x="171456" y="111158"/>
                </a:lnTo>
                <a:lnTo>
                  <a:pt x="170918" y="113882"/>
                </a:lnTo>
                <a:lnTo>
                  <a:pt x="162399" y="112425"/>
                </a:lnTo>
                <a:lnTo>
                  <a:pt x="162716" y="110018"/>
                </a:lnTo>
                <a:close/>
                <a:moveTo>
                  <a:pt x="127025" y="108435"/>
                </a:moveTo>
                <a:lnTo>
                  <a:pt x="132630" y="109511"/>
                </a:lnTo>
                <a:lnTo>
                  <a:pt x="131838" y="113913"/>
                </a:lnTo>
                <a:cubicBezTo>
                  <a:pt x="129780" y="112963"/>
                  <a:pt x="127848" y="112077"/>
                  <a:pt x="126645" y="111475"/>
                </a:cubicBezTo>
                <a:lnTo>
                  <a:pt x="127025" y="108435"/>
                </a:lnTo>
                <a:close/>
                <a:moveTo>
                  <a:pt x="238563" y="107105"/>
                </a:moveTo>
                <a:lnTo>
                  <a:pt x="239482" y="109733"/>
                </a:lnTo>
                <a:lnTo>
                  <a:pt x="229632" y="113913"/>
                </a:lnTo>
                <a:lnTo>
                  <a:pt x="228682" y="111063"/>
                </a:lnTo>
                <a:lnTo>
                  <a:pt x="238563" y="107105"/>
                </a:lnTo>
                <a:close/>
                <a:moveTo>
                  <a:pt x="226244" y="105236"/>
                </a:moveTo>
                <a:lnTo>
                  <a:pt x="227384" y="108625"/>
                </a:lnTo>
                <a:lnTo>
                  <a:pt x="213830" y="114198"/>
                </a:lnTo>
                <a:cubicBezTo>
                  <a:pt x="213323" y="112773"/>
                  <a:pt x="212848" y="111348"/>
                  <a:pt x="212373" y="109986"/>
                </a:cubicBezTo>
                <a:lnTo>
                  <a:pt x="212404" y="109986"/>
                </a:lnTo>
                <a:lnTo>
                  <a:pt x="226244" y="105236"/>
                </a:lnTo>
                <a:close/>
                <a:moveTo>
                  <a:pt x="171900" y="111190"/>
                </a:moveTo>
                <a:lnTo>
                  <a:pt x="180260" y="112298"/>
                </a:lnTo>
                <a:lnTo>
                  <a:pt x="180070" y="115402"/>
                </a:lnTo>
                <a:lnTo>
                  <a:pt x="171361" y="113945"/>
                </a:lnTo>
                <a:lnTo>
                  <a:pt x="171900" y="111190"/>
                </a:lnTo>
                <a:close/>
                <a:moveTo>
                  <a:pt x="210283" y="106820"/>
                </a:moveTo>
                <a:lnTo>
                  <a:pt x="211834" y="111222"/>
                </a:lnTo>
                <a:lnTo>
                  <a:pt x="199832" y="115402"/>
                </a:lnTo>
                <a:lnTo>
                  <a:pt x="198375" y="111031"/>
                </a:lnTo>
                <a:lnTo>
                  <a:pt x="210283" y="106820"/>
                </a:lnTo>
                <a:close/>
                <a:moveTo>
                  <a:pt x="133073" y="109575"/>
                </a:moveTo>
                <a:lnTo>
                  <a:pt x="138046" y="110525"/>
                </a:lnTo>
                <a:cubicBezTo>
                  <a:pt x="137697" y="112552"/>
                  <a:pt x="137380" y="114452"/>
                  <a:pt x="137095" y="116162"/>
                </a:cubicBezTo>
                <a:cubicBezTo>
                  <a:pt x="135544" y="115560"/>
                  <a:pt x="133897" y="114832"/>
                  <a:pt x="132282" y="114103"/>
                </a:cubicBezTo>
                <a:lnTo>
                  <a:pt x="132282" y="114072"/>
                </a:lnTo>
                <a:lnTo>
                  <a:pt x="133073" y="109575"/>
                </a:lnTo>
                <a:close/>
                <a:moveTo>
                  <a:pt x="227511" y="109068"/>
                </a:moveTo>
                <a:lnTo>
                  <a:pt x="228112" y="110778"/>
                </a:lnTo>
                <a:lnTo>
                  <a:pt x="214526" y="116194"/>
                </a:lnTo>
                <a:cubicBezTo>
                  <a:pt x="214336" y="115687"/>
                  <a:pt x="214146" y="115148"/>
                  <a:pt x="213988" y="114642"/>
                </a:cubicBezTo>
                <a:lnTo>
                  <a:pt x="227511" y="109068"/>
                </a:lnTo>
                <a:close/>
                <a:moveTo>
                  <a:pt x="265450" y="99156"/>
                </a:moveTo>
                <a:lnTo>
                  <a:pt x="272132" y="108276"/>
                </a:lnTo>
                <a:cubicBezTo>
                  <a:pt x="267730" y="111380"/>
                  <a:pt x="263518" y="114293"/>
                  <a:pt x="260636" y="116194"/>
                </a:cubicBezTo>
                <a:lnTo>
                  <a:pt x="257628" y="107580"/>
                </a:lnTo>
                <a:lnTo>
                  <a:pt x="257691" y="107580"/>
                </a:lnTo>
                <a:cubicBezTo>
                  <a:pt x="257786" y="107548"/>
                  <a:pt x="257850" y="107390"/>
                  <a:pt x="257818" y="107295"/>
                </a:cubicBezTo>
                <a:cubicBezTo>
                  <a:pt x="257772" y="107202"/>
                  <a:pt x="257691" y="107143"/>
                  <a:pt x="257602" y="107143"/>
                </a:cubicBezTo>
                <a:cubicBezTo>
                  <a:pt x="257569" y="107143"/>
                  <a:pt x="257535" y="107151"/>
                  <a:pt x="257501" y="107168"/>
                </a:cubicBezTo>
                <a:lnTo>
                  <a:pt x="256108" y="103178"/>
                </a:lnTo>
                <a:lnTo>
                  <a:pt x="265450" y="99156"/>
                </a:lnTo>
                <a:close/>
                <a:moveTo>
                  <a:pt x="155812" y="108973"/>
                </a:moveTo>
                <a:lnTo>
                  <a:pt x="159264" y="109480"/>
                </a:lnTo>
                <a:lnTo>
                  <a:pt x="158250" y="116605"/>
                </a:lnTo>
                <a:lnTo>
                  <a:pt x="154735" y="115718"/>
                </a:lnTo>
                <a:lnTo>
                  <a:pt x="155812" y="108973"/>
                </a:lnTo>
                <a:close/>
                <a:moveTo>
                  <a:pt x="162304" y="112868"/>
                </a:moveTo>
                <a:lnTo>
                  <a:pt x="170855" y="114325"/>
                </a:lnTo>
                <a:lnTo>
                  <a:pt x="170316" y="116890"/>
                </a:lnTo>
                <a:lnTo>
                  <a:pt x="162051" y="115243"/>
                </a:lnTo>
                <a:lnTo>
                  <a:pt x="162304" y="112868"/>
                </a:lnTo>
                <a:close/>
                <a:moveTo>
                  <a:pt x="159707" y="109543"/>
                </a:moveTo>
                <a:lnTo>
                  <a:pt x="162241" y="109955"/>
                </a:lnTo>
                <a:lnTo>
                  <a:pt x="161259" y="117397"/>
                </a:lnTo>
                <a:lnTo>
                  <a:pt x="158725" y="116732"/>
                </a:lnTo>
                <a:lnTo>
                  <a:pt x="159707" y="109543"/>
                </a:lnTo>
                <a:close/>
                <a:moveTo>
                  <a:pt x="139661" y="106503"/>
                </a:moveTo>
                <a:lnTo>
                  <a:pt x="142701" y="106946"/>
                </a:lnTo>
                <a:lnTo>
                  <a:pt x="140896" y="117650"/>
                </a:lnTo>
                <a:cubicBezTo>
                  <a:pt x="140167" y="117397"/>
                  <a:pt x="139122" y="117017"/>
                  <a:pt x="137951" y="116510"/>
                </a:cubicBezTo>
                <a:cubicBezTo>
                  <a:pt x="138426" y="113692"/>
                  <a:pt x="139027" y="110240"/>
                  <a:pt x="139661" y="106535"/>
                </a:cubicBezTo>
                <a:lnTo>
                  <a:pt x="139661" y="106503"/>
                </a:lnTo>
                <a:close/>
                <a:moveTo>
                  <a:pt x="281063" y="110556"/>
                </a:moveTo>
                <a:lnTo>
                  <a:pt x="283723" y="114388"/>
                </a:lnTo>
                <a:lnTo>
                  <a:pt x="279575" y="117840"/>
                </a:lnTo>
                <a:lnTo>
                  <a:pt x="277009" y="113913"/>
                </a:lnTo>
                <a:lnTo>
                  <a:pt x="281063" y="110556"/>
                </a:lnTo>
                <a:close/>
                <a:moveTo>
                  <a:pt x="239640" y="110176"/>
                </a:moveTo>
                <a:lnTo>
                  <a:pt x="240938" y="114008"/>
                </a:lnTo>
                <a:lnTo>
                  <a:pt x="231058" y="118125"/>
                </a:lnTo>
                <a:lnTo>
                  <a:pt x="229791" y="114357"/>
                </a:lnTo>
                <a:lnTo>
                  <a:pt x="239640" y="110176"/>
                </a:lnTo>
                <a:close/>
                <a:moveTo>
                  <a:pt x="143144" y="107010"/>
                </a:moveTo>
                <a:lnTo>
                  <a:pt x="145266" y="107326"/>
                </a:lnTo>
                <a:lnTo>
                  <a:pt x="143524" y="118189"/>
                </a:lnTo>
                <a:cubicBezTo>
                  <a:pt x="142701" y="118062"/>
                  <a:pt x="142131" y="117967"/>
                  <a:pt x="141909" y="117935"/>
                </a:cubicBezTo>
                <a:cubicBezTo>
                  <a:pt x="141719" y="117904"/>
                  <a:pt x="141529" y="117872"/>
                  <a:pt x="141339" y="117809"/>
                </a:cubicBezTo>
                <a:lnTo>
                  <a:pt x="143144" y="107010"/>
                </a:lnTo>
                <a:close/>
                <a:moveTo>
                  <a:pt x="145709" y="107421"/>
                </a:moveTo>
                <a:lnTo>
                  <a:pt x="147451" y="107675"/>
                </a:lnTo>
                <a:lnTo>
                  <a:pt x="145709" y="118600"/>
                </a:lnTo>
                <a:lnTo>
                  <a:pt x="143999" y="118252"/>
                </a:lnTo>
                <a:lnTo>
                  <a:pt x="145709" y="107421"/>
                </a:lnTo>
                <a:close/>
                <a:moveTo>
                  <a:pt x="171266" y="114388"/>
                </a:moveTo>
                <a:lnTo>
                  <a:pt x="180039" y="115877"/>
                </a:lnTo>
                <a:lnTo>
                  <a:pt x="179849" y="118759"/>
                </a:lnTo>
                <a:lnTo>
                  <a:pt x="170760" y="116954"/>
                </a:lnTo>
                <a:lnTo>
                  <a:pt x="171266" y="114388"/>
                </a:lnTo>
                <a:close/>
                <a:moveTo>
                  <a:pt x="147895" y="107738"/>
                </a:moveTo>
                <a:lnTo>
                  <a:pt x="150998" y="108213"/>
                </a:lnTo>
                <a:lnTo>
                  <a:pt x="149193" y="119297"/>
                </a:lnTo>
                <a:lnTo>
                  <a:pt x="146121" y="118727"/>
                </a:lnTo>
                <a:lnTo>
                  <a:pt x="147895" y="107738"/>
                </a:lnTo>
                <a:close/>
                <a:moveTo>
                  <a:pt x="211993" y="111665"/>
                </a:moveTo>
                <a:cubicBezTo>
                  <a:pt x="212309" y="112615"/>
                  <a:pt x="212658" y="113565"/>
                  <a:pt x="212975" y="114547"/>
                </a:cubicBezTo>
                <a:lnTo>
                  <a:pt x="201162" y="119424"/>
                </a:lnTo>
                <a:lnTo>
                  <a:pt x="199990" y="115845"/>
                </a:lnTo>
                <a:lnTo>
                  <a:pt x="211993" y="111665"/>
                </a:lnTo>
                <a:close/>
                <a:moveTo>
                  <a:pt x="257216" y="107770"/>
                </a:moveTo>
                <a:lnTo>
                  <a:pt x="260225" y="116479"/>
                </a:lnTo>
                <a:cubicBezTo>
                  <a:pt x="259148" y="117239"/>
                  <a:pt x="258040" y="117904"/>
                  <a:pt x="256900" y="118537"/>
                </a:cubicBezTo>
                <a:cubicBezTo>
                  <a:pt x="256836" y="118537"/>
                  <a:pt x="255949" y="118885"/>
                  <a:pt x="254461" y="119455"/>
                </a:cubicBezTo>
                <a:lnTo>
                  <a:pt x="251262" y="110240"/>
                </a:lnTo>
                <a:lnTo>
                  <a:pt x="257216" y="107770"/>
                </a:lnTo>
                <a:close/>
                <a:moveTo>
                  <a:pt x="228239" y="111222"/>
                </a:moveTo>
                <a:lnTo>
                  <a:pt x="229221" y="114103"/>
                </a:lnTo>
                <a:lnTo>
                  <a:pt x="221303" y="117460"/>
                </a:lnTo>
                <a:lnTo>
                  <a:pt x="215698" y="119709"/>
                </a:lnTo>
                <a:cubicBezTo>
                  <a:pt x="215381" y="118664"/>
                  <a:pt x="215033" y="117650"/>
                  <a:pt x="214685" y="116637"/>
                </a:cubicBezTo>
                <a:lnTo>
                  <a:pt x="214653" y="116637"/>
                </a:lnTo>
                <a:lnTo>
                  <a:pt x="228239" y="111222"/>
                </a:lnTo>
                <a:close/>
                <a:moveTo>
                  <a:pt x="151473" y="108276"/>
                </a:moveTo>
                <a:lnTo>
                  <a:pt x="155432" y="108878"/>
                </a:lnTo>
                <a:lnTo>
                  <a:pt x="153627" y="120184"/>
                </a:lnTo>
                <a:cubicBezTo>
                  <a:pt x="152233" y="119899"/>
                  <a:pt x="150903" y="119645"/>
                  <a:pt x="149668" y="119392"/>
                </a:cubicBezTo>
                <a:lnTo>
                  <a:pt x="151473" y="108276"/>
                </a:lnTo>
                <a:close/>
                <a:moveTo>
                  <a:pt x="213133" y="114990"/>
                </a:moveTo>
                <a:cubicBezTo>
                  <a:pt x="213323" y="115497"/>
                  <a:pt x="213481" y="116004"/>
                  <a:pt x="213671" y="116542"/>
                </a:cubicBezTo>
                <a:lnTo>
                  <a:pt x="201795" y="121292"/>
                </a:lnTo>
                <a:lnTo>
                  <a:pt x="201320" y="119867"/>
                </a:lnTo>
                <a:lnTo>
                  <a:pt x="213133" y="114990"/>
                </a:lnTo>
                <a:close/>
                <a:moveTo>
                  <a:pt x="180735" y="112393"/>
                </a:moveTo>
                <a:lnTo>
                  <a:pt x="189286" y="113502"/>
                </a:lnTo>
                <a:lnTo>
                  <a:pt x="180165" y="121387"/>
                </a:lnTo>
                <a:lnTo>
                  <a:pt x="180735" y="112393"/>
                </a:lnTo>
                <a:close/>
                <a:moveTo>
                  <a:pt x="229347" y="114547"/>
                </a:moveTo>
                <a:lnTo>
                  <a:pt x="230614" y="118315"/>
                </a:lnTo>
                <a:lnTo>
                  <a:pt x="222919" y="121514"/>
                </a:lnTo>
                <a:lnTo>
                  <a:pt x="221684" y="117809"/>
                </a:lnTo>
                <a:lnTo>
                  <a:pt x="229347" y="114547"/>
                </a:lnTo>
                <a:close/>
                <a:moveTo>
                  <a:pt x="154703" y="116130"/>
                </a:moveTo>
                <a:lnTo>
                  <a:pt x="161259" y="117809"/>
                </a:lnTo>
                <a:lnTo>
                  <a:pt x="160752" y="121704"/>
                </a:lnTo>
                <a:cubicBezTo>
                  <a:pt x="158504" y="121229"/>
                  <a:pt x="156224" y="120754"/>
                  <a:pt x="154038" y="120279"/>
                </a:cubicBezTo>
                <a:lnTo>
                  <a:pt x="154703" y="116130"/>
                </a:lnTo>
                <a:close/>
                <a:moveTo>
                  <a:pt x="250851" y="110398"/>
                </a:moveTo>
                <a:lnTo>
                  <a:pt x="254049" y="119582"/>
                </a:lnTo>
                <a:lnTo>
                  <a:pt x="246290" y="122496"/>
                </a:lnTo>
                <a:lnTo>
                  <a:pt x="243218" y="113565"/>
                </a:lnTo>
                <a:lnTo>
                  <a:pt x="250851" y="110398"/>
                </a:lnTo>
                <a:close/>
                <a:moveTo>
                  <a:pt x="197932" y="111158"/>
                </a:moveTo>
                <a:lnTo>
                  <a:pt x="200750" y="119582"/>
                </a:lnTo>
                <a:lnTo>
                  <a:pt x="193340" y="122622"/>
                </a:lnTo>
                <a:lnTo>
                  <a:pt x="196855" y="111570"/>
                </a:lnTo>
                <a:lnTo>
                  <a:pt x="197932" y="111158"/>
                </a:lnTo>
                <a:close/>
                <a:moveTo>
                  <a:pt x="85063" y="104508"/>
                </a:moveTo>
                <a:cubicBezTo>
                  <a:pt x="90542" y="104793"/>
                  <a:pt x="99409" y="105331"/>
                  <a:pt x="103083" y="106091"/>
                </a:cubicBezTo>
                <a:lnTo>
                  <a:pt x="102766" y="122939"/>
                </a:lnTo>
                <a:lnTo>
                  <a:pt x="94691" y="115022"/>
                </a:lnTo>
                <a:cubicBezTo>
                  <a:pt x="94564" y="114895"/>
                  <a:pt x="94437" y="114800"/>
                  <a:pt x="94311" y="114768"/>
                </a:cubicBezTo>
                <a:cubicBezTo>
                  <a:pt x="94216" y="114737"/>
                  <a:pt x="90289" y="113217"/>
                  <a:pt x="84271" y="111602"/>
                </a:cubicBezTo>
                <a:lnTo>
                  <a:pt x="85063" y="104508"/>
                </a:lnTo>
                <a:close/>
                <a:moveTo>
                  <a:pt x="104160" y="98617"/>
                </a:moveTo>
                <a:lnTo>
                  <a:pt x="117239" y="109416"/>
                </a:lnTo>
                <a:cubicBezTo>
                  <a:pt x="117271" y="109448"/>
                  <a:pt x="117334" y="109480"/>
                  <a:pt x="117366" y="109480"/>
                </a:cubicBezTo>
                <a:lnTo>
                  <a:pt x="126265" y="112298"/>
                </a:lnTo>
                <a:cubicBezTo>
                  <a:pt x="126835" y="112552"/>
                  <a:pt x="132503" y="115243"/>
                  <a:pt x="136937" y="117080"/>
                </a:cubicBezTo>
                <a:cubicBezTo>
                  <a:pt x="136430" y="119867"/>
                  <a:pt x="136082" y="122052"/>
                  <a:pt x="135860" y="123351"/>
                </a:cubicBezTo>
                <a:cubicBezTo>
                  <a:pt x="134974" y="122907"/>
                  <a:pt x="134182" y="122274"/>
                  <a:pt x="133549" y="121514"/>
                </a:cubicBezTo>
                <a:cubicBezTo>
                  <a:pt x="129083" y="115687"/>
                  <a:pt x="124966" y="114388"/>
                  <a:pt x="120976" y="113122"/>
                </a:cubicBezTo>
                <a:cubicBezTo>
                  <a:pt x="120026" y="112805"/>
                  <a:pt x="119012" y="112488"/>
                  <a:pt x="118031" y="112140"/>
                </a:cubicBezTo>
                <a:cubicBezTo>
                  <a:pt x="115782" y="111253"/>
                  <a:pt x="113724" y="109701"/>
                  <a:pt x="111729" y="108213"/>
                </a:cubicBezTo>
                <a:cubicBezTo>
                  <a:pt x="109417" y="106471"/>
                  <a:pt x="107041" y="104666"/>
                  <a:pt x="104318" y="103969"/>
                </a:cubicBezTo>
                <a:lnTo>
                  <a:pt x="104065" y="103906"/>
                </a:lnTo>
                <a:lnTo>
                  <a:pt x="104160" y="98617"/>
                </a:lnTo>
                <a:close/>
                <a:moveTo>
                  <a:pt x="162019" y="115655"/>
                </a:moveTo>
                <a:lnTo>
                  <a:pt x="170253" y="117302"/>
                </a:lnTo>
                <a:lnTo>
                  <a:pt x="169018" y="123446"/>
                </a:lnTo>
                <a:lnTo>
                  <a:pt x="161227" y="121799"/>
                </a:lnTo>
                <a:lnTo>
                  <a:pt x="162019" y="115655"/>
                </a:lnTo>
                <a:close/>
                <a:moveTo>
                  <a:pt x="221240" y="117999"/>
                </a:moveTo>
                <a:lnTo>
                  <a:pt x="222507" y="121704"/>
                </a:lnTo>
                <a:lnTo>
                  <a:pt x="217187" y="123921"/>
                </a:lnTo>
                <a:cubicBezTo>
                  <a:pt x="216743" y="122654"/>
                  <a:pt x="216300" y="121387"/>
                  <a:pt x="215888" y="120152"/>
                </a:cubicBezTo>
                <a:lnTo>
                  <a:pt x="221240" y="117999"/>
                </a:lnTo>
                <a:close/>
                <a:moveTo>
                  <a:pt x="195778" y="111950"/>
                </a:moveTo>
                <a:lnTo>
                  <a:pt x="192200" y="123097"/>
                </a:lnTo>
                <a:lnTo>
                  <a:pt x="189634" y="124174"/>
                </a:lnTo>
                <a:lnTo>
                  <a:pt x="189888" y="123287"/>
                </a:lnTo>
                <a:cubicBezTo>
                  <a:pt x="189951" y="123129"/>
                  <a:pt x="191376" y="118854"/>
                  <a:pt x="193340" y="112805"/>
                </a:cubicBezTo>
                <a:lnTo>
                  <a:pt x="195778" y="111950"/>
                </a:lnTo>
                <a:close/>
                <a:moveTo>
                  <a:pt x="272639" y="109005"/>
                </a:moveTo>
                <a:lnTo>
                  <a:pt x="276028" y="114135"/>
                </a:lnTo>
                <a:lnTo>
                  <a:pt x="263297" y="124712"/>
                </a:lnTo>
                <a:lnTo>
                  <a:pt x="260922" y="117112"/>
                </a:lnTo>
                <a:cubicBezTo>
                  <a:pt x="263867" y="115148"/>
                  <a:pt x="268174" y="112172"/>
                  <a:pt x="272639" y="109005"/>
                </a:cubicBezTo>
                <a:close/>
                <a:moveTo>
                  <a:pt x="213798" y="116954"/>
                </a:moveTo>
                <a:cubicBezTo>
                  <a:pt x="214146" y="117967"/>
                  <a:pt x="214495" y="119012"/>
                  <a:pt x="214875" y="120057"/>
                </a:cubicBezTo>
                <a:lnTo>
                  <a:pt x="202935" y="124839"/>
                </a:lnTo>
                <a:lnTo>
                  <a:pt x="201922" y="121704"/>
                </a:lnTo>
                <a:lnTo>
                  <a:pt x="213798" y="116954"/>
                </a:lnTo>
                <a:close/>
                <a:moveTo>
                  <a:pt x="200877" y="120025"/>
                </a:moveTo>
                <a:lnTo>
                  <a:pt x="201352" y="121451"/>
                </a:lnTo>
                <a:lnTo>
                  <a:pt x="192611" y="124934"/>
                </a:lnTo>
                <a:lnTo>
                  <a:pt x="193150" y="123192"/>
                </a:lnTo>
                <a:lnTo>
                  <a:pt x="200877" y="120025"/>
                </a:lnTo>
                <a:close/>
                <a:moveTo>
                  <a:pt x="170728" y="117397"/>
                </a:moveTo>
                <a:lnTo>
                  <a:pt x="179880" y="119202"/>
                </a:lnTo>
                <a:lnTo>
                  <a:pt x="179722" y="121767"/>
                </a:lnTo>
                <a:lnTo>
                  <a:pt x="175985" y="124997"/>
                </a:lnTo>
                <a:lnTo>
                  <a:pt x="169398" y="123572"/>
                </a:lnTo>
                <a:lnTo>
                  <a:pt x="170728" y="117397"/>
                </a:lnTo>
                <a:close/>
                <a:moveTo>
                  <a:pt x="192041" y="123667"/>
                </a:moveTo>
                <a:lnTo>
                  <a:pt x="191503" y="125378"/>
                </a:lnTo>
                <a:lnTo>
                  <a:pt x="188938" y="126391"/>
                </a:lnTo>
                <a:lnTo>
                  <a:pt x="189444" y="124744"/>
                </a:lnTo>
                <a:lnTo>
                  <a:pt x="192041" y="123667"/>
                </a:lnTo>
                <a:close/>
                <a:moveTo>
                  <a:pt x="241097" y="114452"/>
                </a:moveTo>
                <a:lnTo>
                  <a:pt x="244137" y="123351"/>
                </a:lnTo>
                <a:lnTo>
                  <a:pt x="234098" y="127151"/>
                </a:lnTo>
                <a:lnTo>
                  <a:pt x="231216" y="118569"/>
                </a:lnTo>
                <a:lnTo>
                  <a:pt x="241097" y="114452"/>
                </a:lnTo>
                <a:close/>
                <a:moveTo>
                  <a:pt x="260510" y="117365"/>
                </a:moveTo>
                <a:lnTo>
                  <a:pt x="262885" y="124966"/>
                </a:lnTo>
                <a:lnTo>
                  <a:pt x="257216" y="127309"/>
                </a:lnTo>
                <a:lnTo>
                  <a:pt x="254778" y="120310"/>
                </a:lnTo>
                <a:cubicBezTo>
                  <a:pt x="256234" y="119740"/>
                  <a:pt x="257121" y="119424"/>
                  <a:pt x="257185" y="119392"/>
                </a:cubicBezTo>
                <a:cubicBezTo>
                  <a:pt x="258325" y="118790"/>
                  <a:pt x="259465" y="118125"/>
                  <a:pt x="260510" y="117365"/>
                </a:cubicBezTo>
                <a:close/>
                <a:moveTo>
                  <a:pt x="192833" y="112963"/>
                </a:moveTo>
                <a:cubicBezTo>
                  <a:pt x="190933" y="118822"/>
                  <a:pt x="189571" y="122971"/>
                  <a:pt x="189539" y="123097"/>
                </a:cubicBezTo>
                <a:lnTo>
                  <a:pt x="189128" y="124332"/>
                </a:lnTo>
                <a:lnTo>
                  <a:pt x="179722" y="128228"/>
                </a:lnTo>
                <a:cubicBezTo>
                  <a:pt x="178899" y="127183"/>
                  <a:pt x="177949" y="126233"/>
                  <a:pt x="176935" y="125409"/>
                </a:cubicBezTo>
                <a:lnTo>
                  <a:pt x="179944" y="122812"/>
                </a:lnTo>
                <a:cubicBezTo>
                  <a:pt x="180039" y="122781"/>
                  <a:pt x="180102" y="122717"/>
                  <a:pt x="180134" y="122622"/>
                </a:cubicBezTo>
                <a:lnTo>
                  <a:pt x="190204" y="113882"/>
                </a:lnTo>
                <a:lnTo>
                  <a:pt x="192833" y="112963"/>
                </a:lnTo>
                <a:close/>
                <a:moveTo>
                  <a:pt x="215096" y="120437"/>
                </a:moveTo>
                <a:cubicBezTo>
                  <a:pt x="215508" y="121672"/>
                  <a:pt x="215951" y="122939"/>
                  <a:pt x="216395" y="124206"/>
                </a:cubicBezTo>
                <a:lnTo>
                  <a:pt x="204456" y="129178"/>
                </a:lnTo>
                <a:lnTo>
                  <a:pt x="203157" y="125219"/>
                </a:lnTo>
                <a:lnTo>
                  <a:pt x="215096" y="120437"/>
                </a:lnTo>
                <a:close/>
                <a:moveTo>
                  <a:pt x="276281" y="114515"/>
                </a:moveTo>
                <a:lnTo>
                  <a:pt x="278878" y="118410"/>
                </a:lnTo>
                <a:lnTo>
                  <a:pt x="265007" y="129399"/>
                </a:lnTo>
                <a:lnTo>
                  <a:pt x="263423" y="125187"/>
                </a:lnTo>
                <a:lnTo>
                  <a:pt x="276281" y="114515"/>
                </a:lnTo>
                <a:close/>
                <a:moveTo>
                  <a:pt x="201510" y="121894"/>
                </a:moveTo>
                <a:lnTo>
                  <a:pt x="202524" y="124997"/>
                </a:lnTo>
                <a:lnTo>
                  <a:pt x="191123" y="129589"/>
                </a:lnTo>
                <a:lnTo>
                  <a:pt x="192421" y="125504"/>
                </a:lnTo>
                <a:lnTo>
                  <a:pt x="201510" y="121894"/>
                </a:lnTo>
                <a:close/>
                <a:moveTo>
                  <a:pt x="188969" y="124902"/>
                </a:moveTo>
                <a:lnTo>
                  <a:pt x="188368" y="126644"/>
                </a:lnTo>
                <a:lnTo>
                  <a:pt x="180799" y="129653"/>
                </a:lnTo>
                <a:cubicBezTo>
                  <a:pt x="180514" y="129304"/>
                  <a:pt x="180260" y="128956"/>
                  <a:pt x="179975" y="128639"/>
                </a:cubicBezTo>
                <a:lnTo>
                  <a:pt x="188969" y="124902"/>
                </a:lnTo>
                <a:close/>
                <a:moveTo>
                  <a:pt x="137760" y="117492"/>
                </a:moveTo>
                <a:cubicBezTo>
                  <a:pt x="139629" y="118252"/>
                  <a:pt x="141149" y="118790"/>
                  <a:pt x="141814" y="118854"/>
                </a:cubicBezTo>
                <a:cubicBezTo>
                  <a:pt x="142923" y="118949"/>
                  <a:pt x="152075" y="120849"/>
                  <a:pt x="160594" y="122654"/>
                </a:cubicBezTo>
                <a:lnTo>
                  <a:pt x="159675" y="129938"/>
                </a:lnTo>
                <a:cubicBezTo>
                  <a:pt x="155337" y="128608"/>
                  <a:pt x="151188" y="127689"/>
                  <a:pt x="147388" y="126834"/>
                </a:cubicBezTo>
                <a:cubicBezTo>
                  <a:pt x="143049" y="125884"/>
                  <a:pt x="139312" y="125061"/>
                  <a:pt x="136684" y="123826"/>
                </a:cubicBezTo>
                <a:cubicBezTo>
                  <a:pt x="136874" y="122622"/>
                  <a:pt x="137285" y="120374"/>
                  <a:pt x="137760" y="117492"/>
                </a:cubicBezTo>
                <a:close/>
                <a:moveTo>
                  <a:pt x="230773" y="118759"/>
                </a:moveTo>
                <a:lnTo>
                  <a:pt x="233654" y="127309"/>
                </a:lnTo>
                <a:lnTo>
                  <a:pt x="225896" y="130286"/>
                </a:lnTo>
                <a:lnTo>
                  <a:pt x="223077" y="121989"/>
                </a:lnTo>
                <a:lnTo>
                  <a:pt x="230773" y="118759"/>
                </a:lnTo>
                <a:close/>
                <a:moveTo>
                  <a:pt x="254334" y="120469"/>
                </a:moveTo>
                <a:lnTo>
                  <a:pt x="256773" y="127468"/>
                </a:lnTo>
                <a:lnTo>
                  <a:pt x="249077" y="130603"/>
                </a:lnTo>
                <a:lnTo>
                  <a:pt x="246607" y="123382"/>
                </a:lnTo>
                <a:lnTo>
                  <a:pt x="254334" y="120469"/>
                </a:lnTo>
                <a:close/>
                <a:moveTo>
                  <a:pt x="191313" y="125948"/>
                </a:moveTo>
                <a:lnTo>
                  <a:pt x="190014" y="130064"/>
                </a:lnTo>
                <a:lnTo>
                  <a:pt x="187418" y="131078"/>
                </a:lnTo>
                <a:lnTo>
                  <a:pt x="188748" y="126961"/>
                </a:lnTo>
                <a:lnTo>
                  <a:pt x="191313" y="125948"/>
                </a:lnTo>
                <a:close/>
                <a:moveTo>
                  <a:pt x="263043" y="125409"/>
                </a:moveTo>
                <a:lnTo>
                  <a:pt x="264627" y="129684"/>
                </a:lnTo>
                <a:lnTo>
                  <a:pt x="264500" y="129811"/>
                </a:lnTo>
                <a:lnTo>
                  <a:pt x="258863" y="132091"/>
                </a:lnTo>
                <a:lnTo>
                  <a:pt x="257375" y="127721"/>
                </a:lnTo>
                <a:lnTo>
                  <a:pt x="263043" y="125409"/>
                </a:lnTo>
                <a:close/>
                <a:moveTo>
                  <a:pt x="222697" y="122084"/>
                </a:moveTo>
                <a:lnTo>
                  <a:pt x="225515" y="130413"/>
                </a:lnTo>
                <a:lnTo>
                  <a:pt x="220195" y="132440"/>
                </a:lnTo>
                <a:cubicBezTo>
                  <a:pt x="219213" y="129748"/>
                  <a:pt x="218263" y="127024"/>
                  <a:pt x="217345" y="124332"/>
                </a:cubicBezTo>
                <a:lnTo>
                  <a:pt x="217377" y="124301"/>
                </a:lnTo>
                <a:lnTo>
                  <a:pt x="222697" y="122084"/>
                </a:lnTo>
                <a:close/>
                <a:moveTo>
                  <a:pt x="188241" y="127151"/>
                </a:moveTo>
                <a:lnTo>
                  <a:pt x="186943" y="131268"/>
                </a:lnTo>
                <a:lnTo>
                  <a:pt x="183269" y="132725"/>
                </a:lnTo>
                <a:cubicBezTo>
                  <a:pt x="182541" y="131743"/>
                  <a:pt x="181844" y="130825"/>
                  <a:pt x="181179" y="129969"/>
                </a:cubicBezTo>
                <a:lnTo>
                  <a:pt x="188241" y="127151"/>
                </a:lnTo>
                <a:close/>
                <a:moveTo>
                  <a:pt x="279100" y="118790"/>
                </a:moveTo>
                <a:lnTo>
                  <a:pt x="281918" y="123034"/>
                </a:lnTo>
                <a:lnTo>
                  <a:pt x="266242" y="132788"/>
                </a:lnTo>
                <a:lnTo>
                  <a:pt x="265165" y="129843"/>
                </a:lnTo>
                <a:lnTo>
                  <a:pt x="279100" y="118790"/>
                </a:lnTo>
                <a:close/>
                <a:moveTo>
                  <a:pt x="256931" y="127911"/>
                </a:moveTo>
                <a:lnTo>
                  <a:pt x="258451" y="132250"/>
                </a:lnTo>
                <a:lnTo>
                  <a:pt x="250724" y="135385"/>
                </a:lnTo>
                <a:lnTo>
                  <a:pt x="249236" y="131046"/>
                </a:lnTo>
                <a:lnTo>
                  <a:pt x="256931" y="127911"/>
                </a:lnTo>
                <a:close/>
                <a:moveTo>
                  <a:pt x="244454" y="124206"/>
                </a:moveTo>
                <a:lnTo>
                  <a:pt x="246955" y="131458"/>
                </a:lnTo>
                <a:lnTo>
                  <a:pt x="236885" y="135480"/>
                </a:lnTo>
                <a:lnTo>
                  <a:pt x="234383" y="128038"/>
                </a:lnTo>
                <a:lnTo>
                  <a:pt x="244454" y="124206"/>
                </a:lnTo>
                <a:close/>
                <a:moveTo>
                  <a:pt x="202682" y="125441"/>
                </a:moveTo>
                <a:lnTo>
                  <a:pt x="203981" y="129399"/>
                </a:lnTo>
                <a:lnTo>
                  <a:pt x="189223" y="135543"/>
                </a:lnTo>
                <a:lnTo>
                  <a:pt x="190996" y="130128"/>
                </a:lnTo>
                <a:lnTo>
                  <a:pt x="202682" y="125441"/>
                </a:lnTo>
                <a:close/>
                <a:moveTo>
                  <a:pt x="186753" y="131838"/>
                </a:moveTo>
                <a:lnTo>
                  <a:pt x="185486" y="135828"/>
                </a:lnTo>
                <a:cubicBezTo>
                  <a:pt x="184821" y="134878"/>
                  <a:pt x="184187" y="133960"/>
                  <a:pt x="183554" y="133105"/>
                </a:cubicBezTo>
                <a:lnTo>
                  <a:pt x="186753" y="131838"/>
                </a:lnTo>
                <a:close/>
                <a:moveTo>
                  <a:pt x="103970" y="106313"/>
                </a:moveTo>
                <a:cubicBezTo>
                  <a:pt x="106155" y="106946"/>
                  <a:pt x="108182" y="108466"/>
                  <a:pt x="110303" y="110081"/>
                </a:cubicBezTo>
                <a:cubicBezTo>
                  <a:pt x="112457" y="111697"/>
                  <a:pt x="114610" y="113343"/>
                  <a:pt x="117207" y="114293"/>
                </a:cubicBezTo>
                <a:cubicBezTo>
                  <a:pt x="118252" y="114705"/>
                  <a:pt x="119266" y="115022"/>
                  <a:pt x="120247" y="115338"/>
                </a:cubicBezTo>
                <a:cubicBezTo>
                  <a:pt x="124238" y="116605"/>
                  <a:pt x="127690" y="117714"/>
                  <a:pt x="131712" y="122939"/>
                </a:cubicBezTo>
                <a:cubicBezTo>
                  <a:pt x="132535" y="123984"/>
                  <a:pt x="133580" y="124807"/>
                  <a:pt x="134752" y="125409"/>
                </a:cubicBezTo>
                <a:lnTo>
                  <a:pt x="133739" y="130001"/>
                </a:lnTo>
                <a:lnTo>
                  <a:pt x="114959" y="127246"/>
                </a:lnTo>
                <a:cubicBezTo>
                  <a:pt x="114895" y="127246"/>
                  <a:pt x="114832" y="127246"/>
                  <a:pt x="114769" y="127278"/>
                </a:cubicBezTo>
                <a:cubicBezTo>
                  <a:pt x="114737" y="127341"/>
                  <a:pt x="114705" y="127373"/>
                  <a:pt x="114674" y="127436"/>
                </a:cubicBezTo>
                <a:lnTo>
                  <a:pt x="113502" y="136177"/>
                </a:lnTo>
                <a:lnTo>
                  <a:pt x="107485" y="135575"/>
                </a:lnTo>
                <a:lnTo>
                  <a:pt x="104286" y="124617"/>
                </a:lnTo>
                <a:cubicBezTo>
                  <a:pt x="104223" y="124427"/>
                  <a:pt x="104128" y="124269"/>
                  <a:pt x="103970" y="124111"/>
                </a:cubicBezTo>
                <a:lnTo>
                  <a:pt x="103653" y="123794"/>
                </a:lnTo>
                <a:lnTo>
                  <a:pt x="103970" y="106313"/>
                </a:lnTo>
                <a:close/>
                <a:moveTo>
                  <a:pt x="216521" y="124649"/>
                </a:moveTo>
                <a:cubicBezTo>
                  <a:pt x="217472" y="127341"/>
                  <a:pt x="218422" y="130064"/>
                  <a:pt x="219340" y="132756"/>
                </a:cubicBezTo>
                <a:cubicBezTo>
                  <a:pt x="215065" y="134403"/>
                  <a:pt x="210916" y="136018"/>
                  <a:pt x="207211" y="137475"/>
                </a:cubicBezTo>
                <a:lnTo>
                  <a:pt x="204614" y="129621"/>
                </a:lnTo>
                <a:lnTo>
                  <a:pt x="216521" y="124649"/>
                </a:lnTo>
                <a:close/>
                <a:moveTo>
                  <a:pt x="115085" y="127721"/>
                </a:moveTo>
                <a:lnTo>
                  <a:pt x="133644" y="130445"/>
                </a:lnTo>
                <a:lnTo>
                  <a:pt x="131997" y="138077"/>
                </a:lnTo>
                <a:lnTo>
                  <a:pt x="113945" y="136240"/>
                </a:lnTo>
                <a:lnTo>
                  <a:pt x="115085" y="127721"/>
                </a:lnTo>
                <a:close/>
                <a:moveTo>
                  <a:pt x="264785" y="130128"/>
                </a:moveTo>
                <a:lnTo>
                  <a:pt x="267002" y="136145"/>
                </a:lnTo>
                <a:cubicBezTo>
                  <a:pt x="267002" y="136145"/>
                  <a:pt x="267034" y="136177"/>
                  <a:pt x="267034" y="136177"/>
                </a:cubicBezTo>
                <a:lnTo>
                  <a:pt x="261112" y="138520"/>
                </a:lnTo>
                <a:lnTo>
                  <a:pt x="259021" y="132503"/>
                </a:lnTo>
                <a:lnTo>
                  <a:pt x="264690" y="130191"/>
                </a:lnTo>
                <a:lnTo>
                  <a:pt x="264753" y="130160"/>
                </a:lnTo>
                <a:lnTo>
                  <a:pt x="264785" y="130128"/>
                </a:lnTo>
                <a:close/>
                <a:moveTo>
                  <a:pt x="189856" y="130603"/>
                </a:moveTo>
                <a:lnTo>
                  <a:pt x="187291" y="138552"/>
                </a:lnTo>
                <a:cubicBezTo>
                  <a:pt x="186784" y="137792"/>
                  <a:pt x="186278" y="137032"/>
                  <a:pt x="185771" y="136303"/>
                </a:cubicBezTo>
                <a:lnTo>
                  <a:pt x="187323" y="131616"/>
                </a:lnTo>
                <a:lnTo>
                  <a:pt x="189856" y="130603"/>
                </a:lnTo>
                <a:close/>
                <a:moveTo>
                  <a:pt x="234003" y="128133"/>
                </a:moveTo>
                <a:lnTo>
                  <a:pt x="236505" y="135607"/>
                </a:lnTo>
                <a:lnTo>
                  <a:pt x="228777" y="138678"/>
                </a:lnTo>
                <a:lnTo>
                  <a:pt x="226212" y="131110"/>
                </a:lnTo>
                <a:cubicBezTo>
                  <a:pt x="228841" y="130096"/>
                  <a:pt x="231469" y="129114"/>
                  <a:pt x="234003" y="128133"/>
                </a:cubicBezTo>
                <a:close/>
                <a:moveTo>
                  <a:pt x="247082" y="131901"/>
                </a:moveTo>
                <a:lnTo>
                  <a:pt x="248602" y="136272"/>
                </a:lnTo>
                <a:lnTo>
                  <a:pt x="238531" y="140325"/>
                </a:lnTo>
                <a:lnTo>
                  <a:pt x="237043" y="135923"/>
                </a:lnTo>
                <a:lnTo>
                  <a:pt x="247082" y="131901"/>
                </a:lnTo>
                <a:close/>
                <a:moveTo>
                  <a:pt x="225801" y="131268"/>
                </a:moveTo>
                <a:lnTo>
                  <a:pt x="228302" y="138900"/>
                </a:lnTo>
                <a:lnTo>
                  <a:pt x="223109" y="140990"/>
                </a:lnTo>
                <a:cubicBezTo>
                  <a:pt x="222222" y="138457"/>
                  <a:pt x="221335" y="135923"/>
                  <a:pt x="220448" y="133326"/>
                </a:cubicBezTo>
                <a:lnTo>
                  <a:pt x="225801" y="131268"/>
                </a:lnTo>
                <a:close/>
                <a:moveTo>
                  <a:pt x="258578" y="132661"/>
                </a:moveTo>
                <a:lnTo>
                  <a:pt x="260668" y="138678"/>
                </a:lnTo>
                <a:lnTo>
                  <a:pt x="252878" y="141719"/>
                </a:lnTo>
                <a:lnTo>
                  <a:pt x="250851" y="135828"/>
                </a:lnTo>
                <a:lnTo>
                  <a:pt x="258578" y="132661"/>
                </a:lnTo>
                <a:close/>
                <a:moveTo>
                  <a:pt x="280715" y="131300"/>
                </a:moveTo>
                <a:lnTo>
                  <a:pt x="284230" y="140610"/>
                </a:lnTo>
                <a:lnTo>
                  <a:pt x="280493" y="141909"/>
                </a:lnTo>
                <a:lnTo>
                  <a:pt x="277389" y="132598"/>
                </a:lnTo>
                <a:lnTo>
                  <a:pt x="280715" y="131300"/>
                </a:lnTo>
                <a:close/>
                <a:moveTo>
                  <a:pt x="161069" y="122749"/>
                </a:moveTo>
                <a:cubicBezTo>
                  <a:pt x="168448" y="124301"/>
                  <a:pt x="175320" y="125789"/>
                  <a:pt x="175985" y="125916"/>
                </a:cubicBezTo>
                <a:cubicBezTo>
                  <a:pt x="177315" y="126549"/>
                  <a:pt x="181020" y="131110"/>
                  <a:pt x="185074" y="136968"/>
                </a:cubicBezTo>
                <a:lnTo>
                  <a:pt x="183016" y="143460"/>
                </a:lnTo>
                <a:cubicBezTo>
                  <a:pt x="181369" y="141845"/>
                  <a:pt x="179659" y="140357"/>
                  <a:pt x="177822" y="138995"/>
                </a:cubicBezTo>
                <a:cubicBezTo>
                  <a:pt x="172026" y="134656"/>
                  <a:pt x="165946" y="131965"/>
                  <a:pt x="160119" y="130096"/>
                </a:cubicBezTo>
                <a:lnTo>
                  <a:pt x="161069" y="122749"/>
                </a:lnTo>
                <a:close/>
                <a:moveTo>
                  <a:pt x="236663" y="136050"/>
                </a:moveTo>
                <a:lnTo>
                  <a:pt x="238088" y="140484"/>
                </a:lnTo>
                <a:lnTo>
                  <a:pt x="230393" y="143650"/>
                </a:lnTo>
                <a:lnTo>
                  <a:pt x="228872" y="139185"/>
                </a:lnTo>
                <a:lnTo>
                  <a:pt x="236663" y="136050"/>
                </a:lnTo>
                <a:close/>
                <a:moveTo>
                  <a:pt x="204107" y="129843"/>
                </a:moveTo>
                <a:lnTo>
                  <a:pt x="206736" y="137665"/>
                </a:lnTo>
                <a:cubicBezTo>
                  <a:pt x="203664" y="138868"/>
                  <a:pt x="200940" y="139977"/>
                  <a:pt x="198723" y="140832"/>
                </a:cubicBezTo>
                <a:lnTo>
                  <a:pt x="198628" y="140832"/>
                </a:lnTo>
                <a:cubicBezTo>
                  <a:pt x="198565" y="140864"/>
                  <a:pt x="198502" y="140895"/>
                  <a:pt x="198502" y="140959"/>
                </a:cubicBezTo>
                <a:cubicBezTo>
                  <a:pt x="195905" y="142004"/>
                  <a:pt x="194036" y="142795"/>
                  <a:pt x="193276" y="143175"/>
                </a:cubicBezTo>
                <a:cubicBezTo>
                  <a:pt x="192516" y="143555"/>
                  <a:pt x="191756" y="144030"/>
                  <a:pt x="191028" y="144474"/>
                </a:cubicBezTo>
                <a:cubicBezTo>
                  <a:pt x="190046" y="142795"/>
                  <a:pt x="189001" y="141149"/>
                  <a:pt x="187956" y="139565"/>
                </a:cubicBezTo>
                <a:lnTo>
                  <a:pt x="187924" y="139565"/>
                </a:lnTo>
                <a:lnTo>
                  <a:pt x="189033" y="136113"/>
                </a:lnTo>
                <a:lnTo>
                  <a:pt x="204107" y="129843"/>
                </a:lnTo>
                <a:close/>
                <a:moveTo>
                  <a:pt x="185391" y="137443"/>
                </a:moveTo>
                <a:cubicBezTo>
                  <a:pt x="185897" y="138172"/>
                  <a:pt x="186404" y="138932"/>
                  <a:pt x="186911" y="139724"/>
                </a:cubicBezTo>
                <a:lnTo>
                  <a:pt x="185042" y="145582"/>
                </a:lnTo>
                <a:cubicBezTo>
                  <a:pt x="184504" y="144981"/>
                  <a:pt x="183966" y="144379"/>
                  <a:pt x="183364" y="143809"/>
                </a:cubicBezTo>
                <a:lnTo>
                  <a:pt x="185391" y="137443"/>
                </a:lnTo>
                <a:close/>
                <a:moveTo>
                  <a:pt x="228461" y="139343"/>
                </a:moveTo>
                <a:lnTo>
                  <a:pt x="229949" y="143809"/>
                </a:lnTo>
                <a:lnTo>
                  <a:pt x="224755" y="145899"/>
                </a:lnTo>
                <a:lnTo>
                  <a:pt x="223235" y="141434"/>
                </a:lnTo>
                <a:lnTo>
                  <a:pt x="228461" y="139343"/>
                </a:lnTo>
                <a:close/>
                <a:moveTo>
                  <a:pt x="276946" y="132756"/>
                </a:moveTo>
                <a:lnTo>
                  <a:pt x="280050" y="142035"/>
                </a:lnTo>
                <a:lnTo>
                  <a:pt x="264215" y="147387"/>
                </a:lnTo>
                <a:lnTo>
                  <a:pt x="261238" y="138900"/>
                </a:lnTo>
                <a:lnTo>
                  <a:pt x="276946" y="132756"/>
                </a:lnTo>
                <a:close/>
                <a:moveTo>
                  <a:pt x="187576" y="140705"/>
                </a:moveTo>
                <a:cubicBezTo>
                  <a:pt x="188494" y="142099"/>
                  <a:pt x="189381" y="143524"/>
                  <a:pt x="190268" y="144949"/>
                </a:cubicBezTo>
                <a:cubicBezTo>
                  <a:pt x="189064" y="145741"/>
                  <a:pt x="187924" y="146627"/>
                  <a:pt x="186848" y="147577"/>
                </a:cubicBezTo>
                <a:cubicBezTo>
                  <a:pt x="186499" y="147197"/>
                  <a:pt x="186119" y="146754"/>
                  <a:pt x="185771" y="146374"/>
                </a:cubicBezTo>
                <a:lnTo>
                  <a:pt x="187576" y="140705"/>
                </a:lnTo>
                <a:close/>
                <a:moveTo>
                  <a:pt x="238278" y="140895"/>
                </a:moveTo>
                <a:lnTo>
                  <a:pt x="239672" y="145012"/>
                </a:lnTo>
                <a:lnTo>
                  <a:pt x="231913" y="147926"/>
                </a:lnTo>
                <a:lnTo>
                  <a:pt x="230583" y="144030"/>
                </a:lnTo>
                <a:lnTo>
                  <a:pt x="238278" y="140895"/>
                </a:lnTo>
                <a:close/>
                <a:moveTo>
                  <a:pt x="260827" y="139090"/>
                </a:moveTo>
                <a:lnTo>
                  <a:pt x="263772" y="147577"/>
                </a:lnTo>
                <a:lnTo>
                  <a:pt x="260700" y="148622"/>
                </a:lnTo>
                <a:lnTo>
                  <a:pt x="257881" y="140262"/>
                </a:lnTo>
                <a:lnTo>
                  <a:pt x="260827" y="139090"/>
                </a:lnTo>
                <a:close/>
                <a:moveTo>
                  <a:pt x="248792" y="136652"/>
                </a:moveTo>
                <a:lnTo>
                  <a:pt x="251547" y="144696"/>
                </a:lnTo>
                <a:lnTo>
                  <a:pt x="241413" y="148717"/>
                </a:lnTo>
                <a:lnTo>
                  <a:pt x="238721" y="140737"/>
                </a:lnTo>
                <a:lnTo>
                  <a:pt x="248792" y="136652"/>
                </a:lnTo>
                <a:close/>
                <a:moveTo>
                  <a:pt x="136874" y="126391"/>
                </a:moveTo>
                <a:cubicBezTo>
                  <a:pt x="139597" y="127468"/>
                  <a:pt x="143018" y="128228"/>
                  <a:pt x="146913" y="129083"/>
                </a:cubicBezTo>
                <a:cubicBezTo>
                  <a:pt x="150681" y="129906"/>
                  <a:pt x="154830" y="130825"/>
                  <a:pt x="159137" y="132186"/>
                </a:cubicBezTo>
                <a:lnTo>
                  <a:pt x="155622" y="149129"/>
                </a:lnTo>
                <a:lnTo>
                  <a:pt x="132725" y="145519"/>
                </a:lnTo>
                <a:lnTo>
                  <a:pt x="133929" y="140009"/>
                </a:lnTo>
                <a:lnTo>
                  <a:pt x="141434" y="141275"/>
                </a:lnTo>
                <a:lnTo>
                  <a:pt x="141497" y="141275"/>
                </a:lnTo>
                <a:cubicBezTo>
                  <a:pt x="141507" y="141276"/>
                  <a:pt x="141516" y="141277"/>
                  <a:pt x="141524" y="141277"/>
                </a:cubicBezTo>
                <a:cubicBezTo>
                  <a:pt x="141784" y="141277"/>
                  <a:pt x="141805" y="140831"/>
                  <a:pt x="141529" y="140800"/>
                </a:cubicBezTo>
                <a:lnTo>
                  <a:pt x="134024" y="139565"/>
                </a:lnTo>
                <a:lnTo>
                  <a:pt x="136874" y="126391"/>
                </a:lnTo>
                <a:close/>
                <a:moveTo>
                  <a:pt x="207021" y="138520"/>
                </a:moveTo>
                <a:lnTo>
                  <a:pt x="209554" y="146057"/>
                </a:lnTo>
                <a:lnTo>
                  <a:pt x="201384" y="149319"/>
                </a:lnTo>
                <a:lnTo>
                  <a:pt x="199103" y="141687"/>
                </a:lnTo>
                <a:cubicBezTo>
                  <a:pt x="201320" y="140769"/>
                  <a:pt x="204012" y="139692"/>
                  <a:pt x="207021" y="138520"/>
                </a:cubicBezTo>
                <a:close/>
                <a:moveTo>
                  <a:pt x="184947" y="148939"/>
                </a:moveTo>
                <a:lnTo>
                  <a:pt x="185201" y="149224"/>
                </a:lnTo>
                <a:cubicBezTo>
                  <a:pt x="185016" y="149440"/>
                  <a:pt x="184861" y="149626"/>
                  <a:pt x="184677" y="149840"/>
                </a:cubicBezTo>
                <a:lnTo>
                  <a:pt x="184677" y="149840"/>
                </a:lnTo>
                <a:lnTo>
                  <a:pt x="184947" y="148939"/>
                </a:lnTo>
                <a:close/>
                <a:moveTo>
                  <a:pt x="257501" y="140389"/>
                </a:moveTo>
                <a:lnTo>
                  <a:pt x="260320" y="148717"/>
                </a:lnTo>
                <a:lnTo>
                  <a:pt x="255886" y="150238"/>
                </a:lnTo>
                <a:lnTo>
                  <a:pt x="253099" y="142130"/>
                </a:lnTo>
                <a:lnTo>
                  <a:pt x="257501" y="140389"/>
                </a:lnTo>
                <a:close/>
                <a:moveTo>
                  <a:pt x="219593" y="133675"/>
                </a:moveTo>
                <a:cubicBezTo>
                  <a:pt x="221050" y="137950"/>
                  <a:pt x="222507" y="142194"/>
                  <a:pt x="223932" y="146247"/>
                </a:cubicBezTo>
                <a:lnTo>
                  <a:pt x="211708" y="151219"/>
                </a:lnTo>
                <a:lnTo>
                  <a:pt x="207464" y="138393"/>
                </a:lnTo>
                <a:cubicBezTo>
                  <a:pt x="211138" y="136937"/>
                  <a:pt x="215286" y="135322"/>
                  <a:pt x="219593" y="133675"/>
                </a:cubicBezTo>
                <a:close/>
                <a:moveTo>
                  <a:pt x="198660" y="141877"/>
                </a:moveTo>
                <a:lnTo>
                  <a:pt x="200940" y="149446"/>
                </a:lnTo>
                <a:cubicBezTo>
                  <a:pt x="200940" y="149478"/>
                  <a:pt x="200972" y="149478"/>
                  <a:pt x="200972" y="149478"/>
                </a:cubicBezTo>
                <a:lnTo>
                  <a:pt x="195145" y="151789"/>
                </a:lnTo>
                <a:cubicBezTo>
                  <a:pt x="194068" y="149699"/>
                  <a:pt x="192833" y="147482"/>
                  <a:pt x="191503" y="145266"/>
                </a:cubicBezTo>
                <a:cubicBezTo>
                  <a:pt x="192200" y="144822"/>
                  <a:pt x="192928" y="144411"/>
                  <a:pt x="193688" y="143999"/>
                </a:cubicBezTo>
                <a:cubicBezTo>
                  <a:pt x="194448" y="143619"/>
                  <a:pt x="196190" y="142890"/>
                  <a:pt x="198660" y="141877"/>
                </a:cubicBezTo>
                <a:close/>
                <a:moveTo>
                  <a:pt x="239830" y="145424"/>
                </a:moveTo>
                <a:lnTo>
                  <a:pt x="240970" y="148876"/>
                </a:lnTo>
                <a:lnTo>
                  <a:pt x="233274" y="151948"/>
                </a:lnTo>
                <a:lnTo>
                  <a:pt x="232008" y="148401"/>
                </a:lnTo>
                <a:lnTo>
                  <a:pt x="239830" y="145424"/>
                </a:lnTo>
                <a:close/>
                <a:moveTo>
                  <a:pt x="269219" y="146659"/>
                </a:moveTo>
                <a:lnTo>
                  <a:pt x="270454" y="150491"/>
                </a:lnTo>
                <a:lnTo>
                  <a:pt x="265767" y="152169"/>
                </a:lnTo>
                <a:lnTo>
                  <a:pt x="264563" y="148242"/>
                </a:lnTo>
                <a:lnTo>
                  <a:pt x="269219" y="146659"/>
                </a:lnTo>
                <a:close/>
                <a:moveTo>
                  <a:pt x="107612" y="136050"/>
                </a:moveTo>
                <a:lnTo>
                  <a:pt x="131902" y="138520"/>
                </a:lnTo>
                <a:lnTo>
                  <a:pt x="128766" y="152929"/>
                </a:lnTo>
                <a:lnTo>
                  <a:pt x="111507" y="149509"/>
                </a:lnTo>
                <a:lnTo>
                  <a:pt x="107612" y="136050"/>
                </a:lnTo>
                <a:close/>
                <a:moveTo>
                  <a:pt x="251706" y="145107"/>
                </a:moveTo>
                <a:lnTo>
                  <a:pt x="253796" y="151251"/>
                </a:lnTo>
                <a:lnTo>
                  <a:pt x="248824" y="153214"/>
                </a:lnTo>
                <a:cubicBezTo>
                  <a:pt x="248824" y="153183"/>
                  <a:pt x="248824" y="153183"/>
                  <a:pt x="248824" y="153183"/>
                </a:cubicBezTo>
                <a:lnTo>
                  <a:pt x="246639" y="147134"/>
                </a:lnTo>
                <a:lnTo>
                  <a:pt x="251706" y="145107"/>
                </a:lnTo>
                <a:close/>
                <a:moveTo>
                  <a:pt x="230107" y="144252"/>
                </a:moveTo>
                <a:lnTo>
                  <a:pt x="232768" y="152169"/>
                </a:lnTo>
                <a:lnTo>
                  <a:pt x="227637" y="154196"/>
                </a:lnTo>
                <a:lnTo>
                  <a:pt x="224914" y="146342"/>
                </a:lnTo>
                <a:lnTo>
                  <a:pt x="230107" y="144252"/>
                </a:lnTo>
                <a:close/>
                <a:moveTo>
                  <a:pt x="246132" y="147356"/>
                </a:moveTo>
                <a:lnTo>
                  <a:pt x="248317" y="153373"/>
                </a:lnTo>
                <a:lnTo>
                  <a:pt x="248349" y="153404"/>
                </a:lnTo>
                <a:lnTo>
                  <a:pt x="243535" y="155305"/>
                </a:lnTo>
                <a:lnTo>
                  <a:pt x="241508" y="149193"/>
                </a:lnTo>
                <a:lnTo>
                  <a:pt x="246132" y="147356"/>
                </a:lnTo>
                <a:close/>
                <a:moveTo>
                  <a:pt x="273177" y="145361"/>
                </a:moveTo>
                <a:lnTo>
                  <a:pt x="276281" y="154260"/>
                </a:lnTo>
                <a:lnTo>
                  <a:pt x="272576" y="155653"/>
                </a:lnTo>
                <a:lnTo>
                  <a:pt x="269599" y="146564"/>
                </a:lnTo>
                <a:lnTo>
                  <a:pt x="273177" y="145361"/>
                </a:lnTo>
                <a:close/>
                <a:moveTo>
                  <a:pt x="260541" y="149636"/>
                </a:moveTo>
                <a:lnTo>
                  <a:pt x="262315" y="154830"/>
                </a:lnTo>
                <a:lnTo>
                  <a:pt x="256456" y="156825"/>
                </a:lnTo>
                <a:lnTo>
                  <a:pt x="256044" y="151188"/>
                </a:lnTo>
                <a:lnTo>
                  <a:pt x="260541" y="149636"/>
                </a:lnTo>
                <a:close/>
                <a:moveTo>
                  <a:pt x="276408" y="154671"/>
                </a:moveTo>
                <a:lnTo>
                  <a:pt x="276819" y="155780"/>
                </a:lnTo>
                <a:lnTo>
                  <a:pt x="273082" y="157205"/>
                </a:lnTo>
                <a:lnTo>
                  <a:pt x="272702" y="156096"/>
                </a:lnTo>
                <a:lnTo>
                  <a:pt x="276408" y="154671"/>
                </a:lnTo>
                <a:close/>
                <a:moveTo>
                  <a:pt x="270549" y="150966"/>
                </a:moveTo>
                <a:lnTo>
                  <a:pt x="272132" y="155811"/>
                </a:lnTo>
                <a:lnTo>
                  <a:pt x="267445" y="157616"/>
                </a:lnTo>
                <a:lnTo>
                  <a:pt x="265862" y="152644"/>
                </a:lnTo>
                <a:lnTo>
                  <a:pt x="270549" y="150966"/>
                </a:lnTo>
                <a:close/>
                <a:moveTo>
                  <a:pt x="132630" y="145962"/>
                </a:moveTo>
                <a:lnTo>
                  <a:pt x="155527" y="149573"/>
                </a:lnTo>
                <a:lnTo>
                  <a:pt x="153975" y="157046"/>
                </a:lnTo>
                <a:lnTo>
                  <a:pt x="153785" y="157870"/>
                </a:lnTo>
                <a:lnTo>
                  <a:pt x="131047" y="153373"/>
                </a:lnTo>
                <a:lnTo>
                  <a:pt x="132630" y="145962"/>
                </a:lnTo>
                <a:close/>
                <a:moveTo>
                  <a:pt x="241065" y="149351"/>
                </a:moveTo>
                <a:lnTo>
                  <a:pt x="243123" y="155463"/>
                </a:lnTo>
                <a:lnTo>
                  <a:pt x="235396" y="158503"/>
                </a:lnTo>
                <a:lnTo>
                  <a:pt x="233338" y="152423"/>
                </a:lnTo>
                <a:lnTo>
                  <a:pt x="241065" y="149351"/>
                </a:lnTo>
                <a:close/>
                <a:moveTo>
                  <a:pt x="264120" y="148401"/>
                </a:moveTo>
                <a:lnTo>
                  <a:pt x="267065" y="157743"/>
                </a:lnTo>
                <a:lnTo>
                  <a:pt x="264215" y="158852"/>
                </a:lnTo>
                <a:lnTo>
                  <a:pt x="261048" y="149446"/>
                </a:lnTo>
                <a:lnTo>
                  <a:pt x="264120" y="148401"/>
                </a:lnTo>
                <a:close/>
                <a:moveTo>
                  <a:pt x="272291" y="156255"/>
                </a:moveTo>
                <a:lnTo>
                  <a:pt x="272639" y="157363"/>
                </a:lnTo>
                <a:lnTo>
                  <a:pt x="267920" y="159168"/>
                </a:lnTo>
                <a:lnTo>
                  <a:pt x="267572" y="158060"/>
                </a:lnTo>
                <a:lnTo>
                  <a:pt x="272291" y="156255"/>
                </a:lnTo>
                <a:close/>
                <a:moveTo>
                  <a:pt x="232926" y="152613"/>
                </a:moveTo>
                <a:lnTo>
                  <a:pt x="234985" y="158662"/>
                </a:lnTo>
                <a:lnTo>
                  <a:pt x="229854" y="160688"/>
                </a:lnTo>
                <a:cubicBezTo>
                  <a:pt x="229189" y="158788"/>
                  <a:pt x="228524" y="156761"/>
                  <a:pt x="227796" y="154640"/>
                </a:cubicBezTo>
                <a:lnTo>
                  <a:pt x="232926" y="152613"/>
                </a:lnTo>
                <a:close/>
                <a:moveTo>
                  <a:pt x="63180" y="0"/>
                </a:moveTo>
                <a:lnTo>
                  <a:pt x="64542" y="2724"/>
                </a:lnTo>
                <a:lnTo>
                  <a:pt x="60108" y="4909"/>
                </a:lnTo>
                <a:lnTo>
                  <a:pt x="57954" y="32"/>
                </a:lnTo>
                <a:lnTo>
                  <a:pt x="56941" y="32"/>
                </a:lnTo>
                <a:lnTo>
                  <a:pt x="57131" y="444"/>
                </a:lnTo>
                <a:lnTo>
                  <a:pt x="49847" y="3009"/>
                </a:lnTo>
                <a:lnTo>
                  <a:pt x="48675" y="32"/>
                </a:lnTo>
                <a:lnTo>
                  <a:pt x="48200" y="32"/>
                </a:lnTo>
                <a:lnTo>
                  <a:pt x="43007" y="1805"/>
                </a:lnTo>
                <a:lnTo>
                  <a:pt x="42215" y="32"/>
                </a:lnTo>
                <a:lnTo>
                  <a:pt x="41740" y="32"/>
                </a:lnTo>
                <a:lnTo>
                  <a:pt x="43988" y="5067"/>
                </a:lnTo>
                <a:lnTo>
                  <a:pt x="39428" y="6651"/>
                </a:lnTo>
                <a:lnTo>
                  <a:pt x="36356" y="32"/>
                </a:lnTo>
                <a:lnTo>
                  <a:pt x="35849" y="32"/>
                </a:lnTo>
                <a:lnTo>
                  <a:pt x="37180" y="2851"/>
                </a:lnTo>
                <a:lnTo>
                  <a:pt x="32619" y="4814"/>
                </a:lnTo>
                <a:lnTo>
                  <a:pt x="30656" y="32"/>
                </a:lnTo>
                <a:lnTo>
                  <a:pt x="29674" y="32"/>
                </a:lnTo>
                <a:lnTo>
                  <a:pt x="33253" y="8804"/>
                </a:lnTo>
                <a:lnTo>
                  <a:pt x="21503" y="12921"/>
                </a:lnTo>
                <a:lnTo>
                  <a:pt x="26792" y="32"/>
                </a:lnTo>
                <a:lnTo>
                  <a:pt x="26285" y="32"/>
                </a:lnTo>
                <a:lnTo>
                  <a:pt x="22327" y="9691"/>
                </a:lnTo>
                <a:lnTo>
                  <a:pt x="17576" y="32"/>
                </a:lnTo>
                <a:lnTo>
                  <a:pt x="17070" y="32"/>
                </a:lnTo>
                <a:lnTo>
                  <a:pt x="22073" y="10261"/>
                </a:lnTo>
                <a:lnTo>
                  <a:pt x="21060" y="12763"/>
                </a:lnTo>
                <a:lnTo>
                  <a:pt x="14631" y="32"/>
                </a:lnTo>
                <a:lnTo>
                  <a:pt x="12066" y="32"/>
                </a:lnTo>
                <a:lnTo>
                  <a:pt x="15011" y="5891"/>
                </a:lnTo>
                <a:lnTo>
                  <a:pt x="5922" y="8583"/>
                </a:lnTo>
                <a:lnTo>
                  <a:pt x="2280" y="412"/>
                </a:lnTo>
                <a:lnTo>
                  <a:pt x="2122" y="32"/>
                </a:lnTo>
                <a:lnTo>
                  <a:pt x="1615" y="32"/>
                </a:lnTo>
                <a:lnTo>
                  <a:pt x="1774" y="380"/>
                </a:lnTo>
                <a:lnTo>
                  <a:pt x="32" y="1235"/>
                </a:lnTo>
                <a:lnTo>
                  <a:pt x="32" y="1742"/>
                </a:lnTo>
                <a:lnTo>
                  <a:pt x="1964" y="824"/>
                </a:lnTo>
                <a:lnTo>
                  <a:pt x="3642" y="4592"/>
                </a:lnTo>
                <a:lnTo>
                  <a:pt x="95" y="6936"/>
                </a:lnTo>
                <a:lnTo>
                  <a:pt x="32" y="6809"/>
                </a:lnTo>
                <a:lnTo>
                  <a:pt x="32" y="7664"/>
                </a:lnTo>
                <a:lnTo>
                  <a:pt x="2059" y="10894"/>
                </a:lnTo>
                <a:lnTo>
                  <a:pt x="32" y="12130"/>
                </a:lnTo>
                <a:lnTo>
                  <a:pt x="32" y="12668"/>
                </a:lnTo>
                <a:lnTo>
                  <a:pt x="2312" y="11274"/>
                </a:lnTo>
                <a:lnTo>
                  <a:pt x="4244" y="14346"/>
                </a:lnTo>
                <a:lnTo>
                  <a:pt x="697" y="16215"/>
                </a:lnTo>
                <a:lnTo>
                  <a:pt x="63" y="15075"/>
                </a:lnTo>
                <a:lnTo>
                  <a:pt x="63" y="15993"/>
                </a:lnTo>
                <a:lnTo>
                  <a:pt x="253" y="16437"/>
                </a:lnTo>
                <a:lnTo>
                  <a:pt x="32" y="16532"/>
                </a:lnTo>
                <a:lnTo>
                  <a:pt x="32" y="17070"/>
                </a:lnTo>
                <a:lnTo>
                  <a:pt x="475" y="16817"/>
                </a:lnTo>
                <a:lnTo>
                  <a:pt x="2059" y="19698"/>
                </a:lnTo>
                <a:lnTo>
                  <a:pt x="1552" y="19888"/>
                </a:lnTo>
                <a:lnTo>
                  <a:pt x="792" y="19793"/>
                </a:lnTo>
                <a:lnTo>
                  <a:pt x="0" y="18812"/>
                </a:lnTo>
                <a:lnTo>
                  <a:pt x="0" y="22517"/>
                </a:lnTo>
                <a:lnTo>
                  <a:pt x="32" y="22549"/>
                </a:lnTo>
                <a:lnTo>
                  <a:pt x="0" y="22580"/>
                </a:lnTo>
                <a:lnTo>
                  <a:pt x="0" y="23182"/>
                </a:lnTo>
                <a:lnTo>
                  <a:pt x="317" y="22929"/>
                </a:lnTo>
                <a:cubicBezTo>
                  <a:pt x="1583" y="24512"/>
                  <a:pt x="2692" y="26222"/>
                  <a:pt x="3674" y="27996"/>
                </a:cubicBezTo>
                <a:cubicBezTo>
                  <a:pt x="4307" y="29326"/>
                  <a:pt x="4845" y="30656"/>
                  <a:pt x="5320" y="32049"/>
                </a:cubicBezTo>
                <a:lnTo>
                  <a:pt x="3864" y="32049"/>
                </a:lnTo>
                <a:lnTo>
                  <a:pt x="2312" y="27457"/>
                </a:lnTo>
                <a:cubicBezTo>
                  <a:pt x="2280" y="27426"/>
                  <a:pt x="2280" y="27394"/>
                  <a:pt x="2280" y="27362"/>
                </a:cubicBezTo>
                <a:lnTo>
                  <a:pt x="32" y="24449"/>
                </a:lnTo>
                <a:lnTo>
                  <a:pt x="32" y="25209"/>
                </a:lnTo>
                <a:lnTo>
                  <a:pt x="1869" y="27616"/>
                </a:lnTo>
                <a:lnTo>
                  <a:pt x="3452" y="32334"/>
                </a:lnTo>
                <a:cubicBezTo>
                  <a:pt x="3484" y="32429"/>
                  <a:pt x="3579" y="32493"/>
                  <a:pt x="3674" y="32493"/>
                </a:cubicBezTo>
                <a:lnTo>
                  <a:pt x="5479" y="32493"/>
                </a:lnTo>
                <a:cubicBezTo>
                  <a:pt x="5669" y="33031"/>
                  <a:pt x="5859" y="33601"/>
                  <a:pt x="6049" y="34171"/>
                </a:cubicBezTo>
                <a:lnTo>
                  <a:pt x="32" y="34836"/>
                </a:lnTo>
                <a:lnTo>
                  <a:pt x="32" y="35280"/>
                </a:lnTo>
                <a:lnTo>
                  <a:pt x="6207" y="34614"/>
                </a:lnTo>
                <a:cubicBezTo>
                  <a:pt x="6587" y="35755"/>
                  <a:pt x="6967" y="36990"/>
                  <a:pt x="7347" y="38256"/>
                </a:cubicBezTo>
                <a:lnTo>
                  <a:pt x="32" y="39333"/>
                </a:lnTo>
                <a:lnTo>
                  <a:pt x="32" y="39808"/>
                </a:lnTo>
                <a:lnTo>
                  <a:pt x="7474" y="38700"/>
                </a:lnTo>
                <a:cubicBezTo>
                  <a:pt x="8677" y="42722"/>
                  <a:pt x="9912" y="47219"/>
                  <a:pt x="11021" y="51272"/>
                </a:cubicBezTo>
                <a:cubicBezTo>
                  <a:pt x="7189" y="52064"/>
                  <a:pt x="3389" y="52887"/>
                  <a:pt x="32" y="53647"/>
                </a:cubicBezTo>
                <a:lnTo>
                  <a:pt x="32" y="55991"/>
                </a:lnTo>
                <a:cubicBezTo>
                  <a:pt x="3547" y="55231"/>
                  <a:pt x="7569" y="54376"/>
                  <a:pt x="11623" y="53521"/>
                </a:cubicBezTo>
                <a:cubicBezTo>
                  <a:pt x="13333" y="59823"/>
                  <a:pt x="14378" y="63465"/>
                  <a:pt x="15011" y="64605"/>
                </a:cubicBezTo>
                <a:cubicBezTo>
                  <a:pt x="16626" y="67328"/>
                  <a:pt x="42278" y="80914"/>
                  <a:pt x="50702" y="85316"/>
                </a:cubicBezTo>
                <a:lnTo>
                  <a:pt x="61406" y="107865"/>
                </a:lnTo>
                <a:lnTo>
                  <a:pt x="60171" y="107801"/>
                </a:lnTo>
                <a:cubicBezTo>
                  <a:pt x="60138" y="107796"/>
                  <a:pt x="60104" y="107793"/>
                  <a:pt x="60070" y="107793"/>
                </a:cubicBezTo>
                <a:cubicBezTo>
                  <a:pt x="59914" y="107793"/>
                  <a:pt x="59758" y="107850"/>
                  <a:pt x="59601" y="107928"/>
                </a:cubicBezTo>
                <a:cubicBezTo>
                  <a:pt x="47757" y="114230"/>
                  <a:pt x="29611" y="123762"/>
                  <a:pt x="28217" y="124237"/>
                </a:cubicBezTo>
                <a:cubicBezTo>
                  <a:pt x="28164" y="124251"/>
                  <a:pt x="28099" y="124257"/>
                  <a:pt x="28023" y="124257"/>
                </a:cubicBezTo>
                <a:cubicBezTo>
                  <a:pt x="26825" y="124257"/>
                  <a:pt x="22853" y="122650"/>
                  <a:pt x="19160" y="120595"/>
                </a:cubicBezTo>
                <a:cubicBezTo>
                  <a:pt x="18981" y="120496"/>
                  <a:pt x="18793" y="120450"/>
                  <a:pt x="18610" y="120450"/>
                </a:cubicBezTo>
                <a:cubicBezTo>
                  <a:pt x="17979" y="120450"/>
                  <a:pt x="17401" y="120985"/>
                  <a:pt x="17450" y="121672"/>
                </a:cubicBezTo>
                <a:lnTo>
                  <a:pt x="32" y="130825"/>
                </a:lnTo>
                <a:lnTo>
                  <a:pt x="32" y="131870"/>
                </a:lnTo>
                <a:lnTo>
                  <a:pt x="17893" y="122496"/>
                </a:lnTo>
                <a:cubicBezTo>
                  <a:pt x="17956" y="122527"/>
                  <a:pt x="18020" y="122559"/>
                  <a:pt x="18051" y="122591"/>
                </a:cubicBezTo>
                <a:cubicBezTo>
                  <a:pt x="20320" y="123838"/>
                  <a:pt x="25456" y="126507"/>
                  <a:pt x="28120" y="126507"/>
                </a:cubicBezTo>
                <a:cubicBezTo>
                  <a:pt x="28432" y="126507"/>
                  <a:pt x="28710" y="126471"/>
                  <a:pt x="28946" y="126391"/>
                </a:cubicBezTo>
                <a:cubicBezTo>
                  <a:pt x="30941" y="125726"/>
                  <a:pt x="56339" y="112267"/>
                  <a:pt x="60425" y="110081"/>
                </a:cubicBezTo>
                <a:cubicBezTo>
                  <a:pt x="76513" y="110778"/>
                  <a:pt x="91334" y="116130"/>
                  <a:pt x="93265" y="116827"/>
                </a:cubicBezTo>
                <a:lnTo>
                  <a:pt x="102164" y="125568"/>
                </a:lnTo>
                <a:lnTo>
                  <a:pt x="109258" y="149984"/>
                </a:lnTo>
                <a:lnTo>
                  <a:pt x="107485" y="158471"/>
                </a:lnTo>
                <a:lnTo>
                  <a:pt x="109828" y="158471"/>
                </a:lnTo>
                <a:lnTo>
                  <a:pt x="110145" y="156888"/>
                </a:lnTo>
                <a:lnTo>
                  <a:pt x="116099" y="158408"/>
                </a:lnTo>
                <a:lnTo>
                  <a:pt x="117872" y="158408"/>
                </a:lnTo>
                <a:lnTo>
                  <a:pt x="110240" y="156445"/>
                </a:lnTo>
                <a:lnTo>
                  <a:pt x="111507" y="150459"/>
                </a:lnTo>
                <a:lnTo>
                  <a:pt x="128576" y="153848"/>
                </a:lnTo>
                <a:lnTo>
                  <a:pt x="127563" y="158503"/>
                </a:lnTo>
                <a:cubicBezTo>
                  <a:pt x="128355" y="158535"/>
                  <a:pt x="129115" y="158566"/>
                  <a:pt x="129907" y="158598"/>
                </a:cubicBezTo>
                <a:lnTo>
                  <a:pt x="130857" y="154260"/>
                </a:lnTo>
                <a:lnTo>
                  <a:pt x="153563" y="158757"/>
                </a:lnTo>
                <a:lnTo>
                  <a:pt x="153215" y="160245"/>
                </a:lnTo>
                <a:lnTo>
                  <a:pt x="154133" y="160277"/>
                </a:lnTo>
                <a:lnTo>
                  <a:pt x="154482" y="158915"/>
                </a:lnTo>
                <a:lnTo>
                  <a:pt x="158440" y="159517"/>
                </a:lnTo>
                <a:lnTo>
                  <a:pt x="158345" y="160530"/>
                </a:lnTo>
                <a:lnTo>
                  <a:pt x="158820" y="160530"/>
                </a:lnTo>
                <a:lnTo>
                  <a:pt x="158884" y="159580"/>
                </a:lnTo>
                <a:lnTo>
                  <a:pt x="167244" y="160878"/>
                </a:lnTo>
                <a:cubicBezTo>
                  <a:pt x="169430" y="160973"/>
                  <a:pt x="171615" y="161037"/>
                  <a:pt x="173832" y="161100"/>
                </a:cubicBezTo>
                <a:lnTo>
                  <a:pt x="174655" y="161100"/>
                </a:lnTo>
                <a:lnTo>
                  <a:pt x="154703" y="158028"/>
                </a:lnTo>
                <a:lnTo>
                  <a:pt x="154893" y="157236"/>
                </a:lnTo>
                <a:lnTo>
                  <a:pt x="160024" y="132440"/>
                </a:lnTo>
                <a:cubicBezTo>
                  <a:pt x="165471" y="134245"/>
                  <a:pt x="171108" y="136810"/>
                  <a:pt x="176460" y="140800"/>
                </a:cubicBezTo>
                <a:cubicBezTo>
                  <a:pt x="178519" y="142352"/>
                  <a:pt x="180450" y="144062"/>
                  <a:pt x="182224" y="145899"/>
                </a:cubicBezTo>
                <a:lnTo>
                  <a:pt x="177379" y="161163"/>
                </a:lnTo>
                <a:lnTo>
                  <a:pt x="177854" y="161163"/>
                </a:lnTo>
                <a:lnTo>
                  <a:pt x="182604" y="146247"/>
                </a:lnTo>
                <a:cubicBezTo>
                  <a:pt x="183174" y="146849"/>
                  <a:pt x="183744" y="147451"/>
                  <a:pt x="184282" y="148084"/>
                </a:cubicBezTo>
                <a:lnTo>
                  <a:pt x="182541" y="153594"/>
                </a:lnTo>
                <a:lnTo>
                  <a:pt x="180102" y="161195"/>
                </a:lnTo>
                <a:lnTo>
                  <a:pt x="181052" y="161195"/>
                </a:lnTo>
                <a:lnTo>
                  <a:pt x="183396" y="153848"/>
                </a:lnTo>
                <a:cubicBezTo>
                  <a:pt x="183934" y="152359"/>
                  <a:pt x="184757" y="151029"/>
                  <a:pt x="185834" y="149889"/>
                </a:cubicBezTo>
                <a:cubicBezTo>
                  <a:pt x="188558" y="153309"/>
                  <a:pt x="190996" y="156951"/>
                  <a:pt x="193055" y="160815"/>
                </a:cubicBezTo>
                <a:cubicBezTo>
                  <a:pt x="193878" y="160720"/>
                  <a:pt x="194701" y="160657"/>
                  <a:pt x="195525" y="160593"/>
                </a:cubicBezTo>
                <a:cubicBezTo>
                  <a:pt x="193245" y="156223"/>
                  <a:pt x="190553" y="152074"/>
                  <a:pt x="187449" y="148242"/>
                </a:cubicBezTo>
                <a:cubicBezTo>
                  <a:pt x="188494" y="147324"/>
                  <a:pt x="189603" y="146469"/>
                  <a:pt x="190775" y="145709"/>
                </a:cubicBezTo>
                <a:cubicBezTo>
                  <a:pt x="193276" y="149921"/>
                  <a:pt x="195557" y="154165"/>
                  <a:pt x="196982" y="157806"/>
                </a:cubicBezTo>
                <a:cubicBezTo>
                  <a:pt x="197330" y="158693"/>
                  <a:pt x="197678" y="159580"/>
                  <a:pt x="197995" y="160435"/>
                </a:cubicBezTo>
                <a:lnTo>
                  <a:pt x="198977" y="160403"/>
                </a:lnTo>
                <a:cubicBezTo>
                  <a:pt x="198597" y="159453"/>
                  <a:pt x="198217" y="158471"/>
                  <a:pt x="197805" y="157458"/>
                </a:cubicBezTo>
                <a:cubicBezTo>
                  <a:pt x="197172" y="155811"/>
                  <a:pt x="196348" y="154038"/>
                  <a:pt x="195398" y="152169"/>
                </a:cubicBezTo>
                <a:lnTo>
                  <a:pt x="209713" y="146469"/>
                </a:lnTo>
                <a:lnTo>
                  <a:pt x="211359" y="151568"/>
                </a:lnTo>
                <a:lnTo>
                  <a:pt x="214431" y="160752"/>
                </a:lnTo>
                <a:lnTo>
                  <a:pt x="214906" y="160752"/>
                </a:lnTo>
                <a:lnTo>
                  <a:pt x="211866" y="151631"/>
                </a:lnTo>
                <a:lnTo>
                  <a:pt x="224090" y="146659"/>
                </a:lnTo>
                <a:cubicBezTo>
                  <a:pt x="225864" y="151821"/>
                  <a:pt x="227511" y="156666"/>
                  <a:pt x="228936" y="160847"/>
                </a:cubicBezTo>
                <a:lnTo>
                  <a:pt x="230583" y="160847"/>
                </a:lnTo>
                <a:lnTo>
                  <a:pt x="235111" y="159105"/>
                </a:lnTo>
                <a:lnTo>
                  <a:pt x="235713" y="160815"/>
                </a:lnTo>
                <a:lnTo>
                  <a:pt x="236188" y="160815"/>
                </a:lnTo>
                <a:lnTo>
                  <a:pt x="235555" y="158947"/>
                </a:lnTo>
                <a:lnTo>
                  <a:pt x="237518" y="158155"/>
                </a:lnTo>
                <a:lnTo>
                  <a:pt x="238436" y="160752"/>
                </a:lnTo>
                <a:lnTo>
                  <a:pt x="238911" y="160720"/>
                </a:lnTo>
                <a:lnTo>
                  <a:pt x="237961" y="157965"/>
                </a:lnTo>
                <a:lnTo>
                  <a:pt x="241287" y="156666"/>
                </a:lnTo>
                <a:lnTo>
                  <a:pt x="242395" y="160435"/>
                </a:lnTo>
                <a:lnTo>
                  <a:pt x="242870" y="160372"/>
                </a:lnTo>
                <a:lnTo>
                  <a:pt x="241698" y="156508"/>
                </a:lnTo>
                <a:lnTo>
                  <a:pt x="243282" y="155906"/>
                </a:lnTo>
                <a:lnTo>
                  <a:pt x="244644" y="160213"/>
                </a:lnTo>
                <a:lnTo>
                  <a:pt x="245119" y="160150"/>
                </a:lnTo>
                <a:lnTo>
                  <a:pt x="243694" y="155716"/>
                </a:lnTo>
                <a:lnTo>
                  <a:pt x="253764" y="151758"/>
                </a:lnTo>
                <a:lnTo>
                  <a:pt x="254176" y="157648"/>
                </a:lnTo>
                <a:lnTo>
                  <a:pt x="247335" y="160023"/>
                </a:lnTo>
                <a:cubicBezTo>
                  <a:pt x="247874" y="159992"/>
                  <a:pt x="248444" y="159960"/>
                  <a:pt x="248982" y="159928"/>
                </a:cubicBezTo>
                <a:lnTo>
                  <a:pt x="254208" y="158123"/>
                </a:lnTo>
                <a:lnTo>
                  <a:pt x="254303" y="159770"/>
                </a:lnTo>
                <a:lnTo>
                  <a:pt x="256615" y="159738"/>
                </a:lnTo>
                <a:lnTo>
                  <a:pt x="256456" y="157331"/>
                </a:lnTo>
                <a:lnTo>
                  <a:pt x="262442" y="155241"/>
                </a:lnTo>
                <a:lnTo>
                  <a:pt x="263740" y="159042"/>
                </a:lnTo>
                <a:lnTo>
                  <a:pt x="262062" y="159675"/>
                </a:lnTo>
                <a:lnTo>
                  <a:pt x="263423" y="159675"/>
                </a:lnTo>
                <a:lnTo>
                  <a:pt x="263867" y="159485"/>
                </a:lnTo>
                <a:lnTo>
                  <a:pt x="263930" y="159643"/>
                </a:lnTo>
                <a:lnTo>
                  <a:pt x="264405" y="159643"/>
                </a:lnTo>
                <a:lnTo>
                  <a:pt x="264310" y="159327"/>
                </a:lnTo>
                <a:lnTo>
                  <a:pt x="267129" y="158250"/>
                </a:lnTo>
                <a:lnTo>
                  <a:pt x="267477" y="159358"/>
                </a:lnTo>
                <a:lnTo>
                  <a:pt x="266875" y="159580"/>
                </a:lnTo>
                <a:lnTo>
                  <a:pt x="266875" y="159580"/>
                </a:lnTo>
                <a:lnTo>
                  <a:pt x="268300" y="159517"/>
                </a:lnTo>
                <a:lnTo>
                  <a:pt x="272766" y="157838"/>
                </a:lnTo>
                <a:lnTo>
                  <a:pt x="273272" y="159295"/>
                </a:lnTo>
                <a:lnTo>
                  <a:pt x="273747" y="159295"/>
                </a:lnTo>
                <a:lnTo>
                  <a:pt x="273209" y="157648"/>
                </a:lnTo>
                <a:lnTo>
                  <a:pt x="276946" y="156223"/>
                </a:lnTo>
                <a:lnTo>
                  <a:pt x="277928" y="159168"/>
                </a:lnTo>
                <a:lnTo>
                  <a:pt x="278403" y="159168"/>
                </a:lnTo>
                <a:lnTo>
                  <a:pt x="277326" y="155843"/>
                </a:lnTo>
                <a:lnTo>
                  <a:pt x="273589" y="145202"/>
                </a:lnTo>
                <a:lnTo>
                  <a:pt x="280335" y="142922"/>
                </a:lnTo>
                <a:lnTo>
                  <a:pt x="285180" y="157521"/>
                </a:lnTo>
                <a:lnTo>
                  <a:pt x="285180" y="156065"/>
                </a:lnTo>
                <a:lnTo>
                  <a:pt x="284800" y="154830"/>
                </a:lnTo>
                <a:lnTo>
                  <a:pt x="284832" y="154830"/>
                </a:lnTo>
                <a:lnTo>
                  <a:pt x="285180" y="154671"/>
                </a:lnTo>
                <a:lnTo>
                  <a:pt x="285180" y="154196"/>
                </a:lnTo>
                <a:lnTo>
                  <a:pt x="284673" y="154418"/>
                </a:lnTo>
                <a:lnTo>
                  <a:pt x="283565" y="151093"/>
                </a:lnTo>
                <a:lnTo>
                  <a:pt x="285212" y="150111"/>
                </a:lnTo>
                <a:lnTo>
                  <a:pt x="285212" y="149573"/>
                </a:lnTo>
                <a:lnTo>
                  <a:pt x="283407" y="150649"/>
                </a:lnTo>
                <a:lnTo>
                  <a:pt x="280778" y="142764"/>
                </a:lnTo>
                <a:lnTo>
                  <a:pt x="284578" y="141497"/>
                </a:lnTo>
                <a:lnTo>
                  <a:pt x="285212" y="143175"/>
                </a:lnTo>
                <a:lnTo>
                  <a:pt x="285212" y="141877"/>
                </a:lnTo>
                <a:lnTo>
                  <a:pt x="284990" y="141339"/>
                </a:lnTo>
                <a:lnTo>
                  <a:pt x="285212" y="141275"/>
                </a:lnTo>
                <a:lnTo>
                  <a:pt x="285212" y="140294"/>
                </a:lnTo>
                <a:lnTo>
                  <a:pt x="284673" y="140484"/>
                </a:lnTo>
                <a:lnTo>
                  <a:pt x="281158" y="131141"/>
                </a:lnTo>
                <a:lnTo>
                  <a:pt x="285212" y="129558"/>
                </a:lnTo>
                <a:lnTo>
                  <a:pt x="285212" y="129051"/>
                </a:lnTo>
                <a:lnTo>
                  <a:pt x="267445" y="136018"/>
                </a:lnTo>
                <a:cubicBezTo>
                  <a:pt x="267445" y="135987"/>
                  <a:pt x="267445" y="135987"/>
                  <a:pt x="267445" y="135955"/>
                </a:cubicBezTo>
                <a:lnTo>
                  <a:pt x="266400" y="133200"/>
                </a:lnTo>
                <a:lnTo>
                  <a:pt x="282171" y="123414"/>
                </a:lnTo>
                <a:lnTo>
                  <a:pt x="285180" y="127943"/>
                </a:lnTo>
                <a:lnTo>
                  <a:pt x="285180" y="125758"/>
                </a:lnTo>
                <a:lnTo>
                  <a:pt x="284958" y="125948"/>
                </a:lnTo>
                <a:lnTo>
                  <a:pt x="282900" y="122844"/>
                </a:lnTo>
                <a:lnTo>
                  <a:pt x="285180" y="120849"/>
                </a:lnTo>
                <a:lnTo>
                  <a:pt x="285180" y="120247"/>
                </a:lnTo>
                <a:lnTo>
                  <a:pt x="282646" y="122464"/>
                </a:lnTo>
                <a:lnTo>
                  <a:pt x="279828" y="118189"/>
                </a:lnTo>
                <a:lnTo>
                  <a:pt x="283977" y="114768"/>
                </a:lnTo>
                <a:lnTo>
                  <a:pt x="285180" y="116510"/>
                </a:lnTo>
                <a:lnTo>
                  <a:pt x="285180" y="115718"/>
                </a:lnTo>
                <a:lnTo>
                  <a:pt x="284325" y="114483"/>
                </a:lnTo>
                <a:lnTo>
                  <a:pt x="285180" y="113755"/>
                </a:lnTo>
                <a:lnTo>
                  <a:pt x="285180" y="113185"/>
                </a:lnTo>
                <a:lnTo>
                  <a:pt x="284072" y="114072"/>
                </a:lnTo>
                <a:lnTo>
                  <a:pt x="281411" y="110240"/>
                </a:lnTo>
                <a:lnTo>
                  <a:pt x="285180" y="107136"/>
                </a:lnTo>
                <a:lnTo>
                  <a:pt x="285180" y="106535"/>
                </a:lnTo>
                <a:lnTo>
                  <a:pt x="281126" y="109891"/>
                </a:lnTo>
                <a:lnTo>
                  <a:pt x="277928" y="105236"/>
                </a:lnTo>
                <a:cubicBezTo>
                  <a:pt x="279733" y="103906"/>
                  <a:pt x="281475" y="102608"/>
                  <a:pt x="283122" y="101404"/>
                </a:cubicBezTo>
                <a:lnTo>
                  <a:pt x="285180" y="104254"/>
                </a:lnTo>
                <a:lnTo>
                  <a:pt x="285180" y="103463"/>
                </a:lnTo>
                <a:lnTo>
                  <a:pt x="283470" y="101119"/>
                </a:lnTo>
                <a:cubicBezTo>
                  <a:pt x="284072" y="100676"/>
                  <a:pt x="284642" y="100264"/>
                  <a:pt x="285180" y="99852"/>
                </a:cubicBezTo>
                <a:lnTo>
                  <a:pt x="285180" y="98681"/>
                </a:lnTo>
                <a:cubicBezTo>
                  <a:pt x="284483" y="99251"/>
                  <a:pt x="283723" y="99789"/>
                  <a:pt x="282963" y="100391"/>
                </a:cubicBezTo>
                <a:lnTo>
                  <a:pt x="280145" y="96495"/>
                </a:lnTo>
                <a:lnTo>
                  <a:pt x="285180" y="92949"/>
                </a:lnTo>
                <a:lnTo>
                  <a:pt x="285180" y="92379"/>
                </a:lnTo>
                <a:lnTo>
                  <a:pt x="279891" y="96147"/>
                </a:lnTo>
                <a:lnTo>
                  <a:pt x="277611" y="92980"/>
                </a:lnTo>
                <a:lnTo>
                  <a:pt x="277643" y="92980"/>
                </a:lnTo>
                <a:lnTo>
                  <a:pt x="285180" y="87502"/>
                </a:lnTo>
                <a:lnTo>
                  <a:pt x="285180" y="86931"/>
                </a:lnTo>
                <a:lnTo>
                  <a:pt x="277389" y="92600"/>
                </a:lnTo>
                <a:lnTo>
                  <a:pt x="277326" y="92600"/>
                </a:lnTo>
                <a:lnTo>
                  <a:pt x="273652" y="87470"/>
                </a:lnTo>
                <a:lnTo>
                  <a:pt x="282932" y="79204"/>
                </a:lnTo>
                <a:cubicBezTo>
                  <a:pt x="283660" y="80123"/>
                  <a:pt x="284420" y="81073"/>
                  <a:pt x="285180" y="82023"/>
                </a:cubicBezTo>
                <a:lnTo>
                  <a:pt x="285180" y="81294"/>
                </a:lnTo>
                <a:cubicBezTo>
                  <a:pt x="284515" y="80471"/>
                  <a:pt x="283882" y="79679"/>
                  <a:pt x="283280" y="78888"/>
                </a:cubicBezTo>
                <a:lnTo>
                  <a:pt x="285180" y="77177"/>
                </a:lnTo>
                <a:lnTo>
                  <a:pt x="285180" y="76576"/>
                </a:lnTo>
                <a:lnTo>
                  <a:pt x="282995" y="78508"/>
                </a:lnTo>
                <a:cubicBezTo>
                  <a:pt x="282425" y="77779"/>
                  <a:pt x="281886" y="77082"/>
                  <a:pt x="281348" y="76386"/>
                </a:cubicBezTo>
                <a:cubicBezTo>
                  <a:pt x="280493" y="75246"/>
                  <a:pt x="279670" y="74201"/>
                  <a:pt x="279005" y="73251"/>
                </a:cubicBezTo>
                <a:lnTo>
                  <a:pt x="281981" y="70685"/>
                </a:lnTo>
                <a:lnTo>
                  <a:pt x="285180" y="74676"/>
                </a:lnTo>
                <a:lnTo>
                  <a:pt x="285180" y="73947"/>
                </a:lnTo>
                <a:lnTo>
                  <a:pt x="282330" y="70400"/>
                </a:lnTo>
                <a:lnTo>
                  <a:pt x="285180" y="67898"/>
                </a:lnTo>
                <a:lnTo>
                  <a:pt x="285180" y="66663"/>
                </a:lnTo>
                <a:lnTo>
                  <a:pt x="284325" y="67423"/>
                </a:lnTo>
                <a:cubicBezTo>
                  <a:pt x="283375" y="64447"/>
                  <a:pt x="281380" y="58144"/>
                  <a:pt x="280525" y="55358"/>
                </a:cubicBezTo>
                <a:lnTo>
                  <a:pt x="283407" y="54376"/>
                </a:lnTo>
                <a:lnTo>
                  <a:pt x="285180" y="54598"/>
                </a:lnTo>
                <a:lnTo>
                  <a:pt x="285180" y="52286"/>
                </a:lnTo>
                <a:lnTo>
                  <a:pt x="283407" y="52064"/>
                </a:lnTo>
                <a:lnTo>
                  <a:pt x="283343" y="52064"/>
                </a:lnTo>
                <a:lnTo>
                  <a:pt x="273336" y="51621"/>
                </a:lnTo>
                <a:lnTo>
                  <a:pt x="271562" y="45762"/>
                </a:lnTo>
                <a:lnTo>
                  <a:pt x="285180" y="47250"/>
                </a:lnTo>
                <a:lnTo>
                  <a:pt x="285180" y="46775"/>
                </a:lnTo>
                <a:lnTo>
                  <a:pt x="271404" y="45255"/>
                </a:lnTo>
                <a:lnTo>
                  <a:pt x="270137" y="41138"/>
                </a:lnTo>
                <a:lnTo>
                  <a:pt x="285180" y="41803"/>
                </a:lnTo>
                <a:lnTo>
                  <a:pt x="285180" y="41328"/>
                </a:lnTo>
                <a:lnTo>
                  <a:pt x="252244" y="39840"/>
                </a:lnTo>
                <a:lnTo>
                  <a:pt x="244390" y="39840"/>
                </a:lnTo>
                <a:cubicBezTo>
                  <a:pt x="244707" y="36673"/>
                  <a:pt x="244992" y="33918"/>
                  <a:pt x="245214" y="31638"/>
                </a:cubicBezTo>
                <a:lnTo>
                  <a:pt x="268680" y="32018"/>
                </a:lnTo>
                <a:lnTo>
                  <a:pt x="276946" y="32524"/>
                </a:lnTo>
                <a:lnTo>
                  <a:pt x="285148" y="33063"/>
                </a:lnTo>
                <a:lnTo>
                  <a:pt x="285148" y="32588"/>
                </a:lnTo>
                <a:lnTo>
                  <a:pt x="277168" y="32081"/>
                </a:lnTo>
                <a:lnTo>
                  <a:pt x="277263" y="28724"/>
                </a:lnTo>
                <a:lnTo>
                  <a:pt x="285148" y="28629"/>
                </a:lnTo>
                <a:lnTo>
                  <a:pt x="285148" y="28186"/>
                </a:lnTo>
                <a:lnTo>
                  <a:pt x="277326" y="28249"/>
                </a:lnTo>
                <a:lnTo>
                  <a:pt x="277453" y="24037"/>
                </a:lnTo>
                <a:lnTo>
                  <a:pt x="285212" y="24829"/>
                </a:lnTo>
                <a:lnTo>
                  <a:pt x="285212" y="24385"/>
                </a:lnTo>
                <a:lnTo>
                  <a:pt x="283977" y="24259"/>
                </a:lnTo>
                <a:lnTo>
                  <a:pt x="283977" y="15106"/>
                </a:lnTo>
                <a:lnTo>
                  <a:pt x="285212" y="15201"/>
                </a:lnTo>
                <a:lnTo>
                  <a:pt x="285212" y="14726"/>
                </a:lnTo>
                <a:lnTo>
                  <a:pt x="268237" y="13460"/>
                </a:lnTo>
                <a:lnTo>
                  <a:pt x="268807" y="5099"/>
                </a:lnTo>
                <a:lnTo>
                  <a:pt x="268807" y="32"/>
                </a:lnTo>
                <a:lnTo>
                  <a:pt x="268332" y="32"/>
                </a:lnTo>
                <a:lnTo>
                  <a:pt x="268332" y="4814"/>
                </a:lnTo>
                <a:lnTo>
                  <a:pt x="260415" y="4022"/>
                </a:lnTo>
                <a:lnTo>
                  <a:pt x="260541" y="32"/>
                </a:lnTo>
                <a:lnTo>
                  <a:pt x="260098" y="32"/>
                </a:lnTo>
                <a:lnTo>
                  <a:pt x="259971" y="3991"/>
                </a:lnTo>
                <a:lnTo>
                  <a:pt x="255158" y="3484"/>
                </a:lnTo>
                <a:lnTo>
                  <a:pt x="255221" y="32"/>
                </a:lnTo>
                <a:lnTo>
                  <a:pt x="254746" y="32"/>
                </a:lnTo>
                <a:lnTo>
                  <a:pt x="254714" y="3421"/>
                </a:lnTo>
                <a:lnTo>
                  <a:pt x="246132" y="2566"/>
                </a:lnTo>
                <a:lnTo>
                  <a:pt x="246132" y="32"/>
                </a:lnTo>
                <a:lnTo>
                  <a:pt x="243820" y="32"/>
                </a:lnTo>
                <a:lnTo>
                  <a:pt x="243820" y="2312"/>
                </a:lnTo>
                <a:lnTo>
                  <a:pt x="233401" y="1267"/>
                </a:lnTo>
                <a:lnTo>
                  <a:pt x="233591" y="32"/>
                </a:lnTo>
                <a:lnTo>
                  <a:pt x="233148" y="32"/>
                </a:lnTo>
                <a:lnTo>
                  <a:pt x="232926" y="1457"/>
                </a:lnTo>
                <a:lnTo>
                  <a:pt x="232419" y="4846"/>
                </a:lnTo>
                <a:lnTo>
                  <a:pt x="225072" y="4339"/>
                </a:lnTo>
                <a:lnTo>
                  <a:pt x="225705" y="32"/>
                </a:lnTo>
                <a:lnTo>
                  <a:pt x="224787" y="32"/>
                </a:lnTo>
                <a:lnTo>
                  <a:pt x="224154" y="4307"/>
                </a:lnTo>
                <a:cubicBezTo>
                  <a:pt x="216585" y="3801"/>
                  <a:pt x="209143" y="3294"/>
                  <a:pt x="205976" y="3136"/>
                </a:cubicBezTo>
                <a:cubicBezTo>
                  <a:pt x="205627" y="3104"/>
                  <a:pt x="205216" y="3072"/>
                  <a:pt x="204804" y="3041"/>
                </a:cubicBezTo>
                <a:lnTo>
                  <a:pt x="205089" y="32"/>
                </a:lnTo>
                <a:lnTo>
                  <a:pt x="204139" y="32"/>
                </a:lnTo>
                <a:lnTo>
                  <a:pt x="203886" y="2946"/>
                </a:lnTo>
                <a:cubicBezTo>
                  <a:pt x="199674" y="2439"/>
                  <a:pt x="192611" y="1235"/>
                  <a:pt x="185961" y="32"/>
                </a:cubicBezTo>
                <a:lnTo>
                  <a:pt x="180925" y="32"/>
                </a:lnTo>
                <a:cubicBezTo>
                  <a:pt x="183174" y="444"/>
                  <a:pt x="185581" y="887"/>
                  <a:pt x="188019" y="1330"/>
                </a:cubicBezTo>
                <a:lnTo>
                  <a:pt x="187608" y="5637"/>
                </a:lnTo>
                <a:lnTo>
                  <a:pt x="175447" y="4751"/>
                </a:lnTo>
                <a:lnTo>
                  <a:pt x="176840" y="32"/>
                </a:lnTo>
                <a:lnTo>
                  <a:pt x="176333" y="32"/>
                </a:lnTo>
                <a:lnTo>
                  <a:pt x="175003" y="4592"/>
                </a:lnTo>
                <a:lnTo>
                  <a:pt x="167941" y="32"/>
                </a:lnTo>
                <a:lnTo>
                  <a:pt x="167086" y="32"/>
                </a:lnTo>
                <a:lnTo>
                  <a:pt x="174877" y="5036"/>
                </a:lnTo>
                <a:lnTo>
                  <a:pt x="173673" y="9184"/>
                </a:lnTo>
                <a:lnTo>
                  <a:pt x="162779" y="2756"/>
                </a:lnTo>
                <a:lnTo>
                  <a:pt x="162716" y="2724"/>
                </a:lnTo>
                <a:lnTo>
                  <a:pt x="156477" y="32"/>
                </a:lnTo>
                <a:lnTo>
                  <a:pt x="154165" y="32"/>
                </a:lnTo>
                <a:lnTo>
                  <a:pt x="162336" y="3579"/>
                </a:lnTo>
                <a:lnTo>
                  <a:pt x="181179" y="14695"/>
                </a:lnTo>
                <a:lnTo>
                  <a:pt x="177822" y="20300"/>
                </a:lnTo>
                <a:lnTo>
                  <a:pt x="150143" y="7664"/>
                </a:lnTo>
                <a:lnTo>
                  <a:pt x="148781" y="32"/>
                </a:lnTo>
                <a:lnTo>
                  <a:pt x="147831" y="32"/>
                </a:lnTo>
                <a:lnTo>
                  <a:pt x="149130" y="7284"/>
                </a:lnTo>
                <a:lnTo>
                  <a:pt x="127690" y="64"/>
                </a:lnTo>
                <a:lnTo>
                  <a:pt x="127690" y="32"/>
                </a:lnTo>
                <a:lnTo>
                  <a:pt x="126170" y="32"/>
                </a:lnTo>
                <a:lnTo>
                  <a:pt x="126613" y="159"/>
                </a:lnTo>
                <a:cubicBezTo>
                  <a:pt x="125220" y="3231"/>
                  <a:pt x="123098" y="7918"/>
                  <a:pt x="120881" y="12858"/>
                </a:cubicBezTo>
                <a:cubicBezTo>
                  <a:pt x="109417" y="7981"/>
                  <a:pt x="95166" y="1869"/>
                  <a:pt x="94437" y="1552"/>
                </a:cubicBezTo>
                <a:cubicBezTo>
                  <a:pt x="93772" y="1140"/>
                  <a:pt x="93202" y="634"/>
                  <a:pt x="92695" y="32"/>
                </a:cubicBezTo>
                <a:lnTo>
                  <a:pt x="92062" y="32"/>
                </a:lnTo>
                <a:cubicBezTo>
                  <a:pt x="92854" y="887"/>
                  <a:pt x="93709" y="1742"/>
                  <a:pt x="94247" y="1964"/>
                </a:cubicBezTo>
                <a:cubicBezTo>
                  <a:pt x="94659" y="2154"/>
                  <a:pt x="99473" y="4212"/>
                  <a:pt x="105648" y="6873"/>
                </a:cubicBezTo>
                <a:cubicBezTo>
                  <a:pt x="105268" y="7728"/>
                  <a:pt x="103780" y="10863"/>
                  <a:pt x="103495" y="11369"/>
                </a:cubicBezTo>
                <a:cubicBezTo>
                  <a:pt x="103241" y="11750"/>
                  <a:pt x="103273" y="13238"/>
                  <a:pt x="103400" y="16215"/>
                </a:cubicBezTo>
                <a:cubicBezTo>
                  <a:pt x="103431" y="17070"/>
                  <a:pt x="103495" y="17798"/>
                  <a:pt x="103463" y="18020"/>
                </a:cubicBezTo>
                <a:cubicBezTo>
                  <a:pt x="103431" y="18242"/>
                  <a:pt x="103241" y="19667"/>
                  <a:pt x="102988" y="21535"/>
                </a:cubicBezTo>
                <a:lnTo>
                  <a:pt x="96559" y="21852"/>
                </a:lnTo>
                <a:lnTo>
                  <a:pt x="95102" y="15296"/>
                </a:lnTo>
                <a:cubicBezTo>
                  <a:pt x="95071" y="15233"/>
                  <a:pt x="95039" y="15201"/>
                  <a:pt x="95039" y="15170"/>
                </a:cubicBezTo>
                <a:lnTo>
                  <a:pt x="79806" y="32"/>
                </a:lnTo>
                <a:lnTo>
                  <a:pt x="79141" y="32"/>
                </a:lnTo>
                <a:lnTo>
                  <a:pt x="83448" y="4276"/>
                </a:lnTo>
                <a:lnTo>
                  <a:pt x="77241" y="9184"/>
                </a:lnTo>
                <a:lnTo>
                  <a:pt x="76639" y="8234"/>
                </a:lnTo>
                <a:lnTo>
                  <a:pt x="70084" y="32"/>
                </a:lnTo>
                <a:lnTo>
                  <a:pt x="69514" y="32"/>
                </a:lnTo>
                <a:lnTo>
                  <a:pt x="71445" y="2439"/>
                </a:lnTo>
                <a:lnTo>
                  <a:pt x="67075" y="6778"/>
                </a:lnTo>
                <a:lnTo>
                  <a:pt x="65048" y="2724"/>
                </a:lnTo>
                <a:lnTo>
                  <a:pt x="63687" y="0"/>
                </a:lnTo>
                <a:close/>
              </a:path>
            </a:pathLst>
          </a:custGeom>
          <a:gradFill>
            <a:gsLst>
              <a:gs pos="0">
                <a:srgbClr val="FFFFFF">
                  <a:alpha val="2549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ctrTitle"/>
          </p:nvPr>
        </p:nvSpPr>
        <p:spPr>
          <a:xfrm>
            <a:off x="5045070" y="390425"/>
            <a:ext cx="3481200" cy="48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35" name="Google Shape;35;p7"/>
          <p:cNvSpPr txBox="1"/>
          <p:nvPr/>
        </p:nvSpPr>
        <p:spPr>
          <a:xfrm>
            <a:off x="2798925" y="1070175"/>
            <a:ext cx="1601400" cy="27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2000">
                <a:solidFill>
                  <a:schemeClr val="lt1"/>
                </a:solidFill>
                <a:latin typeface="Pathway Gothic One"/>
                <a:ea typeface="Pathway Gothic One"/>
                <a:cs typeface="Pathway Gothic One"/>
                <a:sym typeface="Pathway Gothic One"/>
              </a:rPr>
              <a:t>JANE BLOGGS</a:t>
            </a:r>
            <a:endParaRPr sz="2000">
              <a:solidFill>
                <a:schemeClr val="lt1"/>
              </a:solidFill>
              <a:latin typeface="PT Sans"/>
              <a:ea typeface="PT Sans"/>
              <a:cs typeface="PT Sans"/>
              <a:sym typeface="PT Sans"/>
            </a:endParaRPr>
          </a:p>
        </p:txBody>
      </p:sp>
      <p:sp>
        <p:nvSpPr>
          <p:cNvPr id="36" name="Google Shape;36;p7"/>
          <p:cNvSpPr txBox="1"/>
          <p:nvPr>
            <p:ph idx="2" type="title"/>
          </p:nvPr>
        </p:nvSpPr>
        <p:spPr>
          <a:xfrm>
            <a:off x="2852450" y="1032575"/>
            <a:ext cx="1431000" cy="352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sz="2000">
                <a:solidFill>
                  <a:schemeClr val="lt1"/>
                </a:solidFill>
              </a:defRPr>
            </a:lvl1pPr>
            <a:lvl2pPr lvl="1">
              <a:spcBef>
                <a:spcPts val="0"/>
              </a:spcBef>
              <a:spcAft>
                <a:spcPts val="0"/>
              </a:spcAft>
              <a:buSzPts val="2000"/>
              <a:buNone/>
              <a:defRPr sz="2000">
                <a:latin typeface="PT Sans"/>
                <a:ea typeface="PT Sans"/>
                <a:cs typeface="PT Sans"/>
                <a:sym typeface="PT Sans"/>
              </a:defRPr>
            </a:lvl2pPr>
            <a:lvl3pPr lvl="2">
              <a:spcBef>
                <a:spcPts val="0"/>
              </a:spcBef>
              <a:spcAft>
                <a:spcPts val="0"/>
              </a:spcAft>
              <a:buSzPts val="2000"/>
              <a:buNone/>
              <a:defRPr sz="2000">
                <a:latin typeface="PT Sans"/>
                <a:ea typeface="PT Sans"/>
                <a:cs typeface="PT Sans"/>
                <a:sym typeface="PT Sans"/>
              </a:defRPr>
            </a:lvl3pPr>
            <a:lvl4pPr lvl="3">
              <a:spcBef>
                <a:spcPts val="0"/>
              </a:spcBef>
              <a:spcAft>
                <a:spcPts val="0"/>
              </a:spcAft>
              <a:buSzPts val="2000"/>
              <a:buNone/>
              <a:defRPr sz="2000">
                <a:latin typeface="PT Sans"/>
                <a:ea typeface="PT Sans"/>
                <a:cs typeface="PT Sans"/>
                <a:sym typeface="PT Sans"/>
              </a:defRPr>
            </a:lvl4pPr>
            <a:lvl5pPr lvl="4">
              <a:spcBef>
                <a:spcPts val="0"/>
              </a:spcBef>
              <a:spcAft>
                <a:spcPts val="0"/>
              </a:spcAft>
              <a:buSzPts val="2000"/>
              <a:buNone/>
              <a:defRPr sz="2000">
                <a:latin typeface="PT Sans"/>
                <a:ea typeface="PT Sans"/>
                <a:cs typeface="PT Sans"/>
                <a:sym typeface="PT Sans"/>
              </a:defRPr>
            </a:lvl5pPr>
            <a:lvl6pPr lvl="5">
              <a:spcBef>
                <a:spcPts val="0"/>
              </a:spcBef>
              <a:spcAft>
                <a:spcPts val="0"/>
              </a:spcAft>
              <a:buSzPts val="2000"/>
              <a:buNone/>
              <a:defRPr sz="2000">
                <a:latin typeface="PT Sans"/>
                <a:ea typeface="PT Sans"/>
                <a:cs typeface="PT Sans"/>
                <a:sym typeface="PT Sans"/>
              </a:defRPr>
            </a:lvl6pPr>
            <a:lvl7pPr lvl="6">
              <a:spcBef>
                <a:spcPts val="0"/>
              </a:spcBef>
              <a:spcAft>
                <a:spcPts val="0"/>
              </a:spcAft>
              <a:buSzPts val="2000"/>
              <a:buNone/>
              <a:defRPr sz="2000">
                <a:latin typeface="PT Sans"/>
                <a:ea typeface="PT Sans"/>
                <a:cs typeface="PT Sans"/>
                <a:sym typeface="PT Sans"/>
              </a:defRPr>
            </a:lvl7pPr>
            <a:lvl8pPr lvl="7">
              <a:spcBef>
                <a:spcPts val="0"/>
              </a:spcBef>
              <a:spcAft>
                <a:spcPts val="0"/>
              </a:spcAft>
              <a:buSzPts val="2000"/>
              <a:buNone/>
              <a:defRPr sz="2000">
                <a:latin typeface="PT Sans"/>
                <a:ea typeface="PT Sans"/>
                <a:cs typeface="PT Sans"/>
                <a:sym typeface="PT Sans"/>
              </a:defRPr>
            </a:lvl8pPr>
            <a:lvl9pPr lvl="8">
              <a:spcBef>
                <a:spcPts val="0"/>
              </a:spcBef>
              <a:spcAft>
                <a:spcPts val="0"/>
              </a:spcAft>
              <a:buSzPts val="2000"/>
              <a:buNone/>
              <a:defRPr sz="2000">
                <a:latin typeface="PT Sans"/>
                <a:ea typeface="PT Sans"/>
                <a:cs typeface="PT Sans"/>
                <a:sym typeface="PT Sans"/>
              </a:defRPr>
            </a:lvl9pPr>
          </a:lstStyle>
          <a:p/>
        </p:txBody>
      </p:sp>
      <p:sp>
        <p:nvSpPr>
          <p:cNvPr id="37" name="Google Shape;37;p7"/>
          <p:cNvSpPr txBox="1"/>
          <p:nvPr>
            <p:ph idx="1" type="subTitle"/>
          </p:nvPr>
        </p:nvSpPr>
        <p:spPr>
          <a:xfrm>
            <a:off x="2852400" y="1384675"/>
            <a:ext cx="1431000" cy="68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solidFill>
                  <a:schemeClr val="lt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38" name="Google Shape;38;p7"/>
          <p:cNvSpPr txBox="1"/>
          <p:nvPr>
            <p:ph idx="3" type="title"/>
          </p:nvPr>
        </p:nvSpPr>
        <p:spPr>
          <a:xfrm>
            <a:off x="6274300" y="3475875"/>
            <a:ext cx="1431000" cy="352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atin typeface="PT Sans"/>
                <a:ea typeface="PT Sans"/>
                <a:cs typeface="PT Sans"/>
                <a:sym typeface="PT Sans"/>
              </a:defRPr>
            </a:lvl2pPr>
            <a:lvl3pPr lvl="2" rtl="0">
              <a:spcBef>
                <a:spcPts val="0"/>
              </a:spcBef>
              <a:spcAft>
                <a:spcPts val="0"/>
              </a:spcAft>
              <a:buSzPts val="2000"/>
              <a:buNone/>
              <a:defRPr sz="2000">
                <a:latin typeface="PT Sans"/>
                <a:ea typeface="PT Sans"/>
                <a:cs typeface="PT Sans"/>
                <a:sym typeface="PT Sans"/>
              </a:defRPr>
            </a:lvl3pPr>
            <a:lvl4pPr lvl="3" rtl="0">
              <a:spcBef>
                <a:spcPts val="0"/>
              </a:spcBef>
              <a:spcAft>
                <a:spcPts val="0"/>
              </a:spcAft>
              <a:buSzPts val="2000"/>
              <a:buNone/>
              <a:defRPr sz="2000">
                <a:latin typeface="PT Sans"/>
                <a:ea typeface="PT Sans"/>
                <a:cs typeface="PT Sans"/>
                <a:sym typeface="PT Sans"/>
              </a:defRPr>
            </a:lvl4pPr>
            <a:lvl5pPr lvl="4" rtl="0">
              <a:spcBef>
                <a:spcPts val="0"/>
              </a:spcBef>
              <a:spcAft>
                <a:spcPts val="0"/>
              </a:spcAft>
              <a:buSzPts val="2000"/>
              <a:buNone/>
              <a:defRPr sz="2000">
                <a:latin typeface="PT Sans"/>
                <a:ea typeface="PT Sans"/>
                <a:cs typeface="PT Sans"/>
                <a:sym typeface="PT Sans"/>
              </a:defRPr>
            </a:lvl5pPr>
            <a:lvl6pPr lvl="5" rtl="0">
              <a:spcBef>
                <a:spcPts val="0"/>
              </a:spcBef>
              <a:spcAft>
                <a:spcPts val="0"/>
              </a:spcAft>
              <a:buSzPts val="2000"/>
              <a:buNone/>
              <a:defRPr sz="2000">
                <a:latin typeface="PT Sans"/>
                <a:ea typeface="PT Sans"/>
                <a:cs typeface="PT Sans"/>
                <a:sym typeface="PT Sans"/>
              </a:defRPr>
            </a:lvl6pPr>
            <a:lvl7pPr lvl="6" rtl="0">
              <a:spcBef>
                <a:spcPts val="0"/>
              </a:spcBef>
              <a:spcAft>
                <a:spcPts val="0"/>
              </a:spcAft>
              <a:buSzPts val="2000"/>
              <a:buNone/>
              <a:defRPr sz="2000">
                <a:latin typeface="PT Sans"/>
                <a:ea typeface="PT Sans"/>
                <a:cs typeface="PT Sans"/>
                <a:sym typeface="PT Sans"/>
              </a:defRPr>
            </a:lvl7pPr>
            <a:lvl8pPr lvl="7" rtl="0">
              <a:spcBef>
                <a:spcPts val="0"/>
              </a:spcBef>
              <a:spcAft>
                <a:spcPts val="0"/>
              </a:spcAft>
              <a:buSzPts val="2000"/>
              <a:buNone/>
              <a:defRPr sz="2000">
                <a:latin typeface="PT Sans"/>
                <a:ea typeface="PT Sans"/>
                <a:cs typeface="PT Sans"/>
                <a:sym typeface="PT Sans"/>
              </a:defRPr>
            </a:lvl8pPr>
            <a:lvl9pPr lvl="8" rtl="0">
              <a:spcBef>
                <a:spcPts val="0"/>
              </a:spcBef>
              <a:spcAft>
                <a:spcPts val="0"/>
              </a:spcAft>
              <a:buSzPts val="2000"/>
              <a:buNone/>
              <a:defRPr sz="2000">
                <a:latin typeface="PT Sans"/>
                <a:ea typeface="PT Sans"/>
                <a:cs typeface="PT Sans"/>
                <a:sym typeface="PT Sans"/>
              </a:defRPr>
            </a:lvl9pPr>
          </a:lstStyle>
          <a:p/>
        </p:txBody>
      </p:sp>
      <p:sp>
        <p:nvSpPr>
          <p:cNvPr id="39" name="Google Shape;39;p7"/>
          <p:cNvSpPr txBox="1"/>
          <p:nvPr>
            <p:ph idx="4" type="subTitle"/>
          </p:nvPr>
        </p:nvSpPr>
        <p:spPr>
          <a:xfrm>
            <a:off x="6274300" y="3828075"/>
            <a:ext cx="1431000" cy="68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40" name="Shape 40"/>
        <p:cNvGrpSpPr/>
        <p:nvPr/>
      </p:nvGrpSpPr>
      <p:grpSpPr>
        <a:xfrm>
          <a:off x="0" y="0"/>
          <a:ext cx="0" cy="0"/>
          <a:chOff x="0" y="0"/>
          <a:chExt cx="0" cy="0"/>
        </a:xfrm>
      </p:grpSpPr>
      <p:sp>
        <p:nvSpPr>
          <p:cNvPr id="41" name="Google Shape;41;p8"/>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098"/>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3232025" y="2071350"/>
            <a:ext cx="3798600" cy="356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8"/>
          <p:cNvSpPr txBox="1"/>
          <p:nvPr>
            <p:ph idx="1" type="subTitle"/>
          </p:nvPr>
        </p:nvSpPr>
        <p:spPr>
          <a:xfrm>
            <a:off x="3231725" y="2691950"/>
            <a:ext cx="3798600" cy="6759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5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9"/>
          <p:cNvSpPr txBox="1"/>
          <p:nvPr>
            <p:ph type="title"/>
          </p:nvPr>
        </p:nvSpPr>
        <p:spPr>
          <a:xfrm>
            <a:off x="1256350" y="1751075"/>
            <a:ext cx="2846400" cy="1646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5000"/>
            </a:lvl1pPr>
            <a:lvl2pPr lvl="1" rtl="0">
              <a:spcBef>
                <a:spcPts val="0"/>
              </a:spcBef>
              <a:spcAft>
                <a:spcPts val="0"/>
              </a:spcAft>
              <a:buNone/>
              <a:defRPr sz="3600">
                <a:latin typeface="Catamaran Light"/>
                <a:ea typeface="Catamaran Light"/>
                <a:cs typeface="Catamaran Light"/>
                <a:sym typeface="Catamaran Light"/>
              </a:defRPr>
            </a:lvl2pPr>
            <a:lvl3pPr lvl="2" rtl="0">
              <a:spcBef>
                <a:spcPts val="0"/>
              </a:spcBef>
              <a:spcAft>
                <a:spcPts val="0"/>
              </a:spcAft>
              <a:buNone/>
              <a:defRPr sz="3600">
                <a:latin typeface="Catamaran Light"/>
                <a:ea typeface="Catamaran Light"/>
                <a:cs typeface="Catamaran Light"/>
                <a:sym typeface="Catamaran Light"/>
              </a:defRPr>
            </a:lvl3pPr>
            <a:lvl4pPr lvl="3" rtl="0">
              <a:spcBef>
                <a:spcPts val="0"/>
              </a:spcBef>
              <a:spcAft>
                <a:spcPts val="0"/>
              </a:spcAft>
              <a:buNone/>
              <a:defRPr sz="3600">
                <a:latin typeface="Catamaran Light"/>
                <a:ea typeface="Catamaran Light"/>
                <a:cs typeface="Catamaran Light"/>
                <a:sym typeface="Catamaran Light"/>
              </a:defRPr>
            </a:lvl4pPr>
            <a:lvl5pPr lvl="4" rtl="0">
              <a:spcBef>
                <a:spcPts val="0"/>
              </a:spcBef>
              <a:spcAft>
                <a:spcPts val="0"/>
              </a:spcAft>
              <a:buNone/>
              <a:defRPr sz="3600">
                <a:latin typeface="Catamaran Light"/>
                <a:ea typeface="Catamaran Light"/>
                <a:cs typeface="Catamaran Light"/>
                <a:sym typeface="Catamaran Light"/>
              </a:defRPr>
            </a:lvl5pPr>
            <a:lvl6pPr lvl="5" rtl="0">
              <a:spcBef>
                <a:spcPts val="0"/>
              </a:spcBef>
              <a:spcAft>
                <a:spcPts val="0"/>
              </a:spcAft>
              <a:buNone/>
              <a:defRPr sz="3600">
                <a:latin typeface="Catamaran Light"/>
                <a:ea typeface="Catamaran Light"/>
                <a:cs typeface="Catamaran Light"/>
                <a:sym typeface="Catamaran Light"/>
              </a:defRPr>
            </a:lvl6pPr>
            <a:lvl7pPr lvl="6" rtl="0">
              <a:spcBef>
                <a:spcPts val="0"/>
              </a:spcBef>
              <a:spcAft>
                <a:spcPts val="0"/>
              </a:spcAft>
              <a:buNone/>
              <a:defRPr sz="3600">
                <a:latin typeface="Catamaran Light"/>
                <a:ea typeface="Catamaran Light"/>
                <a:cs typeface="Catamaran Light"/>
                <a:sym typeface="Catamaran Light"/>
              </a:defRPr>
            </a:lvl7pPr>
            <a:lvl8pPr lvl="7" rtl="0">
              <a:spcBef>
                <a:spcPts val="0"/>
              </a:spcBef>
              <a:spcAft>
                <a:spcPts val="0"/>
              </a:spcAft>
              <a:buNone/>
              <a:defRPr sz="3600">
                <a:latin typeface="Catamaran Light"/>
                <a:ea typeface="Catamaran Light"/>
                <a:cs typeface="Catamaran Light"/>
                <a:sym typeface="Catamaran Light"/>
              </a:defRPr>
            </a:lvl8pPr>
            <a:lvl9pPr lvl="8" rtl="0">
              <a:spcBef>
                <a:spcPts val="0"/>
              </a:spcBef>
              <a:spcAft>
                <a:spcPts val="0"/>
              </a:spcAft>
              <a:buNone/>
              <a:defRPr sz="3600">
                <a:latin typeface="Catamaran Light"/>
                <a:ea typeface="Catamaran Light"/>
                <a:cs typeface="Catamaran Light"/>
                <a:sym typeface="Catamaran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0" y="-5827"/>
            <a:ext cx="9144329" cy="5196133"/>
          </a:xfrm>
          <a:custGeom>
            <a:rect b="b" l="l" r="r" t="t"/>
            <a:pathLst>
              <a:path extrusionOk="0" h="162050" w="285181">
                <a:moveTo>
                  <a:pt x="207306" y="1108"/>
                </a:moveTo>
                <a:lnTo>
                  <a:pt x="207686" y="4592"/>
                </a:lnTo>
                <a:lnTo>
                  <a:pt x="203538" y="5542"/>
                </a:lnTo>
                <a:lnTo>
                  <a:pt x="202619" y="1868"/>
                </a:lnTo>
                <a:lnTo>
                  <a:pt x="207306" y="1108"/>
                </a:lnTo>
                <a:close/>
                <a:moveTo>
                  <a:pt x="171014" y="412"/>
                </a:moveTo>
                <a:lnTo>
                  <a:pt x="172914" y="6017"/>
                </a:lnTo>
                <a:lnTo>
                  <a:pt x="163001" y="6017"/>
                </a:lnTo>
                <a:lnTo>
                  <a:pt x="163286" y="728"/>
                </a:lnTo>
                <a:lnTo>
                  <a:pt x="171014" y="412"/>
                </a:lnTo>
                <a:close/>
                <a:moveTo>
                  <a:pt x="174149" y="285"/>
                </a:moveTo>
                <a:cubicBezTo>
                  <a:pt x="174149" y="1995"/>
                  <a:pt x="174212" y="3927"/>
                  <a:pt x="174244" y="6017"/>
                </a:cubicBezTo>
                <a:lnTo>
                  <a:pt x="173421" y="6017"/>
                </a:lnTo>
                <a:lnTo>
                  <a:pt x="171489" y="412"/>
                </a:lnTo>
                <a:lnTo>
                  <a:pt x="174149" y="285"/>
                </a:lnTo>
                <a:close/>
                <a:moveTo>
                  <a:pt x="202144" y="1963"/>
                </a:moveTo>
                <a:lnTo>
                  <a:pt x="203094" y="5669"/>
                </a:lnTo>
                <a:lnTo>
                  <a:pt x="195272" y="7474"/>
                </a:lnTo>
                <a:lnTo>
                  <a:pt x="194829" y="3167"/>
                </a:lnTo>
                <a:lnTo>
                  <a:pt x="202144" y="1963"/>
                </a:lnTo>
                <a:close/>
                <a:moveTo>
                  <a:pt x="9058" y="1013"/>
                </a:moveTo>
                <a:lnTo>
                  <a:pt x="11433" y="1520"/>
                </a:lnTo>
                <a:lnTo>
                  <a:pt x="9723" y="8044"/>
                </a:lnTo>
                <a:lnTo>
                  <a:pt x="7760" y="7854"/>
                </a:lnTo>
                <a:lnTo>
                  <a:pt x="9058" y="1013"/>
                </a:lnTo>
                <a:close/>
                <a:moveTo>
                  <a:pt x="174244" y="6460"/>
                </a:moveTo>
                <a:cubicBezTo>
                  <a:pt x="174276" y="7157"/>
                  <a:pt x="174276" y="7854"/>
                  <a:pt x="174307" y="8551"/>
                </a:cubicBezTo>
                <a:lnTo>
                  <a:pt x="173579" y="6460"/>
                </a:lnTo>
                <a:close/>
                <a:moveTo>
                  <a:pt x="194354" y="3230"/>
                </a:moveTo>
                <a:lnTo>
                  <a:pt x="194829" y="7569"/>
                </a:lnTo>
                <a:lnTo>
                  <a:pt x="185740" y="9691"/>
                </a:lnTo>
                <a:lnTo>
                  <a:pt x="184948" y="4750"/>
                </a:lnTo>
                <a:lnTo>
                  <a:pt x="194354" y="3230"/>
                </a:lnTo>
                <a:close/>
                <a:moveTo>
                  <a:pt x="184473" y="4845"/>
                </a:moveTo>
                <a:lnTo>
                  <a:pt x="185296" y="9786"/>
                </a:lnTo>
                <a:lnTo>
                  <a:pt x="175257" y="10736"/>
                </a:lnTo>
                <a:cubicBezTo>
                  <a:pt x="175226" y="9247"/>
                  <a:pt x="175194" y="7791"/>
                  <a:pt x="175162" y="6365"/>
                </a:cubicBezTo>
                <a:lnTo>
                  <a:pt x="184473" y="4845"/>
                </a:lnTo>
                <a:close/>
                <a:moveTo>
                  <a:pt x="203221" y="6080"/>
                </a:moveTo>
                <a:lnTo>
                  <a:pt x="204140" y="9754"/>
                </a:lnTo>
                <a:lnTo>
                  <a:pt x="195652" y="11021"/>
                </a:lnTo>
                <a:lnTo>
                  <a:pt x="195336" y="7917"/>
                </a:lnTo>
                <a:lnTo>
                  <a:pt x="203221" y="6080"/>
                </a:lnTo>
                <a:close/>
                <a:moveTo>
                  <a:pt x="125759" y="2153"/>
                </a:moveTo>
                <a:lnTo>
                  <a:pt x="129907" y="8867"/>
                </a:lnTo>
                <a:lnTo>
                  <a:pt x="125094" y="11559"/>
                </a:lnTo>
                <a:lnTo>
                  <a:pt x="121578" y="3357"/>
                </a:lnTo>
                <a:lnTo>
                  <a:pt x="125759" y="2153"/>
                </a:lnTo>
                <a:close/>
                <a:moveTo>
                  <a:pt x="214115" y="1520"/>
                </a:moveTo>
                <a:lnTo>
                  <a:pt x="228905" y="2660"/>
                </a:lnTo>
                <a:lnTo>
                  <a:pt x="231185" y="9152"/>
                </a:lnTo>
                <a:lnTo>
                  <a:pt x="222539" y="9722"/>
                </a:lnTo>
                <a:lnTo>
                  <a:pt x="222476" y="9722"/>
                </a:lnTo>
                <a:lnTo>
                  <a:pt x="214115" y="12224"/>
                </a:lnTo>
                <a:lnTo>
                  <a:pt x="214115" y="1520"/>
                </a:lnTo>
                <a:close/>
                <a:moveTo>
                  <a:pt x="207750" y="5035"/>
                </a:moveTo>
                <a:lnTo>
                  <a:pt x="208605" y="13079"/>
                </a:lnTo>
                <a:lnTo>
                  <a:pt x="205121" y="12351"/>
                </a:lnTo>
                <a:lnTo>
                  <a:pt x="205121" y="11908"/>
                </a:lnTo>
                <a:cubicBezTo>
                  <a:pt x="205121" y="11876"/>
                  <a:pt x="205121" y="11844"/>
                  <a:pt x="205121" y="11844"/>
                </a:cubicBezTo>
                <a:lnTo>
                  <a:pt x="203664" y="5985"/>
                </a:lnTo>
                <a:lnTo>
                  <a:pt x="207750" y="5035"/>
                </a:lnTo>
                <a:close/>
                <a:moveTo>
                  <a:pt x="185391" y="10261"/>
                </a:moveTo>
                <a:lnTo>
                  <a:pt x="186056" y="14156"/>
                </a:lnTo>
                <a:lnTo>
                  <a:pt x="175352" y="13903"/>
                </a:lnTo>
                <a:cubicBezTo>
                  <a:pt x="175321" y="13016"/>
                  <a:pt x="175321" y="12098"/>
                  <a:pt x="175289" y="11179"/>
                </a:cubicBezTo>
                <a:lnTo>
                  <a:pt x="185391" y="10261"/>
                </a:lnTo>
                <a:close/>
                <a:moveTo>
                  <a:pt x="39239" y="4465"/>
                </a:moveTo>
                <a:lnTo>
                  <a:pt x="40695" y="7062"/>
                </a:lnTo>
                <a:cubicBezTo>
                  <a:pt x="40442" y="7347"/>
                  <a:pt x="40379" y="7759"/>
                  <a:pt x="40505" y="8139"/>
                </a:cubicBezTo>
                <a:lnTo>
                  <a:pt x="42374" y="13618"/>
                </a:lnTo>
                <a:lnTo>
                  <a:pt x="40379" y="14251"/>
                </a:lnTo>
                <a:lnTo>
                  <a:pt x="39840" y="12414"/>
                </a:lnTo>
                <a:cubicBezTo>
                  <a:pt x="39809" y="12319"/>
                  <a:pt x="39745" y="12256"/>
                  <a:pt x="39650" y="12256"/>
                </a:cubicBezTo>
                <a:lnTo>
                  <a:pt x="37370" y="12003"/>
                </a:lnTo>
                <a:lnTo>
                  <a:pt x="34742" y="8234"/>
                </a:lnTo>
                <a:lnTo>
                  <a:pt x="39239" y="4465"/>
                </a:lnTo>
                <a:close/>
                <a:moveTo>
                  <a:pt x="194860" y="8044"/>
                </a:moveTo>
                <a:lnTo>
                  <a:pt x="195557" y="14409"/>
                </a:lnTo>
                <a:lnTo>
                  <a:pt x="195557" y="14409"/>
                </a:lnTo>
                <a:lnTo>
                  <a:pt x="186468" y="14188"/>
                </a:lnTo>
                <a:lnTo>
                  <a:pt x="185803" y="10134"/>
                </a:lnTo>
                <a:lnTo>
                  <a:pt x="194860" y="8044"/>
                </a:lnTo>
                <a:close/>
                <a:moveTo>
                  <a:pt x="23879" y="7316"/>
                </a:moveTo>
                <a:lnTo>
                  <a:pt x="26254" y="7917"/>
                </a:lnTo>
                <a:lnTo>
                  <a:pt x="26571" y="14473"/>
                </a:lnTo>
                <a:lnTo>
                  <a:pt x="20174" y="15169"/>
                </a:lnTo>
                <a:lnTo>
                  <a:pt x="18812" y="9216"/>
                </a:lnTo>
                <a:lnTo>
                  <a:pt x="23879" y="7316"/>
                </a:lnTo>
                <a:close/>
                <a:moveTo>
                  <a:pt x="7506" y="8329"/>
                </a:moveTo>
                <a:lnTo>
                  <a:pt x="9628" y="8519"/>
                </a:lnTo>
                <a:lnTo>
                  <a:pt x="9280" y="16278"/>
                </a:lnTo>
                <a:lnTo>
                  <a:pt x="2503" y="14504"/>
                </a:lnTo>
                <a:lnTo>
                  <a:pt x="3009" y="10482"/>
                </a:lnTo>
                <a:lnTo>
                  <a:pt x="7506" y="8329"/>
                </a:lnTo>
                <a:close/>
                <a:moveTo>
                  <a:pt x="10103" y="8551"/>
                </a:moveTo>
                <a:lnTo>
                  <a:pt x="18369" y="9279"/>
                </a:lnTo>
                <a:lnTo>
                  <a:pt x="19731" y="15201"/>
                </a:lnTo>
                <a:lnTo>
                  <a:pt x="9755" y="16309"/>
                </a:lnTo>
                <a:lnTo>
                  <a:pt x="10103" y="8551"/>
                </a:lnTo>
                <a:close/>
                <a:moveTo>
                  <a:pt x="204266" y="10229"/>
                </a:moveTo>
                <a:lnTo>
                  <a:pt x="204678" y="11939"/>
                </a:lnTo>
                <a:lnTo>
                  <a:pt x="204678" y="19191"/>
                </a:lnTo>
                <a:lnTo>
                  <a:pt x="196032" y="14504"/>
                </a:lnTo>
                <a:lnTo>
                  <a:pt x="195716" y="11496"/>
                </a:lnTo>
                <a:lnTo>
                  <a:pt x="204266" y="10229"/>
                </a:lnTo>
                <a:close/>
                <a:moveTo>
                  <a:pt x="205121" y="12826"/>
                </a:moveTo>
                <a:lnTo>
                  <a:pt x="208668" y="13523"/>
                </a:lnTo>
                <a:lnTo>
                  <a:pt x="209365" y="19793"/>
                </a:lnTo>
                <a:lnTo>
                  <a:pt x="205121" y="19350"/>
                </a:lnTo>
                <a:lnTo>
                  <a:pt x="205121" y="12826"/>
                </a:lnTo>
                <a:close/>
                <a:moveTo>
                  <a:pt x="231343" y="9596"/>
                </a:moveTo>
                <a:lnTo>
                  <a:pt x="232135" y="11749"/>
                </a:lnTo>
                <a:lnTo>
                  <a:pt x="214115" y="20553"/>
                </a:lnTo>
                <a:lnTo>
                  <a:pt x="214115" y="12699"/>
                </a:lnTo>
                <a:lnTo>
                  <a:pt x="222603" y="10197"/>
                </a:lnTo>
                <a:lnTo>
                  <a:pt x="231343" y="9596"/>
                </a:lnTo>
                <a:close/>
                <a:moveTo>
                  <a:pt x="1014" y="14599"/>
                </a:moveTo>
                <a:lnTo>
                  <a:pt x="5321" y="15708"/>
                </a:lnTo>
                <a:lnTo>
                  <a:pt x="4593" y="21693"/>
                </a:lnTo>
                <a:lnTo>
                  <a:pt x="444" y="20870"/>
                </a:lnTo>
                <a:lnTo>
                  <a:pt x="1014" y="14599"/>
                </a:lnTo>
                <a:close/>
                <a:moveTo>
                  <a:pt x="67044" y="3515"/>
                </a:moveTo>
                <a:lnTo>
                  <a:pt x="76070" y="5827"/>
                </a:lnTo>
                <a:lnTo>
                  <a:pt x="75563" y="8614"/>
                </a:lnTo>
                <a:cubicBezTo>
                  <a:pt x="74075" y="10862"/>
                  <a:pt x="72903" y="12636"/>
                  <a:pt x="72491" y="13333"/>
                </a:cubicBezTo>
                <a:lnTo>
                  <a:pt x="59317" y="22042"/>
                </a:lnTo>
                <a:lnTo>
                  <a:pt x="54852" y="20933"/>
                </a:lnTo>
                <a:lnTo>
                  <a:pt x="55485" y="6175"/>
                </a:lnTo>
                <a:lnTo>
                  <a:pt x="65714" y="8836"/>
                </a:lnTo>
                <a:lnTo>
                  <a:pt x="65746" y="8836"/>
                </a:lnTo>
                <a:cubicBezTo>
                  <a:pt x="65809" y="8836"/>
                  <a:pt x="65841" y="8836"/>
                  <a:pt x="65872" y="8804"/>
                </a:cubicBezTo>
                <a:cubicBezTo>
                  <a:pt x="65936" y="8772"/>
                  <a:pt x="65967" y="8709"/>
                  <a:pt x="65967" y="8677"/>
                </a:cubicBezTo>
                <a:lnTo>
                  <a:pt x="67044" y="3515"/>
                </a:lnTo>
                <a:close/>
                <a:moveTo>
                  <a:pt x="42501" y="14061"/>
                </a:moveTo>
                <a:lnTo>
                  <a:pt x="45414" y="22612"/>
                </a:lnTo>
                <a:lnTo>
                  <a:pt x="42659" y="22200"/>
                </a:lnTo>
                <a:lnTo>
                  <a:pt x="40505" y="14726"/>
                </a:lnTo>
                <a:lnTo>
                  <a:pt x="42501" y="14061"/>
                </a:lnTo>
                <a:close/>
                <a:moveTo>
                  <a:pt x="186437" y="19856"/>
                </a:moveTo>
                <a:lnTo>
                  <a:pt x="192644" y="21788"/>
                </a:lnTo>
                <a:lnTo>
                  <a:pt x="192644" y="23530"/>
                </a:lnTo>
                <a:lnTo>
                  <a:pt x="186532" y="23530"/>
                </a:lnTo>
                <a:cubicBezTo>
                  <a:pt x="186468" y="22200"/>
                  <a:pt x="186437" y="20965"/>
                  <a:pt x="186437" y="19856"/>
                </a:cubicBezTo>
                <a:close/>
                <a:moveTo>
                  <a:pt x="186563" y="14663"/>
                </a:moveTo>
                <a:lnTo>
                  <a:pt x="195747" y="14884"/>
                </a:lnTo>
                <a:lnTo>
                  <a:pt x="202841" y="18685"/>
                </a:lnTo>
                <a:lnTo>
                  <a:pt x="200118" y="23625"/>
                </a:lnTo>
                <a:lnTo>
                  <a:pt x="197932" y="22928"/>
                </a:lnTo>
                <a:lnTo>
                  <a:pt x="198566" y="21028"/>
                </a:lnTo>
                <a:cubicBezTo>
                  <a:pt x="198605" y="20850"/>
                  <a:pt x="198459" y="20733"/>
                  <a:pt x="198321" y="20733"/>
                </a:cubicBezTo>
                <a:cubicBezTo>
                  <a:pt x="198238" y="20733"/>
                  <a:pt x="198158" y="20775"/>
                  <a:pt x="198122" y="20870"/>
                </a:cubicBezTo>
                <a:lnTo>
                  <a:pt x="197489" y="22770"/>
                </a:lnTo>
                <a:lnTo>
                  <a:pt x="186437" y="19381"/>
                </a:lnTo>
                <a:cubicBezTo>
                  <a:pt x="186468" y="16911"/>
                  <a:pt x="186627" y="15264"/>
                  <a:pt x="186627" y="15233"/>
                </a:cubicBezTo>
                <a:cubicBezTo>
                  <a:pt x="186658" y="15201"/>
                  <a:pt x="186658" y="15169"/>
                  <a:pt x="186658" y="15169"/>
                </a:cubicBezTo>
                <a:lnTo>
                  <a:pt x="186563" y="14663"/>
                </a:lnTo>
                <a:close/>
                <a:moveTo>
                  <a:pt x="35027" y="16309"/>
                </a:moveTo>
                <a:lnTo>
                  <a:pt x="36515" y="23087"/>
                </a:lnTo>
                <a:lnTo>
                  <a:pt x="28915" y="24797"/>
                </a:lnTo>
                <a:lnTo>
                  <a:pt x="27426" y="18368"/>
                </a:lnTo>
                <a:lnTo>
                  <a:pt x="35027" y="16309"/>
                </a:lnTo>
                <a:close/>
                <a:moveTo>
                  <a:pt x="203253" y="18906"/>
                </a:moveTo>
                <a:lnTo>
                  <a:pt x="204678" y="19698"/>
                </a:lnTo>
                <a:lnTo>
                  <a:pt x="204678" y="25018"/>
                </a:lnTo>
                <a:lnTo>
                  <a:pt x="203633" y="24702"/>
                </a:lnTo>
                <a:lnTo>
                  <a:pt x="200561" y="23752"/>
                </a:lnTo>
                <a:lnTo>
                  <a:pt x="203253" y="18906"/>
                </a:lnTo>
                <a:close/>
                <a:moveTo>
                  <a:pt x="174656" y="21186"/>
                </a:moveTo>
                <a:cubicBezTo>
                  <a:pt x="174719" y="22612"/>
                  <a:pt x="174782" y="23942"/>
                  <a:pt x="174846" y="25050"/>
                </a:cubicBezTo>
                <a:lnTo>
                  <a:pt x="167435" y="25050"/>
                </a:lnTo>
                <a:lnTo>
                  <a:pt x="166928" y="21440"/>
                </a:lnTo>
                <a:lnTo>
                  <a:pt x="174656" y="21186"/>
                </a:lnTo>
                <a:close/>
                <a:moveTo>
                  <a:pt x="205121" y="19793"/>
                </a:moveTo>
                <a:lnTo>
                  <a:pt x="209397" y="20268"/>
                </a:lnTo>
                <a:lnTo>
                  <a:pt x="210093" y="26697"/>
                </a:lnTo>
                <a:lnTo>
                  <a:pt x="210093" y="26697"/>
                </a:lnTo>
                <a:lnTo>
                  <a:pt x="205121" y="25145"/>
                </a:lnTo>
                <a:lnTo>
                  <a:pt x="205121" y="19793"/>
                </a:lnTo>
                <a:close/>
                <a:moveTo>
                  <a:pt x="71129" y="16943"/>
                </a:moveTo>
                <a:lnTo>
                  <a:pt x="71129" y="16943"/>
                </a:lnTo>
                <a:cubicBezTo>
                  <a:pt x="70338" y="19381"/>
                  <a:pt x="69008" y="23403"/>
                  <a:pt x="67582" y="27425"/>
                </a:cubicBezTo>
                <a:lnTo>
                  <a:pt x="59760" y="24512"/>
                </a:lnTo>
                <a:lnTo>
                  <a:pt x="71129" y="16943"/>
                </a:lnTo>
                <a:close/>
                <a:moveTo>
                  <a:pt x="200529" y="24195"/>
                </a:moveTo>
                <a:lnTo>
                  <a:pt x="203316" y="25082"/>
                </a:lnTo>
                <a:lnTo>
                  <a:pt x="203538" y="29927"/>
                </a:lnTo>
                <a:lnTo>
                  <a:pt x="200529" y="29927"/>
                </a:lnTo>
                <a:lnTo>
                  <a:pt x="200529" y="24195"/>
                </a:lnTo>
                <a:close/>
                <a:moveTo>
                  <a:pt x="203791" y="25240"/>
                </a:moveTo>
                <a:lnTo>
                  <a:pt x="206641" y="26127"/>
                </a:lnTo>
                <a:cubicBezTo>
                  <a:pt x="206641" y="26159"/>
                  <a:pt x="206641" y="26159"/>
                  <a:pt x="206641" y="26190"/>
                </a:cubicBezTo>
                <a:lnTo>
                  <a:pt x="206641" y="29927"/>
                </a:lnTo>
                <a:lnTo>
                  <a:pt x="204013" y="29927"/>
                </a:lnTo>
                <a:lnTo>
                  <a:pt x="203791" y="25240"/>
                </a:lnTo>
                <a:close/>
                <a:moveTo>
                  <a:pt x="207085" y="26254"/>
                </a:moveTo>
                <a:lnTo>
                  <a:pt x="210157" y="27204"/>
                </a:lnTo>
                <a:lnTo>
                  <a:pt x="210442" y="29927"/>
                </a:lnTo>
                <a:lnTo>
                  <a:pt x="207085" y="29927"/>
                </a:lnTo>
                <a:lnTo>
                  <a:pt x="207085" y="26254"/>
                </a:lnTo>
                <a:close/>
                <a:moveTo>
                  <a:pt x="27901" y="14061"/>
                </a:moveTo>
                <a:lnTo>
                  <a:pt x="29263" y="17418"/>
                </a:lnTo>
                <a:lnTo>
                  <a:pt x="27109" y="17988"/>
                </a:lnTo>
                <a:cubicBezTo>
                  <a:pt x="26983" y="18020"/>
                  <a:pt x="26919" y="18146"/>
                  <a:pt x="26951" y="18273"/>
                </a:cubicBezTo>
                <a:lnTo>
                  <a:pt x="29738" y="30434"/>
                </a:lnTo>
                <a:lnTo>
                  <a:pt x="16690" y="30655"/>
                </a:lnTo>
                <a:lnTo>
                  <a:pt x="15360" y="22358"/>
                </a:lnTo>
                <a:cubicBezTo>
                  <a:pt x="15360" y="22263"/>
                  <a:pt x="15234" y="22168"/>
                  <a:pt x="15139" y="22168"/>
                </a:cubicBezTo>
                <a:lnTo>
                  <a:pt x="8646" y="22517"/>
                </a:lnTo>
                <a:lnTo>
                  <a:pt x="5036" y="21788"/>
                </a:lnTo>
                <a:lnTo>
                  <a:pt x="5764" y="15834"/>
                </a:lnTo>
                <a:lnTo>
                  <a:pt x="9470" y="16816"/>
                </a:lnTo>
                <a:lnTo>
                  <a:pt x="9533" y="16816"/>
                </a:lnTo>
                <a:lnTo>
                  <a:pt x="26856" y="14916"/>
                </a:lnTo>
                <a:cubicBezTo>
                  <a:pt x="26888" y="14916"/>
                  <a:pt x="26919" y="14916"/>
                  <a:pt x="26951" y="14884"/>
                </a:cubicBezTo>
                <a:lnTo>
                  <a:pt x="27901" y="14061"/>
                </a:lnTo>
                <a:close/>
                <a:moveTo>
                  <a:pt x="14948" y="22643"/>
                </a:moveTo>
                <a:lnTo>
                  <a:pt x="16184" y="30655"/>
                </a:lnTo>
                <a:lnTo>
                  <a:pt x="8140" y="30782"/>
                </a:lnTo>
                <a:lnTo>
                  <a:pt x="8140" y="30782"/>
                </a:lnTo>
                <a:lnTo>
                  <a:pt x="8836" y="22960"/>
                </a:lnTo>
                <a:lnTo>
                  <a:pt x="14948" y="22643"/>
                </a:lnTo>
                <a:close/>
                <a:moveTo>
                  <a:pt x="36610" y="23530"/>
                </a:moveTo>
                <a:lnTo>
                  <a:pt x="38384" y="31827"/>
                </a:lnTo>
                <a:lnTo>
                  <a:pt x="38384" y="31827"/>
                </a:lnTo>
                <a:lnTo>
                  <a:pt x="30213" y="30497"/>
                </a:lnTo>
                <a:lnTo>
                  <a:pt x="29041" y="25240"/>
                </a:lnTo>
                <a:lnTo>
                  <a:pt x="36610" y="23530"/>
                </a:lnTo>
                <a:close/>
                <a:moveTo>
                  <a:pt x="208225" y="1077"/>
                </a:moveTo>
                <a:lnTo>
                  <a:pt x="213640" y="1488"/>
                </a:lnTo>
                <a:lnTo>
                  <a:pt x="213640" y="20838"/>
                </a:lnTo>
                <a:cubicBezTo>
                  <a:pt x="213609" y="20901"/>
                  <a:pt x="213609" y="20965"/>
                  <a:pt x="213640" y="21028"/>
                </a:cubicBezTo>
                <a:lnTo>
                  <a:pt x="213640" y="21598"/>
                </a:lnTo>
                <a:cubicBezTo>
                  <a:pt x="213640" y="21598"/>
                  <a:pt x="213640" y="21630"/>
                  <a:pt x="213640" y="21662"/>
                </a:cubicBezTo>
                <a:lnTo>
                  <a:pt x="216237" y="29484"/>
                </a:lnTo>
                <a:lnTo>
                  <a:pt x="211582" y="31827"/>
                </a:lnTo>
                <a:lnTo>
                  <a:pt x="208732" y="5732"/>
                </a:lnTo>
                <a:lnTo>
                  <a:pt x="208763" y="5732"/>
                </a:lnTo>
                <a:lnTo>
                  <a:pt x="211740" y="6397"/>
                </a:lnTo>
                <a:lnTo>
                  <a:pt x="211740" y="9057"/>
                </a:lnTo>
                <a:lnTo>
                  <a:pt x="209397" y="8804"/>
                </a:lnTo>
                <a:cubicBezTo>
                  <a:pt x="209270" y="8804"/>
                  <a:pt x="209143" y="8899"/>
                  <a:pt x="209143" y="9026"/>
                </a:cubicBezTo>
                <a:cubicBezTo>
                  <a:pt x="209143" y="9152"/>
                  <a:pt x="209207" y="9247"/>
                  <a:pt x="209333" y="9279"/>
                </a:cubicBezTo>
                <a:lnTo>
                  <a:pt x="211962" y="9532"/>
                </a:lnTo>
                <a:cubicBezTo>
                  <a:pt x="212025" y="9532"/>
                  <a:pt x="212088" y="9532"/>
                  <a:pt x="212120" y="9501"/>
                </a:cubicBezTo>
                <a:cubicBezTo>
                  <a:pt x="212183" y="9437"/>
                  <a:pt x="212215" y="9374"/>
                  <a:pt x="212215" y="9311"/>
                </a:cubicBezTo>
                <a:lnTo>
                  <a:pt x="212215" y="6239"/>
                </a:lnTo>
                <a:cubicBezTo>
                  <a:pt x="212215" y="6144"/>
                  <a:pt x="212120" y="6049"/>
                  <a:pt x="212025" y="6017"/>
                </a:cubicBezTo>
                <a:lnTo>
                  <a:pt x="208890" y="5320"/>
                </a:lnTo>
                <a:cubicBezTo>
                  <a:pt x="208871" y="5311"/>
                  <a:pt x="208853" y="5307"/>
                  <a:pt x="208834" y="5307"/>
                </a:cubicBezTo>
                <a:cubicBezTo>
                  <a:pt x="208789" y="5307"/>
                  <a:pt x="208745" y="5330"/>
                  <a:pt x="208700" y="5352"/>
                </a:cubicBezTo>
                <a:lnTo>
                  <a:pt x="208225" y="1077"/>
                </a:lnTo>
                <a:close/>
                <a:moveTo>
                  <a:pt x="34393" y="8551"/>
                </a:moveTo>
                <a:lnTo>
                  <a:pt x="37054" y="12351"/>
                </a:lnTo>
                <a:cubicBezTo>
                  <a:pt x="37085" y="12414"/>
                  <a:pt x="37149" y="12446"/>
                  <a:pt x="37212" y="12446"/>
                </a:cubicBezTo>
                <a:lnTo>
                  <a:pt x="39460" y="12699"/>
                </a:lnTo>
                <a:lnTo>
                  <a:pt x="42247" y="22453"/>
                </a:lnTo>
                <a:cubicBezTo>
                  <a:pt x="42279" y="22548"/>
                  <a:pt x="42342" y="22612"/>
                  <a:pt x="42437" y="22643"/>
                </a:cubicBezTo>
                <a:lnTo>
                  <a:pt x="45604" y="23087"/>
                </a:lnTo>
                <a:lnTo>
                  <a:pt x="47853" y="29705"/>
                </a:lnTo>
                <a:cubicBezTo>
                  <a:pt x="46966" y="30275"/>
                  <a:pt x="45351" y="31352"/>
                  <a:pt x="43197" y="32587"/>
                </a:cubicBezTo>
                <a:lnTo>
                  <a:pt x="38859" y="31891"/>
                </a:lnTo>
                <a:cubicBezTo>
                  <a:pt x="38859" y="31859"/>
                  <a:pt x="38859" y="31827"/>
                  <a:pt x="38859" y="31796"/>
                </a:cubicBezTo>
                <a:lnTo>
                  <a:pt x="35438" y="15961"/>
                </a:lnTo>
                <a:cubicBezTo>
                  <a:pt x="35407" y="15898"/>
                  <a:pt x="35375" y="15834"/>
                  <a:pt x="35343" y="15803"/>
                </a:cubicBezTo>
                <a:cubicBezTo>
                  <a:pt x="35299" y="15780"/>
                  <a:pt x="35254" y="15758"/>
                  <a:pt x="35209" y="15758"/>
                </a:cubicBezTo>
                <a:cubicBezTo>
                  <a:pt x="35190" y="15758"/>
                  <a:pt x="35172" y="15762"/>
                  <a:pt x="35153" y="15771"/>
                </a:cubicBezTo>
                <a:lnTo>
                  <a:pt x="29738" y="17260"/>
                </a:lnTo>
                <a:lnTo>
                  <a:pt x="28313" y="13713"/>
                </a:lnTo>
                <a:lnTo>
                  <a:pt x="34393" y="8551"/>
                </a:lnTo>
                <a:close/>
                <a:moveTo>
                  <a:pt x="52096" y="33157"/>
                </a:moveTo>
                <a:lnTo>
                  <a:pt x="52666" y="36229"/>
                </a:lnTo>
                <a:lnTo>
                  <a:pt x="47378" y="38414"/>
                </a:lnTo>
                <a:lnTo>
                  <a:pt x="46554" y="37053"/>
                </a:lnTo>
                <a:lnTo>
                  <a:pt x="52096" y="33157"/>
                </a:lnTo>
                <a:close/>
                <a:moveTo>
                  <a:pt x="30245" y="30941"/>
                </a:moveTo>
                <a:lnTo>
                  <a:pt x="42596" y="32967"/>
                </a:lnTo>
                <a:cubicBezTo>
                  <a:pt x="39144" y="34931"/>
                  <a:pt x="34583" y="37243"/>
                  <a:pt x="29896" y="38699"/>
                </a:cubicBezTo>
                <a:lnTo>
                  <a:pt x="30245" y="30941"/>
                </a:lnTo>
                <a:close/>
                <a:moveTo>
                  <a:pt x="211043" y="35184"/>
                </a:moveTo>
                <a:lnTo>
                  <a:pt x="211265" y="37021"/>
                </a:lnTo>
                <a:lnTo>
                  <a:pt x="199516" y="39428"/>
                </a:lnTo>
                <a:lnTo>
                  <a:pt x="198312" y="35944"/>
                </a:lnTo>
                <a:lnTo>
                  <a:pt x="211043" y="35184"/>
                </a:lnTo>
                <a:close/>
                <a:moveTo>
                  <a:pt x="29801" y="30909"/>
                </a:moveTo>
                <a:lnTo>
                  <a:pt x="29421" y="38826"/>
                </a:lnTo>
                <a:cubicBezTo>
                  <a:pt x="27268" y="39491"/>
                  <a:pt x="25051" y="39934"/>
                  <a:pt x="22802" y="40093"/>
                </a:cubicBezTo>
                <a:cubicBezTo>
                  <a:pt x="22068" y="40137"/>
                  <a:pt x="21339" y="40161"/>
                  <a:pt x="20615" y="40161"/>
                </a:cubicBezTo>
                <a:cubicBezTo>
                  <a:pt x="19779" y="40161"/>
                  <a:pt x="18947" y="40129"/>
                  <a:pt x="18115" y="40061"/>
                </a:cubicBezTo>
                <a:lnTo>
                  <a:pt x="16722" y="31099"/>
                </a:lnTo>
                <a:lnTo>
                  <a:pt x="29801" y="30909"/>
                </a:lnTo>
                <a:close/>
                <a:moveTo>
                  <a:pt x="59254" y="24828"/>
                </a:moveTo>
                <a:lnTo>
                  <a:pt x="67424" y="27869"/>
                </a:lnTo>
                <a:cubicBezTo>
                  <a:pt x="65461" y="33506"/>
                  <a:pt x="63339" y="39111"/>
                  <a:pt x="62262" y="40346"/>
                </a:cubicBezTo>
                <a:cubicBezTo>
                  <a:pt x="61945" y="40726"/>
                  <a:pt x="61597" y="41043"/>
                  <a:pt x="61249" y="41360"/>
                </a:cubicBezTo>
                <a:lnTo>
                  <a:pt x="53110" y="36229"/>
                </a:lnTo>
                <a:lnTo>
                  <a:pt x="52445" y="32714"/>
                </a:lnTo>
                <a:lnTo>
                  <a:pt x="51875" y="29737"/>
                </a:lnTo>
                <a:lnTo>
                  <a:pt x="59254" y="24828"/>
                </a:lnTo>
                <a:close/>
                <a:moveTo>
                  <a:pt x="179026" y="23688"/>
                </a:moveTo>
                <a:lnTo>
                  <a:pt x="177347" y="42563"/>
                </a:lnTo>
                <a:cubicBezTo>
                  <a:pt x="176872" y="36324"/>
                  <a:pt x="176366" y="30180"/>
                  <a:pt x="176049" y="28344"/>
                </a:cubicBezTo>
                <a:cubicBezTo>
                  <a:pt x="175954" y="27805"/>
                  <a:pt x="175859" y="26729"/>
                  <a:pt x="175796" y="25303"/>
                </a:cubicBezTo>
                <a:lnTo>
                  <a:pt x="179026" y="23688"/>
                </a:lnTo>
                <a:close/>
                <a:moveTo>
                  <a:pt x="211297" y="37496"/>
                </a:moveTo>
                <a:lnTo>
                  <a:pt x="211518" y="39491"/>
                </a:lnTo>
                <a:lnTo>
                  <a:pt x="201004" y="43798"/>
                </a:lnTo>
                <a:lnTo>
                  <a:pt x="199643" y="39871"/>
                </a:lnTo>
                <a:lnTo>
                  <a:pt x="211297" y="37496"/>
                </a:lnTo>
                <a:close/>
                <a:moveTo>
                  <a:pt x="175352" y="14346"/>
                </a:moveTo>
                <a:lnTo>
                  <a:pt x="186088" y="14631"/>
                </a:lnTo>
                <a:lnTo>
                  <a:pt x="186183" y="15201"/>
                </a:lnTo>
                <a:cubicBezTo>
                  <a:pt x="186183" y="15454"/>
                  <a:pt x="186025" y="17133"/>
                  <a:pt x="185993" y="19540"/>
                </a:cubicBezTo>
                <a:lnTo>
                  <a:pt x="185993" y="19571"/>
                </a:lnTo>
                <a:cubicBezTo>
                  <a:pt x="185993" y="20806"/>
                  <a:pt x="185993" y="22232"/>
                  <a:pt x="186088" y="23752"/>
                </a:cubicBezTo>
                <a:lnTo>
                  <a:pt x="186088" y="23783"/>
                </a:lnTo>
                <a:cubicBezTo>
                  <a:pt x="186215" y="26095"/>
                  <a:pt x="186532" y="28375"/>
                  <a:pt x="187038" y="30655"/>
                </a:cubicBezTo>
                <a:cubicBezTo>
                  <a:pt x="187608" y="33094"/>
                  <a:pt x="189065" y="38351"/>
                  <a:pt x="190744" y="44210"/>
                </a:cubicBezTo>
                <a:lnTo>
                  <a:pt x="177601" y="46522"/>
                </a:lnTo>
                <a:cubicBezTo>
                  <a:pt x="177569" y="46142"/>
                  <a:pt x="177538" y="45762"/>
                  <a:pt x="177506" y="45382"/>
                </a:cubicBezTo>
                <a:lnTo>
                  <a:pt x="179501" y="23372"/>
                </a:lnTo>
                <a:cubicBezTo>
                  <a:pt x="179501" y="23277"/>
                  <a:pt x="179469" y="23182"/>
                  <a:pt x="179406" y="23150"/>
                </a:cubicBezTo>
                <a:cubicBezTo>
                  <a:pt x="179374" y="23134"/>
                  <a:pt x="179335" y="23126"/>
                  <a:pt x="179295" y="23126"/>
                </a:cubicBezTo>
                <a:cubicBezTo>
                  <a:pt x="179256" y="23126"/>
                  <a:pt x="179216" y="23134"/>
                  <a:pt x="179184" y="23150"/>
                </a:cubicBezTo>
                <a:lnTo>
                  <a:pt x="175764" y="24828"/>
                </a:lnTo>
                <a:cubicBezTo>
                  <a:pt x="175606" y="22137"/>
                  <a:pt x="175479" y="18336"/>
                  <a:pt x="175352" y="14346"/>
                </a:cubicBezTo>
                <a:close/>
                <a:moveTo>
                  <a:pt x="52951" y="36673"/>
                </a:moveTo>
                <a:lnTo>
                  <a:pt x="60869" y="41676"/>
                </a:lnTo>
                <a:cubicBezTo>
                  <a:pt x="57797" y="44115"/>
                  <a:pt x="52286" y="46617"/>
                  <a:pt x="50576" y="47155"/>
                </a:cubicBezTo>
                <a:cubicBezTo>
                  <a:pt x="49974" y="47408"/>
                  <a:pt x="49404" y="47693"/>
                  <a:pt x="48834" y="48010"/>
                </a:cubicBezTo>
                <a:cubicBezTo>
                  <a:pt x="47093" y="48010"/>
                  <a:pt x="44749" y="48232"/>
                  <a:pt x="42659" y="48422"/>
                </a:cubicBezTo>
                <a:cubicBezTo>
                  <a:pt x="44812" y="46838"/>
                  <a:pt x="47409" y="42626"/>
                  <a:pt x="47663" y="42215"/>
                </a:cubicBezTo>
                <a:lnTo>
                  <a:pt x="52951" y="36673"/>
                </a:lnTo>
                <a:close/>
                <a:moveTo>
                  <a:pt x="51495" y="29990"/>
                </a:moveTo>
                <a:lnTo>
                  <a:pt x="52001" y="32682"/>
                </a:lnTo>
                <a:lnTo>
                  <a:pt x="46111" y="36831"/>
                </a:lnTo>
                <a:cubicBezTo>
                  <a:pt x="46016" y="36894"/>
                  <a:pt x="45984" y="37021"/>
                  <a:pt x="46048" y="37116"/>
                </a:cubicBezTo>
                <a:lnTo>
                  <a:pt x="47093" y="38826"/>
                </a:lnTo>
                <a:cubicBezTo>
                  <a:pt x="47140" y="38897"/>
                  <a:pt x="47223" y="38933"/>
                  <a:pt x="47302" y="38933"/>
                </a:cubicBezTo>
                <a:cubicBezTo>
                  <a:pt x="47328" y="38933"/>
                  <a:pt x="47354" y="38929"/>
                  <a:pt x="47378" y="38921"/>
                </a:cubicBezTo>
                <a:lnTo>
                  <a:pt x="52033" y="36989"/>
                </a:lnTo>
                <a:lnTo>
                  <a:pt x="52033" y="36989"/>
                </a:lnTo>
                <a:lnTo>
                  <a:pt x="47378" y="41930"/>
                </a:lnTo>
                <a:cubicBezTo>
                  <a:pt x="47346" y="41930"/>
                  <a:pt x="47346" y="41930"/>
                  <a:pt x="47346" y="41961"/>
                </a:cubicBezTo>
                <a:cubicBezTo>
                  <a:pt x="47314" y="42025"/>
                  <a:pt x="43704" y="47883"/>
                  <a:pt x="41582" y="48517"/>
                </a:cubicBezTo>
                <a:lnTo>
                  <a:pt x="41487" y="48517"/>
                </a:lnTo>
                <a:lnTo>
                  <a:pt x="41170" y="48548"/>
                </a:lnTo>
                <a:lnTo>
                  <a:pt x="41170" y="44336"/>
                </a:lnTo>
                <a:cubicBezTo>
                  <a:pt x="41170" y="44241"/>
                  <a:pt x="41075" y="44146"/>
                  <a:pt x="40980" y="44115"/>
                </a:cubicBezTo>
                <a:lnTo>
                  <a:pt x="29200" y="41296"/>
                </a:lnTo>
                <a:cubicBezTo>
                  <a:pt x="39460" y="38478"/>
                  <a:pt x="49214" y="31542"/>
                  <a:pt x="49879" y="31099"/>
                </a:cubicBezTo>
                <a:lnTo>
                  <a:pt x="51495" y="29990"/>
                </a:lnTo>
                <a:close/>
                <a:moveTo>
                  <a:pt x="232262" y="12193"/>
                </a:moveTo>
                <a:lnTo>
                  <a:pt x="233085" y="14504"/>
                </a:lnTo>
                <a:cubicBezTo>
                  <a:pt x="233085" y="14504"/>
                  <a:pt x="233085" y="14536"/>
                  <a:pt x="233085" y="14536"/>
                </a:cubicBezTo>
                <a:cubicBezTo>
                  <a:pt x="233433" y="15486"/>
                  <a:pt x="235334" y="19160"/>
                  <a:pt x="237740" y="23720"/>
                </a:cubicBezTo>
                <a:lnTo>
                  <a:pt x="218644" y="33221"/>
                </a:lnTo>
                <a:cubicBezTo>
                  <a:pt x="218549" y="33252"/>
                  <a:pt x="218486" y="33411"/>
                  <a:pt x="218549" y="33506"/>
                </a:cubicBezTo>
                <a:cubicBezTo>
                  <a:pt x="218581" y="33601"/>
                  <a:pt x="218676" y="33632"/>
                  <a:pt x="218739" y="33632"/>
                </a:cubicBezTo>
                <a:lnTo>
                  <a:pt x="218866" y="33632"/>
                </a:lnTo>
                <a:lnTo>
                  <a:pt x="237962" y="24132"/>
                </a:lnTo>
                <a:cubicBezTo>
                  <a:pt x="241731" y="31226"/>
                  <a:pt x="246608" y="40219"/>
                  <a:pt x="248793" y="44210"/>
                </a:cubicBezTo>
                <a:lnTo>
                  <a:pt x="249806" y="48675"/>
                </a:lnTo>
                <a:lnTo>
                  <a:pt x="236917" y="43988"/>
                </a:lnTo>
                <a:cubicBezTo>
                  <a:pt x="236812" y="43936"/>
                  <a:pt x="236689" y="43912"/>
                  <a:pt x="236561" y="43912"/>
                </a:cubicBezTo>
                <a:cubicBezTo>
                  <a:pt x="236458" y="43912"/>
                  <a:pt x="236352" y="43928"/>
                  <a:pt x="236252" y="43956"/>
                </a:cubicBezTo>
                <a:lnTo>
                  <a:pt x="221526" y="47757"/>
                </a:lnTo>
                <a:lnTo>
                  <a:pt x="212437" y="39839"/>
                </a:lnTo>
                <a:lnTo>
                  <a:pt x="211613" y="32302"/>
                </a:lnTo>
                <a:lnTo>
                  <a:pt x="216617" y="29832"/>
                </a:lnTo>
                <a:cubicBezTo>
                  <a:pt x="216712" y="29769"/>
                  <a:pt x="216775" y="29674"/>
                  <a:pt x="216744" y="29547"/>
                </a:cubicBezTo>
                <a:lnTo>
                  <a:pt x="214084" y="21567"/>
                </a:lnTo>
                <a:lnTo>
                  <a:pt x="214115" y="21060"/>
                </a:lnTo>
                <a:lnTo>
                  <a:pt x="232262" y="12193"/>
                </a:lnTo>
                <a:close/>
                <a:moveTo>
                  <a:pt x="36072" y="43418"/>
                </a:moveTo>
                <a:lnTo>
                  <a:pt x="40695" y="44526"/>
                </a:lnTo>
                <a:lnTo>
                  <a:pt x="40695" y="48612"/>
                </a:lnTo>
                <a:cubicBezTo>
                  <a:pt x="39809" y="48707"/>
                  <a:pt x="39049" y="48770"/>
                  <a:pt x="38605" y="48802"/>
                </a:cubicBezTo>
                <a:cubicBezTo>
                  <a:pt x="37497" y="48738"/>
                  <a:pt x="36357" y="48580"/>
                  <a:pt x="35280" y="48327"/>
                </a:cubicBezTo>
                <a:lnTo>
                  <a:pt x="36072" y="43418"/>
                </a:lnTo>
                <a:close/>
                <a:moveTo>
                  <a:pt x="212278" y="40853"/>
                </a:moveTo>
                <a:lnTo>
                  <a:pt x="220449" y="48010"/>
                </a:lnTo>
                <a:lnTo>
                  <a:pt x="208605" y="51082"/>
                </a:lnTo>
                <a:cubicBezTo>
                  <a:pt x="210093" y="48232"/>
                  <a:pt x="211582" y="43355"/>
                  <a:pt x="212278" y="40853"/>
                </a:cubicBezTo>
                <a:close/>
                <a:moveTo>
                  <a:pt x="193087" y="21915"/>
                </a:moveTo>
                <a:lnTo>
                  <a:pt x="197331" y="23213"/>
                </a:lnTo>
                <a:lnTo>
                  <a:pt x="195241" y="29547"/>
                </a:lnTo>
                <a:cubicBezTo>
                  <a:pt x="195177" y="29674"/>
                  <a:pt x="195241" y="29800"/>
                  <a:pt x="195367" y="29832"/>
                </a:cubicBezTo>
                <a:lnTo>
                  <a:pt x="195431" y="29832"/>
                </a:lnTo>
                <a:cubicBezTo>
                  <a:pt x="195557" y="29832"/>
                  <a:pt x="195621" y="29769"/>
                  <a:pt x="195652" y="29674"/>
                </a:cubicBezTo>
                <a:lnTo>
                  <a:pt x="197774" y="23340"/>
                </a:lnTo>
                <a:lnTo>
                  <a:pt x="200054" y="24068"/>
                </a:lnTo>
                <a:lnTo>
                  <a:pt x="200054" y="30149"/>
                </a:lnTo>
                <a:cubicBezTo>
                  <a:pt x="200054" y="30275"/>
                  <a:pt x="200149" y="30370"/>
                  <a:pt x="200276" y="30370"/>
                </a:cubicBezTo>
                <a:lnTo>
                  <a:pt x="210505" y="30370"/>
                </a:lnTo>
                <a:lnTo>
                  <a:pt x="210980" y="34709"/>
                </a:lnTo>
                <a:lnTo>
                  <a:pt x="198154" y="35501"/>
                </a:lnTo>
                <a:lnTo>
                  <a:pt x="197584" y="33822"/>
                </a:lnTo>
                <a:cubicBezTo>
                  <a:pt x="197532" y="33744"/>
                  <a:pt x="197437" y="33687"/>
                  <a:pt x="197334" y="33687"/>
                </a:cubicBezTo>
                <a:cubicBezTo>
                  <a:pt x="197312" y="33687"/>
                  <a:pt x="197290" y="33690"/>
                  <a:pt x="197267" y="33696"/>
                </a:cubicBezTo>
                <a:cubicBezTo>
                  <a:pt x="197172" y="33727"/>
                  <a:pt x="197109" y="33854"/>
                  <a:pt x="197141" y="33981"/>
                </a:cubicBezTo>
                <a:lnTo>
                  <a:pt x="200656" y="44178"/>
                </a:lnTo>
                <a:cubicBezTo>
                  <a:pt x="200656" y="44241"/>
                  <a:pt x="200719" y="44305"/>
                  <a:pt x="200751" y="44336"/>
                </a:cubicBezTo>
                <a:lnTo>
                  <a:pt x="200941" y="44336"/>
                </a:lnTo>
                <a:lnTo>
                  <a:pt x="211582" y="39966"/>
                </a:lnTo>
                <a:lnTo>
                  <a:pt x="211582" y="40029"/>
                </a:lnTo>
                <a:cubicBezTo>
                  <a:pt x="210315" y="44526"/>
                  <a:pt x="208605" y="49403"/>
                  <a:pt x="207433" y="51399"/>
                </a:cubicBezTo>
                <a:lnTo>
                  <a:pt x="194322" y="54787"/>
                </a:lnTo>
                <a:cubicBezTo>
                  <a:pt x="191599" y="45540"/>
                  <a:pt x="188400" y="34487"/>
                  <a:pt x="187482" y="30560"/>
                </a:cubicBezTo>
                <a:cubicBezTo>
                  <a:pt x="187007" y="28407"/>
                  <a:pt x="186690" y="26190"/>
                  <a:pt x="186563" y="23973"/>
                </a:cubicBezTo>
                <a:lnTo>
                  <a:pt x="192865" y="23973"/>
                </a:lnTo>
                <a:cubicBezTo>
                  <a:pt x="192992" y="23973"/>
                  <a:pt x="193087" y="23878"/>
                  <a:pt x="193087" y="23752"/>
                </a:cubicBezTo>
                <a:lnTo>
                  <a:pt x="193087" y="21915"/>
                </a:lnTo>
                <a:close/>
                <a:moveTo>
                  <a:pt x="190870" y="44653"/>
                </a:moveTo>
                <a:cubicBezTo>
                  <a:pt x="191852" y="48010"/>
                  <a:pt x="192897" y="51557"/>
                  <a:pt x="193879" y="54882"/>
                </a:cubicBezTo>
                <a:lnTo>
                  <a:pt x="193847" y="54882"/>
                </a:lnTo>
                <a:lnTo>
                  <a:pt x="192074" y="55326"/>
                </a:lnTo>
                <a:lnTo>
                  <a:pt x="178298" y="56909"/>
                </a:lnTo>
                <a:cubicBezTo>
                  <a:pt x="178171" y="55041"/>
                  <a:pt x="177918" y="51240"/>
                  <a:pt x="177633" y="46965"/>
                </a:cubicBezTo>
                <a:lnTo>
                  <a:pt x="190870" y="44653"/>
                </a:lnTo>
                <a:close/>
                <a:moveTo>
                  <a:pt x="138901" y="14599"/>
                </a:moveTo>
                <a:lnTo>
                  <a:pt x="143588" y="14884"/>
                </a:lnTo>
                <a:lnTo>
                  <a:pt x="156003" y="48707"/>
                </a:lnTo>
                <a:lnTo>
                  <a:pt x="156003" y="58556"/>
                </a:lnTo>
                <a:cubicBezTo>
                  <a:pt x="151601" y="58556"/>
                  <a:pt x="146597" y="58429"/>
                  <a:pt x="143873" y="58144"/>
                </a:cubicBezTo>
                <a:cubicBezTo>
                  <a:pt x="138933" y="57574"/>
                  <a:pt x="127025" y="54629"/>
                  <a:pt x="124302" y="53932"/>
                </a:cubicBezTo>
                <a:lnTo>
                  <a:pt x="118348" y="38129"/>
                </a:lnTo>
                <a:cubicBezTo>
                  <a:pt x="118285" y="38003"/>
                  <a:pt x="118190" y="37844"/>
                  <a:pt x="118095" y="37749"/>
                </a:cubicBezTo>
                <a:lnTo>
                  <a:pt x="111412" y="31067"/>
                </a:lnTo>
                <a:cubicBezTo>
                  <a:pt x="113218" y="29990"/>
                  <a:pt x="116195" y="28185"/>
                  <a:pt x="116986" y="27394"/>
                </a:cubicBezTo>
                <a:lnTo>
                  <a:pt x="116986" y="27425"/>
                </a:lnTo>
                <a:cubicBezTo>
                  <a:pt x="118063" y="26349"/>
                  <a:pt x="120406" y="21947"/>
                  <a:pt x="120755" y="21281"/>
                </a:cubicBezTo>
                <a:lnTo>
                  <a:pt x="138901" y="14599"/>
                </a:lnTo>
                <a:close/>
                <a:moveTo>
                  <a:pt x="173072" y="6460"/>
                </a:moveTo>
                <a:lnTo>
                  <a:pt x="174307" y="10071"/>
                </a:lnTo>
                <a:cubicBezTo>
                  <a:pt x="174402" y="13776"/>
                  <a:pt x="174497" y="17545"/>
                  <a:pt x="174624" y="20711"/>
                </a:cubicBezTo>
                <a:lnTo>
                  <a:pt x="166643" y="20996"/>
                </a:lnTo>
                <a:cubicBezTo>
                  <a:pt x="166517" y="20996"/>
                  <a:pt x="166390" y="21091"/>
                  <a:pt x="166422" y="21250"/>
                </a:cubicBezTo>
                <a:lnTo>
                  <a:pt x="166992" y="25335"/>
                </a:lnTo>
                <a:cubicBezTo>
                  <a:pt x="167023" y="25462"/>
                  <a:pt x="167118" y="25525"/>
                  <a:pt x="167213" y="25525"/>
                </a:cubicBezTo>
                <a:lnTo>
                  <a:pt x="174846" y="25525"/>
                </a:lnTo>
                <a:cubicBezTo>
                  <a:pt x="174941" y="26919"/>
                  <a:pt x="175036" y="27964"/>
                  <a:pt x="175131" y="28534"/>
                </a:cubicBezTo>
                <a:cubicBezTo>
                  <a:pt x="175732" y="32017"/>
                  <a:pt x="177062" y="52064"/>
                  <a:pt x="177379" y="57067"/>
                </a:cubicBezTo>
                <a:lnTo>
                  <a:pt x="164617" y="58524"/>
                </a:lnTo>
                <a:cubicBezTo>
                  <a:pt x="164110" y="58524"/>
                  <a:pt x="160595" y="58587"/>
                  <a:pt x="156478" y="58587"/>
                </a:cubicBezTo>
                <a:lnTo>
                  <a:pt x="156478" y="48675"/>
                </a:lnTo>
                <a:cubicBezTo>
                  <a:pt x="156478" y="48643"/>
                  <a:pt x="156478" y="48612"/>
                  <a:pt x="156478" y="48612"/>
                </a:cubicBezTo>
                <a:lnTo>
                  <a:pt x="144063" y="14789"/>
                </a:lnTo>
                <a:cubicBezTo>
                  <a:pt x="145330" y="14378"/>
                  <a:pt x="151411" y="12351"/>
                  <a:pt x="153089" y="11179"/>
                </a:cubicBezTo>
                <a:cubicBezTo>
                  <a:pt x="154767" y="10007"/>
                  <a:pt x="159043" y="6872"/>
                  <a:pt x="159613" y="6460"/>
                </a:cubicBezTo>
                <a:close/>
                <a:moveTo>
                  <a:pt x="123985" y="56212"/>
                </a:moveTo>
                <a:lnTo>
                  <a:pt x="123985" y="56212"/>
                </a:lnTo>
                <a:cubicBezTo>
                  <a:pt x="125125" y="56497"/>
                  <a:pt x="127184" y="57004"/>
                  <a:pt x="129654" y="57606"/>
                </a:cubicBezTo>
                <a:lnTo>
                  <a:pt x="130161" y="60614"/>
                </a:lnTo>
                <a:cubicBezTo>
                  <a:pt x="130161" y="60646"/>
                  <a:pt x="130192" y="60678"/>
                  <a:pt x="130224" y="60741"/>
                </a:cubicBezTo>
                <a:lnTo>
                  <a:pt x="131807" y="62451"/>
                </a:lnTo>
                <a:lnTo>
                  <a:pt x="127215" y="64256"/>
                </a:lnTo>
                <a:lnTo>
                  <a:pt x="123985" y="56212"/>
                </a:lnTo>
                <a:close/>
                <a:moveTo>
                  <a:pt x="240907" y="47852"/>
                </a:moveTo>
                <a:lnTo>
                  <a:pt x="250440" y="51304"/>
                </a:lnTo>
                <a:lnTo>
                  <a:pt x="253195" y="63401"/>
                </a:lnTo>
                <a:cubicBezTo>
                  <a:pt x="250883" y="64034"/>
                  <a:pt x="247589" y="64921"/>
                  <a:pt x="244264" y="65776"/>
                </a:cubicBezTo>
                <a:lnTo>
                  <a:pt x="244264" y="58144"/>
                </a:lnTo>
                <a:cubicBezTo>
                  <a:pt x="244264" y="58112"/>
                  <a:pt x="244264" y="58081"/>
                  <a:pt x="244264" y="58049"/>
                </a:cubicBezTo>
                <a:lnTo>
                  <a:pt x="240907" y="47852"/>
                </a:lnTo>
                <a:close/>
                <a:moveTo>
                  <a:pt x="219531" y="55674"/>
                </a:moveTo>
                <a:lnTo>
                  <a:pt x="220734" y="58461"/>
                </a:lnTo>
                <a:cubicBezTo>
                  <a:pt x="220760" y="58539"/>
                  <a:pt x="220829" y="58596"/>
                  <a:pt x="220923" y="58596"/>
                </a:cubicBezTo>
                <a:cubicBezTo>
                  <a:pt x="220944" y="58596"/>
                  <a:pt x="220965" y="58593"/>
                  <a:pt x="220987" y="58587"/>
                </a:cubicBezTo>
                <a:lnTo>
                  <a:pt x="221938" y="58429"/>
                </a:lnTo>
                <a:cubicBezTo>
                  <a:pt x="222033" y="60361"/>
                  <a:pt x="222096" y="62293"/>
                  <a:pt x="222159" y="63971"/>
                </a:cubicBezTo>
                <a:lnTo>
                  <a:pt x="211645" y="66125"/>
                </a:lnTo>
                <a:lnTo>
                  <a:pt x="210885" y="62388"/>
                </a:lnTo>
                <a:lnTo>
                  <a:pt x="217187" y="60678"/>
                </a:lnTo>
                <a:cubicBezTo>
                  <a:pt x="217282" y="60646"/>
                  <a:pt x="217346" y="60551"/>
                  <a:pt x="217346" y="60456"/>
                </a:cubicBezTo>
                <a:lnTo>
                  <a:pt x="217694" y="56402"/>
                </a:lnTo>
                <a:lnTo>
                  <a:pt x="219531" y="55674"/>
                </a:lnTo>
                <a:close/>
                <a:moveTo>
                  <a:pt x="163381" y="60963"/>
                </a:moveTo>
                <a:lnTo>
                  <a:pt x="163381" y="60963"/>
                </a:lnTo>
                <a:cubicBezTo>
                  <a:pt x="162688" y="62287"/>
                  <a:pt x="162402" y="64083"/>
                  <a:pt x="162556" y="66506"/>
                </a:cubicBezTo>
                <a:lnTo>
                  <a:pt x="162556" y="66506"/>
                </a:lnTo>
                <a:cubicBezTo>
                  <a:pt x="161899" y="65920"/>
                  <a:pt x="161151" y="65486"/>
                  <a:pt x="160373" y="65175"/>
                </a:cubicBezTo>
                <a:cubicBezTo>
                  <a:pt x="159561" y="64884"/>
                  <a:pt x="158695" y="64727"/>
                  <a:pt x="157849" y="64727"/>
                </a:cubicBezTo>
                <a:cubicBezTo>
                  <a:pt x="157772" y="64727"/>
                  <a:pt x="157695" y="64729"/>
                  <a:pt x="157618" y="64731"/>
                </a:cubicBezTo>
                <a:lnTo>
                  <a:pt x="162463" y="61058"/>
                </a:lnTo>
                <a:lnTo>
                  <a:pt x="163381" y="60963"/>
                </a:lnTo>
                <a:close/>
                <a:moveTo>
                  <a:pt x="123510" y="56149"/>
                </a:moveTo>
                <a:lnTo>
                  <a:pt x="126804" y="64446"/>
                </a:lnTo>
                <a:lnTo>
                  <a:pt x="117493" y="68120"/>
                </a:lnTo>
                <a:lnTo>
                  <a:pt x="117050" y="67391"/>
                </a:lnTo>
                <a:lnTo>
                  <a:pt x="119203" y="58366"/>
                </a:lnTo>
                <a:lnTo>
                  <a:pt x="123510" y="56149"/>
                </a:lnTo>
                <a:close/>
                <a:moveTo>
                  <a:pt x="130129" y="57701"/>
                </a:moveTo>
                <a:lnTo>
                  <a:pt x="130129" y="57701"/>
                </a:lnTo>
                <a:cubicBezTo>
                  <a:pt x="134721" y="58809"/>
                  <a:pt x="140453" y="60076"/>
                  <a:pt x="143620" y="60424"/>
                </a:cubicBezTo>
                <a:cubicBezTo>
                  <a:pt x="144253" y="60488"/>
                  <a:pt x="144982" y="60551"/>
                  <a:pt x="145805" y="60583"/>
                </a:cubicBezTo>
                <a:cubicBezTo>
                  <a:pt x="145362" y="61976"/>
                  <a:pt x="144887" y="63433"/>
                  <a:pt x="144760" y="63654"/>
                </a:cubicBezTo>
                <a:lnTo>
                  <a:pt x="144728" y="63654"/>
                </a:lnTo>
                <a:cubicBezTo>
                  <a:pt x="144538" y="63876"/>
                  <a:pt x="141720" y="65840"/>
                  <a:pt x="137951" y="68405"/>
                </a:cubicBezTo>
                <a:lnTo>
                  <a:pt x="130604" y="60488"/>
                </a:lnTo>
                <a:lnTo>
                  <a:pt x="130129" y="57701"/>
                </a:lnTo>
                <a:close/>
                <a:moveTo>
                  <a:pt x="221653" y="50100"/>
                </a:moveTo>
                <a:cubicBezTo>
                  <a:pt x="221716" y="51747"/>
                  <a:pt x="221843" y="54819"/>
                  <a:pt x="221969" y="57986"/>
                </a:cubicBezTo>
                <a:lnTo>
                  <a:pt x="221082" y="58112"/>
                </a:lnTo>
                <a:lnTo>
                  <a:pt x="219911" y="55326"/>
                </a:lnTo>
                <a:cubicBezTo>
                  <a:pt x="219864" y="55233"/>
                  <a:pt x="219784" y="55174"/>
                  <a:pt x="219695" y="55174"/>
                </a:cubicBezTo>
                <a:cubicBezTo>
                  <a:pt x="219662" y="55174"/>
                  <a:pt x="219628" y="55182"/>
                  <a:pt x="219594" y="55199"/>
                </a:cubicBezTo>
                <a:lnTo>
                  <a:pt x="217409" y="56054"/>
                </a:lnTo>
                <a:cubicBezTo>
                  <a:pt x="217314" y="56086"/>
                  <a:pt x="217251" y="56149"/>
                  <a:pt x="217251" y="56244"/>
                </a:cubicBezTo>
                <a:lnTo>
                  <a:pt x="216934" y="60266"/>
                </a:lnTo>
                <a:lnTo>
                  <a:pt x="210568" y="62008"/>
                </a:lnTo>
                <a:cubicBezTo>
                  <a:pt x="210473" y="62039"/>
                  <a:pt x="210410" y="62134"/>
                  <a:pt x="210410" y="62261"/>
                </a:cubicBezTo>
                <a:lnTo>
                  <a:pt x="211265" y="66441"/>
                </a:lnTo>
                <a:cubicBezTo>
                  <a:pt x="211297" y="66568"/>
                  <a:pt x="211392" y="66631"/>
                  <a:pt x="211487" y="66631"/>
                </a:cubicBezTo>
                <a:lnTo>
                  <a:pt x="211550" y="66631"/>
                </a:lnTo>
                <a:lnTo>
                  <a:pt x="222191" y="64478"/>
                </a:lnTo>
                <a:cubicBezTo>
                  <a:pt x="222254" y="66251"/>
                  <a:pt x="222286" y="67708"/>
                  <a:pt x="222318" y="68500"/>
                </a:cubicBezTo>
                <a:cubicBezTo>
                  <a:pt x="217124" y="68405"/>
                  <a:pt x="211012" y="68215"/>
                  <a:pt x="209998" y="67645"/>
                </a:cubicBezTo>
                <a:cubicBezTo>
                  <a:pt x="208637" y="66916"/>
                  <a:pt x="201068" y="60646"/>
                  <a:pt x="196286" y="56656"/>
                </a:cubicBezTo>
                <a:lnTo>
                  <a:pt x="221653" y="50100"/>
                </a:lnTo>
                <a:close/>
                <a:moveTo>
                  <a:pt x="236505" y="46237"/>
                </a:moveTo>
                <a:lnTo>
                  <a:pt x="240369" y="47662"/>
                </a:lnTo>
                <a:lnTo>
                  <a:pt x="243789" y="58176"/>
                </a:lnTo>
                <a:lnTo>
                  <a:pt x="243789" y="65903"/>
                </a:lnTo>
                <a:cubicBezTo>
                  <a:pt x="238278" y="67311"/>
                  <a:pt x="232766" y="68631"/>
                  <a:pt x="231376" y="68631"/>
                </a:cubicBezTo>
                <a:cubicBezTo>
                  <a:pt x="231329" y="68631"/>
                  <a:pt x="231286" y="68630"/>
                  <a:pt x="231248" y="68626"/>
                </a:cubicBezTo>
                <a:cubicBezTo>
                  <a:pt x="230552" y="68595"/>
                  <a:pt x="228778" y="68563"/>
                  <a:pt x="226530" y="68531"/>
                </a:cubicBezTo>
                <a:cubicBezTo>
                  <a:pt x="225548" y="68531"/>
                  <a:pt x="224408" y="68500"/>
                  <a:pt x="223204" y="68500"/>
                </a:cubicBezTo>
                <a:cubicBezTo>
                  <a:pt x="223109" y="65586"/>
                  <a:pt x="222666" y="53584"/>
                  <a:pt x="222539" y="49847"/>
                </a:cubicBezTo>
                <a:lnTo>
                  <a:pt x="236505" y="46237"/>
                </a:lnTo>
                <a:close/>
                <a:moveTo>
                  <a:pt x="21567" y="46617"/>
                </a:moveTo>
                <a:lnTo>
                  <a:pt x="27996" y="47060"/>
                </a:lnTo>
                <a:cubicBezTo>
                  <a:pt x="28558" y="47216"/>
                  <a:pt x="36406" y="49278"/>
                  <a:pt x="38545" y="49278"/>
                </a:cubicBezTo>
                <a:cubicBezTo>
                  <a:pt x="38577" y="49278"/>
                  <a:pt x="38608" y="49278"/>
                  <a:pt x="38637" y="49277"/>
                </a:cubicBezTo>
                <a:cubicBezTo>
                  <a:pt x="39207" y="49245"/>
                  <a:pt x="40284" y="49118"/>
                  <a:pt x="41519" y="49023"/>
                </a:cubicBezTo>
                <a:cubicBezTo>
                  <a:pt x="43451" y="48833"/>
                  <a:pt x="45984" y="48580"/>
                  <a:pt x="48011" y="48485"/>
                </a:cubicBezTo>
                <a:lnTo>
                  <a:pt x="48011" y="48485"/>
                </a:lnTo>
                <a:cubicBezTo>
                  <a:pt x="40569" y="52665"/>
                  <a:pt x="19572" y="65270"/>
                  <a:pt x="9058" y="71603"/>
                </a:cubicBezTo>
                <a:lnTo>
                  <a:pt x="7190" y="67518"/>
                </a:lnTo>
                <a:lnTo>
                  <a:pt x="7728" y="65048"/>
                </a:lnTo>
                <a:cubicBezTo>
                  <a:pt x="7728" y="64985"/>
                  <a:pt x="7728" y="64953"/>
                  <a:pt x="7728" y="64921"/>
                </a:cubicBezTo>
                <a:lnTo>
                  <a:pt x="4814" y="57796"/>
                </a:lnTo>
                <a:lnTo>
                  <a:pt x="5004" y="53045"/>
                </a:lnTo>
                <a:lnTo>
                  <a:pt x="21567" y="46617"/>
                </a:lnTo>
                <a:close/>
                <a:moveTo>
                  <a:pt x="146280" y="60614"/>
                </a:moveTo>
                <a:cubicBezTo>
                  <a:pt x="149605" y="60804"/>
                  <a:pt x="154102" y="60868"/>
                  <a:pt x="157808" y="60868"/>
                </a:cubicBezTo>
                <a:lnTo>
                  <a:pt x="158916" y="60868"/>
                </a:lnTo>
                <a:lnTo>
                  <a:pt x="142512" y="73313"/>
                </a:lnTo>
                <a:lnTo>
                  <a:pt x="138268" y="68753"/>
                </a:lnTo>
                <a:cubicBezTo>
                  <a:pt x="142036" y="66156"/>
                  <a:pt x="145013" y="64098"/>
                  <a:pt x="145108" y="63908"/>
                </a:cubicBezTo>
                <a:cubicBezTo>
                  <a:pt x="145298" y="63623"/>
                  <a:pt x="145868" y="61818"/>
                  <a:pt x="146280" y="60614"/>
                </a:cubicBezTo>
                <a:close/>
                <a:moveTo>
                  <a:pt x="132156" y="62799"/>
                </a:moveTo>
                <a:lnTo>
                  <a:pt x="137571" y="68658"/>
                </a:lnTo>
                <a:cubicBezTo>
                  <a:pt x="133549" y="71445"/>
                  <a:pt x="128545" y="74802"/>
                  <a:pt x="124523" y="77525"/>
                </a:cubicBezTo>
                <a:lnTo>
                  <a:pt x="121230" y="74834"/>
                </a:lnTo>
                <a:lnTo>
                  <a:pt x="121230" y="74485"/>
                </a:lnTo>
                <a:cubicBezTo>
                  <a:pt x="121262" y="74232"/>
                  <a:pt x="121198" y="74010"/>
                  <a:pt x="121072" y="73820"/>
                </a:cubicBezTo>
                <a:lnTo>
                  <a:pt x="117746" y="68531"/>
                </a:lnTo>
                <a:lnTo>
                  <a:pt x="132156" y="62799"/>
                </a:lnTo>
                <a:close/>
                <a:moveTo>
                  <a:pt x="157757" y="67009"/>
                </a:moveTo>
                <a:cubicBezTo>
                  <a:pt x="158349" y="67009"/>
                  <a:pt x="158943" y="67105"/>
                  <a:pt x="159518" y="67296"/>
                </a:cubicBezTo>
                <a:cubicBezTo>
                  <a:pt x="161861" y="68183"/>
                  <a:pt x="163033" y="71002"/>
                  <a:pt x="163603" y="73250"/>
                </a:cubicBezTo>
                <a:cubicBezTo>
                  <a:pt x="164268" y="75784"/>
                  <a:pt x="165092" y="78285"/>
                  <a:pt x="166042" y="80756"/>
                </a:cubicBezTo>
                <a:lnTo>
                  <a:pt x="166073" y="80756"/>
                </a:lnTo>
                <a:lnTo>
                  <a:pt x="161861" y="82054"/>
                </a:lnTo>
                <a:lnTo>
                  <a:pt x="156319" y="67201"/>
                </a:lnTo>
                <a:cubicBezTo>
                  <a:pt x="156790" y="67073"/>
                  <a:pt x="157273" y="67009"/>
                  <a:pt x="157757" y="67009"/>
                </a:cubicBezTo>
                <a:close/>
                <a:moveTo>
                  <a:pt x="137919" y="69007"/>
                </a:moveTo>
                <a:lnTo>
                  <a:pt x="142131" y="73567"/>
                </a:lnTo>
                <a:lnTo>
                  <a:pt x="130604" y="82339"/>
                </a:lnTo>
                <a:lnTo>
                  <a:pt x="124904" y="77810"/>
                </a:lnTo>
                <a:cubicBezTo>
                  <a:pt x="128165" y="75625"/>
                  <a:pt x="133517" y="72015"/>
                  <a:pt x="137919" y="69007"/>
                </a:cubicBezTo>
                <a:close/>
                <a:moveTo>
                  <a:pt x="251516" y="45762"/>
                </a:moveTo>
                <a:lnTo>
                  <a:pt x="251516" y="45762"/>
                </a:lnTo>
                <a:cubicBezTo>
                  <a:pt x="255190" y="47440"/>
                  <a:pt x="260986" y="50290"/>
                  <a:pt x="262569" y="51747"/>
                </a:cubicBezTo>
                <a:cubicBezTo>
                  <a:pt x="264817" y="53837"/>
                  <a:pt x="277802" y="69672"/>
                  <a:pt x="280177" y="72617"/>
                </a:cubicBezTo>
                <a:lnTo>
                  <a:pt x="278340" y="79204"/>
                </a:lnTo>
                <a:lnTo>
                  <a:pt x="260130" y="83163"/>
                </a:lnTo>
                <a:lnTo>
                  <a:pt x="251516" y="45762"/>
                </a:lnTo>
                <a:close/>
                <a:moveTo>
                  <a:pt x="155844" y="67328"/>
                </a:moveTo>
                <a:lnTo>
                  <a:pt x="161418" y="82212"/>
                </a:lnTo>
                <a:lnTo>
                  <a:pt x="157364" y="83448"/>
                </a:lnTo>
                <a:lnTo>
                  <a:pt x="151886" y="69197"/>
                </a:lnTo>
                <a:cubicBezTo>
                  <a:pt x="153089" y="68373"/>
                  <a:pt x="154451" y="67771"/>
                  <a:pt x="155844" y="67328"/>
                </a:cubicBezTo>
                <a:close/>
                <a:moveTo>
                  <a:pt x="151474" y="69418"/>
                </a:moveTo>
                <a:lnTo>
                  <a:pt x="156953" y="83606"/>
                </a:lnTo>
                <a:lnTo>
                  <a:pt x="151696" y="85221"/>
                </a:lnTo>
                <a:lnTo>
                  <a:pt x="145868" y="73630"/>
                </a:lnTo>
                <a:lnTo>
                  <a:pt x="150935" y="69767"/>
                </a:lnTo>
                <a:cubicBezTo>
                  <a:pt x="151125" y="69672"/>
                  <a:pt x="151284" y="69545"/>
                  <a:pt x="151474" y="69418"/>
                </a:cubicBezTo>
                <a:close/>
                <a:moveTo>
                  <a:pt x="157111" y="84018"/>
                </a:moveTo>
                <a:lnTo>
                  <a:pt x="158188" y="86994"/>
                </a:lnTo>
                <a:lnTo>
                  <a:pt x="152456" y="88325"/>
                </a:lnTo>
                <a:lnTo>
                  <a:pt x="151854" y="85664"/>
                </a:lnTo>
                <a:lnTo>
                  <a:pt x="157111" y="84018"/>
                </a:lnTo>
                <a:close/>
                <a:moveTo>
                  <a:pt x="194544" y="57099"/>
                </a:moveTo>
                <a:cubicBezTo>
                  <a:pt x="196286" y="63021"/>
                  <a:pt x="197711" y="67835"/>
                  <a:pt x="198059" y="68943"/>
                </a:cubicBezTo>
                <a:lnTo>
                  <a:pt x="189730" y="70843"/>
                </a:lnTo>
                <a:cubicBezTo>
                  <a:pt x="189635" y="70875"/>
                  <a:pt x="189572" y="70970"/>
                  <a:pt x="189572" y="71065"/>
                </a:cubicBezTo>
                <a:lnTo>
                  <a:pt x="189572" y="81769"/>
                </a:lnTo>
                <a:lnTo>
                  <a:pt x="181654" y="81769"/>
                </a:lnTo>
                <a:cubicBezTo>
                  <a:pt x="181623" y="81769"/>
                  <a:pt x="181559" y="81769"/>
                  <a:pt x="181528" y="81801"/>
                </a:cubicBezTo>
                <a:lnTo>
                  <a:pt x="172090" y="88356"/>
                </a:lnTo>
                <a:lnTo>
                  <a:pt x="171615" y="87469"/>
                </a:lnTo>
                <a:cubicBezTo>
                  <a:pt x="169114" y="82782"/>
                  <a:pt x="167182" y="77810"/>
                  <a:pt x="165852" y="72680"/>
                </a:cubicBezTo>
                <a:cubicBezTo>
                  <a:pt x="164522" y="66885"/>
                  <a:pt x="164458" y="63274"/>
                  <a:pt x="165598" y="61659"/>
                </a:cubicBezTo>
                <a:cubicBezTo>
                  <a:pt x="166105" y="60963"/>
                  <a:pt x="166897" y="60551"/>
                  <a:pt x="168132" y="60424"/>
                </a:cubicBezTo>
                <a:lnTo>
                  <a:pt x="192454" y="57606"/>
                </a:lnTo>
                <a:cubicBezTo>
                  <a:pt x="192485" y="57606"/>
                  <a:pt x="192549" y="57606"/>
                  <a:pt x="192612" y="57574"/>
                </a:cubicBezTo>
                <a:lnTo>
                  <a:pt x="194544" y="57099"/>
                </a:lnTo>
                <a:close/>
                <a:moveTo>
                  <a:pt x="121198" y="75372"/>
                </a:moveTo>
                <a:lnTo>
                  <a:pt x="124365" y="77969"/>
                </a:lnTo>
                <a:lnTo>
                  <a:pt x="130224" y="82624"/>
                </a:lnTo>
                <a:lnTo>
                  <a:pt x="120470" y="90003"/>
                </a:lnTo>
                <a:lnTo>
                  <a:pt x="121198" y="75372"/>
                </a:lnTo>
                <a:close/>
                <a:moveTo>
                  <a:pt x="158346" y="87438"/>
                </a:moveTo>
                <a:lnTo>
                  <a:pt x="160088" y="92220"/>
                </a:lnTo>
                <a:lnTo>
                  <a:pt x="153596" y="93360"/>
                </a:lnTo>
                <a:lnTo>
                  <a:pt x="152551" y="88768"/>
                </a:lnTo>
                <a:lnTo>
                  <a:pt x="158346" y="87438"/>
                </a:lnTo>
                <a:close/>
                <a:moveTo>
                  <a:pt x="195177" y="56941"/>
                </a:moveTo>
                <a:cubicBezTo>
                  <a:pt x="198122" y="59379"/>
                  <a:pt x="207845" y="67518"/>
                  <a:pt x="209523" y="68436"/>
                </a:cubicBezTo>
                <a:cubicBezTo>
                  <a:pt x="210663" y="69070"/>
                  <a:pt x="215952" y="69292"/>
                  <a:pt x="222349" y="69418"/>
                </a:cubicBezTo>
                <a:cubicBezTo>
                  <a:pt x="222666" y="71128"/>
                  <a:pt x="224629" y="80027"/>
                  <a:pt x="228936" y="99060"/>
                </a:cubicBezTo>
                <a:lnTo>
                  <a:pt x="209587" y="98807"/>
                </a:lnTo>
                <a:lnTo>
                  <a:pt x="208858" y="94247"/>
                </a:lnTo>
                <a:cubicBezTo>
                  <a:pt x="208858" y="94183"/>
                  <a:pt x="208827" y="94152"/>
                  <a:pt x="208795" y="94120"/>
                </a:cubicBezTo>
                <a:lnTo>
                  <a:pt x="206926" y="92727"/>
                </a:lnTo>
                <a:lnTo>
                  <a:pt x="206325" y="82814"/>
                </a:lnTo>
                <a:cubicBezTo>
                  <a:pt x="206325" y="82751"/>
                  <a:pt x="206325" y="82719"/>
                  <a:pt x="206293" y="82687"/>
                </a:cubicBezTo>
                <a:lnTo>
                  <a:pt x="201669" y="77684"/>
                </a:lnTo>
                <a:lnTo>
                  <a:pt x="198566" y="69038"/>
                </a:lnTo>
                <a:cubicBezTo>
                  <a:pt x="198502" y="68880"/>
                  <a:pt x="196951" y="63623"/>
                  <a:pt x="194987" y="56972"/>
                </a:cubicBezTo>
                <a:lnTo>
                  <a:pt x="195177" y="56941"/>
                </a:lnTo>
                <a:close/>
                <a:moveTo>
                  <a:pt x="134309" y="90921"/>
                </a:moveTo>
                <a:cubicBezTo>
                  <a:pt x="135101" y="91966"/>
                  <a:pt x="136019" y="93170"/>
                  <a:pt x="136938" y="94405"/>
                </a:cubicBezTo>
                <a:lnTo>
                  <a:pt x="136874" y="94405"/>
                </a:lnTo>
                <a:cubicBezTo>
                  <a:pt x="136779" y="94468"/>
                  <a:pt x="136748" y="94595"/>
                  <a:pt x="136811" y="94722"/>
                </a:cubicBezTo>
                <a:lnTo>
                  <a:pt x="136779" y="94722"/>
                </a:lnTo>
                <a:cubicBezTo>
                  <a:pt x="136843" y="94817"/>
                  <a:pt x="136906" y="94848"/>
                  <a:pt x="137001" y="94848"/>
                </a:cubicBezTo>
                <a:cubicBezTo>
                  <a:pt x="137033" y="94848"/>
                  <a:pt x="137064" y="94848"/>
                  <a:pt x="137096" y="94817"/>
                </a:cubicBezTo>
                <a:lnTo>
                  <a:pt x="137191" y="94753"/>
                </a:lnTo>
                <a:cubicBezTo>
                  <a:pt x="137571" y="95228"/>
                  <a:pt x="137888" y="95703"/>
                  <a:pt x="138236" y="96147"/>
                </a:cubicBezTo>
                <a:cubicBezTo>
                  <a:pt x="138173" y="96147"/>
                  <a:pt x="138141" y="96178"/>
                  <a:pt x="138110" y="96210"/>
                </a:cubicBezTo>
                <a:lnTo>
                  <a:pt x="132631" y="100422"/>
                </a:lnTo>
                <a:lnTo>
                  <a:pt x="129844" y="96400"/>
                </a:lnTo>
                <a:cubicBezTo>
                  <a:pt x="131934" y="93867"/>
                  <a:pt x="133739" y="91650"/>
                  <a:pt x="134309" y="90921"/>
                </a:cubicBezTo>
                <a:close/>
                <a:moveTo>
                  <a:pt x="160246" y="92663"/>
                </a:moveTo>
                <a:lnTo>
                  <a:pt x="162811" y="99789"/>
                </a:lnTo>
                <a:lnTo>
                  <a:pt x="155559" y="101245"/>
                </a:lnTo>
                <a:cubicBezTo>
                  <a:pt x="155464" y="101245"/>
                  <a:pt x="155401" y="101340"/>
                  <a:pt x="155369" y="101435"/>
                </a:cubicBezTo>
                <a:lnTo>
                  <a:pt x="153659" y="93835"/>
                </a:lnTo>
                <a:lnTo>
                  <a:pt x="160246" y="92663"/>
                </a:lnTo>
                <a:close/>
                <a:moveTo>
                  <a:pt x="138458" y="96463"/>
                </a:moveTo>
                <a:cubicBezTo>
                  <a:pt x="139851" y="98395"/>
                  <a:pt x="140991" y="100010"/>
                  <a:pt x="141150" y="100422"/>
                </a:cubicBezTo>
                <a:cubicBezTo>
                  <a:pt x="140770" y="100865"/>
                  <a:pt x="138331" y="102829"/>
                  <a:pt x="135766" y="104919"/>
                </a:cubicBezTo>
                <a:lnTo>
                  <a:pt x="132884" y="100802"/>
                </a:lnTo>
                <a:lnTo>
                  <a:pt x="138363" y="96558"/>
                </a:lnTo>
                <a:cubicBezTo>
                  <a:pt x="138426" y="96527"/>
                  <a:pt x="138426" y="96495"/>
                  <a:pt x="138458" y="96463"/>
                </a:cubicBezTo>
                <a:close/>
                <a:moveTo>
                  <a:pt x="162970" y="100232"/>
                </a:moveTo>
                <a:lnTo>
                  <a:pt x="164395" y="104127"/>
                </a:lnTo>
                <a:lnTo>
                  <a:pt x="156414" y="105964"/>
                </a:lnTo>
                <a:lnTo>
                  <a:pt x="155432" y="101594"/>
                </a:lnTo>
                <a:lnTo>
                  <a:pt x="155432" y="101594"/>
                </a:lnTo>
                <a:cubicBezTo>
                  <a:pt x="155464" y="101657"/>
                  <a:pt x="155559" y="101689"/>
                  <a:pt x="155623" y="101689"/>
                </a:cubicBezTo>
                <a:lnTo>
                  <a:pt x="155686" y="101689"/>
                </a:lnTo>
                <a:lnTo>
                  <a:pt x="162970" y="100232"/>
                </a:lnTo>
                <a:close/>
                <a:moveTo>
                  <a:pt x="134721" y="82086"/>
                </a:moveTo>
                <a:lnTo>
                  <a:pt x="134088" y="90478"/>
                </a:lnTo>
                <a:cubicBezTo>
                  <a:pt x="133327" y="91396"/>
                  <a:pt x="123542" y="103557"/>
                  <a:pt x="121008" y="105742"/>
                </a:cubicBezTo>
                <a:cubicBezTo>
                  <a:pt x="120487" y="106184"/>
                  <a:pt x="119366" y="106364"/>
                  <a:pt x="117890" y="106364"/>
                </a:cubicBezTo>
                <a:cubicBezTo>
                  <a:pt x="114704" y="106364"/>
                  <a:pt x="109864" y="105521"/>
                  <a:pt x="105839" y="104634"/>
                </a:cubicBezTo>
                <a:lnTo>
                  <a:pt x="105712" y="104634"/>
                </a:lnTo>
                <a:cubicBezTo>
                  <a:pt x="105300" y="104539"/>
                  <a:pt x="104889" y="104444"/>
                  <a:pt x="104509" y="104349"/>
                </a:cubicBezTo>
                <a:lnTo>
                  <a:pt x="105839" y="103906"/>
                </a:lnTo>
                <a:cubicBezTo>
                  <a:pt x="105965" y="103874"/>
                  <a:pt x="106092" y="103811"/>
                  <a:pt x="106187" y="103716"/>
                </a:cubicBezTo>
                <a:lnTo>
                  <a:pt x="134721" y="82086"/>
                </a:lnTo>
                <a:close/>
                <a:moveTo>
                  <a:pt x="166232" y="81199"/>
                </a:moveTo>
                <a:cubicBezTo>
                  <a:pt x="167213" y="83701"/>
                  <a:pt x="168353" y="86171"/>
                  <a:pt x="169620" y="88546"/>
                </a:cubicBezTo>
                <a:lnTo>
                  <a:pt x="172692" y="94373"/>
                </a:lnTo>
                <a:lnTo>
                  <a:pt x="176841" y="105869"/>
                </a:lnTo>
                <a:lnTo>
                  <a:pt x="174212" y="106787"/>
                </a:lnTo>
                <a:lnTo>
                  <a:pt x="164490" y="81737"/>
                </a:lnTo>
                <a:lnTo>
                  <a:pt x="166232" y="81199"/>
                </a:lnTo>
                <a:close/>
                <a:moveTo>
                  <a:pt x="164046" y="81864"/>
                </a:moveTo>
                <a:lnTo>
                  <a:pt x="173769" y="106946"/>
                </a:lnTo>
                <a:lnTo>
                  <a:pt x="171457" y="107769"/>
                </a:lnTo>
                <a:lnTo>
                  <a:pt x="162020" y="82497"/>
                </a:lnTo>
                <a:lnTo>
                  <a:pt x="164046" y="81864"/>
                </a:lnTo>
                <a:close/>
                <a:moveTo>
                  <a:pt x="283312" y="80471"/>
                </a:moveTo>
                <a:lnTo>
                  <a:pt x="268649" y="109353"/>
                </a:lnTo>
                <a:lnTo>
                  <a:pt x="260732" y="85411"/>
                </a:lnTo>
                <a:lnTo>
                  <a:pt x="283312" y="80471"/>
                </a:lnTo>
                <a:close/>
                <a:moveTo>
                  <a:pt x="161576" y="82624"/>
                </a:moveTo>
                <a:lnTo>
                  <a:pt x="171045" y="107928"/>
                </a:lnTo>
                <a:lnTo>
                  <a:pt x="166802" y="109416"/>
                </a:lnTo>
                <a:lnTo>
                  <a:pt x="157523" y="83891"/>
                </a:lnTo>
                <a:lnTo>
                  <a:pt x="161576" y="82624"/>
                </a:lnTo>
                <a:close/>
                <a:moveTo>
                  <a:pt x="103654" y="104602"/>
                </a:moveTo>
                <a:cubicBezTo>
                  <a:pt x="104192" y="104729"/>
                  <a:pt x="104794" y="104856"/>
                  <a:pt x="105490" y="104982"/>
                </a:cubicBezTo>
                <a:lnTo>
                  <a:pt x="105079" y="109796"/>
                </a:lnTo>
                <a:lnTo>
                  <a:pt x="92633" y="111284"/>
                </a:lnTo>
                <a:lnTo>
                  <a:pt x="91778" y="108529"/>
                </a:lnTo>
                <a:cubicBezTo>
                  <a:pt x="97066" y="106756"/>
                  <a:pt x="101278" y="105362"/>
                  <a:pt x="103654" y="104602"/>
                </a:cubicBezTo>
                <a:close/>
                <a:moveTo>
                  <a:pt x="164553" y="104571"/>
                </a:moveTo>
                <a:lnTo>
                  <a:pt x="166390" y="109606"/>
                </a:lnTo>
                <a:lnTo>
                  <a:pt x="162273" y="111284"/>
                </a:lnTo>
                <a:lnTo>
                  <a:pt x="156731" y="106344"/>
                </a:lnTo>
                <a:lnTo>
                  <a:pt x="164553" y="104571"/>
                </a:lnTo>
                <a:close/>
                <a:moveTo>
                  <a:pt x="253417" y="64288"/>
                </a:moveTo>
                <a:lnTo>
                  <a:pt x="258135" y="84809"/>
                </a:lnTo>
                <a:cubicBezTo>
                  <a:pt x="258135" y="84809"/>
                  <a:pt x="258135" y="84841"/>
                  <a:pt x="258135" y="84873"/>
                </a:cubicBezTo>
                <a:lnTo>
                  <a:pt x="258135" y="84904"/>
                </a:lnTo>
                <a:lnTo>
                  <a:pt x="265039" y="105711"/>
                </a:lnTo>
                <a:lnTo>
                  <a:pt x="233148" y="113628"/>
                </a:lnTo>
                <a:cubicBezTo>
                  <a:pt x="229950" y="99377"/>
                  <a:pt x="223901" y="72712"/>
                  <a:pt x="223268" y="69418"/>
                </a:cubicBezTo>
                <a:lnTo>
                  <a:pt x="223268" y="69418"/>
                </a:lnTo>
                <a:lnTo>
                  <a:pt x="226530" y="69450"/>
                </a:lnTo>
                <a:cubicBezTo>
                  <a:pt x="228746" y="69482"/>
                  <a:pt x="230520" y="69513"/>
                  <a:pt x="231185" y="69545"/>
                </a:cubicBezTo>
                <a:lnTo>
                  <a:pt x="231312" y="69545"/>
                </a:lnTo>
                <a:cubicBezTo>
                  <a:pt x="233940" y="69545"/>
                  <a:pt x="249078" y="65460"/>
                  <a:pt x="253417" y="64288"/>
                </a:cubicBezTo>
                <a:close/>
                <a:moveTo>
                  <a:pt x="154166" y="98079"/>
                </a:moveTo>
                <a:lnTo>
                  <a:pt x="155749" y="105141"/>
                </a:lnTo>
                <a:lnTo>
                  <a:pt x="150935" y="107516"/>
                </a:lnTo>
                <a:lnTo>
                  <a:pt x="150049" y="106439"/>
                </a:lnTo>
                <a:cubicBezTo>
                  <a:pt x="150014" y="106387"/>
                  <a:pt x="149950" y="106363"/>
                  <a:pt x="149884" y="106363"/>
                </a:cubicBezTo>
                <a:cubicBezTo>
                  <a:pt x="149830" y="106363"/>
                  <a:pt x="149775" y="106379"/>
                  <a:pt x="149732" y="106407"/>
                </a:cubicBezTo>
                <a:cubicBezTo>
                  <a:pt x="149637" y="106502"/>
                  <a:pt x="149605" y="106629"/>
                  <a:pt x="149700" y="106756"/>
                </a:cubicBezTo>
                <a:lnTo>
                  <a:pt x="150682" y="107928"/>
                </a:lnTo>
                <a:cubicBezTo>
                  <a:pt x="150714" y="107991"/>
                  <a:pt x="150777" y="108023"/>
                  <a:pt x="150872" y="108023"/>
                </a:cubicBezTo>
                <a:cubicBezTo>
                  <a:pt x="150904" y="108023"/>
                  <a:pt x="150935" y="107991"/>
                  <a:pt x="150967" y="107991"/>
                </a:cubicBezTo>
                <a:lnTo>
                  <a:pt x="155876" y="105584"/>
                </a:lnTo>
                <a:lnTo>
                  <a:pt x="156003" y="106217"/>
                </a:lnTo>
                <a:lnTo>
                  <a:pt x="154166" y="109891"/>
                </a:lnTo>
                <a:lnTo>
                  <a:pt x="143588" y="115560"/>
                </a:lnTo>
                <a:lnTo>
                  <a:pt x="141308" y="111633"/>
                </a:lnTo>
                <a:lnTo>
                  <a:pt x="142860" y="110778"/>
                </a:lnTo>
                <a:cubicBezTo>
                  <a:pt x="142923" y="110746"/>
                  <a:pt x="142955" y="110683"/>
                  <a:pt x="142955" y="110619"/>
                </a:cubicBezTo>
                <a:cubicBezTo>
                  <a:pt x="142987" y="110556"/>
                  <a:pt x="142987" y="110493"/>
                  <a:pt x="142955" y="110461"/>
                </a:cubicBezTo>
                <a:lnTo>
                  <a:pt x="141181" y="107643"/>
                </a:lnTo>
                <a:cubicBezTo>
                  <a:pt x="141181" y="107611"/>
                  <a:pt x="141150" y="107579"/>
                  <a:pt x="141086" y="107579"/>
                </a:cubicBezTo>
                <a:lnTo>
                  <a:pt x="151949" y="98459"/>
                </a:lnTo>
                <a:lnTo>
                  <a:pt x="154166" y="98079"/>
                </a:lnTo>
                <a:close/>
                <a:moveTo>
                  <a:pt x="198186" y="69355"/>
                </a:moveTo>
                <a:lnTo>
                  <a:pt x="201258" y="77874"/>
                </a:lnTo>
                <a:cubicBezTo>
                  <a:pt x="201258" y="77905"/>
                  <a:pt x="201258" y="77937"/>
                  <a:pt x="201289" y="77937"/>
                </a:cubicBezTo>
                <a:lnTo>
                  <a:pt x="205881" y="82909"/>
                </a:lnTo>
                <a:lnTo>
                  <a:pt x="206483" y="92853"/>
                </a:lnTo>
                <a:cubicBezTo>
                  <a:pt x="206483" y="92917"/>
                  <a:pt x="206515" y="92980"/>
                  <a:pt x="206578" y="93043"/>
                </a:cubicBezTo>
                <a:lnTo>
                  <a:pt x="208415" y="94405"/>
                </a:lnTo>
                <a:lnTo>
                  <a:pt x="209112" y="98807"/>
                </a:lnTo>
                <a:lnTo>
                  <a:pt x="201733" y="98807"/>
                </a:lnTo>
                <a:lnTo>
                  <a:pt x="185106" y="93423"/>
                </a:lnTo>
                <a:cubicBezTo>
                  <a:pt x="185081" y="93415"/>
                  <a:pt x="185055" y="93411"/>
                  <a:pt x="185031" y="93411"/>
                </a:cubicBezTo>
                <a:cubicBezTo>
                  <a:pt x="184963" y="93411"/>
                  <a:pt x="184899" y="93440"/>
                  <a:pt x="184853" y="93487"/>
                </a:cubicBezTo>
                <a:lnTo>
                  <a:pt x="180451" y="98364"/>
                </a:lnTo>
                <a:cubicBezTo>
                  <a:pt x="180388" y="98427"/>
                  <a:pt x="180388" y="98522"/>
                  <a:pt x="180388" y="98585"/>
                </a:cubicBezTo>
                <a:lnTo>
                  <a:pt x="182731" y="109226"/>
                </a:lnTo>
                <a:cubicBezTo>
                  <a:pt x="182731" y="109289"/>
                  <a:pt x="182763" y="109353"/>
                  <a:pt x="182826" y="109384"/>
                </a:cubicBezTo>
                <a:lnTo>
                  <a:pt x="188083" y="112076"/>
                </a:lnTo>
                <a:lnTo>
                  <a:pt x="184220" y="117143"/>
                </a:lnTo>
                <a:lnTo>
                  <a:pt x="182953" y="116066"/>
                </a:lnTo>
                <a:lnTo>
                  <a:pt x="174814" y="93518"/>
                </a:lnTo>
                <a:cubicBezTo>
                  <a:pt x="174782" y="93455"/>
                  <a:pt x="174782" y="93423"/>
                  <a:pt x="174751" y="93360"/>
                </a:cubicBezTo>
                <a:lnTo>
                  <a:pt x="172312" y="88768"/>
                </a:lnTo>
                <a:lnTo>
                  <a:pt x="181749" y="82212"/>
                </a:lnTo>
                <a:lnTo>
                  <a:pt x="189793" y="82212"/>
                </a:lnTo>
                <a:cubicBezTo>
                  <a:pt x="189920" y="82212"/>
                  <a:pt x="190015" y="82117"/>
                  <a:pt x="190015" y="81991"/>
                </a:cubicBezTo>
                <a:lnTo>
                  <a:pt x="190015" y="71255"/>
                </a:lnTo>
                <a:lnTo>
                  <a:pt x="198186" y="69355"/>
                </a:lnTo>
                <a:close/>
                <a:moveTo>
                  <a:pt x="166548" y="110018"/>
                </a:moveTo>
                <a:lnTo>
                  <a:pt x="168797" y="115560"/>
                </a:lnTo>
                <a:lnTo>
                  <a:pt x="162843" y="117175"/>
                </a:lnTo>
                <a:lnTo>
                  <a:pt x="162463" y="115465"/>
                </a:lnTo>
                <a:lnTo>
                  <a:pt x="162431" y="111696"/>
                </a:lnTo>
                <a:lnTo>
                  <a:pt x="166548" y="110018"/>
                </a:lnTo>
                <a:close/>
                <a:moveTo>
                  <a:pt x="140770" y="107833"/>
                </a:moveTo>
                <a:cubicBezTo>
                  <a:pt x="140770" y="107864"/>
                  <a:pt x="140770" y="107864"/>
                  <a:pt x="140770" y="107896"/>
                </a:cubicBezTo>
                <a:lnTo>
                  <a:pt x="142385" y="110493"/>
                </a:lnTo>
                <a:lnTo>
                  <a:pt x="140865" y="111348"/>
                </a:lnTo>
                <a:cubicBezTo>
                  <a:pt x="140801" y="111379"/>
                  <a:pt x="140770" y="111443"/>
                  <a:pt x="140738" y="111506"/>
                </a:cubicBezTo>
                <a:cubicBezTo>
                  <a:pt x="140738" y="111538"/>
                  <a:pt x="140738" y="111601"/>
                  <a:pt x="140770" y="111665"/>
                </a:cubicBezTo>
                <a:lnTo>
                  <a:pt x="143177" y="115781"/>
                </a:lnTo>
                <a:lnTo>
                  <a:pt x="138426" y="118315"/>
                </a:lnTo>
                <a:cubicBezTo>
                  <a:pt x="138458" y="118252"/>
                  <a:pt x="138490" y="118157"/>
                  <a:pt x="138458" y="118093"/>
                </a:cubicBezTo>
                <a:lnTo>
                  <a:pt x="135228" y="112678"/>
                </a:lnTo>
                <a:cubicBezTo>
                  <a:pt x="135196" y="112646"/>
                  <a:pt x="135164" y="112615"/>
                  <a:pt x="135101" y="112583"/>
                </a:cubicBezTo>
                <a:lnTo>
                  <a:pt x="140770" y="107833"/>
                </a:lnTo>
                <a:close/>
                <a:moveTo>
                  <a:pt x="176999" y="106312"/>
                </a:moveTo>
                <a:lnTo>
                  <a:pt x="180894" y="117143"/>
                </a:lnTo>
                <a:cubicBezTo>
                  <a:pt x="180958" y="117333"/>
                  <a:pt x="181084" y="117492"/>
                  <a:pt x="181243" y="117650"/>
                </a:cubicBezTo>
                <a:lnTo>
                  <a:pt x="182351" y="118568"/>
                </a:lnTo>
                <a:lnTo>
                  <a:pt x="179279" y="119930"/>
                </a:lnTo>
                <a:lnTo>
                  <a:pt x="174371" y="107231"/>
                </a:lnTo>
                <a:lnTo>
                  <a:pt x="176999" y="106312"/>
                </a:lnTo>
                <a:close/>
                <a:moveTo>
                  <a:pt x="91398" y="108656"/>
                </a:moveTo>
                <a:lnTo>
                  <a:pt x="92284" y="111601"/>
                </a:lnTo>
                <a:cubicBezTo>
                  <a:pt x="92316" y="111696"/>
                  <a:pt x="92379" y="111760"/>
                  <a:pt x="92506" y="111760"/>
                </a:cubicBezTo>
                <a:lnTo>
                  <a:pt x="105110" y="110303"/>
                </a:lnTo>
                <a:lnTo>
                  <a:pt x="104477" y="118315"/>
                </a:lnTo>
                <a:lnTo>
                  <a:pt x="91841" y="119962"/>
                </a:lnTo>
                <a:lnTo>
                  <a:pt x="86521" y="110303"/>
                </a:lnTo>
                <a:lnTo>
                  <a:pt x="91398" y="108656"/>
                </a:lnTo>
                <a:close/>
                <a:moveTo>
                  <a:pt x="145488" y="73915"/>
                </a:moveTo>
                <a:lnTo>
                  <a:pt x="151347" y="85569"/>
                </a:lnTo>
                <a:lnTo>
                  <a:pt x="154071" y="97604"/>
                </a:lnTo>
                <a:lnTo>
                  <a:pt x="151822" y="98015"/>
                </a:lnTo>
                <a:cubicBezTo>
                  <a:pt x="151759" y="98015"/>
                  <a:pt x="151727" y="98015"/>
                  <a:pt x="151696" y="98047"/>
                </a:cubicBezTo>
                <a:lnTo>
                  <a:pt x="132061" y="114546"/>
                </a:lnTo>
                <a:lnTo>
                  <a:pt x="115656" y="120943"/>
                </a:lnTo>
                <a:lnTo>
                  <a:pt x="114294" y="115401"/>
                </a:lnTo>
                <a:cubicBezTo>
                  <a:pt x="114263" y="115306"/>
                  <a:pt x="114199" y="115243"/>
                  <a:pt x="114104" y="115211"/>
                </a:cubicBezTo>
                <a:lnTo>
                  <a:pt x="105237" y="114008"/>
                </a:lnTo>
                <a:lnTo>
                  <a:pt x="105934" y="105141"/>
                </a:lnTo>
                <a:cubicBezTo>
                  <a:pt x="109417" y="105869"/>
                  <a:pt x="114389" y="106819"/>
                  <a:pt x="117810" y="106819"/>
                </a:cubicBezTo>
                <a:cubicBezTo>
                  <a:pt x="119425" y="106819"/>
                  <a:pt x="120692" y="106597"/>
                  <a:pt x="121293" y="106091"/>
                </a:cubicBezTo>
                <a:cubicBezTo>
                  <a:pt x="122750" y="104824"/>
                  <a:pt x="126424" y="100517"/>
                  <a:pt x="129527" y="96780"/>
                </a:cubicBezTo>
                <a:lnTo>
                  <a:pt x="135386" y="105204"/>
                </a:lnTo>
                <a:cubicBezTo>
                  <a:pt x="134246" y="106154"/>
                  <a:pt x="133074" y="107073"/>
                  <a:pt x="132061" y="107896"/>
                </a:cubicBezTo>
                <a:cubicBezTo>
                  <a:pt x="131902" y="108023"/>
                  <a:pt x="131997" y="108276"/>
                  <a:pt x="132219" y="108276"/>
                </a:cubicBezTo>
                <a:cubicBezTo>
                  <a:pt x="132251" y="108276"/>
                  <a:pt x="132314" y="108244"/>
                  <a:pt x="132346" y="108244"/>
                </a:cubicBezTo>
                <a:cubicBezTo>
                  <a:pt x="134468" y="106534"/>
                  <a:pt x="141371" y="101024"/>
                  <a:pt x="141593" y="100580"/>
                </a:cubicBezTo>
                <a:cubicBezTo>
                  <a:pt x="141656" y="100485"/>
                  <a:pt x="141815" y="100169"/>
                  <a:pt x="137603" y="94532"/>
                </a:cubicBezTo>
                <a:lnTo>
                  <a:pt x="142987" y="91460"/>
                </a:lnTo>
                <a:lnTo>
                  <a:pt x="143525" y="92948"/>
                </a:lnTo>
                <a:cubicBezTo>
                  <a:pt x="143572" y="93054"/>
                  <a:pt x="143658" y="93099"/>
                  <a:pt x="143743" y="93099"/>
                </a:cubicBezTo>
                <a:cubicBezTo>
                  <a:pt x="143887" y="93099"/>
                  <a:pt x="144028" y="92969"/>
                  <a:pt x="143968" y="92790"/>
                </a:cubicBezTo>
                <a:lnTo>
                  <a:pt x="143335" y="91016"/>
                </a:lnTo>
                <a:cubicBezTo>
                  <a:pt x="143303" y="90953"/>
                  <a:pt x="143240" y="90921"/>
                  <a:pt x="143177" y="90890"/>
                </a:cubicBezTo>
                <a:cubicBezTo>
                  <a:pt x="143145" y="90874"/>
                  <a:pt x="143113" y="90866"/>
                  <a:pt x="143082" y="90866"/>
                </a:cubicBezTo>
                <a:cubicBezTo>
                  <a:pt x="143050" y="90866"/>
                  <a:pt x="143018" y="90874"/>
                  <a:pt x="142987" y="90890"/>
                </a:cubicBezTo>
                <a:lnTo>
                  <a:pt x="139946" y="92632"/>
                </a:lnTo>
                <a:lnTo>
                  <a:pt x="139155" y="91143"/>
                </a:lnTo>
                <a:lnTo>
                  <a:pt x="143240" y="88483"/>
                </a:lnTo>
                <a:cubicBezTo>
                  <a:pt x="143451" y="88324"/>
                  <a:pt x="143310" y="88034"/>
                  <a:pt x="143110" y="88034"/>
                </a:cubicBezTo>
                <a:cubicBezTo>
                  <a:pt x="143070" y="88034"/>
                  <a:pt x="143029" y="88045"/>
                  <a:pt x="142987" y="88071"/>
                </a:cubicBezTo>
                <a:lnTo>
                  <a:pt x="138743" y="90890"/>
                </a:lnTo>
                <a:cubicBezTo>
                  <a:pt x="138616" y="90953"/>
                  <a:pt x="138585" y="91080"/>
                  <a:pt x="138648" y="91175"/>
                </a:cubicBezTo>
                <a:lnTo>
                  <a:pt x="139535" y="92853"/>
                </a:lnTo>
                <a:lnTo>
                  <a:pt x="137349" y="94152"/>
                </a:lnTo>
                <a:cubicBezTo>
                  <a:pt x="136558" y="93107"/>
                  <a:pt x="135639" y="91871"/>
                  <a:pt x="134594" y="90478"/>
                </a:cubicBezTo>
                <a:lnTo>
                  <a:pt x="135228" y="81706"/>
                </a:lnTo>
                <a:lnTo>
                  <a:pt x="145488" y="73915"/>
                </a:lnTo>
                <a:close/>
                <a:moveTo>
                  <a:pt x="173927" y="107389"/>
                </a:moveTo>
                <a:lnTo>
                  <a:pt x="178868" y="120120"/>
                </a:lnTo>
                <a:lnTo>
                  <a:pt x="176461" y="121165"/>
                </a:lnTo>
                <a:lnTo>
                  <a:pt x="171615" y="108213"/>
                </a:lnTo>
                <a:lnTo>
                  <a:pt x="173927" y="107389"/>
                </a:lnTo>
                <a:close/>
                <a:moveTo>
                  <a:pt x="171204" y="108371"/>
                </a:moveTo>
                <a:lnTo>
                  <a:pt x="176049" y="121355"/>
                </a:lnTo>
                <a:lnTo>
                  <a:pt x="172312" y="123002"/>
                </a:lnTo>
                <a:lnTo>
                  <a:pt x="166960" y="109859"/>
                </a:lnTo>
                <a:lnTo>
                  <a:pt x="171204" y="108371"/>
                </a:lnTo>
                <a:close/>
                <a:moveTo>
                  <a:pt x="73663" y="114736"/>
                </a:moveTo>
                <a:lnTo>
                  <a:pt x="76798" y="121134"/>
                </a:lnTo>
                <a:lnTo>
                  <a:pt x="69166" y="123762"/>
                </a:lnTo>
                <a:lnTo>
                  <a:pt x="66981" y="117112"/>
                </a:lnTo>
                <a:cubicBezTo>
                  <a:pt x="69229" y="116320"/>
                  <a:pt x="71478" y="115528"/>
                  <a:pt x="73663" y="114736"/>
                </a:cubicBezTo>
                <a:close/>
                <a:moveTo>
                  <a:pt x="78065" y="8962"/>
                </a:moveTo>
                <a:lnTo>
                  <a:pt x="95420" y="10514"/>
                </a:lnTo>
                <a:lnTo>
                  <a:pt x="101943" y="24765"/>
                </a:lnTo>
                <a:cubicBezTo>
                  <a:pt x="102007" y="24892"/>
                  <a:pt x="102070" y="25018"/>
                  <a:pt x="102165" y="25113"/>
                </a:cubicBezTo>
                <a:lnTo>
                  <a:pt x="116258" y="39206"/>
                </a:lnTo>
                <a:lnTo>
                  <a:pt x="121990" y="54344"/>
                </a:lnTo>
                <a:lnTo>
                  <a:pt x="117683" y="56561"/>
                </a:lnTo>
                <a:cubicBezTo>
                  <a:pt x="117398" y="56719"/>
                  <a:pt x="117176" y="57004"/>
                  <a:pt x="117081" y="57321"/>
                </a:cubicBezTo>
                <a:lnTo>
                  <a:pt x="114706" y="67328"/>
                </a:lnTo>
                <a:cubicBezTo>
                  <a:pt x="114643" y="67613"/>
                  <a:pt x="114706" y="67930"/>
                  <a:pt x="114864" y="68183"/>
                </a:cubicBezTo>
                <a:lnTo>
                  <a:pt x="118950" y="74707"/>
                </a:lnTo>
                <a:lnTo>
                  <a:pt x="118095" y="91808"/>
                </a:lnTo>
                <a:lnTo>
                  <a:pt x="104984" y="101784"/>
                </a:lnTo>
                <a:cubicBezTo>
                  <a:pt x="101880" y="102766"/>
                  <a:pt x="61185" y="115940"/>
                  <a:pt x="39080" y="125472"/>
                </a:cubicBezTo>
                <a:cubicBezTo>
                  <a:pt x="38004" y="122812"/>
                  <a:pt x="36863" y="119898"/>
                  <a:pt x="35660" y="116890"/>
                </a:cubicBezTo>
                <a:cubicBezTo>
                  <a:pt x="34140" y="113026"/>
                  <a:pt x="32683" y="109416"/>
                  <a:pt x="32430" y="108656"/>
                </a:cubicBezTo>
                <a:cubicBezTo>
                  <a:pt x="32398" y="108054"/>
                  <a:pt x="31955" y="107674"/>
                  <a:pt x="26666" y="103526"/>
                </a:cubicBezTo>
                <a:cubicBezTo>
                  <a:pt x="24513" y="101815"/>
                  <a:pt x="21821" y="99725"/>
                  <a:pt x="21346" y="99187"/>
                </a:cubicBezTo>
                <a:cubicBezTo>
                  <a:pt x="20744" y="98522"/>
                  <a:pt x="19319" y="94753"/>
                  <a:pt x="18242" y="91491"/>
                </a:cubicBezTo>
                <a:cubicBezTo>
                  <a:pt x="18242" y="91460"/>
                  <a:pt x="18210" y="91428"/>
                  <a:pt x="18210" y="91365"/>
                </a:cubicBezTo>
                <a:lnTo>
                  <a:pt x="10040" y="73694"/>
                </a:lnTo>
                <a:cubicBezTo>
                  <a:pt x="27236" y="63338"/>
                  <a:pt x="49658" y="49942"/>
                  <a:pt x="51305" y="49340"/>
                </a:cubicBezTo>
                <a:cubicBezTo>
                  <a:pt x="53331" y="48707"/>
                  <a:pt x="61249" y="45160"/>
                  <a:pt x="64067" y="41835"/>
                </a:cubicBezTo>
                <a:cubicBezTo>
                  <a:pt x="65936" y="39586"/>
                  <a:pt x="69831" y="28249"/>
                  <a:pt x="73410" y="17481"/>
                </a:cubicBezTo>
                <a:cubicBezTo>
                  <a:pt x="73853" y="16088"/>
                  <a:pt x="74265" y="14916"/>
                  <a:pt x="74360" y="14631"/>
                </a:cubicBezTo>
                <a:cubicBezTo>
                  <a:pt x="74613" y="14251"/>
                  <a:pt x="76038" y="12003"/>
                  <a:pt x="78065" y="8962"/>
                </a:cubicBezTo>
                <a:close/>
                <a:moveTo>
                  <a:pt x="168955" y="116003"/>
                </a:moveTo>
                <a:lnTo>
                  <a:pt x="171869" y="123192"/>
                </a:lnTo>
                <a:lnTo>
                  <a:pt x="165028" y="126201"/>
                </a:lnTo>
                <a:lnTo>
                  <a:pt x="162938" y="117618"/>
                </a:lnTo>
                <a:lnTo>
                  <a:pt x="168955" y="116003"/>
                </a:lnTo>
                <a:close/>
                <a:moveTo>
                  <a:pt x="15170" y="90256"/>
                </a:moveTo>
                <a:lnTo>
                  <a:pt x="16089" y="92251"/>
                </a:lnTo>
                <a:cubicBezTo>
                  <a:pt x="16532" y="93550"/>
                  <a:pt x="18432" y="99314"/>
                  <a:pt x="19636" y="100675"/>
                </a:cubicBezTo>
                <a:cubicBezTo>
                  <a:pt x="20396" y="101435"/>
                  <a:pt x="21251" y="102164"/>
                  <a:pt x="22106" y="102797"/>
                </a:cubicBezTo>
                <a:lnTo>
                  <a:pt x="14252" y="106851"/>
                </a:lnTo>
                <a:cubicBezTo>
                  <a:pt x="14125" y="106914"/>
                  <a:pt x="14093" y="107041"/>
                  <a:pt x="14125" y="107136"/>
                </a:cubicBezTo>
                <a:lnTo>
                  <a:pt x="20681" y="122495"/>
                </a:lnTo>
                <a:lnTo>
                  <a:pt x="11053" y="126232"/>
                </a:lnTo>
                <a:lnTo>
                  <a:pt x="1964" y="104634"/>
                </a:lnTo>
                <a:lnTo>
                  <a:pt x="6430" y="102354"/>
                </a:lnTo>
                <a:cubicBezTo>
                  <a:pt x="6461" y="102354"/>
                  <a:pt x="6525" y="102291"/>
                  <a:pt x="6525" y="102259"/>
                </a:cubicBezTo>
                <a:lnTo>
                  <a:pt x="9343" y="95925"/>
                </a:lnTo>
                <a:cubicBezTo>
                  <a:pt x="9343" y="95893"/>
                  <a:pt x="9343" y="95862"/>
                  <a:pt x="9343" y="95862"/>
                </a:cubicBezTo>
                <a:lnTo>
                  <a:pt x="9913" y="92251"/>
                </a:lnTo>
                <a:lnTo>
                  <a:pt x="15170" y="90256"/>
                </a:lnTo>
                <a:close/>
                <a:moveTo>
                  <a:pt x="76988" y="121545"/>
                </a:moveTo>
                <a:lnTo>
                  <a:pt x="78762" y="125124"/>
                </a:lnTo>
                <a:lnTo>
                  <a:pt x="70686" y="128291"/>
                </a:lnTo>
                <a:lnTo>
                  <a:pt x="70116" y="126644"/>
                </a:lnTo>
                <a:lnTo>
                  <a:pt x="69324" y="124142"/>
                </a:lnTo>
                <a:lnTo>
                  <a:pt x="76988" y="121545"/>
                </a:lnTo>
                <a:close/>
                <a:moveTo>
                  <a:pt x="105205" y="114451"/>
                </a:moveTo>
                <a:lnTo>
                  <a:pt x="113883" y="115655"/>
                </a:lnTo>
                <a:lnTo>
                  <a:pt x="115244" y="121102"/>
                </a:lnTo>
                <a:lnTo>
                  <a:pt x="111951" y="122400"/>
                </a:lnTo>
                <a:cubicBezTo>
                  <a:pt x="111856" y="122432"/>
                  <a:pt x="111824" y="122495"/>
                  <a:pt x="111793" y="122559"/>
                </a:cubicBezTo>
                <a:lnTo>
                  <a:pt x="110811" y="128512"/>
                </a:lnTo>
                <a:lnTo>
                  <a:pt x="106250" y="123192"/>
                </a:lnTo>
                <a:lnTo>
                  <a:pt x="104889" y="118505"/>
                </a:lnTo>
                <a:lnTo>
                  <a:pt x="105205" y="114451"/>
                </a:lnTo>
                <a:close/>
                <a:moveTo>
                  <a:pt x="66569" y="117270"/>
                </a:moveTo>
                <a:lnTo>
                  <a:pt x="68818" y="124079"/>
                </a:lnTo>
                <a:lnTo>
                  <a:pt x="69641" y="126549"/>
                </a:lnTo>
                <a:lnTo>
                  <a:pt x="57987" y="130476"/>
                </a:lnTo>
                <a:lnTo>
                  <a:pt x="55263" y="121419"/>
                </a:lnTo>
                <a:cubicBezTo>
                  <a:pt x="58937" y="120025"/>
                  <a:pt x="62769" y="118632"/>
                  <a:pt x="66569" y="117270"/>
                </a:cubicBezTo>
                <a:close/>
                <a:moveTo>
                  <a:pt x="22517" y="103146"/>
                </a:moveTo>
                <a:cubicBezTo>
                  <a:pt x="23309" y="103779"/>
                  <a:pt x="24228" y="104507"/>
                  <a:pt x="25273" y="105331"/>
                </a:cubicBezTo>
                <a:cubicBezTo>
                  <a:pt x="27141" y="106787"/>
                  <a:pt x="29675" y="108751"/>
                  <a:pt x="30245" y="109353"/>
                </a:cubicBezTo>
                <a:cubicBezTo>
                  <a:pt x="30498" y="110049"/>
                  <a:pt x="31226" y="111918"/>
                  <a:pt x="33538" y="117713"/>
                </a:cubicBezTo>
                <a:cubicBezTo>
                  <a:pt x="34552" y="120247"/>
                  <a:pt x="35755" y="123319"/>
                  <a:pt x="36990" y="126359"/>
                </a:cubicBezTo>
                <a:lnTo>
                  <a:pt x="36705" y="126486"/>
                </a:lnTo>
                <a:cubicBezTo>
                  <a:pt x="33348" y="127974"/>
                  <a:pt x="30086" y="129462"/>
                  <a:pt x="26951" y="130856"/>
                </a:cubicBezTo>
                <a:lnTo>
                  <a:pt x="25589" y="127119"/>
                </a:lnTo>
                <a:cubicBezTo>
                  <a:pt x="25563" y="127014"/>
                  <a:pt x="25472" y="126953"/>
                  <a:pt x="25387" y="126953"/>
                </a:cubicBezTo>
                <a:cubicBezTo>
                  <a:pt x="25369" y="126953"/>
                  <a:pt x="25352" y="126955"/>
                  <a:pt x="25336" y="126961"/>
                </a:cubicBezTo>
                <a:lnTo>
                  <a:pt x="23277" y="127499"/>
                </a:lnTo>
                <a:lnTo>
                  <a:pt x="14632" y="107168"/>
                </a:lnTo>
                <a:lnTo>
                  <a:pt x="22517" y="103146"/>
                </a:lnTo>
                <a:close/>
                <a:moveTo>
                  <a:pt x="134816" y="112836"/>
                </a:moveTo>
                <a:cubicBezTo>
                  <a:pt x="134816" y="112868"/>
                  <a:pt x="134816" y="112868"/>
                  <a:pt x="134848" y="112900"/>
                </a:cubicBezTo>
                <a:lnTo>
                  <a:pt x="138046" y="118315"/>
                </a:lnTo>
                <a:cubicBezTo>
                  <a:pt x="138110" y="118378"/>
                  <a:pt x="138173" y="118410"/>
                  <a:pt x="138236" y="118410"/>
                </a:cubicBezTo>
                <a:lnTo>
                  <a:pt x="114073" y="131394"/>
                </a:lnTo>
                <a:lnTo>
                  <a:pt x="111191" y="128956"/>
                </a:lnTo>
                <a:lnTo>
                  <a:pt x="112204" y="122749"/>
                </a:lnTo>
                <a:lnTo>
                  <a:pt x="132251" y="114958"/>
                </a:lnTo>
                <a:cubicBezTo>
                  <a:pt x="132282" y="114958"/>
                  <a:pt x="132314" y="114926"/>
                  <a:pt x="132314" y="114926"/>
                </a:cubicBezTo>
                <a:lnTo>
                  <a:pt x="134816" y="112836"/>
                </a:lnTo>
                <a:close/>
                <a:moveTo>
                  <a:pt x="20807" y="122939"/>
                </a:moveTo>
                <a:lnTo>
                  <a:pt x="22834" y="127689"/>
                </a:lnTo>
                <a:lnTo>
                  <a:pt x="13207" y="131426"/>
                </a:lnTo>
                <a:lnTo>
                  <a:pt x="11212" y="126644"/>
                </a:lnTo>
                <a:lnTo>
                  <a:pt x="20807" y="122939"/>
                </a:lnTo>
                <a:close/>
                <a:moveTo>
                  <a:pt x="265356" y="106597"/>
                </a:moveTo>
                <a:lnTo>
                  <a:pt x="267161" y="112076"/>
                </a:lnTo>
                <a:lnTo>
                  <a:pt x="253195" y="129241"/>
                </a:lnTo>
                <a:cubicBezTo>
                  <a:pt x="251580" y="129716"/>
                  <a:pt x="245024" y="131648"/>
                  <a:pt x="238849" y="133738"/>
                </a:cubicBezTo>
                <a:cubicBezTo>
                  <a:pt x="237930" y="131109"/>
                  <a:pt x="235650" y="124490"/>
                  <a:pt x="235365" y="123255"/>
                </a:cubicBezTo>
                <a:cubicBezTo>
                  <a:pt x="235302" y="122907"/>
                  <a:pt x="234700" y="120310"/>
                  <a:pt x="233813" y="116383"/>
                </a:cubicBezTo>
                <a:cubicBezTo>
                  <a:pt x="233687" y="115781"/>
                  <a:pt x="233528" y="115180"/>
                  <a:pt x="233402" y="114515"/>
                </a:cubicBezTo>
                <a:lnTo>
                  <a:pt x="265356" y="106597"/>
                </a:lnTo>
                <a:close/>
                <a:moveTo>
                  <a:pt x="86046" y="110461"/>
                </a:moveTo>
                <a:lnTo>
                  <a:pt x="94470" y="125757"/>
                </a:lnTo>
                <a:lnTo>
                  <a:pt x="94691" y="129621"/>
                </a:lnTo>
                <a:lnTo>
                  <a:pt x="83670" y="134023"/>
                </a:lnTo>
                <a:lnTo>
                  <a:pt x="74106" y="114610"/>
                </a:lnTo>
                <a:cubicBezTo>
                  <a:pt x="78287" y="113121"/>
                  <a:pt x="82309" y="111728"/>
                  <a:pt x="86046" y="110461"/>
                </a:cubicBezTo>
                <a:close/>
                <a:moveTo>
                  <a:pt x="185138" y="93898"/>
                </a:moveTo>
                <a:lnTo>
                  <a:pt x="201416" y="99187"/>
                </a:lnTo>
                <a:lnTo>
                  <a:pt x="199294" y="106122"/>
                </a:lnTo>
                <a:cubicBezTo>
                  <a:pt x="199231" y="106249"/>
                  <a:pt x="199326" y="106376"/>
                  <a:pt x="199421" y="106407"/>
                </a:cubicBezTo>
                <a:lnTo>
                  <a:pt x="199516" y="106407"/>
                </a:lnTo>
                <a:cubicBezTo>
                  <a:pt x="199611" y="106407"/>
                  <a:pt x="199674" y="106344"/>
                  <a:pt x="199706" y="106249"/>
                </a:cubicBezTo>
                <a:lnTo>
                  <a:pt x="201859" y="99250"/>
                </a:lnTo>
                <a:lnTo>
                  <a:pt x="207180" y="99250"/>
                </a:lnTo>
                <a:lnTo>
                  <a:pt x="205565" y="108403"/>
                </a:lnTo>
                <a:lnTo>
                  <a:pt x="205850" y="129779"/>
                </a:lnTo>
                <a:lnTo>
                  <a:pt x="205945" y="135575"/>
                </a:lnTo>
                <a:cubicBezTo>
                  <a:pt x="205913" y="135575"/>
                  <a:pt x="205913" y="135575"/>
                  <a:pt x="205881" y="135543"/>
                </a:cubicBezTo>
                <a:cubicBezTo>
                  <a:pt x="194480" y="125852"/>
                  <a:pt x="187608" y="120025"/>
                  <a:pt x="184568" y="117460"/>
                </a:cubicBezTo>
                <a:lnTo>
                  <a:pt x="188463" y="112298"/>
                </a:lnTo>
                <a:lnTo>
                  <a:pt x="199167" y="117840"/>
                </a:lnTo>
                <a:cubicBezTo>
                  <a:pt x="199199" y="117840"/>
                  <a:pt x="199231" y="117872"/>
                  <a:pt x="199262" y="117872"/>
                </a:cubicBezTo>
                <a:cubicBezTo>
                  <a:pt x="199357" y="117872"/>
                  <a:pt x="199421" y="117808"/>
                  <a:pt x="199452" y="117745"/>
                </a:cubicBezTo>
                <a:cubicBezTo>
                  <a:pt x="199516" y="117618"/>
                  <a:pt x="199484" y="117492"/>
                  <a:pt x="199357" y="117428"/>
                </a:cubicBezTo>
                <a:lnTo>
                  <a:pt x="183143" y="109004"/>
                </a:lnTo>
                <a:lnTo>
                  <a:pt x="180894" y="98585"/>
                </a:lnTo>
                <a:lnTo>
                  <a:pt x="185138" y="93898"/>
                </a:lnTo>
                <a:close/>
                <a:moveTo>
                  <a:pt x="79015" y="125535"/>
                </a:moveTo>
                <a:lnTo>
                  <a:pt x="83259" y="134213"/>
                </a:lnTo>
                <a:lnTo>
                  <a:pt x="79078" y="135860"/>
                </a:lnTo>
                <a:lnTo>
                  <a:pt x="75690" y="126834"/>
                </a:lnTo>
                <a:lnTo>
                  <a:pt x="79015" y="125535"/>
                </a:lnTo>
                <a:close/>
                <a:moveTo>
                  <a:pt x="25241" y="127467"/>
                </a:moveTo>
                <a:lnTo>
                  <a:pt x="26539" y="131046"/>
                </a:lnTo>
                <a:cubicBezTo>
                  <a:pt x="22549" y="132851"/>
                  <a:pt x="18717" y="134593"/>
                  <a:pt x="15234" y="136176"/>
                </a:cubicBezTo>
                <a:lnTo>
                  <a:pt x="13365" y="131806"/>
                </a:lnTo>
                <a:lnTo>
                  <a:pt x="23214" y="128006"/>
                </a:lnTo>
                <a:lnTo>
                  <a:pt x="25241" y="127467"/>
                </a:lnTo>
                <a:close/>
                <a:moveTo>
                  <a:pt x="176239" y="121767"/>
                </a:moveTo>
                <a:lnTo>
                  <a:pt x="183016" y="135606"/>
                </a:lnTo>
                <a:lnTo>
                  <a:pt x="177031" y="137253"/>
                </a:lnTo>
                <a:lnTo>
                  <a:pt x="172439" y="123445"/>
                </a:lnTo>
                <a:lnTo>
                  <a:pt x="176239" y="121767"/>
                </a:lnTo>
                <a:close/>
                <a:moveTo>
                  <a:pt x="164775" y="126929"/>
                </a:moveTo>
                <a:lnTo>
                  <a:pt x="166992" y="132629"/>
                </a:lnTo>
                <a:lnTo>
                  <a:pt x="161640" y="137443"/>
                </a:lnTo>
                <a:lnTo>
                  <a:pt x="158061" y="133579"/>
                </a:lnTo>
                <a:lnTo>
                  <a:pt x="164775" y="126929"/>
                </a:lnTo>
                <a:close/>
                <a:moveTo>
                  <a:pt x="75278" y="126992"/>
                </a:moveTo>
                <a:lnTo>
                  <a:pt x="78698" y="136018"/>
                </a:lnTo>
                <a:lnTo>
                  <a:pt x="73948" y="137950"/>
                </a:lnTo>
                <a:lnTo>
                  <a:pt x="70844" y="128734"/>
                </a:lnTo>
                <a:lnTo>
                  <a:pt x="75278" y="126992"/>
                </a:lnTo>
                <a:close/>
                <a:moveTo>
                  <a:pt x="54852" y="121609"/>
                </a:moveTo>
                <a:lnTo>
                  <a:pt x="58557" y="134023"/>
                </a:lnTo>
                <a:lnTo>
                  <a:pt x="44052" y="138646"/>
                </a:lnTo>
                <a:cubicBezTo>
                  <a:pt x="43356" y="136493"/>
                  <a:pt x="41867" y="132534"/>
                  <a:pt x="39904" y="127594"/>
                </a:cubicBezTo>
                <a:lnTo>
                  <a:pt x="39935" y="127562"/>
                </a:lnTo>
                <a:cubicBezTo>
                  <a:pt x="44306" y="125694"/>
                  <a:pt x="49436" y="123667"/>
                  <a:pt x="54852" y="121609"/>
                </a:cubicBezTo>
                <a:close/>
                <a:moveTo>
                  <a:pt x="209333" y="99250"/>
                </a:moveTo>
                <a:lnTo>
                  <a:pt x="229031" y="99504"/>
                </a:lnTo>
                <a:cubicBezTo>
                  <a:pt x="230140" y="104507"/>
                  <a:pt x="231438" y="110176"/>
                  <a:pt x="232895" y="116573"/>
                </a:cubicBezTo>
                <a:cubicBezTo>
                  <a:pt x="233782" y="120500"/>
                  <a:pt x="234383" y="123097"/>
                  <a:pt x="234447" y="123445"/>
                </a:cubicBezTo>
                <a:cubicBezTo>
                  <a:pt x="234732" y="124775"/>
                  <a:pt x="237012" y="131363"/>
                  <a:pt x="237962" y="134023"/>
                </a:cubicBezTo>
                <a:cubicBezTo>
                  <a:pt x="233592" y="135511"/>
                  <a:pt x="229538" y="137031"/>
                  <a:pt x="227701" y="138140"/>
                </a:cubicBezTo>
                <a:cubicBezTo>
                  <a:pt x="227385" y="138361"/>
                  <a:pt x="227068" y="138583"/>
                  <a:pt x="226783" y="138868"/>
                </a:cubicBezTo>
                <a:lnTo>
                  <a:pt x="219657" y="137538"/>
                </a:lnTo>
                <a:lnTo>
                  <a:pt x="216395" y="131869"/>
                </a:lnTo>
                <a:cubicBezTo>
                  <a:pt x="216364" y="131806"/>
                  <a:pt x="216300" y="131774"/>
                  <a:pt x="216237" y="131774"/>
                </a:cubicBezTo>
                <a:lnTo>
                  <a:pt x="210632" y="130444"/>
                </a:lnTo>
                <a:cubicBezTo>
                  <a:pt x="210613" y="130435"/>
                  <a:pt x="210592" y="130431"/>
                  <a:pt x="210569" y="130431"/>
                </a:cubicBezTo>
                <a:cubicBezTo>
                  <a:pt x="210515" y="130431"/>
                  <a:pt x="210455" y="130453"/>
                  <a:pt x="210410" y="130476"/>
                </a:cubicBezTo>
                <a:lnTo>
                  <a:pt x="208827" y="131838"/>
                </a:lnTo>
                <a:cubicBezTo>
                  <a:pt x="208795" y="131838"/>
                  <a:pt x="208763" y="131901"/>
                  <a:pt x="208732" y="131933"/>
                </a:cubicBezTo>
                <a:cubicBezTo>
                  <a:pt x="207465" y="130793"/>
                  <a:pt x="206546" y="129937"/>
                  <a:pt x="206293" y="129684"/>
                </a:cubicBezTo>
                <a:lnTo>
                  <a:pt x="205976" y="108434"/>
                </a:lnTo>
                <a:lnTo>
                  <a:pt x="207591" y="99250"/>
                </a:lnTo>
                <a:close/>
                <a:moveTo>
                  <a:pt x="172027" y="123635"/>
                </a:moveTo>
                <a:lnTo>
                  <a:pt x="176587" y="137380"/>
                </a:lnTo>
                <a:lnTo>
                  <a:pt x="170064" y="139121"/>
                </a:lnTo>
                <a:lnTo>
                  <a:pt x="167498" y="132629"/>
                </a:lnTo>
                <a:lnTo>
                  <a:pt x="165155" y="126676"/>
                </a:lnTo>
                <a:lnTo>
                  <a:pt x="172027" y="123635"/>
                </a:lnTo>
                <a:close/>
                <a:moveTo>
                  <a:pt x="37814" y="128512"/>
                </a:moveTo>
                <a:cubicBezTo>
                  <a:pt x="38954" y="131426"/>
                  <a:pt x="40030" y="134213"/>
                  <a:pt x="40822" y="136398"/>
                </a:cubicBezTo>
                <a:cubicBezTo>
                  <a:pt x="39777" y="136936"/>
                  <a:pt x="37497" y="137981"/>
                  <a:pt x="34425" y="139375"/>
                </a:cubicBezTo>
                <a:lnTo>
                  <a:pt x="31765" y="131204"/>
                </a:lnTo>
                <a:cubicBezTo>
                  <a:pt x="33697" y="130349"/>
                  <a:pt x="35628" y="129462"/>
                  <a:pt x="37624" y="128576"/>
                </a:cubicBezTo>
                <a:lnTo>
                  <a:pt x="37814" y="128512"/>
                </a:lnTo>
                <a:close/>
                <a:moveTo>
                  <a:pt x="210663" y="130951"/>
                </a:moveTo>
                <a:lnTo>
                  <a:pt x="216079" y="132218"/>
                </a:lnTo>
                <a:lnTo>
                  <a:pt x="219309" y="137760"/>
                </a:lnTo>
                <a:lnTo>
                  <a:pt x="218264" y="140040"/>
                </a:lnTo>
                <a:cubicBezTo>
                  <a:pt x="215445" y="137886"/>
                  <a:pt x="211613" y="134529"/>
                  <a:pt x="209048" y="132218"/>
                </a:cubicBezTo>
                <a:cubicBezTo>
                  <a:pt x="209080" y="132218"/>
                  <a:pt x="209080" y="132186"/>
                  <a:pt x="209112" y="132186"/>
                </a:cubicBezTo>
                <a:lnTo>
                  <a:pt x="210663" y="130951"/>
                </a:lnTo>
                <a:close/>
                <a:moveTo>
                  <a:pt x="251326" y="132186"/>
                </a:moveTo>
                <a:lnTo>
                  <a:pt x="240464" y="142320"/>
                </a:lnTo>
                <a:cubicBezTo>
                  <a:pt x="240401" y="140083"/>
                  <a:pt x="240150" y="137752"/>
                  <a:pt x="239586" y="135920"/>
                </a:cubicBezTo>
                <a:lnTo>
                  <a:pt x="239586" y="135920"/>
                </a:lnTo>
                <a:cubicBezTo>
                  <a:pt x="243922" y="134464"/>
                  <a:pt x="248510" y="133040"/>
                  <a:pt x="251326" y="132186"/>
                </a:cubicBezTo>
                <a:close/>
                <a:moveTo>
                  <a:pt x="219689" y="138013"/>
                </a:moveTo>
                <a:lnTo>
                  <a:pt x="226371" y="139280"/>
                </a:lnTo>
                <a:cubicBezTo>
                  <a:pt x="225516" y="140072"/>
                  <a:pt x="224408" y="141243"/>
                  <a:pt x="223109" y="142700"/>
                </a:cubicBezTo>
                <a:cubicBezTo>
                  <a:pt x="221526" y="142035"/>
                  <a:pt x="220037" y="141243"/>
                  <a:pt x="218612" y="140325"/>
                </a:cubicBezTo>
                <a:lnTo>
                  <a:pt x="219689" y="138013"/>
                </a:lnTo>
                <a:close/>
                <a:moveTo>
                  <a:pt x="31321" y="131394"/>
                </a:moveTo>
                <a:lnTo>
                  <a:pt x="33982" y="139565"/>
                </a:lnTo>
                <a:cubicBezTo>
                  <a:pt x="31860" y="140515"/>
                  <a:pt x="29421" y="141592"/>
                  <a:pt x="26729" y="142795"/>
                </a:cubicBezTo>
                <a:lnTo>
                  <a:pt x="23911" y="134751"/>
                </a:lnTo>
                <a:lnTo>
                  <a:pt x="31321" y="131394"/>
                </a:lnTo>
                <a:close/>
                <a:moveTo>
                  <a:pt x="167182" y="133073"/>
                </a:moveTo>
                <a:lnTo>
                  <a:pt x="169652" y="139375"/>
                </a:lnTo>
                <a:lnTo>
                  <a:pt x="166643" y="142827"/>
                </a:lnTo>
                <a:lnTo>
                  <a:pt x="163540" y="139470"/>
                </a:lnTo>
                <a:lnTo>
                  <a:pt x="161956" y="137760"/>
                </a:lnTo>
                <a:lnTo>
                  <a:pt x="167182" y="133073"/>
                </a:lnTo>
                <a:close/>
                <a:moveTo>
                  <a:pt x="156319" y="106566"/>
                </a:moveTo>
                <a:lnTo>
                  <a:pt x="161956" y="111633"/>
                </a:lnTo>
                <a:lnTo>
                  <a:pt x="161956" y="115148"/>
                </a:lnTo>
                <a:lnTo>
                  <a:pt x="157808" y="113945"/>
                </a:lnTo>
                <a:lnTo>
                  <a:pt x="157713" y="113945"/>
                </a:lnTo>
                <a:lnTo>
                  <a:pt x="153342" y="114958"/>
                </a:lnTo>
                <a:cubicBezTo>
                  <a:pt x="153279" y="114958"/>
                  <a:pt x="153247" y="114990"/>
                  <a:pt x="153216" y="115053"/>
                </a:cubicBezTo>
                <a:lnTo>
                  <a:pt x="150239" y="119202"/>
                </a:lnTo>
                <a:lnTo>
                  <a:pt x="141308" y="124649"/>
                </a:lnTo>
                <a:cubicBezTo>
                  <a:pt x="141245" y="124680"/>
                  <a:pt x="141213" y="124775"/>
                  <a:pt x="141213" y="124839"/>
                </a:cubicBezTo>
                <a:lnTo>
                  <a:pt x="141213" y="130634"/>
                </a:lnTo>
                <a:lnTo>
                  <a:pt x="127690" y="142890"/>
                </a:lnTo>
                <a:lnTo>
                  <a:pt x="114484" y="131711"/>
                </a:lnTo>
                <a:lnTo>
                  <a:pt x="154451" y="110239"/>
                </a:lnTo>
                <a:cubicBezTo>
                  <a:pt x="154514" y="110208"/>
                  <a:pt x="154546" y="110176"/>
                  <a:pt x="154546" y="110113"/>
                </a:cubicBezTo>
                <a:lnTo>
                  <a:pt x="156319" y="106566"/>
                </a:lnTo>
                <a:close/>
                <a:moveTo>
                  <a:pt x="182731" y="118885"/>
                </a:moveTo>
                <a:cubicBezTo>
                  <a:pt x="185550" y="121292"/>
                  <a:pt x="192517" y="127182"/>
                  <a:pt x="204393" y="137316"/>
                </a:cubicBezTo>
                <a:cubicBezTo>
                  <a:pt x="204900" y="137728"/>
                  <a:pt x="205406" y="138140"/>
                  <a:pt x="205913" y="138551"/>
                </a:cubicBezTo>
                <a:lnTo>
                  <a:pt x="205691" y="145582"/>
                </a:lnTo>
                <a:lnTo>
                  <a:pt x="180863" y="123034"/>
                </a:lnTo>
                <a:lnTo>
                  <a:pt x="179469" y="120342"/>
                </a:lnTo>
                <a:lnTo>
                  <a:pt x="182731" y="118885"/>
                </a:lnTo>
                <a:close/>
                <a:moveTo>
                  <a:pt x="206293" y="130317"/>
                </a:moveTo>
                <a:cubicBezTo>
                  <a:pt x="207908" y="131838"/>
                  <a:pt x="214210" y="137538"/>
                  <a:pt x="218201" y="140578"/>
                </a:cubicBezTo>
                <a:cubicBezTo>
                  <a:pt x="219626" y="141560"/>
                  <a:pt x="221177" y="142383"/>
                  <a:pt x="222793" y="143048"/>
                </a:cubicBezTo>
                <a:cubicBezTo>
                  <a:pt x="222096" y="143840"/>
                  <a:pt x="221336" y="144663"/>
                  <a:pt x="220512" y="145614"/>
                </a:cubicBezTo>
                <a:cubicBezTo>
                  <a:pt x="215477" y="142890"/>
                  <a:pt x="210758" y="139660"/>
                  <a:pt x="206388" y="135955"/>
                </a:cubicBezTo>
                <a:lnTo>
                  <a:pt x="206293" y="130317"/>
                </a:lnTo>
                <a:close/>
                <a:moveTo>
                  <a:pt x="23499" y="134909"/>
                </a:moveTo>
                <a:lnTo>
                  <a:pt x="26318" y="142953"/>
                </a:lnTo>
                <a:lnTo>
                  <a:pt x="18939" y="146215"/>
                </a:lnTo>
                <a:lnTo>
                  <a:pt x="16025" y="138298"/>
                </a:lnTo>
                <a:cubicBezTo>
                  <a:pt x="18400" y="137221"/>
                  <a:pt x="20902" y="136081"/>
                  <a:pt x="23499" y="134909"/>
                </a:cubicBezTo>
                <a:close/>
                <a:moveTo>
                  <a:pt x="150872" y="140737"/>
                </a:moveTo>
                <a:lnTo>
                  <a:pt x="153152" y="143397"/>
                </a:lnTo>
                <a:lnTo>
                  <a:pt x="150017" y="146247"/>
                </a:lnTo>
                <a:lnTo>
                  <a:pt x="147737" y="143808"/>
                </a:lnTo>
                <a:lnTo>
                  <a:pt x="150872" y="140737"/>
                </a:lnTo>
                <a:close/>
                <a:moveTo>
                  <a:pt x="157776" y="133896"/>
                </a:moveTo>
                <a:lnTo>
                  <a:pt x="161481" y="137886"/>
                </a:lnTo>
                <a:lnTo>
                  <a:pt x="163096" y="139628"/>
                </a:lnTo>
                <a:lnTo>
                  <a:pt x="156224" y="146247"/>
                </a:lnTo>
                <a:lnTo>
                  <a:pt x="151189" y="140388"/>
                </a:lnTo>
                <a:lnTo>
                  <a:pt x="157776" y="133896"/>
                </a:lnTo>
                <a:close/>
                <a:moveTo>
                  <a:pt x="40980" y="136778"/>
                </a:moveTo>
                <a:cubicBezTo>
                  <a:pt x="41456" y="137981"/>
                  <a:pt x="41867" y="139216"/>
                  <a:pt x="42216" y="140452"/>
                </a:cubicBezTo>
                <a:cubicBezTo>
                  <a:pt x="42437" y="141528"/>
                  <a:pt x="42437" y="142605"/>
                  <a:pt x="42311" y="143713"/>
                </a:cubicBezTo>
                <a:lnTo>
                  <a:pt x="36673" y="146310"/>
                </a:lnTo>
                <a:lnTo>
                  <a:pt x="34552" y="139818"/>
                </a:lnTo>
                <a:cubicBezTo>
                  <a:pt x="38257" y="138140"/>
                  <a:pt x="40094" y="137253"/>
                  <a:pt x="40980" y="136778"/>
                </a:cubicBezTo>
                <a:close/>
                <a:moveTo>
                  <a:pt x="94755" y="130064"/>
                </a:moveTo>
                <a:lnTo>
                  <a:pt x="94755" y="130381"/>
                </a:lnTo>
                <a:lnTo>
                  <a:pt x="91303" y="147197"/>
                </a:lnTo>
                <a:lnTo>
                  <a:pt x="89307" y="147545"/>
                </a:lnTo>
                <a:lnTo>
                  <a:pt x="88927" y="144663"/>
                </a:lnTo>
                <a:cubicBezTo>
                  <a:pt x="88896" y="144663"/>
                  <a:pt x="88896" y="144632"/>
                  <a:pt x="88896" y="144600"/>
                </a:cubicBezTo>
                <a:lnTo>
                  <a:pt x="83892" y="134434"/>
                </a:lnTo>
                <a:lnTo>
                  <a:pt x="94755" y="130064"/>
                </a:lnTo>
                <a:close/>
                <a:moveTo>
                  <a:pt x="239166" y="136050"/>
                </a:moveTo>
                <a:cubicBezTo>
                  <a:pt x="239767" y="137950"/>
                  <a:pt x="239989" y="140483"/>
                  <a:pt x="240052" y="142763"/>
                </a:cubicBezTo>
                <a:cubicBezTo>
                  <a:pt x="240052" y="142795"/>
                  <a:pt x="240052" y="142795"/>
                  <a:pt x="240052" y="142827"/>
                </a:cubicBezTo>
                <a:cubicBezTo>
                  <a:pt x="240116" y="144695"/>
                  <a:pt x="240052" y="146564"/>
                  <a:pt x="239862" y="148432"/>
                </a:cubicBezTo>
                <a:cubicBezTo>
                  <a:pt x="239356" y="148305"/>
                  <a:pt x="238152" y="147957"/>
                  <a:pt x="236537" y="147450"/>
                </a:cubicBezTo>
                <a:cubicBezTo>
                  <a:pt x="236537" y="147419"/>
                  <a:pt x="236537" y="147419"/>
                  <a:pt x="236537" y="147387"/>
                </a:cubicBezTo>
                <a:lnTo>
                  <a:pt x="235777" y="140990"/>
                </a:lnTo>
                <a:cubicBezTo>
                  <a:pt x="235763" y="140847"/>
                  <a:pt x="235658" y="140782"/>
                  <a:pt x="235554" y="140782"/>
                </a:cubicBezTo>
                <a:cubicBezTo>
                  <a:pt x="235427" y="140782"/>
                  <a:pt x="235299" y="140879"/>
                  <a:pt x="235334" y="141053"/>
                </a:cubicBezTo>
                <a:lnTo>
                  <a:pt x="236062" y="147292"/>
                </a:lnTo>
                <a:cubicBezTo>
                  <a:pt x="233117" y="146374"/>
                  <a:pt x="228968" y="145012"/>
                  <a:pt x="225358" y="143587"/>
                </a:cubicBezTo>
                <a:cubicBezTo>
                  <a:pt x="227068" y="141718"/>
                  <a:pt x="228303" y="140452"/>
                  <a:pt x="228905" y="140103"/>
                </a:cubicBezTo>
                <a:cubicBezTo>
                  <a:pt x="230678" y="139058"/>
                  <a:pt x="234764" y="137538"/>
                  <a:pt x="239166" y="136050"/>
                </a:cubicBezTo>
                <a:close/>
                <a:moveTo>
                  <a:pt x="58557" y="135004"/>
                </a:moveTo>
                <a:lnTo>
                  <a:pt x="60932" y="145550"/>
                </a:lnTo>
                <a:lnTo>
                  <a:pt x="58082" y="146374"/>
                </a:lnTo>
                <a:lnTo>
                  <a:pt x="49563" y="148749"/>
                </a:lnTo>
                <a:lnTo>
                  <a:pt x="47599" y="141845"/>
                </a:lnTo>
                <a:cubicBezTo>
                  <a:pt x="47568" y="141782"/>
                  <a:pt x="47504" y="141718"/>
                  <a:pt x="47441" y="141687"/>
                </a:cubicBezTo>
                <a:lnTo>
                  <a:pt x="44654" y="141212"/>
                </a:lnTo>
                <a:cubicBezTo>
                  <a:pt x="44622" y="140768"/>
                  <a:pt x="44559" y="140388"/>
                  <a:pt x="44464" y="140008"/>
                </a:cubicBezTo>
                <a:cubicBezTo>
                  <a:pt x="44464" y="139881"/>
                  <a:pt x="44401" y="139723"/>
                  <a:pt x="44337" y="139501"/>
                </a:cubicBezTo>
                <a:lnTo>
                  <a:pt x="58557" y="135004"/>
                </a:lnTo>
                <a:close/>
                <a:moveTo>
                  <a:pt x="34140" y="140008"/>
                </a:moveTo>
                <a:lnTo>
                  <a:pt x="36262" y="146500"/>
                </a:lnTo>
                <a:lnTo>
                  <a:pt x="29200" y="149762"/>
                </a:lnTo>
                <a:lnTo>
                  <a:pt x="26919" y="143238"/>
                </a:lnTo>
                <a:cubicBezTo>
                  <a:pt x="29865" y="141908"/>
                  <a:pt x="32240" y="140863"/>
                  <a:pt x="34140" y="140008"/>
                </a:cubicBezTo>
                <a:close/>
                <a:moveTo>
                  <a:pt x="15614" y="138520"/>
                </a:moveTo>
                <a:lnTo>
                  <a:pt x="18527" y="146405"/>
                </a:lnTo>
                <a:lnTo>
                  <a:pt x="9565" y="150332"/>
                </a:lnTo>
                <a:lnTo>
                  <a:pt x="6620" y="142637"/>
                </a:lnTo>
                <a:cubicBezTo>
                  <a:pt x="9248" y="141433"/>
                  <a:pt x="12288" y="140040"/>
                  <a:pt x="15614" y="138520"/>
                </a:cubicBezTo>
                <a:close/>
                <a:moveTo>
                  <a:pt x="175954" y="147197"/>
                </a:moveTo>
                <a:lnTo>
                  <a:pt x="176714" y="149572"/>
                </a:lnTo>
                <a:lnTo>
                  <a:pt x="173167" y="150681"/>
                </a:lnTo>
                <a:lnTo>
                  <a:pt x="172724" y="147957"/>
                </a:lnTo>
                <a:lnTo>
                  <a:pt x="175954" y="147197"/>
                </a:lnTo>
                <a:close/>
                <a:moveTo>
                  <a:pt x="103337" y="144917"/>
                </a:moveTo>
                <a:lnTo>
                  <a:pt x="106124" y="145994"/>
                </a:lnTo>
                <a:lnTo>
                  <a:pt x="106757" y="150712"/>
                </a:lnTo>
                <a:lnTo>
                  <a:pt x="106757" y="150712"/>
                </a:lnTo>
                <a:lnTo>
                  <a:pt x="103337" y="150206"/>
                </a:lnTo>
                <a:lnTo>
                  <a:pt x="103337" y="144917"/>
                </a:lnTo>
                <a:close/>
                <a:moveTo>
                  <a:pt x="83449" y="134593"/>
                </a:moveTo>
                <a:lnTo>
                  <a:pt x="88452" y="144790"/>
                </a:lnTo>
                <a:lnTo>
                  <a:pt x="88864" y="147640"/>
                </a:lnTo>
                <a:lnTo>
                  <a:pt x="82055" y="148812"/>
                </a:lnTo>
                <a:lnTo>
                  <a:pt x="82024" y="148844"/>
                </a:lnTo>
                <a:lnTo>
                  <a:pt x="78825" y="150174"/>
                </a:lnTo>
                <a:lnTo>
                  <a:pt x="74138" y="150712"/>
                </a:lnTo>
                <a:lnTo>
                  <a:pt x="71161" y="139533"/>
                </a:lnTo>
                <a:lnTo>
                  <a:pt x="83449" y="134593"/>
                </a:lnTo>
                <a:close/>
                <a:moveTo>
                  <a:pt x="42216" y="144252"/>
                </a:moveTo>
                <a:lnTo>
                  <a:pt x="42216" y="144252"/>
                </a:lnTo>
                <a:cubicBezTo>
                  <a:pt x="41709" y="146564"/>
                  <a:pt x="40379" y="148780"/>
                  <a:pt x="38130" y="150776"/>
                </a:cubicBezTo>
                <a:lnTo>
                  <a:pt x="36832" y="146754"/>
                </a:lnTo>
                <a:lnTo>
                  <a:pt x="42216" y="144252"/>
                </a:lnTo>
                <a:close/>
                <a:moveTo>
                  <a:pt x="200371" y="141370"/>
                </a:moveTo>
                <a:lnTo>
                  <a:pt x="205691" y="146184"/>
                </a:lnTo>
                <a:lnTo>
                  <a:pt x="205533" y="151757"/>
                </a:lnTo>
                <a:lnTo>
                  <a:pt x="197362" y="145297"/>
                </a:lnTo>
                <a:lnTo>
                  <a:pt x="200371" y="141370"/>
                </a:lnTo>
                <a:close/>
                <a:moveTo>
                  <a:pt x="179026" y="143080"/>
                </a:moveTo>
                <a:lnTo>
                  <a:pt x="179818" y="148305"/>
                </a:lnTo>
                <a:lnTo>
                  <a:pt x="177126" y="149414"/>
                </a:lnTo>
                <a:lnTo>
                  <a:pt x="176334" y="146849"/>
                </a:lnTo>
                <a:cubicBezTo>
                  <a:pt x="176307" y="146766"/>
                  <a:pt x="176208" y="146684"/>
                  <a:pt x="176120" y="146684"/>
                </a:cubicBezTo>
                <a:cubicBezTo>
                  <a:pt x="176107" y="146684"/>
                  <a:pt x="176093" y="146686"/>
                  <a:pt x="176081" y="146690"/>
                </a:cubicBezTo>
                <a:lnTo>
                  <a:pt x="172439" y="147577"/>
                </a:lnTo>
                <a:cubicBezTo>
                  <a:pt x="172312" y="147577"/>
                  <a:pt x="172249" y="147704"/>
                  <a:pt x="172249" y="147830"/>
                </a:cubicBezTo>
                <a:lnTo>
                  <a:pt x="172755" y="150839"/>
                </a:lnTo>
                <a:lnTo>
                  <a:pt x="169652" y="151821"/>
                </a:lnTo>
                <a:lnTo>
                  <a:pt x="167752" y="145867"/>
                </a:lnTo>
                <a:lnTo>
                  <a:pt x="179026" y="143080"/>
                </a:lnTo>
                <a:close/>
                <a:moveTo>
                  <a:pt x="69768" y="126992"/>
                </a:moveTo>
                <a:lnTo>
                  <a:pt x="73473" y="138108"/>
                </a:lnTo>
                <a:lnTo>
                  <a:pt x="70813" y="139185"/>
                </a:lnTo>
                <a:cubicBezTo>
                  <a:pt x="70718" y="139216"/>
                  <a:pt x="70654" y="139343"/>
                  <a:pt x="70686" y="139470"/>
                </a:cubicBezTo>
                <a:lnTo>
                  <a:pt x="73695" y="150776"/>
                </a:lnTo>
                <a:lnTo>
                  <a:pt x="63339" y="151979"/>
                </a:lnTo>
                <a:lnTo>
                  <a:pt x="59349" y="134276"/>
                </a:lnTo>
                <a:cubicBezTo>
                  <a:pt x="59317" y="134149"/>
                  <a:pt x="59254" y="134054"/>
                  <a:pt x="59127" y="133991"/>
                </a:cubicBezTo>
                <a:cubicBezTo>
                  <a:pt x="59095" y="133959"/>
                  <a:pt x="59064" y="133959"/>
                  <a:pt x="59000" y="133959"/>
                </a:cubicBezTo>
                <a:lnTo>
                  <a:pt x="58113" y="130919"/>
                </a:lnTo>
                <a:lnTo>
                  <a:pt x="69768" y="126992"/>
                </a:lnTo>
                <a:close/>
                <a:moveTo>
                  <a:pt x="225009" y="143967"/>
                </a:moveTo>
                <a:cubicBezTo>
                  <a:pt x="230995" y="146342"/>
                  <a:pt x="238374" y="148495"/>
                  <a:pt x="239767" y="148907"/>
                </a:cubicBezTo>
                <a:lnTo>
                  <a:pt x="238754" y="152517"/>
                </a:lnTo>
                <a:lnTo>
                  <a:pt x="236569" y="152011"/>
                </a:lnTo>
                <a:cubicBezTo>
                  <a:pt x="231723" y="150744"/>
                  <a:pt x="227036" y="148970"/>
                  <a:pt x="222571" y="146722"/>
                </a:cubicBezTo>
                <a:cubicBezTo>
                  <a:pt x="223458" y="145709"/>
                  <a:pt x="224281" y="144790"/>
                  <a:pt x="225009" y="143967"/>
                </a:cubicBezTo>
                <a:close/>
                <a:moveTo>
                  <a:pt x="61027" y="145994"/>
                </a:moveTo>
                <a:lnTo>
                  <a:pt x="62452" y="152264"/>
                </a:lnTo>
                <a:lnTo>
                  <a:pt x="60647" y="152929"/>
                </a:lnTo>
                <a:lnTo>
                  <a:pt x="58462" y="146722"/>
                </a:lnTo>
                <a:lnTo>
                  <a:pt x="61027" y="145994"/>
                </a:lnTo>
                <a:close/>
                <a:moveTo>
                  <a:pt x="153437" y="143745"/>
                </a:moveTo>
                <a:lnTo>
                  <a:pt x="155876" y="146564"/>
                </a:lnTo>
                <a:lnTo>
                  <a:pt x="149099" y="153087"/>
                </a:lnTo>
                <a:lnTo>
                  <a:pt x="144095" y="147419"/>
                </a:lnTo>
                <a:lnTo>
                  <a:pt x="147420" y="144125"/>
                </a:lnTo>
                <a:lnTo>
                  <a:pt x="149859" y="146754"/>
                </a:lnTo>
                <a:cubicBezTo>
                  <a:pt x="149890" y="146785"/>
                  <a:pt x="149954" y="146817"/>
                  <a:pt x="150017" y="146817"/>
                </a:cubicBezTo>
                <a:cubicBezTo>
                  <a:pt x="150080" y="146817"/>
                  <a:pt x="150144" y="146785"/>
                  <a:pt x="150175" y="146754"/>
                </a:cubicBezTo>
                <a:lnTo>
                  <a:pt x="153437" y="143745"/>
                </a:lnTo>
                <a:close/>
                <a:moveTo>
                  <a:pt x="179026" y="120532"/>
                </a:moveTo>
                <a:lnTo>
                  <a:pt x="180483" y="123287"/>
                </a:lnTo>
                <a:cubicBezTo>
                  <a:pt x="180483" y="123319"/>
                  <a:pt x="180514" y="123350"/>
                  <a:pt x="180514" y="123350"/>
                </a:cubicBezTo>
                <a:lnTo>
                  <a:pt x="200023" y="141085"/>
                </a:lnTo>
                <a:lnTo>
                  <a:pt x="196982" y="145012"/>
                </a:lnTo>
                <a:lnTo>
                  <a:pt x="188558" y="138330"/>
                </a:lnTo>
                <a:cubicBezTo>
                  <a:pt x="188513" y="138307"/>
                  <a:pt x="188469" y="138297"/>
                  <a:pt x="188427" y="138297"/>
                </a:cubicBezTo>
                <a:cubicBezTo>
                  <a:pt x="188350" y="138297"/>
                  <a:pt x="188283" y="138332"/>
                  <a:pt x="188242" y="138393"/>
                </a:cubicBezTo>
                <a:cubicBezTo>
                  <a:pt x="188147" y="138488"/>
                  <a:pt x="188178" y="138615"/>
                  <a:pt x="188273" y="138710"/>
                </a:cubicBezTo>
                <a:lnTo>
                  <a:pt x="205216" y="152106"/>
                </a:lnTo>
                <a:lnTo>
                  <a:pt x="199516" y="153151"/>
                </a:lnTo>
                <a:lnTo>
                  <a:pt x="184916" y="139406"/>
                </a:lnTo>
                <a:lnTo>
                  <a:pt x="183555" y="135701"/>
                </a:lnTo>
                <a:lnTo>
                  <a:pt x="176619" y="121609"/>
                </a:lnTo>
                <a:lnTo>
                  <a:pt x="179026" y="120532"/>
                </a:lnTo>
                <a:close/>
                <a:moveTo>
                  <a:pt x="206356" y="138900"/>
                </a:moveTo>
                <a:cubicBezTo>
                  <a:pt x="210283" y="142098"/>
                  <a:pt x="214495" y="144949"/>
                  <a:pt x="218961" y="147419"/>
                </a:cubicBezTo>
                <a:cubicBezTo>
                  <a:pt x="217472" y="149160"/>
                  <a:pt x="215825" y="151092"/>
                  <a:pt x="214084" y="153214"/>
                </a:cubicBezTo>
                <a:lnTo>
                  <a:pt x="206135" y="145994"/>
                </a:lnTo>
                <a:lnTo>
                  <a:pt x="206356" y="138900"/>
                </a:lnTo>
                <a:close/>
                <a:moveTo>
                  <a:pt x="284452" y="144822"/>
                </a:moveTo>
                <a:cubicBezTo>
                  <a:pt x="284357" y="145107"/>
                  <a:pt x="284262" y="145329"/>
                  <a:pt x="284199" y="145487"/>
                </a:cubicBezTo>
                <a:cubicBezTo>
                  <a:pt x="283661" y="146754"/>
                  <a:pt x="282330" y="149826"/>
                  <a:pt x="280779" y="153372"/>
                </a:cubicBezTo>
                <a:cubicBezTo>
                  <a:pt x="279379" y="153143"/>
                  <a:pt x="277967" y="153037"/>
                  <a:pt x="276549" y="153037"/>
                </a:cubicBezTo>
                <a:cubicBezTo>
                  <a:pt x="275817" y="153037"/>
                  <a:pt x="275083" y="153065"/>
                  <a:pt x="274350" y="153119"/>
                </a:cubicBezTo>
                <a:cubicBezTo>
                  <a:pt x="279544" y="151124"/>
                  <a:pt x="282425" y="148084"/>
                  <a:pt x="284452" y="144822"/>
                </a:cubicBezTo>
                <a:close/>
                <a:moveTo>
                  <a:pt x="18685" y="146880"/>
                </a:moveTo>
                <a:lnTo>
                  <a:pt x="20586" y="152074"/>
                </a:lnTo>
                <a:lnTo>
                  <a:pt x="16817" y="153404"/>
                </a:lnTo>
                <a:lnTo>
                  <a:pt x="14885" y="148495"/>
                </a:lnTo>
                <a:lnTo>
                  <a:pt x="17419" y="147387"/>
                </a:lnTo>
                <a:lnTo>
                  <a:pt x="18685" y="146880"/>
                </a:lnTo>
                <a:close/>
                <a:moveTo>
                  <a:pt x="258800" y="125979"/>
                </a:moveTo>
                <a:lnTo>
                  <a:pt x="264342" y="131236"/>
                </a:lnTo>
                <a:lnTo>
                  <a:pt x="253860" y="145519"/>
                </a:lnTo>
                <a:cubicBezTo>
                  <a:pt x="253828" y="145519"/>
                  <a:pt x="253828" y="145550"/>
                  <a:pt x="253797" y="145582"/>
                </a:cubicBezTo>
                <a:lnTo>
                  <a:pt x="251358" y="153752"/>
                </a:lnTo>
                <a:cubicBezTo>
                  <a:pt x="247399" y="153562"/>
                  <a:pt x="243884" y="153309"/>
                  <a:pt x="241921" y="153056"/>
                </a:cubicBezTo>
                <a:cubicBezTo>
                  <a:pt x="241382" y="152992"/>
                  <a:pt x="240464" y="152866"/>
                  <a:pt x="239197" y="152612"/>
                </a:cubicBezTo>
                <a:cubicBezTo>
                  <a:pt x="239799" y="150491"/>
                  <a:pt x="240211" y="148939"/>
                  <a:pt x="240242" y="148780"/>
                </a:cubicBezTo>
                <a:cubicBezTo>
                  <a:pt x="240464" y="146849"/>
                  <a:pt x="240527" y="144854"/>
                  <a:pt x="240496" y="142890"/>
                </a:cubicBezTo>
                <a:lnTo>
                  <a:pt x="252308" y="131869"/>
                </a:lnTo>
                <a:cubicBezTo>
                  <a:pt x="253448" y="131553"/>
                  <a:pt x="254113" y="131363"/>
                  <a:pt x="254145" y="131331"/>
                </a:cubicBezTo>
                <a:cubicBezTo>
                  <a:pt x="254398" y="131268"/>
                  <a:pt x="254588" y="131141"/>
                  <a:pt x="254715" y="130951"/>
                </a:cubicBezTo>
                <a:lnTo>
                  <a:pt x="258800" y="125979"/>
                </a:lnTo>
                <a:close/>
                <a:moveTo>
                  <a:pt x="118696" y="145550"/>
                </a:moveTo>
                <a:lnTo>
                  <a:pt x="125030" y="151029"/>
                </a:lnTo>
                <a:lnTo>
                  <a:pt x="122022" y="153879"/>
                </a:lnTo>
                <a:lnTo>
                  <a:pt x="116321" y="147830"/>
                </a:lnTo>
                <a:lnTo>
                  <a:pt x="118696" y="145550"/>
                </a:lnTo>
                <a:close/>
                <a:moveTo>
                  <a:pt x="91493" y="147640"/>
                </a:moveTo>
                <a:lnTo>
                  <a:pt x="93868" y="148020"/>
                </a:lnTo>
                <a:lnTo>
                  <a:pt x="94818" y="149572"/>
                </a:lnTo>
                <a:lnTo>
                  <a:pt x="91588" y="151282"/>
                </a:lnTo>
                <a:lnTo>
                  <a:pt x="85824" y="154481"/>
                </a:lnTo>
                <a:lnTo>
                  <a:pt x="82467" y="149224"/>
                </a:lnTo>
                <a:lnTo>
                  <a:pt x="91493" y="147640"/>
                </a:lnTo>
                <a:close/>
                <a:moveTo>
                  <a:pt x="28946" y="150396"/>
                </a:moveTo>
                <a:lnTo>
                  <a:pt x="30245" y="154069"/>
                </a:lnTo>
                <a:lnTo>
                  <a:pt x="27743" y="154956"/>
                </a:lnTo>
                <a:lnTo>
                  <a:pt x="26381" y="151631"/>
                </a:lnTo>
                <a:lnTo>
                  <a:pt x="28946" y="150396"/>
                </a:lnTo>
                <a:close/>
                <a:moveTo>
                  <a:pt x="218074" y="152042"/>
                </a:moveTo>
                <a:lnTo>
                  <a:pt x="223553" y="153594"/>
                </a:lnTo>
                <a:lnTo>
                  <a:pt x="222888" y="155938"/>
                </a:lnTo>
                <a:lnTo>
                  <a:pt x="216364" y="154037"/>
                </a:lnTo>
                <a:lnTo>
                  <a:pt x="218074" y="152042"/>
                </a:lnTo>
                <a:close/>
                <a:moveTo>
                  <a:pt x="95071" y="149952"/>
                </a:moveTo>
                <a:lnTo>
                  <a:pt x="99030" y="156381"/>
                </a:lnTo>
                <a:lnTo>
                  <a:pt x="99030" y="156381"/>
                </a:lnTo>
                <a:lnTo>
                  <a:pt x="95103" y="156254"/>
                </a:lnTo>
                <a:lnTo>
                  <a:pt x="92031" y="151567"/>
                </a:lnTo>
                <a:lnTo>
                  <a:pt x="95071" y="149952"/>
                </a:lnTo>
                <a:close/>
                <a:moveTo>
                  <a:pt x="57987" y="146849"/>
                </a:moveTo>
                <a:lnTo>
                  <a:pt x="60204" y="153119"/>
                </a:lnTo>
                <a:lnTo>
                  <a:pt x="55200" y="155019"/>
                </a:lnTo>
                <a:lnTo>
                  <a:pt x="51843" y="156634"/>
                </a:lnTo>
                <a:lnTo>
                  <a:pt x="49689" y="149160"/>
                </a:lnTo>
                <a:lnTo>
                  <a:pt x="57987" y="146849"/>
                </a:lnTo>
                <a:close/>
                <a:moveTo>
                  <a:pt x="221019" y="148527"/>
                </a:moveTo>
                <a:cubicBezTo>
                  <a:pt x="226435" y="151346"/>
                  <a:pt x="232198" y="153436"/>
                  <a:pt x="238152" y="154734"/>
                </a:cubicBezTo>
                <a:lnTo>
                  <a:pt x="237519" y="157046"/>
                </a:lnTo>
                <a:lnTo>
                  <a:pt x="218391" y="151662"/>
                </a:lnTo>
                <a:cubicBezTo>
                  <a:pt x="219309" y="150554"/>
                  <a:pt x="220196" y="149509"/>
                  <a:pt x="221019" y="148527"/>
                </a:cubicBezTo>
                <a:close/>
                <a:moveTo>
                  <a:pt x="104509" y="118790"/>
                </a:moveTo>
                <a:lnTo>
                  <a:pt x="105839" y="123382"/>
                </a:lnTo>
                <a:cubicBezTo>
                  <a:pt x="105839" y="123414"/>
                  <a:pt x="105870" y="123414"/>
                  <a:pt x="105902" y="123445"/>
                </a:cubicBezTo>
                <a:lnTo>
                  <a:pt x="109987" y="128259"/>
                </a:lnTo>
                <a:lnTo>
                  <a:pt x="107296" y="135480"/>
                </a:lnTo>
                <a:lnTo>
                  <a:pt x="105395" y="135004"/>
                </a:lnTo>
                <a:cubicBezTo>
                  <a:pt x="105364" y="134989"/>
                  <a:pt x="105332" y="134981"/>
                  <a:pt x="105300" y="134981"/>
                </a:cubicBezTo>
                <a:cubicBezTo>
                  <a:pt x="105269" y="134981"/>
                  <a:pt x="105237" y="134989"/>
                  <a:pt x="105205" y="135004"/>
                </a:cubicBezTo>
                <a:cubicBezTo>
                  <a:pt x="105142" y="135036"/>
                  <a:pt x="105110" y="135099"/>
                  <a:pt x="105110" y="135163"/>
                </a:cubicBezTo>
                <a:lnTo>
                  <a:pt x="102894" y="144537"/>
                </a:lnTo>
                <a:cubicBezTo>
                  <a:pt x="102862" y="144568"/>
                  <a:pt x="102862" y="144568"/>
                  <a:pt x="102894" y="144600"/>
                </a:cubicBezTo>
                <a:lnTo>
                  <a:pt x="102894" y="154101"/>
                </a:lnTo>
                <a:lnTo>
                  <a:pt x="100202" y="157394"/>
                </a:lnTo>
                <a:lnTo>
                  <a:pt x="95451" y="149731"/>
                </a:lnTo>
                <a:lnTo>
                  <a:pt x="97193" y="148812"/>
                </a:lnTo>
                <a:cubicBezTo>
                  <a:pt x="97256" y="148780"/>
                  <a:pt x="97320" y="148717"/>
                  <a:pt x="97320" y="148654"/>
                </a:cubicBezTo>
                <a:lnTo>
                  <a:pt x="97700" y="143935"/>
                </a:lnTo>
                <a:lnTo>
                  <a:pt x="100962" y="142542"/>
                </a:lnTo>
                <a:cubicBezTo>
                  <a:pt x="101234" y="142460"/>
                  <a:pt x="101108" y="142098"/>
                  <a:pt x="100887" y="142098"/>
                </a:cubicBezTo>
                <a:cubicBezTo>
                  <a:pt x="100851" y="142098"/>
                  <a:pt x="100812" y="142108"/>
                  <a:pt x="100772" y="142130"/>
                </a:cubicBezTo>
                <a:lnTo>
                  <a:pt x="97415" y="143555"/>
                </a:lnTo>
                <a:cubicBezTo>
                  <a:pt x="97320" y="143587"/>
                  <a:pt x="97256" y="143682"/>
                  <a:pt x="97256" y="143745"/>
                </a:cubicBezTo>
                <a:lnTo>
                  <a:pt x="96876" y="148495"/>
                </a:lnTo>
                <a:lnTo>
                  <a:pt x="95230" y="149350"/>
                </a:lnTo>
                <a:lnTo>
                  <a:pt x="94216" y="147704"/>
                </a:lnTo>
                <a:cubicBezTo>
                  <a:pt x="94153" y="147672"/>
                  <a:pt x="94121" y="147609"/>
                  <a:pt x="94058" y="147609"/>
                </a:cubicBezTo>
                <a:lnTo>
                  <a:pt x="91746" y="147229"/>
                </a:lnTo>
                <a:lnTo>
                  <a:pt x="95198" y="130444"/>
                </a:lnTo>
                <a:cubicBezTo>
                  <a:pt x="95198" y="130412"/>
                  <a:pt x="95198" y="130412"/>
                  <a:pt x="95198" y="130381"/>
                </a:cubicBezTo>
                <a:lnTo>
                  <a:pt x="95166" y="129842"/>
                </a:lnTo>
                <a:cubicBezTo>
                  <a:pt x="95198" y="129779"/>
                  <a:pt x="95198" y="129716"/>
                  <a:pt x="95166" y="129652"/>
                </a:cubicBezTo>
                <a:cubicBezTo>
                  <a:pt x="95166" y="129621"/>
                  <a:pt x="95166" y="129621"/>
                  <a:pt x="95135" y="129589"/>
                </a:cubicBezTo>
                <a:lnTo>
                  <a:pt x="94913" y="125630"/>
                </a:lnTo>
                <a:cubicBezTo>
                  <a:pt x="94913" y="125599"/>
                  <a:pt x="94913" y="125567"/>
                  <a:pt x="94881" y="125535"/>
                </a:cubicBezTo>
                <a:lnTo>
                  <a:pt x="92031" y="120373"/>
                </a:lnTo>
                <a:lnTo>
                  <a:pt x="104509" y="118790"/>
                </a:lnTo>
                <a:close/>
                <a:moveTo>
                  <a:pt x="157744" y="114420"/>
                </a:moveTo>
                <a:lnTo>
                  <a:pt x="161988" y="115655"/>
                </a:lnTo>
                <a:lnTo>
                  <a:pt x="162463" y="117492"/>
                </a:lnTo>
                <a:lnTo>
                  <a:pt x="164585" y="126454"/>
                </a:lnTo>
                <a:lnTo>
                  <a:pt x="147262" y="143618"/>
                </a:lnTo>
                <a:lnTo>
                  <a:pt x="136178" y="154639"/>
                </a:lnTo>
                <a:lnTo>
                  <a:pt x="130826" y="159136"/>
                </a:lnTo>
                <a:lnTo>
                  <a:pt x="129242" y="154132"/>
                </a:lnTo>
                <a:cubicBezTo>
                  <a:pt x="129242" y="154101"/>
                  <a:pt x="129211" y="154069"/>
                  <a:pt x="129179" y="154037"/>
                </a:cubicBezTo>
                <a:lnTo>
                  <a:pt x="125695" y="151029"/>
                </a:lnTo>
                <a:lnTo>
                  <a:pt x="130984" y="146025"/>
                </a:lnTo>
                <a:cubicBezTo>
                  <a:pt x="131016" y="145962"/>
                  <a:pt x="131047" y="145930"/>
                  <a:pt x="131047" y="145867"/>
                </a:cubicBezTo>
                <a:cubicBezTo>
                  <a:pt x="131047" y="145772"/>
                  <a:pt x="131016" y="145709"/>
                  <a:pt x="130984" y="145677"/>
                </a:cubicBezTo>
                <a:lnTo>
                  <a:pt x="128007" y="143175"/>
                </a:lnTo>
                <a:lnTo>
                  <a:pt x="141561" y="130919"/>
                </a:lnTo>
                <a:cubicBezTo>
                  <a:pt x="141625" y="130856"/>
                  <a:pt x="141625" y="130793"/>
                  <a:pt x="141625" y="130729"/>
                </a:cubicBezTo>
                <a:lnTo>
                  <a:pt x="141625" y="124965"/>
                </a:lnTo>
                <a:lnTo>
                  <a:pt x="150524" y="119582"/>
                </a:lnTo>
                <a:cubicBezTo>
                  <a:pt x="150555" y="119550"/>
                  <a:pt x="150555" y="119550"/>
                  <a:pt x="150587" y="119518"/>
                </a:cubicBezTo>
                <a:lnTo>
                  <a:pt x="153532" y="115370"/>
                </a:lnTo>
                <a:lnTo>
                  <a:pt x="157744" y="114420"/>
                </a:lnTo>
                <a:close/>
                <a:moveTo>
                  <a:pt x="36420" y="146944"/>
                </a:moveTo>
                <a:lnTo>
                  <a:pt x="37750" y="151092"/>
                </a:lnTo>
                <a:cubicBezTo>
                  <a:pt x="37592" y="151251"/>
                  <a:pt x="37402" y="151409"/>
                  <a:pt x="37212" y="151567"/>
                </a:cubicBezTo>
                <a:cubicBezTo>
                  <a:pt x="34995" y="153341"/>
                  <a:pt x="33760" y="155684"/>
                  <a:pt x="33443" y="159295"/>
                </a:cubicBezTo>
                <a:lnTo>
                  <a:pt x="32652" y="159580"/>
                </a:lnTo>
                <a:lnTo>
                  <a:pt x="29358" y="150206"/>
                </a:lnTo>
                <a:lnTo>
                  <a:pt x="36420" y="146944"/>
                </a:lnTo>
                <a:close/>
                <a:moveTo>
                  <a:pt x="181021" y="153721"/>
                </a:moveTo>
                <a:lnTo>
                  <a:pt x="182003" y="157394"/>
                </a:lnTo>
                <a:lnTo>
                  <a:pt x="172217" y="159928"/>
                </a:lnTo>
                <a:lnTo>
                  <a:pt x="171077" y="156381"/>
                </a:lnTo>
                <a:lnTo>
                  <a:pt x="181021" y="153721"/>
                </a:lnTo>
                <a:close/>
                <a:moveTo>
                  <a:pt x="223996" y="153721"/>
                </a:moveTo>
                <a:lnTo>
                  <a:pt x="237392" y="157489"/>
                </a:lnTo>
                <a:cubicBezTo>
                  <a:pt x="237170" y="158313"/>
                  <a:pt x="236949" y="159136"/>
                  <a:pt x="236727" y="159928"/>
                </a:cubicBezTo>
                <a:lnTo>
                  <a:pt x="223331" y="156064"/>
                </a:lnTo>
                <a:lnTo>
                  <a:pt x="223996" y="153721"/>
                </a:lnTo>
                <a:close/>
                <a:moveTo>
                  <a:pt x="91619" y="151789"/>
                </a:moveTo>
                <a:lnTo>
                  <a:pt x="94660" y="156381"/>
                </a:lnTo>
                <a:lnTo>
                  <a:pt x="86806" y="160245"/>
                </a:lnTo>
                <a:lnTo>
                  <a:pt x="84209" y="156634"/>
                </a:lnTo>
                <a:lnTo>
                  <a:pt x="85887" y="154988"/>
                </a:lnTo>
                <a:lnTo>
                  <a:pt x="91619" y="151789"/>
                </a:lnTo>
                <a:close/>
                <a:moveTo>
                  <a:pt x="143747" y="147767"/>
                </a:moveTo>
                <a:lnTo>
                  <a:pt x="148750" y="153404"/>
                </a:lnTo>
                <a:lnTo>
                  <a:pt x="143557" y="158439"/>
                </a:lnTo>
                <a:cubicBezTo>
                  <a:pt x="143520" y="158415"/>
                  <a:pt x="143484" y="158405"/>
                  <a:pt x="143449" y="158405"/>
                </a:cubicBezTo>
                <a:cubicBezTo>
                  <a:pt x="143394" y="158405"/>
                  <a:pt x="143342" y="158432"/>
                  <a:pt x="143303" y="158471"/>
                </a:cubicBezTo>
                <a:cubicBezTo>
                  <a:pt x="143240" y="158534"/>
                  <a:pt x="143208" y="158629"/>
                  <a:pt x="143240" y="158724"/>
                </a:cubicBezTo>
                <a:lnTo>
                  <a:pt x="141466" y="160435"/>
                </a:lnTo>
                <a:lnTo>
                  <a:pt x="136621" y="154829"/>
                </a:lnTo>
                <a:lnTo>
                  <a:pt x="143747" y="147767"/>
                </a:lnTo>
                <a:close/>
                <a:moveTo>
                  <a:pt x="4181" y="0"/>
                </a:moveTo>
                <a:lnTo>
                  <a:pt x="8615" y="918"/>
                </a:lnTo>
                <a:lnTo>
                  <a:pt x="7285" y="7917"/>
                </a:lnTo>
                <a:lnTo>
                  <a:pt x="2756" y="10102"/>
                </a:lnTo>
                <a:lnTo>
                  <a:pt x="1" y="9564"/>
                </a:lnTo>
                <a:lnTo>
                  <a:pt x="1" y="10007"/>
                </a:lnTo>
                <a:lnTo>
                  <a:pt x="2534" y="10514"/>
                </a:lnTo>
                <a:lnTo>
                  <a:pt x="2059" y="14378"/>
                </a:lnTo>
                <a:lnTo>
                  <a:pt x="1" y="13871"/>
                </a:lnTo>
                <a:lnTo>
                  <a:pt x="1" y="14346"/>
                </a:lnTo>
                <a:lnTo>
                  <a:pt x="571" y="14473"/>
                </a:lnTo>
                <a:lnTo>
                  <a:pt x="1" y="20648"/>
                </a:lnTo>
                <a:lnTo>
                  <a:pt x="1" y="25525"/>
                </a:lnTo>
                <a:lnTo>
                  <a:pt x="381" y="21345"/>
                </a:lnTo>
                <a:lnTo>
                  <a:pt x="8393" y="22928"/>
                </a:lnTo>
                <a:lnTo>
                  <a:pt x="7696" y="30782"/>
                </a:lnTo>
                <a:lnTo>
                  <a:pt x="1" y="30497"/>
                </a:lnTo>
                <a:lnTo>
                  <a:pt x="1" y="30972"/>
                </a:lnTo>
                <a:lnTo>
                  <a:pt x="7918" y="31226"/>
                </a:lnTo>
                <a:lnTo>
                  <a:pt x="16247" y="31099"/>
                </a:lnTo>
                <a:lnTo>
                  <a:pt x="17640" y="39998"/>
                </a:lnTo>
                <a:cubicBezTo>
                  <a:pt x="11370" y="39491"/>
                  <a:pt x="4624" y="37591"/>
                  <a:pt x="1" y="36071"/>
                </a:cubicBezTo>
                <a:lnTo>
                  <a:pt x="1" y="38478"/>
                </a:lnTo>
                <a:cubicBezTo>
                  <a:pt x="1077" y="38826"/>
                  <a:pt x="2249" y="39206"/>
                  <a:pt x="3516" y="39554"/>
                </a:cubicBezTo>
                <a:cubicBezTo>
                  <a:pt x="10230" y="41486"/>
                  <a:pt x="16089" y="42468"/>
                  <a:pt x="20839" y="42468"/>
                </a:cubicBezTo>
                <a:cubicBezTo>
                  <a:pt x="21567" y="42468"/>
                  <a:pt x="22264" y="42468"/>
                  <a:pt x="22929" y="42405"/>
                </a:cubicBezTo>
                <a:cubicBezTo>
                  <a:pt x="24734" y="42246"/>
                  <a:pt x="26508" y="41961"/>
                  <a:pt x="28281" y="41518"/>
                </a:cubicBezTo>
                <a:lnTo>
                  <a:pt x="35628" y="43291"/>
                </a:lnTo>
                <a:lnTo>
                  <a:pt x="34837" y="48232"/>
                </a:lnTo>
                <a:cubicBezTo>
                  <a:pt x="31765" y="47567"/>
                  <a:pt x="28155" y="46617"/>
                  <a:pt x="28091" y="46585"/>
                </a:cubicBezTo>
                <a:lnTo>
                  <a:pt x="28059" y="46585"/>
                </a:lnTo>
                <a:lnTo>
                  <a:pt x="21536" y="46142"/>
                </a:lnTo>
                <a:lnTo>
                  <a:pt x="21441" y="46142"/>
                </a:lnTo>
                <a:lnTo>
                  <a:pt x="4846" y="52602"/>
                </a:lnTo>
                <a:lnTo>
                  <a:pt x="1" y="47345"/>
                </a:lnTo>
                <a:lnTo>
                  <a:pt x="1" y="48010"/>
                </a:lnTo>
                <a:lnTo>
                  <a:pt x="4561" y="52950"/>
                </a:lnTo>
                <a:lnTo>
                  <a:pt x="4339" y="57796"/>
                </a:lnTo>
                <a:cubicBezTo>
                  <a:pt x="4339" y="57827"/>
                  <a:pt x="4339" y="57859"/>
                  <a:pt x="4339" y="57891"/>
                </a:cubicBezTo>
                <a:lnTo>
                  <a:pt x="7221" y="64985"/>
                </a:lnTo>
                <a:lnTo>
                  <a:pt x="6810" y="66790"/>
                </a:lnTo>
                <a:lnTo>
                  <a:pt x="1" y="51937"/>
                </a:lnTo>
                <a:lnTo>
                  <a:pt x="1" y="57416"/>
                </a:lnTo>
                <a:lnTo>
                  <a:pt x="7095" y="72775"/>
                </a:lnTo>
                <a:lnTo>
                  <a:pt x="4814" y="74137"/>
                </a:lnTo>
                <a:lnTo>
                  <a:pt x="1" y="70780"/>
                </a:lnTo>
                <a:lnTo>
                  <a:pt x="1" y="73567"/>
                </a:lnTo>
                <a:lnTo>
                  <a:pt x="3358" y="75910"/>
                </a:lnTo>
                <a:lnTo>
                  <a:pt x="1616" y="79869"/>
                </a:lnTo>
                <a:cubicBezTo>
                  <a:pt x="1172" y="78856"/>
                  <a:pt x="634" y="77874"/>
                  <a:pt x="1" y="76955"/>
                </a:cubicBezTo>
                <a:lnTo>
                  <a:pt x="1" y="82117"/>
                </a:lnTo>
                <a:cubicBezTo>
                  <a:pt x="127" y="82529"/>
                  <a:pt x="222" y="82941"/>
                  <a:pt x="317" y="83353"/>
                </a:cubicBezTo>
                <a:cubicBezTo>
                  <a:pt x="317" y="83416"/>
                  <a:pt x="317" y="83479"/>
                  <a:pt x="349" y="83543"/>
                </a:cubicBezTo>
                <a:cubicBezTo>
                  <a:pt x="697" y="85601"/>
                  <a:pt x="602" y="87691"/>
                  <a:pt x="1" y="89655"/>
                </a:cubicBezTo>
                <a:lnTo>
                  <a:pt x="1" y="93455"/>
                </a:lnTo>
                <a:lnTo>
                  <a:pt x="1679" y="91460"/>
                </a:lnTo>
                <a:cubicBezTo>
                  <a:pt x="1742" y="91396"/>
                  <a:pt x="1806" y="91301"/>
                  <a:pt x="1869" y="91175"/>
                </a:cubicBezTo>
                <a:cubicBezTo>
                  <a:pt x="2819" y="88673"/>
                  <a:pt x="3104" y="85949"/>
                  <a:pt x="2661" y="83321"/>
                </a:cubicBezTo>
                <a:lnTo>
                  <a:pt x="5701" y="76290"/>
                </a:lnTo>
                <a:lnTo>
                  <a:pt x="8076" y="74865"/>
                </a:lnTo>
                <a:lnTo>
                  <a:pt x="14980" y="89876"/>
                </a:lnTo>
                <a:lnTo>
                  <a:pt x="9628" y="91871"/>
                </a:lnTo>
                <a:cubicBezTo>
                  <a:pt x="9533" y="91903"/>
                  <a:pt x="9470" y="91966"/>
                  <a:pt x="9470" y="92030"/>
                </a:cubicBezTo>
                <a:lnTo>
                  <a:pt x="8931" y="95767"/>
                </a:lnTo>
                <a:lnTo>
                  <a:pt x="6144" y="102005"/>
                </a:lnTo>
                <a:lnTo>
                  <a:pt x="1584" y="104349"/>
                </a:lnTo>
                <a:cubicBezTo>
                  <a:pt x="1457" y="104381"/>
                  <a:pt x="1426" y="104507"/>
                  <a:pt x="1457" y="104634"/>
                </a:cubicBezTo>
                <a:lnTo>
                  <a:pt x="12858" y="131774"/>
                </a:lnTo>
                <a:lnTo>
                  <a:pt x="14790" y="136366"/>
                </a:lnTo>
                <a:lnTo>
                  <a:pt x="11877" y="137728"/>
                </a:lnTo>
                <a:lnTo>
                  <a:pt x="1" y="109923"/>
                </a:lnTo>
                <a:lnTo>
                  <a:pt x="1" y="111094"/>
                </a:lnTo>
                <a:lnTo>
                  <a:pt x="11465" y="137918"/>
                </a:lnTo>
                <a:lnTo>
                  <a:pt x="9786" y="138678"/>
                </a:lnTo>
                <a:lnTo>
                  <a:pt x="1" y="115560"/>
                </a:lnTo>
                <a:lnTo>
                  <a:pt x="1" y="116763"/>
                </a:lnTo>
                <a:lnTo>
                  <a:pt x="9375" y="138900"/>
                </a:lnTo>
                <a:lnTo>
                  <a:pt x="5796" y="140515"/>
                </a:lnTo>
                <a:lnTo>
                  <a:pt x="2376" y="131616"/>
                </a:lnTo>
                <a:cubicBezTo>
                  <a:pt x="2329" y="131510"/>
                  <a:pt x="2243" y="131466"/>
                  <a:pt x="2158" y="131466"/>
                </a:cubicBezTo>
                <a:cubicBezTo>
                  <a:pt x="2014" y="131466"/>
                  <a:pt x="1873" y="131595"/>
                  <a:pt x="1933" y="131774"/>
                </a:cubicBezTo>
                <a:lnTo>
                  <a:pt x="5384" y="140705"/>
                </a:lnTo>
                <a:cubicBezTo>
                  <a:pt x="3326" y="141655"/>
                  <a:pt x="1489" y="142510"/>
                  <a:pt x="1" y="143207"/>
                </a:cubicBezTo>
                <a:lnTo>
                  <a:pt x="1" y="145709"/>
                </a:lnTo>
                <a:lnTo>
                  <a:pt x="6208" y="142858"/>
                </a:lnTo>
                <a:lnTo>
                  <a:pt x="9185" y="150522"/>
                </a:lnTo>
                <a:lnTo>
                  <a:pt x="317" y="154386"/>
                </a:lnTo>
                <a:lnTo>
                  <a:pt x="1" y="153372"/>
                </a:lnTo>
                <a:lnTo>
                  <a:pt x="1" y="155019"/>
                </a:lnTo>
                <a:lnTo>
                  <a:pt x="64" y="154988"/>
                </a:lnTo>
                <a:lnTo>
                  <a:pt x="1521" y="159390"/>
                </a:lnTo>
                <a:lnTo>
                  <a:pt x="1996" y="159326"/>
                </a:lnTo>
                <a:lnTo>
                  <a:pt x="476" y="154829"/>
                </a:lnTo>
                <a:lnTo>
                  <a:pt x="9343" y="150966"/>
                </a:lnTo>
                <a:lnTo>
                  <a:pt x="12383" y="158883"/>
                </a:lnTo>
                <a:lnTo>
                  <a:pt x="12890" y="158883"/>
                </a:lnTo>
                <a:lnTo>
                  <a:pt x="9755" y="150776"/>
                </a:lnTo>
                <a:lnTo>
                  <a:pt x="14473" y="148717"/>
                </a:lnTo>
                <a:lnTo>
                  <a:pt x="16500" y="153784"/>
                </a:lnTo>
                <a:cubicBezTo>
                  <a:pt x="16532" y="153879"/>
                  <a:pt x="16595" y="153911"/>
                  <a:pt x="16690" y="153942"/>
                </a:cubicBezTo>
                <a:lnTo>
                  <a:pt x="16785" y="153942"/>
                </a:lnTo>
                <a:lnTo>
                  <a:pt x="20776" y="152517"/>
                </a:lnTo>
                <a:lnTo>
                  <a:pt x="22042" y="155969"/>
                </a:lnTo>
                <a:lnTo>
                  <a:pt x="18337" y="157553"/>
                </a:lnTo>
                <a:cubicBezTo>
                  <a:pt x="18084" y="157648"/>
                  <a:pt x="18179" y="157996"/>
                  <a:pt x="18400" y="157996"/>
                </a:cubicBezTo>
                <a:cubicBezTo>
                  <a:pt x="18432" y="157996"/>
                  <a:pt x="18464" y="157996"/>
                  <a:pt x="18495" y="157964"/>
                </a:cubicBezTo>
                <a:lnTo>
                  <a:pt x="22201" y="156381"/>
                </a:lnTo>
                <a:lnTo>
                  <a:pt x="23467" y="159833"/>
                </a:lnTo>
                <a:lnTo>
                  <a:pt x="23974" y="159896"/>
                </a:lnTo>
                <a:lnTo>
                  <a:pt x="21124" y="152106"/>
                </a:lnTo>
                <a:lnTo>
                  <a:pt x="19129" y="146659"/>
                </a:lnTo>
                <a:cubicBezTo>
                  <a:pt x="21884" y="145455"/>
                  <a:pt x="24354" y="144378"/>
                  <a:pt x="26508" y="143428"/>
                </a:cubicBezTo>
                <a:lnTo>
                  <a:pt x="28788" y="149952"/>
                </a:lnTo>
                <a:lnTo>
                  <a:pt x="25969" y="151282"/>
                </a:lnTo>
                <a:cubicBezTo>
                  <a:pt x="25874" y="151346"/>
                  <a:pt x="25811" y="151472"/>
                  <a:pt x="25874" y="151599"/>
                </a:cubicBezTo>
                <a:lnTo>
                  <a:pt x="27426" y="155304"/>
                </a:lnTo>
                <a:cubicBezTo>
                  <a:pt x="27458" y="155399"/>
                  <a:pt x="27521" y="155463"/>
                  <a:pt x="27616" y="155463"/>
                </a:cubicBezTo>
                <a:lnTo>
                  <a:pt x="27711" y="155463"/>
                </a:lnTo>
                <a:lnTo>
                  <a:pt x="30403" y="154513"/>
                </a:lnTo>
                <a:lnTo>
                  <a:pt x="32240" y="159738"/>
                </a:lnTo>
                <a:lnTo>
                  <a:pt x="29865" y="160593"/>
                </a:lnTo>
                <a:lnTo>
                  <a:pt x="30941" y="160688"/>
                </a:lnTo>
                <a:lnTo>
                  <a:pt x="32588" y="160118"/>
                </a:lnTo>
                <a:lnTo>
                  <a:pt x="33380" y="159801"/>
                </a:lnTo>
                <a:lnTo>
                  <a:pt x="33380" y="159801"/>
                </a:lnTo>
                <a:cubicBezTo>
                  <a:pt x="33380" y="160150"/>
                  <a:pt x="33348" y="160530"/>
                  <a:pt x="33348" y="160910"/>
                </a:cubicBezTo>
                <a:cubicBezTo>
                  <a:pt x="34108" y="160973"/>
                  <a:pt x="34868" y="161005"/>
                  <a:pt x="35628" y="161068"/>
                </a:cubicBezTo>
                <a:cubicBezTo>
                  <a:pt x="35692" y="157109"/>
                  <a:pt x="36673" y="154924"/>
                  <a:pt x="38637" y="153372"/>
                </a:cubicBezTo>
                <a:cubicBezTo>
                  <a:pt x="43736" y="149255"/>
                  <a:pt x="44844" y="144980"/>
                  <a:pt x="44654" y="141687"/>
                </a:cubicBezTo>
                <a:lnTo>
                  <a:pt x="44654" y="141687"/>
                </a:lnTo>
                <a:lnTo>
                  <a:pt x="47156" y="142130"/>
                </a:lnTo>
                <a:lnTo>
                  <a:pt x="51463" y="156824"/>
                </a:lnTo>
                <a:lnTo>
                  <a:pt x="43451" y="160878"/>
                </a:lnTo>
                <a:cubicBezTo>
                  <a:pt x="42184" y="160910"/>
                  <a:pt x="40949" y="161005"/>
                  <a:pt x="39745" y="161226"/>
                </a:cubicBezTo>
                <a:lnTo>
                  <a:pt x="43197" y="161353"/>
                </a:lnTo>
                <a:lnTo>
                  <a:pt x="43799" y="161353"/>
                </a:lnTo>
                <a:lnTo>
                  <a:pt x="43767" y="161226"/>
                </a:lnTo>
                <a:lnTo>
                  <a:pt x="45763" y="160213"/>
                </a:lnTo>
                <a:lnTo>
                  <a:pt x="46143" y="161448"/>
                </a:lnTo>
                <a:lnTo>
                  <a:pt x="46649" y="161480"/>
                </a:lnTo>
                <a:lnTo>
                  <a:pt x="46206" y="160055"/>
                </a:lnTo>
                <a:cubicBezTo>
                  <a:pt x="46206" y="160055"/>
                  <a:pt x="46206" y="160023"/>
                  <a:pt x="46174" y="160023"/>
                </a:cubicBezTo>
                <a:lnTo>
                  <a:pt x="48296" y="158946"/>
                </a:lnTo>
                <a:lnTo>
                  <a:pt x="49341" y="161575"/>
                </a:lnTo>
                <a:lnTo>
                  <a:pt x="49848" y="161606"/>
                </a:lnTo>
                <a:lnTo>
                  <a:pt x="48676" y="158756"/>
                </a:lnTo>
                <a:lnTo>
                  <a:pt x="51811" y="157173"/>
                </a:lnTo>
                <a:lnTo>
                  <a:pt x="55232" y="155494"/>
                </a:lnTo>
                <a:lnTo>
                  <a:pt x="58620" y="158281"/>
                </a:lnTo>
                <a:lnTo>
                  <a:pt x="57068" y="161860"/>
                </a:lnTo>
                <a:lnTo>
                  <a:pt x="57543" y="161860"/>
                </a:lnTo>
                <a:lnTo>
                  <a:pt x="59095" y="158281"/>
                </a:lnTo>
                <a:cubicBezTo>
                  <a:pt x="59127" y="158186"/>
                  <a:pt x="59127" y="158091"/>
                  <a:pt x="59032" y="158028"/>
                </a:cubicBezTo>
                <a:lnTo>
                  <a:pt x="55738" y="155273"/>
                </a:lnTo>
                <a:lnTo>
                  <a:pt x="62547" y="152676"/>
                </a:lnTo>
                <a:lnTo>
                  <a:pt x="64637" y="162050"/>
                </a:lnTo>
                <a:lnTo>
                  <a:pt x="65587" y="162050"/>
                </a:lnTo>
                <a:lnTo>
                  <a:pt x="63402" y="152391"/>
                </a:lnTo>
                <a:lnTo>
                  <a:pt x="78920" y="150617"/>
                </a:lnTo>
                <a:lnTo>
                  <a:pt x="78983" y="150617"/>
                </a:lnTo>
                <a:lnTo>
                  <a:pt x="82024" y="149319"/>
                </a:lnTo>
                <a:lnTo>
                  <a:pt x="85444" y="154766"/>
                </a:lnTo>
                <a:lnTo>
                  <a:pt x="83765" y="156444"/>
                </a:lnTo>
                <a:cubicBezTo>
                  <a:pt x="83670" y="156539"/>
                  <a:pt x="83670" y="156634"/>
                  <a:pt x="83734" y="156729"/>
                </a:cubicBezTo>
                <a:lnTo>
                  <a:pt x="86552" y="160656"/>
                </a:lnTo>
                <a:cubicBezTo>
                  <a:pt x="86584" y="160720"/>
                  <a:pt x="86647" y="160751"/>
                  <a:pt x="86711" y="160751"/>
                </a:cubicBezTo>
                <a:cubicBezTo>
                  <a:pt x="86742" y="160751"/>
                  <a:pt x="86806" y="160751"/>
                  <a:pt x="86837" y="160720"/>
                </a:cubicBezTo>
                <a:lnTo>
                  <a:pt x="95040" y="156729"/>
                </a:lnTo>
                <a:lnTo>
                  <a:pt x="99315" y="156856"/>
                </a:lnTo>
                <a:lnTo>
                  <a:pt x="99980" y="157933"/>
                </a:lnTo>
                <a:lnTo>
                  <a:pt x="101943" y="161068"/>
                </a:lnTo>
                <a:lnTo>
                  <a:pt x="101405" y="161448"/>
                </a:lnTo>
                <a:lnTo>
                  <a:pt x="101532" y="161416"/>
                </a:lnTo>
                <a:cubicBezTo>
                  <a:pt x="101817" y="161163"/>
                  <a:pt x="102197" y="160941"/>
                  <a:pt x="102577" y="160846"/>
                </a:cubicBezTo>
                <a:lnTo>
                  <a:pt x="102387" y="160846"/>
                </a:lnTo>
                <a:lnTo>
                  <a:pt x="100423" y="157806"/>
                </a:lnTo>
                <a:lnTo>
                  <a:pt x="103210" y="154418"/>
                </a:lnTo>
                <a:lnTo>
                  <a:pt x="107454" y="154418"/>
                </a:lnTo>
                <a:cubicBezTo>
                  <a:pt x="107739" y="154418"/>
                  <a:pt x="107739" y="153942"/>
                  <a:pt x="107454" y="153942"/>
                </a:cubicBezTo>
                <a:lnTo>
                  <a:pt x="103337" y="153942"/>
                </a:lnTo>
                <a:lnTo>
                  <a:pt x="103337" y="150681"/>
                </a:lnTo>
                <a:lnTo>
                  <a:pt x="106979" y="151219"/>
                </a:lnTo>
                <a:lnTo>
                  <a:pt x="107010" y="151219"/>
                </a:lnTo>
                <a:cubicBezTo>
                  <a:pt x="107074" y="151219"/>
                  <a:pt x="107137" y="151187"/>
                  <a:pt x="107200" y="151124"/>
                </a:cubicBezTo>
                <a:cubicBezTo>
                  <a:pt x="107232" y="151092"/>
                  <a:pt x="107264" y="151029"/>
                  <a:pt x="107264" y="150934"/>
                </a:cubicBezTo>
                <a:lnTo>
                  <a:pt x="106567" y="145804"/>
                </a:lnTo>
                <a:cubicBezTo>
                  <a:pt x="106535" y="145709"/>
                  <a:pt x="106472" y="145645"/>
                  <a:pt x="106409" y="145614"/>
                </a:cubicBezTo>
                <a:lnTo>
                  <a:pt x="103369" y="144410"/>
                </a:lnTo>
                <a:lnTo>
                  <a:pt x="105490" y="135480"/>
                </a:lnTo>
                <a:lnTo>
                  <a:pt x="107391" y="135955"/>
                </a:lnTo>
                <a:cubicBezTo>
                  <a:pt x="107407" y="135960"/>
                  <a:pt x="107425" y="135963"/>
                  <a:pt x="107443" y="135963"/>
                </a:cubicBezTo>
                <a:cubicBezTo>
                  <a:pt x="107528" y="135963"/>
                  <a:pt x="107623" y="135906"/>
                  <a:pt x="107676" y="135828"/>
                </a:cubicBezTo>
                <a:lnTo>
                  <a:pt x="110336" y="128671"/>
                </a:lnTo>
                <a:lnTo>
                  <a:pt x="110779" y="129177"/>
                </a:lnTo>
                <a:lnTo>
                  <a:pt x="130477" y="145804"/>
                </a:lnTo>
                <a:lnTo>
                  <a:pt x="125315" y="150649"/>
                </a:lnTo>
                <a:lnTo>
                  <a:pt x="113218" y="140230"/>
                </a:lnTo>
                <a:cubicBezTo>
                  <a:pt x="113170" y="140182"/>
                  <a:pt x="113107" y="140159"/>
                  <a:pt x="113043" y="140159"/>
                </a:cubicBezTo>
                <a:cubicBezTo>
                  <a:pt x="112980" y="140159"/>
                  <a:pt x="112917" y="140182"/>
                  <a:pt x="112869" y="140230"/>
                </a:cubicBezTo>
                <a:lnTo>
                  <a:pt x="110779" y="142605"/>
                </a:lnTo>
                <a:cubicBezTo>
                  <a:pt x="110684" y="142700"/>
                  <a:pt x="110716" y="142858"/>
                  <a:pt x="110811" y="142922"/>
                </a:cubicBezTo>
                <a:cubicBezTo>
                  <a:pt x="110858" y="142969"/>
                  <a:pt x="110914" y="142993"/>
                  <a:pt x="110969" y="142993"/>
                </a:cubicBezTo>
                <a:cubicBezTo>
                  <a:pt x="111025" y="142993"/>
                  <a:pt x="111080" y="142969"/>
                  <a:pt x="111127" y="142922"/>
                </a:cubicBezTo>
                <a:lnTo>
                  <a:pt x="113091" y="140705"/>
                </a:lnTo>
                <a:lnTo>
                  <a:pt x="118348" y="145265"/>
                </a:lnTo>
                <a:lnTo>
                  <a:pt x="115846" y="147672"/>
                </a:lnTo>
                <a:cubicBezTo>
                  <a:pt x="115751" y="147767"/>
                  <a:pt x="115751" y="147894"/>
                  <a:pt x="115846" y="147989"/>
                </a:cubicBezTo>
                <a:lnTo>
                  <a:pt x="121705" y="154196"/>
                </a:lnTo>
                <a:lnTo>
                  <a:pt x="118855" y="156888"/>
                </a:lnTo>
                <a:lnTo>
                  <a:pt x="115941" y="159643"/>
                </a:lnTo>
                <a:lnTo>
                  <a:pt x="116606" y="159643"/>
                </a:lnTo>
                <a:lnTo>
                  <a:pt x="119013" y="157394"/>
                </a:lnTo>
                <a:lnTo>
                  <a:pt x="121357" y="159833"/>
                </a:lnTo>
                <a:lnTo>
                  <a:pt x="122022" y="159865"/>
                </a:lnTo>
                <a:lnTo>
                  <a:pt x="119330" y="157078"/>
                </a:lnTo>
                <a:lnTo>
                  <a:pt x="125379" y="151346"/>
                </a:lnTo>
                <a:lnTo>
                  <a:pt x="128862" y="154323"/>
                </a:lnTo>
                <a:lnTo>
                  <a:pt x="130477" y="159485"/>
                </a:lnTo>
                <a:lnTo>
                  <a:pt x="129337" y="160435"/>
                </a:lnTo>
                <a:lnTo>
                  <a:pt x="130002" y="160498"/>
                </a:lnTo>
                <a:lnTo>
                  <a:pt x="130636" y="159928"/>
                </a:lnTo>
                <a:lnTo>
                  <a:pt x="130794" y="160530"/>
                </a:lnTo>
                <a:lnTo>
                  <a:pt x="131301" y="160561"/>
                </a:lnTo>
                <a:lnTo>
                  <a:pt x="131301" y="160561"/>
                </a:lnTo>
                <a:lnTo>
                  <a:pt x="130984" y="159611"/>
                </a:lnTo>
                <a:lnTo>
                  <a:pt x="136273" y="155146"/>
                </a:lnTo>
                <a:lnTo>
                  <a:pt x="141118" y="160783"/>
                </a:lnTo>
                <a:lnTo>
                  <a:pt x="140706" y="161131"/>
                </a:lnTo>
                <a:lnTo>
                  <a:pt x="141371" y="161163"/>
                </a:lnTo>
                <a:lnTo>
                  <a:pt x="143525" y="159073"/>
                </a:lnTo>
                <a:lnTo>
                  <a:pt x="145552" y="161258"/>
                </a:lnTo>
                <a:lnTo>
                  <a:pt x="146153" y="161258"/>
                </a:lnTo>
                <a:lnTo>
                  <a:pt x="143842" y="158756"/>
                </a:lnTo>
                <a:lnTo>
                  <a:pt x="163381" y="139976"/>
                </a:lnTo>
                <a:lnTo>
                  <a:pt x="166358" y="143175"/>
                </a:lnTo>
                <a:lnTo>
                  <a:pt x="160056" y="150459"/>
                </a:lnTo>
                <a:cubicBezTo>
                  <a:pt x="159993" y="150554"/>
                  <a:pt x="159993" y="150681"/>
                  <a:pt x="160088" y="150776"/>
                </a:cubicBezTo>
                <a:cubicBezTo>
                  <a:pt x="160128" y="150815"/>
                  <a:pt x="160179" y="150833"/>
                  <a:pt x="160229" y="150833"/>
                </a:cubicBezTo>
                <a:cubicBezTo>
                  <a:pt x="160299" y="150833"/>
                  <a:pt x="160368" y="150799"/>
                  <a:pt x="160405" y="150744"/>
                </a:cubicBezTo>
                <a:lnTo>
                  <a:pt x="166548" y="143618"/>
                </a:lnTo>
                <a:lnTo>
                  <a:pt x="168163" y="148685"/>
                </a:lnTo>
                <a:lnTo>
                  <a:pt x="158631" y="161068"/>
                </a:lnTo>
                <a:lnTo>
                  <a:pt x="159233" y="161068"/>
                </a:lnTo>
                <a:lnTo>
                  <a:pt x="168322" y="149224"/>
                </a:lnTo>
                <a:lnTo>
                  <a:pt x="169272" y="152169"/>
                </a:lnTo>
                <a:lnTo>
                  <a:pt x="170570" y="156254"/>
                </a:lnTo>
                <a:lnTo>
                  <a:pt x="171837" y="160213"/>
                </a:lnTo>
                <a:lnTo>
                  <a:pt x="171900" y="160625"/>
                </a:lnTo>
                <a:lnTo>
                  <a:pt x="172375" y="160625"/>
                </a:lnTo>
                <a:lnTo>
                  <a:pt x="172312" y="160371"/>
                </a:lnTo>
                <a:lnTo>
                  <a:pt x="182098" y="157838"/>
                </a:lnTo>
                <a:lnTo>
                  <a:pt x="182795" y="160435"/>
                </a:lnTo>
                <a:lnTo>
                  <a:pt x="183270" y="160435"/>
                </a:lnTo>
                <a:lnTo>
                  <a:pt x="181369" y="153372"/>
                </a:lnTo>
                <a:cubicBezTo>
                  <a:pt x="181345" y="153274"/>
                  <a:pt x="181262" y="153194"/>
                  <a:pt x="181167" y="153194"/>
                </a:cubicBezTo>
                <a:cubicBezTo>
                  <a:pt x="181140" y="153194"/>
                  <a:pt x="181112" y="153200"/>
                  <a:pt x="181084" y="153214"/>
                </a:cubicBezTo>
                <a:lnTo>
                  <a:pt x="170919" y="155938"/>
                </a:lnTo>
                <a:lnTo>
                  <a:pt x="169747" y="152232"/>
                </a:lnTo>
                <a:lnTo>
                  <a:pt x="177031" y="149921"/>
                </a:lnTo>
                <a:lnTo>
                  <a:pt x="180134" y="148654"/>
                </a:lnTo>
                <a:cubicBezTo>
                  <a:pt x="180229" y="148622"/>
                  <a:pt x="180261" y="148495"/>
                  <a:pt x="180261" y="148400"/>
                </a:cubicBezTo>
                <a:lnTo>
                  <a:pt x="179374" y="142763"/>
                </a:lnTo>
                <a:lnTo>
                  <a:pt x="178931" y="140990"/>
                </a:lnTo>
                <a:cubicBezTo>
                  <a:pt x="178893" y="140889"/>
                  <a:pt x="178809" y="140843"/>
                  <a:pt x="178725" y="140843"/>
                </a:cubicBezTo>
                <a:cubicBezTo>
                  <a:pt x="178598" y="140843"/>
                  <a:pt x="178469" y="140946"/>
                  <a:pt x="178488" y="141117"/>
                </a:cubicBezTo>
                <a:lnTo>
                  <a:pt x="178899" y="142637"/>
                </a:lnTo>
                <a:lnTo>
                  <a:pt x="167593" y="145455"/>
                </a:lnTo>
                <a:lnTo>
                  <a:pt x="166865" y="143270"/>
                </a:lnTo>
                <a:lnTo>
                  <a:pt x="170000" y="139628"/>
                </a:lnTo>
                <a:lnTo>
                  <a:pt x="183175" y="136081"/>
                </a:lnTo>
                <a:lnTo>
                  <a:pt x="184505" y="139660"/>
                </a:lnTo>
                <a:cubicBezTo>
                  <a:pt x="184505" y="139691"/>
                  <a:pt x="184536" y="139723"/>
                  <a:pt x="184568" y="139755"/>
                </a:cubicBezTo>
                <a:lnTo>
                  <a:pt x="199199" y="153562"/>
                </a:lnTo>
                <a:lnTo>
                  <a:pt x="199833" y="160625"/>
                </a:lnTo>
                <a:lnTo>
                  <a:pt x="200308" y="160625"/>
                </a:lnTo>
                <a:lnTo>
                  <a:pt x="199706" y="153594"/>
                </a:lnTo>
                <a:lnTo>
                  <a:pt x="205501" y="152486"/>
                </a:lnTo>
                <a:lnTo>
                  <a:pt x="205280" y="160688"/>
                </a:lnTo>
                <a:lnTo>
                  <a:pt x="205755" y="160688"/>
                </a:lnTo>
                <a:lnTo>
                  <a:pt x="206135" y="146595"/>
                </a:lnTo>
                <a:lnTo>
                  <a:pt x="213799" y="153531"/>
                </a:lnTo>
                <a:cubicBezTo>
                  <a:pt x="211962" y="155779"/>
                  <a:pt x="209998" y="158186"/>
                  <a:pt x="207908" y="160751"/>
                </a:cubicBezTo>
                <a:lnTo>
                  <a:pt x="210822" y="160815"/>
                </a:lnTo>
                <a:cubicBezTo>
                  <a:pt x="212627" y="158598"/>
                  <a:pt x="214400" y="156444"/>
                  <a:pt x="216079" y="154418"/>
                </a:cubicBezTo>
                <a:lnTo>
                  <a:pt x="222983" y="156413"/>
                </a:lnTo>
                <a:lnTo>
                  <a:pt x="236600" y="160371"/>
                </a:lnTo>
                <a:cubicBezTo>
                  <a:pt x="236505" y="160720"/>
                  <a:pt x="236410" y="161068"/>
                  <a:pt x="236315" y="161416"/>
                </a:cubicBezTo>
                <a:lnTo>
                  <a:pt x="236790" y="161416"/>
                </a:lnTo>
                <a:lnTo>
                  <a:pt x="237899" y="157394"/>
                </a:lnTo>
                <a:cubicBezTo>
                  <a:pt x="238152" y="156539"/>
                  <a:pt x="238374" y="155653"/>
                  <a:pt x="238595" y="154829"/>
                </a:cubicBezTo>
                <a:lnTo>
                  <a:pt x="238944" y="154893"/>
                </a:lnTo>
                <a:cubicBezTo>
                  <a:pt x="242269" y="155684"/>
                  <a:pt x="244549" y="156318"/>
                  <a:pt x="246101" y="156919"/>
                </a:cubicBezTo>
                <a:lnTo>
                  <a:pt x="240622" y="161575"/>
                </a:lnTo>
                <a:lnTo>
                  <a:pt x="241319" y="161575"/>
                </a:lnTo>
                <a:lnTo>
                  <a:pt x="246576" y="157109"/>
                </a:lnTo>
                <a:cubicBezTo>
                  <a:pt x="247368" y="157394"/>
                  <a:pt x="248096" y="157869"/>
                  <a:pt x="248698" y="158503"/>
                </a:cubicBezTo>
                <a:cubicBezTo>
                  <a:pt x="249110" y="158978"/>
                  <a:pt x="250123" y="160118"/>
                  <a:pt x="251390" y="161511"/>
                </a:cubicBezTo>
                <a:lnTo>
                  <a:pt x="254398" y="161416"/>
                </a:lnTo>
                <a:cubicBezTo>
                  <a:pt x="252562" y="159390"/>
                  <a:pt x="250978" y="157616"/>
                  <a:pt x="250440" y="156983"/>
                </a:cubicBezTo>
                <a:cubicBezTo>
                  <a:pt x="250060" y="156571"/>
                  <a:pt x="249648" y="156223"/>
                  <a:pt x="249173" y="155906"/>
                </a:cubicBezTo>
                <a:lnTo>
                  <a:pt x="249173" y="155906"/>
                </a:lnTo>
                <a:cubicBezTo>
                  <a:pt x="253234" y="156158"/>
                  <a:pt x="258113" y="156347"/>
                  <a:pt x="262416" y="156347"/>
                </a:cubicBezTo>
                <a:cubicBezTo>
                  <a:pt x="266233" y="156347"/>
                  <a:pt x="269596" y="156198"/>
                  <a:pt x="271531" y="155811"/>
                </a:cubicBezTo>
                <a:cubicBezTo>
                  <a:pt x="272323" y="155621"/>
                  <a:pt x="273115" y="155526"/>
                  <a:pt x="273938" y="155463"/>
                </a:cubicBezTo>
                <a:lnTo>
                  <a:pt x="273938" y="155463"/>
                </a:lnTo>
                <a:lnTo>
                  <a:pt x="268143" y="161258"/>
                </a:lnTo>
                <a:lnTo>
                  <a:pt x="268776" y="161290"/>
                </a:lnTo>
                <a:lnTo>
                  <a:pt x="274635" y="155399"/>
                </a:lnTo>
                <a:cubicBezTo>
                  <a:pt x="275222" y="155356"/>
                  <a:pt x="275812" y="155335"/>
                  <a:pt x="276404" y="155335"/>
                </a:cubicBezTo>
                <a:cubicBezTo>
                  <a:pt x="277537" y="155335"/>
                  <a:pt x="278674" y="155412"/>
                  <a:pt x="279797" y="155558"/>
                </a:cubicBezTo>
                <a:cubicBezTo>
                  <a:pt x="279100" y="157173"/>
                  <a:pt x="278340" y="158819"/>
                  <a:pt x="277643" y="160435"/>
                </a:cubicBezTo>
                <a:lnTo>
                  <a:pt x="280145" y="160435"/>
                </a:lnTo>
                <a:cubicBezTo>
                  <a:pt x="280779" y="159009"/>
                  <a:pt x="281444" y="157553"/>
                  <a:pt x="282045" y="156159"/>
                </a:cubicBezTo>
                <a:lnTo>
                  <a:pt x="285181" y="157426"/>
                </a:lnTo>
                <a:lnTo>
                  <a:pt x="285181" y="154956"/>
                </a:lnTo>
                <a:lnTo>
                  <a:pt x="282964" y="154069"/>
                </a:lnTo>
                <a:cubicBezTo>
                  <a:pt x="283819" y="152169"/>
                  <a:pt x="284547" y="150459"/>
                  <a:pt x="285149" y="149129"/>
                </a:cubicBezTo>
                <a:lnTo>
                  <a:pt x="285181" y="149129"/>
                </a:lnTo>
                <a:lnTo>
                  <a:pt x="285181" y="142700"/>
                </a:lnTo>
                <a:cubicBezTo>
                  <a:pt x="282869" y="146975"/>
                  <a:pt x="279670" y="151124"/>
                  <a:pt x="272196" y="153341"/>
                </a:cubicBezTo>
                <a:cubicBezTo>
                  <a:pt x="271816" y="153404"/>
                  <a:pt x="271468" y="153467"/>
                  <a:pt x="271088" y="153562"/>
                </a:cubicBezTo>
                <a:cubicBezTo>
                  <a:pt x="269327" y="153911"/>
                  <a:pt x="266120" y="154042"/>
                  <a:pt x="262416" y="154042"/>
                </a:cubicBezTo>
                <a:cubicBezTo>
                  <a:pt x="259060" y="154042"/>
                  <a:pt x="255296" y="153935"/>
                  <a:pt x="251833" y="153784"/>
                </a:cubicBezTo>
                <a:lnTo>
                  <a:pt x="254272" y="145772"/>
                </a:lnTo>
                <a:lnTo>
                  <a:pt x="260352" y="137475"/>
                </a:lnTo>
                <a:lnTo>
                  <a:pt x="268016" y="143017"/>
                </a:lnTo>
                <a:cubicBezTo>
                  <a:pt x="268079" y="143017"/>
                  <a:pt x="268111" y="143048"/>
                  <a:pt x="268174" y="143048"/>
                </a:cubicBezTo>
                <a:cubicBezTo>
                  <a:pt x="268238" y="143048"/>
                  <a:pt x="268301" y="143017"/>
                  <a:pt x="268364" y="142953"/>
                </a:cubicBezTo>
                <a:cubicBezTo>
                  <a:pt x="268428" y="142858"/>
                  <a:pt x="268396" y="142700"/>
                  <a:pt x="268301" y="142637"/>
                </a:cubicBezTo>
                <a:lnTo>
                  <a:pt x="260605" y="137126"/>
                </a:lnTo>
                <a:lnTo>
                  <a:pt x="264722" y="131489"/>
                </a:lnTo>
                <a:lnTo>
                  <a:pt x="285181" y="139945"/>
                </a:lnTo>
                <a:lnTo>
                  <a:pt x="285181" y="139470"/>
                </a:lnTo>
                <a:lnTo>
                  <a:pt x="264786" y="131046"/>
                </a:lnTo>
                <a:lnTo>
                  <a:pt x="259085" y="125630"/>
                </a:lnTo>
                <a:lnTo>
                  <a:pt x="268744" y="113755"/>
                </a:lnTo>
                <a:lnTo>
                  <a:pt x="285181" y="121925"/>
                </a:lnTo>
                <a:lnTo>
                  <a:pt x="285181" y="119360"/>
                </a:lnTo>
                <a:lnTo>
                  <a:pt x="269980" y="111791"/>
                </a:lnTo>
                <a:lnTo>
                  <a:pt x="285181" y="81864"/>
                </a:lnTo>
                <a:lnTo>
                  <a:pt x="285181" y="77715"/>
                </a:lnTo>
                <a:lnTo>
                  <a:pt x="280874" y="78666"/>
                </a:lnTo>
                <a:lnTo>
                  <a:pt x="282172" y="74042"/>
                </a:lnTo>
                <a:cubicBezTo>
                  <a:pt x="283154" y="74517"/>
                  <a:pt x="284136" y="74960"/>
                  <a:pt x="285181" y="75340"/>
                </a:cubicBezTo>
                <a:lnTo>
                  <a:pt x="285181" y="72870"/>
                </a:lnTo>
                <a:cubicBezTo>
                  <a:pt x="284167" y="72458"/>
                  <a:pt x="283154" y="71983"/>
                  <a:pt x="282204" y="71445"/>
                </a:cubicBezTo>
                <a:cubicBezTo>
                  <a:pt x="280589" y="69482"/>
                  <a:pt x="266623" y="52412"/>
                  <a:pt x="264152" y="50069"/>
                </a:cubicBezTo>
                <a:cubicBezTo>
                  <a:pt x="261682" y="47757"/>
                  <a:pt x="252847" y="43830"/>
                  <a:pt x="250693" y="42880"/>
                </a:cubicBezTo>
                <a:cubicBezTo>
                  <a:pt x="244708" y="31859"/>
                  <a:pt x="235809" y="15328"/>
                  <a:pt x="235302" y="13871"/>
                </a:cubicBezTo>
                <a:cubicBezTo>
                  <a:pt x="235144" y="12953"/>
                  <a:pt x="234383" y="6334"/>
                  <a:pt x="233718" y="0"/>
                </a:cubicBezTo>
                <a:lnTo>
                  <a:pt x="231407" y="0"/>
                </a:lnTo>
                <a:cubicBezTo>
                  <a:pt x="231565" y="1298"/>
                  <a:pt x="231692" y="2692"/>
                  <a:pt x="231850" y="4117"/>
                </a:cubicBezTo>
                <a:lnTo>
                  <a:pt x="230393" y="0"/>
                </a:lnTo>
                <a:lnTo>
                  <a:pt x="227955" y="0"/>
                </a:lnTo>
                <a:lnTo>
                  <a:pt x="228746" y="2185"/>
                </a:lnTo>
                <a:lnTo>
                  <a:pt x="218042" y="1362"/>
                </a:lnTo>
                <a:lnTo>
                  <a:pt x="218264" y="0"/>
                </a:lnTo>
                <a:lnTo>
                  <a:pt x="217821" y="0"/>
                </a:lnTo>
                <a:lnTo>
                  <a:pt x="217599" y="1330"/>
                </a:lnTo>
                <a:lnTo>
                  <a:pt x="208161" y="602"/>
                </a:lnTo>
                <a:lnTo>
                  <a:pt x="208098" y="0"/>
                </a:lnTo>
                <a:lnTo>
                  <a:pt x="207180" y="0"/>
                </a:lnTo>
                <a:lnTo>
                  <a:pt x="207243" y="665"/>
                </a:lnTo>
                <a:lnTo>
                  <a:pt x="202493" y="1425"/>
                </a:lnTo>
                <a:lnTo>
                  <a:pt x="202144" y="0"/>
                </a:lnTo>
                <a:lnTo>
                  <a:pt x="201669" y="0"/>
                </a:lnTo>
                <a:lnTo>
                  <a:pt x="202049" y="1488"/>
                </a:lnTo>
                <a:lnTo>
                  <a:pt x="194765" y="2692"/>
                </a:lnTo>
                <a:lnTo>
                  <a:pt x="194480" y="0"/>
                </a:lnTo>
                <a:lnTo>
                  <a:pt x="194005" y="0"/>
                </a:lnTo>
                <a:lnTo>
                  <a:pt x="194322" y="2787"/>
                </a:lnTo>
                <a:lnTo>
                  <a:pt x="184853" y="4307"/>
                </a:lnTo>
                <a:lnTo>
                  <a:pt x="184156" y="0"/>
                </a:lnTo>
                <a:lnTo>
                  <a:pt x="183681" y="0"/>
                </a:lnTo>
                <a:lnTo>
                  <a:pt x="184410" y="4402"/>
                </a:lnTo>
                <a:lnTo>
                  <a:pt x="175162" y="5890"/>
                </a:lnTo>
                <a:cubicBezTo>
                  <a:pt x="175131" y="3864"/>
                  <a:pt x="175067" y="1932"/>
                  <a:pt x="175067" y="253"/>
                </a:cubicBezTo>
                <a:lnTo>
                  <a:pt x="176492" y="0"/>
                </a:lnTo>
                <a:lnTo>
                  <a:pt x="169905" y="0"/>
                </a:lnTo>
                <a:lnTo>
                  <a:pt x="163286" y="253"/>
                </a:lnTo>
                <a:lnTo>
                  <a:pt x="163286" y="0"/>
                </a:lnTo>
                <a:lnTo>
                  <a:pt x="162843" y="0"/>
                </a:lnTo>
                <a:lnTo>
                  <a:pt x="162526" y="6017"/>
                </a:lnTo>
                <a:lnTo>
                  <a:pt x="159518" y="6017"/>
                </a:lnTo>
                <a:cubicBezTo>
                  <a:pt x="159454" y="6017"/>
                  <a:pt x="159423" y="6017"/>
                  <a:pt x="159391" y="6049"/>
                </a:cubicBezTo>
                <a:cubicBezTo>
                  <a:pt x="159359" y="6080"/>
                  <a:pt x="156668" y="8044"/>
                  <a:pt x="154577" y="9564"/>
                </a:cubicBezTo>
                <a:lnTo>
                  <a:pt x="154071" y="6397"/>
                </a:lnTo>
                <a:lnTo>
                  <a:pt x="157554" y="4877"/>
                </a:lnTo>
                <a:cubicBezTo>
                  <a:pt x="157618" y="4845"/>
                  <a:pt x="157681" y="4782"/>
                  <a:pt x="157681" y="4687"/>
                </a:cubicBezTo>
                <a:lnTo>
                  <a:pt x="158251" y="412"/>
                </a:lnTo>
                <a:cubicBezTo>
                  <a:pt x="158251" y="285"/>
                  <a:pt x="158188" y="158"/>
                  <a:pt x="158061" y="158"/>
                </a:cubicBezTo>
                <a:lnTo>
                  <a:pt x="157206" y="0"/>
                </a:lnTo>
                <a:lnTo>
                  <a:pt x="154736" y="0"/>
                </a:lnTo>
                <a:lnTo>
                  <a:pt x="157776" y="570"/>
                </a:lnTo>
                <a:lnTo>
                  <a:pt x="157269" y="4497"/>
                </a:lnTo>
                <a:lnTo>
                  <a:pt x="153754" y="6017"/>
                </a:lnTo>
                <a:cubicBezTo>
                  <a:pt x="153659" y="6080"/>
                  <a:pt x="153596" y="6175"/>
                  <a:pt x="153596" y="6270"/>
                </a:cubicBezTo>
                <a:lnTo>
                  <a:pt x="154166" y="9849"/>
                </a:lnTo>
                <a:cubicBezTo>
                  <a:pt x="153659" y="10229"/>
                  <a:pt x="153184" y="10577"/>
                  <a:pt x="152836" y="10799"/>
                </a:cubicBezTo>
                <a:cubicBezTo>
                  <a:pt x="151125" y="12003"/>
                  <a:pt x="144317" y="14219"/>
                  <a:pt x="143715" y="14409"/>
                </a:cubicBezTo>
                <a:lnTo>
                  <a:pt x="138965" y="14124"/>
                </a:lnTo>
                <a:lnTo>
                  <a:pt x="130414" y="4592"/>
                </a:lnTo>
                <a:lnTo>
                  <a:pt x="129274" y="1013"/>
                </a:lnTo>
                <a:lnTo>
                  <a:pt x="130794" y="0"/>
                </a:lnTo>
                <a:lnTo>
                  <a:pt x="129971" y="0"/>
                </a:lnTo>
                <a:lnTo>
                  <a:pt x="129147" y="570"/>
                </a:lnTo>
                <a:lnTo>
                  <a:pt x="128957" y="0"/>
                </a:lnTo>
                <a:lnTo>
                  <a:pt x="128482" y="0"/>
                </a:lnTo>
                <a:lnTo>
                  <a:pt x="130002" y="4782"/>
                </a:lnTo>
                <a:cubicBezTo>
                  <a:pt x="130002" y="4814"/>
                  <a:pt x="130002" y="4845"/>
                  <a:pt x="130034" y="4877"/>
                </a:cubicBezTo>
                <a:lnTo>
                  <a:pt x="138458" y="14251"/>
                </a:lnTo>
                <a:lnTo>
                  <a:pt x="120597" y="20838"/>
                </a:lnTo>
                <a:cubicBezTo>
                  <a:pt x="120185" y="20743"/>
                  <a:pt x="117556" y="20110"/>
                  <a:pt x="117018" y="18526"/>
                </a:cubicBezTo>
                <a:cubicBezTo>
                  <a:pt x="116828" y="17925"/>
                  <a:pt x="115434" y="14853"/>
                  <a:pt x="113661" y="10831"/>
                </a:cubicBezTo>
                <a:lnTo>
                  <a:pt x="122402" y="6555"/>
                </a:lnTo>
                <a:lnTo>
                  <a:pt x="124713" y="12003"/>
                </a:lnTo>
                <a:cubicBezTo>
                  <a:pt x="124745" y="12034"/>
                  <a:pt x="124777" y="12098"/>
                  <a:pt x="124840" y="12129"/>
                </a:cubicBezTo>
                <a:lnTo>
                  <a:pt x="124904" y="12129"/>
                </a:lnTo>
                <a:cubicBezTo>
                  <a:pt x="124967" y="12129"/>
                  <a:pt x="124999" y="12098"/>
                  <a:pt x="125030" y="12098"/>
                </a:cubicBezTo>
                <a:lnTo>
                  <a:pt x="130319" y="9152"/>
                </a:lnTo>
                <a:cubicBezTo>
                  <a:pt x="130446" y="9089"/>
                  <a:pt x="130477" y="8931"/>
                  <a:pt x="130414" y="8836"/>
                </a:cubicBezTo>
                <a:lnTo>
                  <a:pt x="126075" y="1773"/>
                </a:lnTo>
                <a:cubicBezTo>
                  <a:pt x="126028" y="1702"/>
                  <a:pt x="125962" y="1667"/>
                  <a:pt x="125879" y="1667"/>
                </a:cubicBezTo>
                <a:cubicBezTo>
                  <a:pt x="125852" y="1667"/>
                  <a:pt x="125822" y="1671"/>
                  <a:pt x="125790" y="1678"/>
                </a:cubicBezTo>
                <a:lnTo>
                  <a:pt x="121388" y="2914"/>
                </a:lnTo>
                <a:lnTo>
                  <a:pt x="120153" y="0"/>
                </a:lnTo>
                <a:lnTo>
                  <a:pt x="119646" y="0"/>
                </a:lnTo>
                <a:lnTo>
                  <a:pt x="122243" y="6144"/>
                </a:lnTo>
                <a:lnTo>
                  <a:pt x="113503" y="10419"/>
                </a:lnTo>
                <a:lnTo>
                  <a:pt x="113281" y="9912"/>
                </a:lnTo>
                <a:cubicBezTo>
                  <a:pt x="111919" y="6935"/>
                  <a:pt x="110336" y="3389"/>
                  <a:pt x="108847" y="0"/>
                </a:cubicBezTo>
                <a:lnTo>
                  <a:pt x="108341" y="0"/>
                </a:lnTo>
                <a:cubicBezTo>
                  <a:pt x="109829" y="3357"/>
                  <a:pt x="111444" y="6935"/>
                  <a:pt x="112838" y="10102"/>
                </a:cubicBezTo>
                <a:cubicBezTo>
                  <a:pt x="114833" y="14536"/>
                  <a:pt x="116416" y="18051"/>
                  <a:pt x="116606" y="18653"/>
                </a:cubicBezTo>
                <a:cubicBezTo>
                  <a:pt x="117145" y="20300"/>
                  <a:pt x="119425" y="21028"/>
                  <a:pt x="120248" y="21250"/>
                </a:cubicBezTo>
                <a:cubicBezTo>
                  <a:pt x="119710" y="22295"/>
                  <a:pt x="117588" y="26127"/>
                  <a:pt x="116670" y="27077"/>
                </a:cubicBezTo>
                <a:cubicBezTo>
                  <a:pt x="115909" y="27837"/>
                  <a:pt x="112869" y="29674"/>
                  <a:pt x="111064" y="30750"/>
                </a:cubicBezTo>
                <a:lnTo>
                  <a:pt x="103939" y="23625"/>
                </a:lnTo>
                <a:lnTo>
                  <a:pt x="93108" y="0"/>
                </a:lnTo>
                <a:lnTo>
                  <a:pt x="90606" y="0"/>
                </a:lnTo>
                <a:lnTo>
                  <a:pt x="95198" y="10039"/>
                </a:lnTo>
                <a:lnTo>
                  <a:pt x="78350" y="8519"/>
                </a:lnTo>
                <a:cubicBezTo>
                  <a:pt x="79997" y="6017"/>
                  <a:pt x="81960" y="3009"/>
                  <a:pt x="83955" y="0"/>
                </a:cubicBezTo>
                <a:lnTo>
                  <a:pt x="81200" y="0"/>
                </a:lnTo>
                <a:cubicBezTo>
                  <a:pt x="79490" y="2597"/>
                  <a:pt x="77685" y="5289"/>
                  <a:pt x="76165" y="7601"/>
                </a:cubicBezTo>
                <a:lnTo>
                  <a:pt x="77622" y="0"/>
                </a:lnTo>
                <a:lnTo>
                  <a:pt x="77147" y="0"/>
                </a:lnTo>
                <a:lnTo>
                  <a:pt x="76133" y="5384"/>
                </a:lnTo>
                <a:lnTo>
                  <a:pt x="67107" y="3040"/>
                </a:lnTo>
                <a:lnTo>
                  <a:pt x="67741" y="0"/>
                </a:lnTo>
                <a:lnTo>
                  <a:pt x="67297" y="0"/>
                </a:lnTo>
                <a:lnTo>
                  <a:pt x="65587" y="8329"/>
                </a:lnTo>
                <a:lnTo>
                  <a:pt x="55517" y="5700"/>
                </a:lnTo>
                <a:lnTo>
                  <a:pt x="55928" y="0"/>
                </a:lnTo>
                <a:lnTo>
                  <a:pt x="55485" y="0"/>
                </a:lnTo>
                <a:lnTo>
                  <a:pt x="55042" y="5859"/>
                </a:lnTo>
                <a:lnTo>
                  <a:pt x="54376" y="21060"/>
                </a:lnTo>
                <a:cubicBezTo>
                  <a:pt x="54376" y="21186"/>
                  <a:pt x="54440" y="21281"/>
                  <a:pt x="54567" y="21281"/>
                </a:cubicBezTo>
                <a:lnTo>
                  <a:pt x="58810" y="22390"/>
                </a:lnTo>
                <a:lnTo>
                  <a:pt x="49816" y="28375"/>
                </a:lnTo>
                <a:lnTo>
                  <a:pt x="42881" y="7981"/>
                </a:lnTo>
                <a:cubicBezTo>
                  <a:pt x="44654" y="5574"/>
                  <a:pt x="46016" y="2882"/>
                  <a:pt x="46871" y="0"/>
                </a:cubicBezTo>
                <a:lnTo>
                  <a:pt x="44464" y="0"/>
                </a:lnTo>
                <a:cubicBezTo>
                  <a:pt x="43672" y="2375"/>
                  <a:pt x="42501" y="4624"/>
                  <a:pt x="41012" y="6650"/>
                </a:cubicBezTo>
                <a:lnTo>
                  <a:pt x="39492" y="3990"/>
                </a:lnTo>
                <a:cubicBezTo>
                  <a:pt x="39460" y="3927"/>
                  <a:pt x="39397" y="3895"/>
                  <a:pt x="39334" y="3864"/>
                </a:cubicBezTo>
                <a:cubicBezTo>
                  <a:pt x="39270" y="3864"/>
                  <a:pt x="39175" y="3895"/>
                  <a:pt x="39144" y="3927"/>
                </a:cubicBezTo>
                <a:lnTo>
                  <a:pt x="36008" y="6587"/>
                </a:lnTo>
                <a:lnTo>
                  <a:pt x="27584" y="0"/>
                </a:lnTo>
                <a:lnTo>
                  <a:pt x="26856" y="0"/>
                </a:lnTo>
                <a:lnTo>
                  <a:pt x="35660" y="6904"/>
                </a:lnTo>
                <a:lnTo>
                  <a:pt x="27046" y="14219"/>
                </a:lnTo>
                <a:lnTo>
                  <a:pt x="26698" y="7727"/>
                </a:lnTo>
                <a:cubicBezTo>
                  <a:pt x="26698" y="7632"/>
                  <a:pt x="26634" y="7537"/>
                  <a:pt x="26539" y="7506"/>
                </a:cubicBezTo>
                <a:lnTo>
                  <a:pt x="23911" y="6872"/>
                </a:lnTo>
                <a:cubicBezTo>
                  <a:pt x="23895" y="6856"/>
                  <a:pt x="23871" y="6848"/>
                  <a:pt x="23848" y="6848"/>
                </a:cubicBezTo>
                <a:cubicBezTo>
                  <a:pt x="23824" y="6848"/>
                  <a:pt x="23800" y="6856"/>
                  <a:pt x="23784" y="6872"/>
                </a:cubicBezTo>
                <a:lnTo>
                  <a:pt x="18495" y="8836"/>
                </a:lnTo>
                <a:lnTo>
                  <a:pt x="10166" y="8076"/>
                </a:lnTo>
                <a:lnTo>
                  <a:pt x="11908" y="1583"/>
                </a:lnTo>
                <a:lnTo>
                  <a:pt x="15139" y="1583"/>
                </a:lnTo>
                <a:cubicBezTo>
                  <a:pt x="15234" y="1583"/>
                  <a:pt x="15329" y="1520"/>
                  <a:pt x="15360" y="1425"/>
                </a:cubicBezTo>
                <a:lnTo>
                  <a:pt x="15740" y="0"/>
                </a:lnTo>
                <a:lnTo>
                  <a:pt x="15265" y="0"/>
                </a:lnTo>
                <a:lnTo>
                  <a:pt x="14948" y="1108"/>
                </a:lnTo>
                <a:lnTo>
                  <a:pt x="11750" y="1108"/>
                </a:lnTo>
                <a:lnTo>
                  <a:pt x="9153" y="570"/>
                </a:lnTo>
                <a:lnTo>
                  <a:pt x="9280" y="0"/>
                </a:lnTo>
                <a:lnTo>
                  <a:pt x="8805" y="0"/>
                </a:lnTo>
                <a:lnTo>
                  <a:pt x="8710" y="475"/>
                </a:lnTo>
                <a:lnTo>
                  <a:pt x="6430" y="0"/>
                </a:lnTo>
                <a:close/>
              </a:path>
            </a:pathLst>
          </a:custGeom>
          <a:gradFill>
            <a:gsLst>
              <a:gs pos="0">
                <a:srgbClr val="FFFFFF">
                  <a:alpha val="25098"/>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PT Sans"/>
              <a:buChar char="●"/>
              <a:defRPr sz="1800">
                <a:solidFill>
                  <a:schemeClr val="dk1"/>
                </a:solidFill>
                <a:latin typeface="PT Sans"/>
                <a:ea typeface="PT Sans"/>
                <a:cs typeface="PT Sans"/>
                <a:sym typeface="PT Sans"/>
              </a:defRPr>
            </a:lvl1pPr>
            <a:lvl2pPr indent="-317500" lvl="1" marL="9144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indent="-317500" lvl="2" marL="13716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indent="-317500" lvl="3" marL="18288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indent="-317500" lvl="4" marL="22860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indent="-317500" lvl="5" marL="27432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indent="-317500" lvl="6" marL="32004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indent="-317500" lvl="7" marL="3657600">
              <a:lnSpc>
                <a:spcPct val="115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indent="-317500" lvl="8" marL="4114800">
              <a:lnSpc>
                <a:spcPct val="115000"/>
              </a:lnSpc>
              <a:spcBef>
                <a:spcPts val="1600"/>
              </a:spcBef>
              <a:spcAft>
                <a:spcPts val="1600"/>
              </a:spcAft>
              <a:buClr>
                <a:schemeClr val="dk1"/>
              </a:buClr>
              <a:buSzPts val="1400"/>
              <a:buFont typeface="PT Sans"/>
              <a:buChar char="■"/>
              <a:defRPr>
                <a:solidFill>
                  <a:schemeClr val="dk1"/>
                </a:solidFill>
                <a:latin typeface="PT Sans"/>
                <a:ea typeface="PT Sans"/>
                <a:cs typeface="PT Sans"/>
                <a:sym typeface="PT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hyperlink" Target="https://www.linkedin.com/in/jimmengko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9"/>
          <p:cNvSpPr txBox="1"/>
          <p:nvPr>
            <p:ph type="ctrTitle"/>
          </p:nvPr>
        </p:nvSpPr>
        <p:spPr>
          <a:xfrm>
            <a:off x="973025" y="1779650"/>
            <a:ext cx="5997600" cy="123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HDB RESALE FLAT</a:t>
            </a:r>
            <a:endParaRPr/>
          </a:p>
        </p:txBody>
      </p:sp>
      <p:sp>
        <p:nvSpPr>
          <p:cNvPr id="177" name="Google Shape;177;p29"/>
          <p:cNvSpPr txBox="1"/>
          <p:nvPr>
            <p:ph idx="1" type="subTitle"/>
          </p:nvPr>
        </p:nvSpPr>
        <p:spPr>
          <a:xfrm>
            <a:off x="973025" y="3013475"/>
            <a:ext cx="5997600" cy="35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Looking to buy/sell your HDB property?</a:t>
            </a:r>
            <a:endParaRPr/>
          </a:p>
        </p:txBody>
      </p:sp>
      <p:pic>
        <p:nvPicPr>
          <p:cNvPr id="178" name="Google Shape;178;p29"/>
          <p:cNvPicPr preferRelativeResize="0"/>
          <p:nvPr/>
        </p:nvPicPr>
        <p:blipFill>
          <a:blip r:embed="rId3">
            <a:alphaModFix/>
          </a:blip>
          <a:stretch>
            <a:fillRect/>
          </a:stretch>
        </p:blipFill>
        <p:spPr>
          <a:xfrm flipH="1">
            <a:off x="6793447" y="49125"/>
            <a:ext cx="2406703" cy="5143500"/>
          </a:xfrm>
          <a:prstGeom prst="rect">
            <a:avLst/>
          </a:prstGeom>
          <a:noFill/>
          <a:ln>
            <a:noFill/>
          </a:ln>
        </p:spPr>
      </p:pic>
      <p:sp>
        <p:nvSpPr>
          <p:cNvPr id="179" name="Google Shape;179;p29"/>
          <p:cNvSpPr/>
          <p:nvPr/>
        </p:nvSpPr>
        <p:spPr>
          <a:xfrm rot="-5400000">
            <a:off x="-109500" y="2467425"/>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38"/>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floor square area</a:t>
            </a:r>
            <a:endParaRPr/>
          </a:p>
        </p:txBody>
      </p:sp>
      <p:sp>
        <p:nvSpPr>
          <p:cNvPr id="254" name="Google Shape;254;p38"/>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txBox="1"/>
          <p:nvPr>
            <p:ph idx="4294967295" type="body"/>
          </p:nvPr>
        </p:nvSpPr>
        <p:spPr>
          <a:xfrm>
            <a:off x="4439575" y="2468100"/>
            <a:ext cx="4350300" cy="18366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Floor square area of the HDB units has a right-skewed distribution</a:t>
            </a:r>
            <a:endParaRPr sz="1200"/>
          </a:p>
          <a:p>
            <a:pPr indent="-304800" lvl="0" marL="457200" rtl="0" algn="l">
              <a:lnSpc>
                <a:spcPct val="100000"/>
              </a:lnSpc>
              <a:spcBef>
                <a:spcPts val="0"/>
              </a:spcBef>
              <a:spcAft>
                <a:spcPts val="0"/>
              </a:spcAft>
              <a:buSzPts val="1200"/>
              <a:buChar char="●"/>
            </a:pPr>
            <a:r>
              <a:rPr lang="en" sz="1200"/>
              <a:t>75% of the flats are sized less than 115 square metres.</a:t>
            </a:r>
            <a:endParaRPr sz="1200"/>
          </a:p>
          <a:p>
            <a:pPr indent="-304800" lvl="0" marL="457200" rtl="0" algn="l">
              <a:lnSpc>
                <a:spcPct val="100000"/>
              </a:lnSpc>
              <a:spcBef>
                <a:spcPts val="0"/>
              </a:spcBef>
              <a:spcAft>
                <a:spcPts val="0"/>
              </a:spcAft>
              <a:buSzPts val="1200"/>
              <a:buChar char="●"/>
            </a:pPr>
            <a:r>
              <a:rPr lang="en" sz="1200"/>
              <a:t>As HDB has many naming conventions and layouts e.g. a five room flat may be smaller than a four room flat.</a:t>
            </a:r>
            <a:endParaRPr sz="1200"/>
          </a:p>
          <a:p>
            <a:pPr indent="-304800" lvl="0" marL="457200" rtl="0" algn="l">
              <a:lnSpc>
                <a:spcPct val="100000"/>
              </a:lnSpc>
              <a:spcBef>
                <a:spcPts val="0"/>
              </a:spcBef>
              <a:spcAft>
                <a:spcPts val="0"/>
              </a:spcAft>
              <a:buSzPts val="1200"/>
              <a:buChar char="●"/>
            </a:pPr>
            <a:r>
              <a:rPr lang="en" sz="1200"/>
              <a:t>In some newer layouts, it may be better to base it on floor area.</a:t>
            </a:r>
            <a:endParaRPr sz="1200"/>
          </a:p>
        </p:txBody>
      </p:sp>
      <p:pic>
        <p:nvPicPr>
          <p:cNvPr id="256" name="Google Shape;256;p38"/>
          <p:cNvPicPr preferRelativeResize="0"/>
          <p:nvPr/>
        </p:nvPicPr>
        <p:blipFill>
          <a:blip r:embed="rId3">
            <a:alphaModFix/>
          </a:blip>
          <a:stretch>
            <a:fillRect/>
          </a:stretch>
        </p:blipFill>
        <p:spPr>
          <a:xfrm>
            <a:off x="716671" y="1242596"/>
            <a:ext cx="3568226" cy="2658300"/>
          </a:xfrm>
          <a:prstGeom prst="rect">
            <a:avLst/>
          </a:prstGeom>
          <a:noFill/>
          <a:ln>
            <a:noFill/>
          </a:ln>
        </p:spPr>
      </p:pic>
      <p:pic>
        <p:nvPicPr>
          <p:cNvPr id="257" name="Google Shape;257;p38"/>
          <p:cNvPicPr preferRelativeResize="0"/>
          <p:nvPr/>
        </p:nvPicPr>
        <p:blipFill>
          <a:blip r:embed="rId4">
            <a:alphaModFix/>
          </a:blip>
          <a:stretch>
            <a:fillRect/>
          </a:stretch>
        </p:blipFill>
        <p:spPr>
          <a:xfrm>
            <a:off x="4439575" y="1173650"/>
            <a:ext cx="4234801" cy="11779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9"/>
          <p:cNvSpPr txBox="1"/>
          <p:nvPr>
            <p:ph idx="1" type="subTitle"/>
          </p:nvPr>
        </p:nvSpPr>
        <p:spPr>
          <a:xfrm>
            <a:off x="5645238" y="1381800"/>
            <a:ext cx="2803200" cy="203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Most flats that were sold since 1990 were 4-room flats, with the least being multi-generational homes.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4-room flats are a comfortable size for most families as these have 3 bedrooms, and families can upsize to a bigger flat in future if they need to.</a:t>
            </a:r>
            <a:endParaRPr sz="1200"/>
          </a:p>
        </p:txBody>
      </p:sp>
      <p:sp>
        <p:nvSpPr>
          <p:cNvPr id="263" name="Google Shape;263;p39"/>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t>
            </a:r>
            <a:r>
              <a:rPr lang="en"/>
              <a:t>umber of flat models</a:t>
            </a:r>
            <a:endParaRPr/>
          </a:p>
        </p:txBody>
      </p:sp>
      <p:sp>
        <p:nvSpPr>
          <p:cNvPr id="264" name="Google Shape;264;p39"/>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39"/>
          <p:cNvPicPr preferRelativeResize="0"/>
          <p:nvPr/>
        </p:nvPicPr>
        <p:blipFill>
          <a:blip r:embed="rId3">
            <a:alphaModFix/>
          </a:blip>
          <a:stretch>
            <a:fillRect/>
          </a:stretch>
        </p:blipFill>
        <p:spPr>
          <a:xfrm>
            <a:off x="695563" y="1381799"/>
            <a:ext cx="4777827" cy="203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40"/>
          <p:cNvSpPr txBox="1"/>
          <p:nvPr>
            <p:ph idx="1" type="subTitle"/>
          </p:nvPr>
        </p:nvSpPr>
        <p:spPr>
          <a:xfrm>
            <a:off x="5457025" y="980600"/>
            <a:ext cx="3440100" cy="28344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sz="1200"/>
              <a:t>Most houses sold between 1990 and 2021 are on storeys below 13.</a:t>
            </a:r>
            <a:endParaRPr sz="1200"/>
          </a:p>
          <a:p>
            <a:pPr indent="-304800" lvl="0" marL="457200" rtl="0" algn="l">
              <a:spcBef>
                <a:spcPts val="0"/>
              </a:spcBef>
              <a:spcAft>
                <a:spcPts val="0"/>
              </a:spcAft>
              <a:buSzPts val="1200"/>
              <a:buChar char="●"/>
            </a:pPr>
            <a:r>
              <a:rPr lang="en" sz="1200"/>
              <a:t>This means that there is always a constant supply of houses within that storey range.</a:t>
            </a:r>
            <a:endParaRPr sz="1200"/>
          </a:p>
          <a:p>
            <a:pPr indent="-304800" lvl="0" marL="457200" rtl="0" algn="l">
              <a:spcBef>
                <a:spcPts val="0"/>
              </a:spcBef>
              <a:spcAft>
                <a:spcPts val="0"/>
              </a:spcAft>
              <a:buSzPts val="1200"/>
              <a:buChar char="●"/>
            </a:pPr>
            <a:r>
              <a:rPr lang="en" sz="1200"/>
              <a:t>It may be harder to find flats in storeys on 13 and higher.</a:t>
            </a:r>
            <a:endParaRPr sz="1200"/>
          </a:p>
          <a:p>
            <a:pPr indent="-304800" lvl="0" marL="457200" rtl="0" algn="l">
              <a:spcBef>
                <a:spcPts val="0"/>
              </a:spcBef>
              <a:spcAft>
                <a:spcPts val="0"/>
              </a:spcAft>
              <a:buSzPts val="1200"/>
              <a:buChar char="●"/>
            </a:pPr>
            <a:r>
              <a:rPr lang="en" sz="1200"/>
              <a:t>Since there is a lower supply of flats on higher floors, demand and price may be higher.</a:t>
            </a:r>
            <a:endParaRPr sz="1200"/>
          </a:p>
        </p:txBody>
      </p:sp>
      <p:sp>
        <p:nvSpPr>
          <p:cNvPr id="271" name="Google Shape;271;p40"/>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storey range</a:t>
            </a:r>
            <a:endParaRPr/>
          </a:p>
        </p:txBody>
      </p:sp>
      <p:sp>
        <p:nvSpPr>
          <p:cNvPr id="272" name="Google Shape;272;p40"/>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40"/>
          <p:cNvPicPr preferRelativeResize="0"/>
          <p:nvPr/>
        </p:nvPicPr>
        <p:blipFill>
          <a:blip r:embed="rId3">
            <a:alphaModFix/>
          </a:blip>
          <a:stretch>
            <a:fillRect/>
          </a:stretch>
        </p:blipFill>
        <p:spPr>
          <a:xfrm>
            <a:off x="716675" y="961950"/>
            <a:ext cx="4520024" cy="28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41"/>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distribution of flat types</a:t>
            </a:r>
            <a:endParaRPr/>
          </a:p>
        </p:txBody>
      </p:sp>
      <p:sp>
        <p:nvSpPr>
          <p:cNvPr id="279" name="Google Shape;279;p41"/>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1"/>
          <p:cNvSpPr txBox="1"/>
          <p:nvPr>
            <p:ph idx="4294967295" type="body"/>
          </p:nvPr>
        </p:nvSpPr>
        <p:spPr>
          <a:xfrm>
            <a:off x="6044750" y="983025"/>
            <a:ext cx="2762100" cy="3618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Model A is the most common across all HDB flat sizes, followed by Improved.</a:t>
            </a:r>
            <a:endParaRPr sz="1200"/>
          </a:p>
          <a:p>
            <a:pPr indent="-304800" lvl="0" marL="457200" rtl="0" algn="l">
              <a:lnSpc>
                <a:spcPct val="100000"/>
              </a:lnSpc>
              <a:spcBef>
                <a:spcPts val="0"/>
              </a:spcBef>
              <a:spcAft>
                <a:spcPts val="0"/>
              </a:spcAft>
              <a:buSzPts val="1200"/>
              <a:buChar char="●"/>
            </a:pPr>
            <a:r>
              <a:rPr lang="en" sz="1200"/>
              <a:t>Model A units built in 1980s have a refuse chute in the kitchen. From 1990s, centralised refuse chutes were built.</a:t>
            </a:r>
            <a:endParaRPr sz="1200"/>
          </a:p>
          <a:p>
            <a:pPr indent="-304800" lvl="0" marL="457200" rtl="0" algn="l">
              <a:lnSpc>
                <a:spcPct val="100000"/>
              </a:lnSpc>
              <a:spcBef>
                <a:spcPts val="0"/>
              </a:spcBef>
              <a:spcAft>
                <a:spcPts val="0"/>
              </a:spcAft>
              <a:buSzPts val="1200"/>
              <a:buChar char="●"/>
            </a:pPr>
            <a:r>
              <a:rPr lang="en" sz="1200"/>
              <a:t>Standard and Improved flat types are the oldest flat types. They are slowly being phased out through en bloc.</a:t>
            </a:r>
            <a:endParaRPr sz="1200"/>
          </a:p>
          <a:p>
            <a:pPr indent="-304800" lvl="0" marL="457200" rtl="0" algn="l">
              <a:lnSpc>
                <a:spcPct val="100000"/>
              </a:lnSpc>
              <a:spcBef>
                <a:spcPts val="0"/>
              </a:spcBef>
              <a:spcAft>
                <a:spcPts val="0"/>
              </a:spcAft>
              <a:buSzPts val="1200"/>
              <a:buChar char="●"/>
            </a:pPr>
            <a:r>
              <a:rPr lang="en" sz="1200"/>
              <a:t>Meanwhile, DBSS flats are no longer built since 2012 as the scheme has been suspended.</a:t>
            </a:r>
            <a:endParaRPr sz="1200"/>
          </a:p>
        </p:txBody>
      </p:sp>
      <p:pic>
        <p:nvPicPr>
          <p:cNvPr id="281" name="Google Shape;281;p41"/>
          <p:cNvPicPr preferRelativeResize="0"/>
          <p:nvPr/>
        </p:nvPicPr>
        <p:blipFill>
          <a:blip r:embed="rId3">
            <a:alphaModFix/>
          </a:blip>
          <a:stretch>
            <a:fillRect/>
          </a:stretch>
        </p:blipFill>
        <p:spPr>
          <a:xfrm>
            <a:off x="716675" y="983025"/>
            <a:ext cx="5103573" cy="3224825"/>
          </a:xfrm>
          <a:prstGeom prst="rect">
            <a:avLst/>
          </a:prstGeom>
          <a:noFill/>
          <a:ln>
            <a:noFill/>
          </a:ln>
        </p:spPr>
      </p:pic>
      <p:sp>
        <p:nvSpPr>
          <p:cNvPr id="282" name="Google Shape;282;p41"/>
          <p:cNvSpPr txBox="1"/>
          <p:nvPr/>
        </p:nvSpPr>
        <p:spPr>
          <a:xfrm>
            <a:off x="3984050" y="4750050"/>
            <a:ext cx="482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chemeClr val="dk1"/>
                </a:solidFill>
                <a:latin typeface="PT Sans"/>
                <a:ea typeface="PT Sans"/>
                <a:cs typeface="PT Sans"/>
                <a:sym typeface="PT Sans"/>
              </a:rPr>
              <a:t>Read more about HDB flat types here: https://www.teoalida.com/singapore/hdbflattypes/</a:t>
            </a:r>
            <a:endParaRPr i="1" sz="900">
              <a:solidFill>
                <a:schemeClr val="dk1"/>
              </a:solidFill>
              <a:latin typeface="PT Sans"/>
              <a:ea typeface="PT Sans"/>
              <a:cs typeface="PT Sans"/>
              <a:sym typeface="P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42"/>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THE NEWS</a:t>
            </a:r>
            <a:endParaRPr/>
          </a:p>
        </p:txBody>
      </p:sp>
      <p:sp>
        <p:nvSpPr>
          <p:cNvPr id="288" name="Google Shape;288;p42"/>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2"/>
          <p:cNvSpPr txBox="1"/>
          <p:nvPr>
            <p:ph idx="4294967295" type="body"/>
          </p:nvPr>
        </p:nvSpPr>
        <p:spPr>
          <a:xfrm>
            <a:off x="716675" y="3524425"/>
            <a:ext cx="7933500" cy="696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t>These blocks in Ang Mo Kio are ‘new generation’ flats. Exactly how old are these flats?</a:t>
            </a:r>
            <a:endParaRPr sz="1200"/>
          </a:p>
        </p:txBody>
      </p:sp>
      <p:pic>
        <p:nvPicPr>
          <p:cNvPr id="290" name="Google Shape;290;p42"/>
          <p:cNvPicPr preferRelativeResize="0"/>
          <p:nvPr/>
        </p:nvPicPr>
        <p:blipFill>
          <a:blip r:embed="rId3">
            <a:alphaModFix/>
          </a:blip>
          <a:stretch>
            <a:fillRect/>
          </a:stretch>
        </p:blipFill>
        <p:spPr>
          <a:xfrm>
            <a:off x="1052150" y="2757663"/>
            <a:ext cx="1967651" cy="517800"/>
          </a:xfrm>
          <a:prstGeom prst="rect">
            <a:avLst/>
          </a:prstGeom>
          <a:noFill/>
          <a:ln>
            <a:noFill/>
          </a:ln>
        </p:spPr>
      </p:pic>
      <p:pic>
        <p:nvPicPr>
          <p:cNvPr id="291" name="Google Shape;291;p42"/>
          <p:cNvPicPr preferRelativeResize="0"/>
          <p:nvPr/>
        </p:nvPicPr>
        <p:blipFill>
          <a:blip r:embed="rId4">
            <a:alphaModFix/>
          </a:blip>
          <a:stretch>
            <a:fillRect/>
          </a:stretch>
        </p:blipFill>
        <p:spPr>
          <a:xfrm>
            <a:off x="716675" y="876950"/>
            <a:ext cx="7079849" cy="1109683"/>
          </a:xfrm>
          <a:prstGeom prst="rect">
            <a:avLst/>
          </a:prstGeom>
          <a:noFill/>
          <a:ln>
            <a:noFill/>
          </a:ln>
        </p:spPr>
      </p:pic>
      <p:pic>
        <p:nvPicPr>
          <p:cNvPr id="292" name="Google Shape;292;p42"/>
          <p:cNvPicPr preferRelativeResize="0"/>
          <p:nvPr/>
        </p:nvPicPr>
        <p:blipFill>
          <a:blip r:embed="rId5">
            <a:alphaModFix/>
          </a:blip>
          <a:stretch>
            <a:fillRect/>
          </a:stretch>
        </p:blipFill>
        <p:spPr>
          <a:xfrm>
            <a:off x="1976200" y="2151200"/>
            <a:ext cx="6594726" cy="441900"/>
          </a:xfrm>
          <a:prstGeom prst="rect">
            <a:avLst/>
          </a:prstGeom>
          <a:noFill/>
          <a:ln>
            <a:noFill/>
          </a:ln>
        </p:spPr>
      </p:pic>
      <p:sp>
        <p:nvSpPr>
          <p:cNvPr id="293" name="Google Shape;293;p42"/>
          <p:cNvSpPr txBox="1"/>
          <p:nvPr/>
        </p:nvSpPr>
        <p:spPr>
          <a:xfrm>
            <a:off x="4109300" y="4642700"/>
            <a:ext cx="4822800" cy="44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300"/>
              </a:spcAft>
              <a:buNone/>
            </a:pPr>
            <a:r>
              <a:rPr i="1" lang="en" sz="800">
                <a:solidFill>
                  <a:schemeClr val="dk1"/>
                </a:solidFill>
                <a:latin typeface="PT Sans"/>
                <a:ea typeface="PT Sans"/>
                <a:cs typeface="PT Sans"/>
                <a:sym typeface="PT Sans"/>
              </a:rPr>
              <a:t>4 HDB blocks in Ang Mo Kio identified for SERS; first such announcement in nearly 4 years: https://www.channelnewsasia.com/singapore/hdb-sers-ang-mo-kio-en-bloc-new-flats-2613516</a:t>
            </a:r>
            <a:endParaRPr i="1" sz="800">
              <a:solidFill>
                <a:schemeClr val="dk1"/>
              </a:solidFill>
              <a:latin typeface="PT Sans"/>
              <a:ea typeface="PT Sans"/>
              <a:cs typeface="PT Sans"/>
              <a:sym typeface="P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43"/>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THE NEWS</a:t>
            </a:r>
            <a:endParaRPr/>
          </a:p>
        </p:txBody>
      </p:sp>
      <p:sp>
        <p:nvSpPr>
          <p:cNvPr id="299" name="Google Shape;299;p43"/>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3"/>
          <p:cNvSpPr txBox="1"/>
          <p:nvPr>
            <p:ph idx="4294967295" type="body"/>
          </p:nvPr>
        </p:nvSpPr>
        <p:spPr>
          <a:xfrm>
            <a:off x="716675" y="960125"/>
            <a:ext cx="7933500" cy="16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Turns out, t</a:t>
            </a:r>
            <a:r>
              <a:rPr lang="en" sz="1200"/>
              <a:t>hese blocks in Ang Mo Kio are ‘new generation’ flats. Exactly how old are these flats?</a:t>
            </a:r>
            <a:endParaRPr sz="1200"/>
          </a:p>
        </p:txBody>
      </p:sp>
      <p:sp>
        <p:nvSpPr>
          <p:cNvPr id="301" name="Google Shape;301;p43"/>
          <p:cNvSpPr txBox="1"/>
          <p:nvPr/>
        </p:nvSpPr>
        <p:spPr>
          <a:xfrm>
            <a:off x="4109300" y="4642700"/>
            <a:ext cx="4822800" cy="44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2300"/>
              </a:spcAft>
              <a:buNone/>
            </a:pPr>
            <a:r>
              <a:rPr i="1" lang="en" sz="800">
                <a:solidFill>
                  <a:schemeClr val="dk1"/>
                </a:solidFill>
                <a:latin typeface="PT Sans"/>
                <a:ea typeface="PT Sans"/>
                <a:cs typeface="PT Sans"/>
                <a:sym typeface="PT Sans"/>
              </a:rPr>
              <a:t>4 HDB blocks in Ang Mo Kio identified for SERS; first such announcement in nearly 4 years:</a:t>
            </a:r>
            <a:r>
              <a:rPr i="1" lang="en" sz="800">
                <a:solidFill>
                  <a:schemeClr val="dk1"/>
                </a:solidFill>
                <a:latin typeface="PT Sans"/>
                <a:ea typeface="PT Sans"/>
                <a:cs typeface="PT Sans"/>
                <a:sym typeface="PT Sans"/>
              </a:rPr>
              <a:t> </a:t>
            </a:r>
            <a:r>
              <a:rPr i="1" lang="en" sz="800">
                <a:solidFill>
                  <a:schemeClr val="dk1"/>
                </a:solidFill>
                <a:latin typeface="PT Sans"/>
                <a:ea typeface="PT Sans"/>
                <a:cs typeface="PT Sans"/>
                <a:sym typeface="PT Sans"/>
              </a:rPr>
              <a:t>https://www.channelnewsasia.com/singapore/hdb-sers-ang-mo-kio-en-bloc-new-flats-2613516</a:t>
            </a:r>
            <a:endParaRPr i="1" sz="800">
              <a:solidFill>
                <a:schemeClr val="dk1"/>
              </a:solidFill>
              <a:latin typeface="PT Sans"/>
              <a:ea typeface="PT Sans"/>
              <a:cs typeface="PT Sans"/>
              <a:sym typeface="PT Sans"/>
            </a:endParaRPr>
          </a:p>
        </p:txBody>
      </p:sp>
      <p:pic>
        <p:nvPicPr>
          <p:cNvPr id="302" name="Google Shape;302;p43"/>
          <p:cNvPicPr preferRelativeResize="0"/>
          <p:nvPr/>
        </p:nvPicPr>
        <p:blipFill>
          <a:blip r:embed="rId3">
            <a:alphaModFix/>
          </a:blip>
          <a:stretch>
            <a:fillRect/>
          </a:stretch>
        </p:blipFill>
        <p:spPr>
          <a:xfrm>
            <a:off x="716673" y="2583725"/>
            <a:ext cx="4822801" cy="671523"/>
          </a:xfrm>
          <a:prstGeom prst="rect">
            <a:avLst/>
          </a:prstGeom>
          <a:noFill/>
          <a:ln>
            <a:noFill/>
          </a:ln>
        </p:spPr>
      </p:pic>
      <p:pic>
        <p:nvPicPr>
          <p:cNvPr id="303" name="Google Shape;303;p43"/>
          <p:cNvPicPr preferRelativeResize="0"/>
          <p:nvPr/>
        </p:nvPicPr>
        <p:blipFill>
          <a:blip r:embed="rId4">
            <a:alphaModFix/>
          </a:blip>
          <a:stretch>
            <a:fillRect/>
          </a:stretch>
        </p:blipFill>
        <p:spPr>
          <a:xfrm>
            <a:off x="822500" y="1402525"/>
            <a:ext cx="1458525" cy="891325"/>
          </a:xfrm>
          <a:prstGeom prst="rect">
            <a:avLst/>
          </a:prstGeom>
          <a:noFill/>
          <a:ln>
            <a:noFill/>
          </a:ln>
        </p:spPr>
      </p:pic>
      <p:sp>
        <p:nvSpPr>
          <p:cNvPr id="304" name="Google Shape;304;p43"/>
          <p:cNvSpPr txBox="1"/>
          <p:nvPr>
            <p:ph idx="4294967295" type="body"/>
          </p:nvPr>
        </p:nvSpPr>
        <p:spPr>
          <a:xfrm>
            <a:off x="2442050" y="1402525"/>
            <a:ext cx="6360600" cy="89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All of the blocks affected have leases starting in 1980 (except for block 564 which starts in 1985). </a:t>
            </a:r>
            <a:endParaRPr sz="1200"/>
          </a:p>
        </p:txBody>
      </p:sp>
      <p:sp>
        <p:nvSpPr>
          <p:cNvPr id="305" name="Google Shape;305;p43"/>
          <p:cNvSpPr txBox="1"/>
          <p:nvPr>
            <p:ph idx="4294967295" type="body"/>
          </p:nvPr>
        </p:nvSpPr>
        <p:spPr>
          <a:xfrm>
            <a:off x="716675" y="3469200"/>
            <a:ext cx="7933500" cy="89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When we find out how old are ‘new generation’ flats, they were available for lease from 1976 to 1999! After Standard, Improved and Model A, it is no </a:t>
            </a:r>
            <a:r>
              <a:rPr lang="en" sz="1200"/>
              <a:t>wonder</a:t>
            </a:r>
            <a:r>
              <a:rPr lang="en" sz="1200"/>
              <a:t> that New Generation flats are the next flats to be considered for en bloc.</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44"/>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lang="en"/>
              <a:t>emaining lease (in years)</a:t>
            </a:r>
            <a:endParaRPr/>
          </a:p>
        </p:txBody>
      </p:sp>
      <p:sp>
        <p:nvSpPr>
          <p:cNvPr id="311" name="Google Shape;311;p44"/>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4"/>
          <p:cNvSpPr txBox="1"/>
          <p:nvPr>
            <p:ph idx="4294967295" type="body"/>
          </p:nvPr>
        </p:nvSpPr>
        <p:spPr>
          <a:xfrm>
            <a:off x="4870575" y="879175"/>
            <a:ext cx="3556800" cy="3721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There were multiple features that had perfect collinearity - lease commencement date and the year the property was sold. A new feature was added to calculate the remaining lease (in years) as HDB flats have a 99-year lease. In general, we would think that the price of the flat will decrease as the number of years remaining reduces.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Clr>
                <a:schemeClr val="lt1"/>
              </a:buClr>
              <a:buSzPts val="1100"/>
              <a:buFont typeface="Arial"/>
              <a:buNone/>
            </a:pPr>
            <a:r>
              <a:rPr lang="en" sz="1200"/>
              <a:t>For those looking for a centralised refuse chute, do look out for remaining lease of at </a:t>
            </a:r>
            <a:r>
              <a:rPr lang="en" sz="1200">
                <a:solidFill>
                  <a:schemeClr val="accent1"/>
                </a:solidFill>
              </a:rPr>
              <a:t>least 68 years</a:t>
            </a:r>
            <a:r>
              <a:rPr lang="en" sz="1200"/>
              <a:t>, as flats built from 1990s do not have refuse chutes in the kitchen.</a:t>
            </a:r>
            <a:endParaRPr sz="1200"/>
          </a:p>
        </p:txBody>
      </p:sp>
      <p:pic>
        <p:nvPicPr>
          <p:cNvPr id="313" name="Google Shape;313;p44"/>
          <p:cNvPicPr preferRelativeResize="0"/>
          <p:nvPr/>
        </p:nvPicPr>
        <p:blipFill>
          <a:blip r:embed="rId3">
            <a:alphaModFix/>
          </a:blip>
          <a:stretch>
            <a:fillRect/>
          </a:stretch>
        </p:blipFill>
        <p:spPr>
          <a:xfrm>
            <a:off x="716675" y="879175"/>
            <a:ext cx="4032700" cy="2836749"/>
          </a:xfrm>
          <a:prstGeom prst="rect">
            <a:avLst/>
          </a:prstGeom>
          <a:noFill/>
          <a:ln>
            <a:noFill/>
          </a:ln>
        </p:spPr>
      </p:pic>
      <p:sp>
        <p:nvSpPr>
          <p:cNvPr id="314" name="Google Shape;314;p44"/>
          <p:cNvSpPr txBox="1"/>
          <p:nvPr/>
        </p:nvSpPr>
        <p:spPr>
          <a:xfrm>
            <a:off x="3984050" y="4750050"/>
            <a:ext cx="482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chemeClr val="dk1"/>
                </a:solidFill>
                <a:latin typeface="PT Sans"/>
                <a:ea typeface="PT Sans"/>
                <a:cs typeface="PT Sans"/>
                <a:sym typeface="PT Sans"/>
              </a:rPr>
              <a:t>Read more about HDB flat types here: https://www.teoalida.com/singapore/hdbflattypes/</a:t>
            </a:r>
            <a:endParaRPr i="1" sz="900">
              <a:solidFill>
                <a:schemeClr val="dk1"/>
              </a:solidFill>
              <a:latin typeface="PT Sans"/>
              <a:ea typeface="PT Sans"/>
              <a:cs typeface="PT Sans"/>
              <a:sym typeface="P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45"/>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
            </a:r>
            <a:r>
              <a:rPr lang="en"/>
              <a:t>inimum distance to major attractions</a:t>
            </a:r>
            <a:endParaRPr/>
          </a:p>
        </p:txBody>
      </p:sp>
      <p:sp>
        <p:nvSpPr>
          <p:cNvPr id="320" name="Google Shape;320;p45"/>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
          <p:cNvSpPr txBox="1"/>
          <p:nvPr>
            <p:ph idx="4294967295" type="body"/>
          </p:nvPr>
        </p:nvSpPr>
        <p:spPr>
          <a:xfrm>
            <a:off x="716675" y="1127150"/>
            <a:ext cx="77106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 the source data, major attractions included shopping malls and prominent hotels such as Marina Bay Sands. Our key focus is on shopping malls, where amenities such as the post office and banks would most likely be present.</a:t>
            </a:r>
            <a:endParaRPr sz="1200"/>
          </a:p>
        </p:txBody>
      </p:sp>
      <p:pic>
        <p:nvPicPr>
          <p:cNvPr id="322" name="Google Shape;322;p45"/>
          <p:cNvPicPr preferRelativeResize="0"/>
          <p:nvPr/>
        </p:nvPicPr>
        <p:blipFill>
          <a:blip r:embed="rId3">
            <a:alphaModFix/>
          </a:blip>
          <a:stretch>
            <a:fillRect/>
          </a:stretch>
        </p:blipFill>
        <p:spPr>
          <a:xfrm>
            <a:off x="804475" y="1769525"/>
            <a:ext cx="3767525" cy="2722476"/>
          </a:xfrm>
          <a:prstGeom prst="rect">
            <a:avLst/>
          </a:prstGeom>
          <a:noFill/>
          <a:ln>
            <a:noFill/>
          </a:ln>
        </p:spPr>
      </p:pic>
      <p:sp>
        <p:nvSpPr>
          <p:cNvPr id="323" name="Google Shape;323;p45"/>
          <p:cNvSpPr txBox="1"/>
          <p:nvPr>
            <p:ph idx="4294967295" type="body"/>
          </p:nvPr>
        </p:nvSpPr>
        <p:spPr>
          <a:xfrm>
            <a:off x="4717650" y="1769525"/>
            <a:ext cx="3861900" cy="27789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200"/>
              <a:t>On average, HDB resale flats are located 925m away from ‘major attractions’ (defined as shopping malls)</a:t>
            </a:r>
            <a:endParaRPr sz="1200"/>
          </a:p>
          <a:p>
            <a:pPr indent="-304800" lvl="0" marL="457200" rtl="0" algn="l">
              <a:lnSpc>
                <a:spcPct val="100000"/>
              </a:lnSpc>
              <a:spcBef>
                <a:spcPts val="0"/>
              </a:spcBef>
              <a:spcAft>
                <a:spcPts val="0"/>
              </a:spcAft>
              <a:buSzPts val="1200"/>
              <a:buChar char="●"/>
            </a:pPr>
            <a:r>
              <a:rPr lang="en" sz="1200"/>
              <a:t>The 50th percentile is located 863m and </a:t>
            </a:r>
            <a:r>
              <a:rPr lang="en" sz="1200"/>
              <a:t>75th percentile are located 1224km from the nearest shopping mall.</a:t>
            </a:r>
            <a:endParaRPr sz="1200"/>
          </a:p>
          <a:p>
            <a:pPr indent="-304800" lvl="0" marL="457200" rtl="0" algn="l">
              <a:lnSpc>
                <a:spcPct val="100000"/>
              </a:lnSpc>
              <a:spcBef>
                <a:spcPts val="0"/>
              </a:spcBef>
              <a:spcAft>
                <a:spcPts val="0"/>
              </a:spcAft>
              <a:buSzPts val="1200"/>
              <a:buChar char="●"/>
            </a:pPr>
            <a:r>
              <a:rPr lang="en" sz="1200"/>
              <a:t>The distribution is right skewed, with a skewness of ~0.538.</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46"/>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
            </a:r>
            <a:r>
              <a:rPr lang="en"/>
              <a:t>inimum distance to supermarket</a:t>
            </a:r>
            <a:endParaRPr/>
          </a:p>
        </p:txBody>
      </p:sp>
      <p:sp>
        <p:nvSpPr>
          <p:cNvPr id="329" name="Google Shape;329;p46"/>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6"/>
          <p:cNvSpPr txBox="1"/>
          <p:nvPr>
            <p:ph idx="4294967295" type="body"/>
          </p:nvPr>
        </p:nvSpPr>
        <p:spPr>
          <a:xfrm>
            <a:off x="4539625" y="994150"/>
            <a:ext cx="4159500" cy="360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Carrying groceries over long distances may not be ideal for many, and having a supermarket nearby adds convenience. </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SzPts val="1200"/>
              <a:buChar char="●"/>
            </a:pPr>
            <a:r>
              <a:rPr lang="en" sz="1200"/>
              <a:t>The data available on data.gov.sg does not list down available wet markets, which describes the extreme right-tail. </a:t>
            </a:r>
            <a:endParaRPr sz="1200"/>
          </a:p>
          <a:p>
            <a:pPr indent="-304800" lvl="0" marL="457200" rtl="0" algn="l">
              <a:lnSpc>
                <a:spcPct val="100000"/>
              </a:lnSpc>
              <a:spcBef>
                <a:spcPts val="0"/>
              </a:spcBef>
              <a:spcAft>
                <a:spcPts val="0"/>
              </a:spcAft>
              <a:buSzPts val="1200"/>
              <a:buChar char="●"/>
            </a:pPr>
            <a:r>
              <a:rPr lang="en" sz="1200"/>
              <a:t>Right-skewed~1.88</a:t>
            </a:r>
            <a:endParaRPr sz="1200"/>
          </a:p>
        </p:txBody>
      </p:sp>
      <p:pic>
        <p:nvPicPr>
          <p:cNvPr id="331" name="Google Shape;331;p46"/>
          <p:cNvPicPr preferRelativeResize="0"/>
          <p:nvPr/>
        </p:nvPicPr>
        <p:blipFill>
          <a:blip r:embed="rId3">
            <a:alphaModFix/>
          </a:blip>
          <a:stretch>
            <a:fillRect/>
          </a:stretch>
        </p:blipFill>
        <p:spPr>
          <a:xfrm>
            <a:off x="716675" y="994150"/>
            <a:ext cx="3604475" cy="2604649"/>
          </a:xfrm>
          <a:prstGeom prst="rect">
            <a:avLst/>
          </a:prstGeom>
          <a:noFill/>
          <a:ln>
            <a:noFill/>
          </a:ln>
        </p:spPr>
      </p:pic>
      <p:pic>
        <p:nvPicPr>
          <p:cNvPr id="332" name="Google Shape;332;p46"/>
          <p:cNvPicPr preferRelativeResize="0"/>
          <p:nvPr/>
        </p:nvPicPr>
        <p:blipFill>
          <a:blip r:embed="rId4">
            <a:alphaModFix/>
          </a:blip>
          <a:stretch>
            <a:fillRect/>
          </a:stretch>
        </p:blipFill>
        <p:spPr>
          <a:xfrm>
            <a:off x="4665150" y="2945101"/>
            <a:ext cx="3973199" cy="724300"/>
          </a:xfrm>
          <a:prstGeom prst="rect">
            <a:avLst/>
          </a:prstGeom>
          <a:noFill/>
          <a:ln>
            <a:noFill/>
          </a:ln>
        </p:spPr>
      </p:pic>
      <p:pic>
        <p:nvPicPr>
          <p:cNvPr id="333" name="Google Shape;333;p46"/>
          <p:cNvPicPr preferRelativeResize="0"/>
          <p:nvPr/>
        </p:nvPicPr>
        <p:blipFill>
          <a:blip r:embed="rId5">
            <a:alphaModFix/>
          </a:blip>
          <a:stretch>
            <a:fillRect/>
          </a:stretch>
        </p:blipFill>
        <p:spPr>
          <a:xfrm>
            <a:off x="4665150" y="3828399"/>
            <a:ext cx="3973280" cy="72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47"/>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minimum distance to open-air hawker centres</a:t>
            </a:r>
            <a:endParaRPr/>
          </a:p>
        </p:txBody>
      </p:sp>
      <p:sp>
        <p:nvSpPr>
          <p:cNvPr id="339" name="Google Shape;339;p47"/>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7"/>
          <p:cNvSpPr txBox="1"/>
          <p:nvPr>
            <p:ph idx="4294967295" type="body"/>
          </p:nvPr>
        </p:nvSpPr>
        <p:spPr>
          <a:xfrm>
            <a:off x="5146525" y="1203400"/>
            <a:ext cx="38115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Hawker fare is one of the key highlights of living in Singapore. Offering cheap, affordable food, it helps residents keep costs of living low even when eating takeout food.</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SzPts val="1200"/>
              <a:buChar char="●"/>
            </a:pPr>
            <a:r>
              <a:rPr lang="en" sz="1200"/>
              <a:t>75th percentile are situated within 2118m of the nearest hawker centre.</a:t>
            </a:r>
            <a:endParaRPr sz="1200"/>
          </a:p>
          <a:p>
            <a:pPr indent="-304800" lvl="0" marL="457200" rtl="0" algn="l">
              <a:lnSpc>
                <a:spcPct val="100000"/>
              </a:lnSpc>
              <a:spcBef>
                <a:spcPts val="0"/>
              </a:spcBef>
              <a:spcAft>
                <a:spcPts val="0"/>
              </a:spcAft>
              <a:buSzPts val="1200"/>
              <a:buChar char="●"/>
            </a:pPr>
            <a:r>
              <a:rPr lang="en" sz="1200"/>
              <a:t>After analysing HDB flats located further away from hawker centres, they generally fall in either of these categories:</a:t>
            </a:r>
            <a:endParaRPr sz="1200"/>
          </a:p>
          <a:p>
            <a:pPr indent="-304800" lvl="1" marL="914400" rtl="0" algn="l">
              <a:lnSpc>
                <a:spcPct val="100000"/>
              </a:lnSpc>
              <a:spcBef>
                <a:spcPts val="0"/>
              </a:spcBef>
              <a:spcAft>
                <a:spcPts val="0"/>
              </a:spcAft>
              <a:buSzPts val="1200"/>
              <a:buChar char="○"/>
            </a:pPr>
            <a:r>
              <a:rPr lang="en" sz="1200"/>
              <a:t>Near shopping mall</a:t>
            </a:r>
            <a:endParaRPr sz="1200"/>
          </a:p>
          <a:p>
            <a:pPr indent="-304800" lvl="1" marL="914400" rtl="0" algn="l">
              <a:lnSpc>
                <a:spcPct val="100000"/>
              </a:lnSpc>
              <a:spcBef>
                <a:spcPts val="0"/>
              </a:spcBef>
              <a:spcAft>
                <a:spcPts val="0"/>
              </a:spcAft>
              <a:buSzPts val="1200"/>
              <a:buChar char="○"/>
            </a:pPr>
            <a:r>
              <a:rPr lang="en" sz="1200"/>
              <a:t>In newer estates (Fernvale, Compassvale, Edgefield, Bukit Batok West)</a:t>
            </a:r>
            <a:endParaRPr sz="1200"/>
          </a:p>
          <a:p>
            <a:pPr indent="-304800" lvl="1" marL="914400" rtl="0" algn="l">
              <a:lnSpc>
                <a:spcPct val="100000"/>
              </a:lnSpc>
              <a:spcBef>
                <a:spcPts val="0"/>
              </a:spcBef>
              <a:spcAft>
                <a:spcPts val="0"/>
              </a:spcAft>
              <a:buSzPts val="1200"/>
              <a:buChar char="○"/>
            </a:pPr>
            <a:r>
              <a:rPr lang="en" sz="1200"/>
              <a:t>Far away from MRT, but have void deck coffeeshops (Bukit Batok)</a:t>
            </a:r>
            <a:endParaRPr sz="1200"/>
          </a:p>
          <a:p>
            <a:pPr indent="-304800" lvl="1" marL="914400" rtl="0" algn="l">
              <a:lnSpc>
                <a:spcPct val="100000"/>
              </a:lnSpc>
              <a:spcBef>
                <a:spcPts val="0"/>
              </a:spcBef>
              <a:spcAft>
                <a:spcPts val="0"/>
              </a:spcAft>
              <a:buSzPts val="1200"/>
              <a:buChar char="○"/>
            </a:pPr>
            <a:r>
              <a:rPr lang="en" sz="1200"/>
              <a:t>Near LRTs (Bukit Panjang)</a:t>
            </a:r>
            <a:endParaRPr sz="1200"/>
          </a:p>
        </p:txBody>
      </p:sp>
      <p:pic>
        <p:nvPicPr>
          <p:cNvPr id="341" name="Google Shape;341;p47"/>
          <p:cNvPicPr preferRelativeResize="0"/>
          <p:nvPr/>
        </p:nvPicPr>
        <p:blipFill>
          <a:blip r:embed="rId3">
            <a:alphaModFix/>
          </a:blip>
          <a:stretch>
            <a:fillRect/>
          </a:stretch>
        </p:blipFill>
        <p:spPr>
          <a:xfrm>
            <a:off x="716698" y="1197638"/>
            <a:ext cx="4269974" cy="302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30"/>
          <p:cNvSpPr txBox="1"/>
          <p:nvPr>
            <p:ph type="title"/>
          </p:nvPr>
        </p:nvSpPr>
        <p:spPr>
          <a:xfrm>
            <a:off x="3232025" y="2071350"/>
            <a:ext cx="3798600" cy="356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 </a:t>
            </a:r>
            <a:r>
              <a:rPr lang="en"/>
              <a:t>OUR COMPANY</a:t>
            </a:r>
            <a:endParaRPr/>
          </a:p>
        </p:txBody>
      </p:sp>
      <p:sp>
        <p:nvSpPr>
          <p:cNvPr id="185" name="Google Shape;185;p30"/>
          <p:cNvSpPr/>
          <p:nvPr/>
        </p:nvSpPr>
        <p:spPr>
          <a:xfrm rot="-5400000">
            <a:off x="6815125" y="2612500"/>
            <a:ext cx="12210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30"/>
          <p:cNvPicPr preferRelativeResize="0"/>
          <p:nvPr/>
        </p:nvPicPr>
        <p:blipFill rotWithShape="1">
          <a:blip r:embed="rId3">
            <a:alphaModFix/>
          </a:blip>
          <a:srcRect b="4771" l="8964" r="11777" t="5024"/>
          <a:stretch/>
        </p:blipFill>
        <p:spPr>
          <a:xfrm>
            <a:off x="56125" y="26975"/>
            <a:ext cx="2091250" cy="5089550"/>
          </a:xfrm>
          <a:prstGeom prst="rect">
            <a:avLst/>
          </a:prstGeom>
          <a:noFill/>
          <a:ln>
            <a:noFill/>
          </a:ln>
        </p:spPr>
      </p:pic>
      <p:sp>
        <p:nvSpPr>
          <p:cNvPr id="187" name="Google Shape;187;p30"/>
          <p:cNvSpPr txBox="1"/>
          <p:nvPr>
            <p:ph idx="1" type="subTitle"/>
          </p:nvPr>
        </p:nvSpPr>
        <p:spPr>
          <a:xfrm>
            <a:off x="3231725" y="2691950"/>
            <a:ext cx="3798600" cy="67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lang="en"/>
              <a:t>A one-stop solutions company to match your expectations to your dream HDB home.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48"/>
          <p:cNvSpPr txBox="1"/>
          <p:nvPr>
            <p:ph idx="1" type="subTitle"/>
          </p:nvPr>
        </p:nvSpPr>
        <p:spPr>
          <a:xfrm>
            <a:off x="1550700" y="1940275"/>
            <a:ext cx="6042600" cy="21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t>Fun Fact:</a:t>
            </a:r>
            <a:endParaRPr i="1"/>
          </a:p>
          <a:p>
            <a:pPr indent="0" lvl="0" marL="0" rtl="0" algn="ctr">
              <a:spcBef>
                <a:spcPts val="0"/>
              </a:spcBef>
              <a:spcAft>
                <a:spcPts val="0"/>
              </a:spcAft>
              <a:buNone/>
            </a:pPr>
            <a:r>
              <a:t/>
            </a:r>
            <a:endParaRPr/>
          </a:p>
          <a:p>
            <a:pPr indent="0" lvl="0" marL="0" rtl="0" algn="ctr">
              <a:spcBef>
                <a:spcPts val="0"/>
              </a:spcBef>
              <a:spcAft>
                <a:spcPts val="0"/>
              </a:spcAft>
              <a:buNone/>
            </a:pPr>
            <a:r>
              <a:rPr lang="en"/>
              <a:t>All HDB flats are located within 5km radius of a primary/secondary school, pre-school and MRT station!</a:t>
            </a:r>
            <a:endParaRPr/>
          </a:p>
        </p:txBody>
      </p:sp>
      <p:sp>
        <p:nvSpPr>
          <p:cNvPr id="347" name="Google Shape;347;p48"/>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48"/>
          <p:cNvPicPr preferRelativeResize="0"/>
          <p:nvPr/>
        </p:nvPicPr>
        <p:blipFill>
          <a:blip r:embed="rId3">
            <a:alphaModFix/>
          </a:blip>
          <a:stretch>
            <a:fillRect/>
          </a:stretch>
        </p:blipFill>
        <p:spPr>
          <a:xfrm>
            <a:off x="1404450" y="605902"/>
            <a:ext cx="6335076" cy="125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49"/>
          <p:cNvSpPr/>
          <p:nvPr/>
        </p:nvSpPr>
        <p:spPr>
          <a:xfrm>
            <a:off x="1915638" y="2366175"/>
            <a:ext cx="2709000" cy="67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9"/>
          <p:cNvSpPr/>
          <p:nvPr/>
        </p:nvSpPr>
        <p:spPr>
          <a:xfrm>
            <a:off x="1915638" y="1189250"/>
            <a:ext cx="2709000" cy="67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9"/>
          <p:cNvSpPr txBox="1"/>
          <p:nvPr>
            <p:ph type="ctrTitle"/>
          </p:nvPr>
        </p:nvSpPr>
        <p:spPr>
          <a:xfrm>
            <a:off x="2052588" y="2457988"/>
            <a:ext cx="24351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Pre-School</a:t>
            </a:r>
            <a:endParaRPr/>
          </a:p>
        </p:txBody>
      </p:sp>
      <p:sp>
        <p:nvSpPr>
          <p:cNvPr id="356" name="Google Shape;356;p49"/>
          <p:cNvSpPr txBox="1"/>
          <p:nvPr>
            <p:ph type="ctrTitle"/>
          </p:nvPr>
        </p:nvSpPr>
        <p:spPr>
          <a:xfrm>
            <a:off x="2052588" y="1276500"/>
            <a:ext cx="24351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Secondary/Primary School</a:t>
            </a:r>
            <a:r>
              <a:rPr lang="en" sz="1900"/>
              <a:t> </a:t>
            </a:r>
            <a:endParaRPr sz="1900"/>
          </a:p>
        </p:txBody>
      </p:sp>
      <p:sp>
        <p:nvSpPr>
          <p:cNvPr id="357" name="Google Shape;357;p49"/>
          <p:cNvSpPr/>
          <p:nvPr/>
        </p:nvSpPr>
        <p:spPr>
          <a:xfrm>
            <a:off x="1915638" y="3543125"/>
            <a:ext cx="2709000" cy="67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9"/>
          <p:cNvSpPr txBox="1"/>
          <p:nvPr>
            <p:ph type="ctrTitle"/>
          </p:nvPr>
        </p:nvSpPr>
        <p:spPr>
          <a:xfrm>
            <a:off x="2052588" y="3639475"/>
            <a:ext cx="24351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MRT station</a:t>
            </a:r>
            <a:endParaRPr/>
          </a:p>
        </p:txBody>
      </p:sp>
      <p:sp>
        <p:nvSpPr>
          <p:cNvPr id="359" name="Google Shape;359;p49"/>
          <p:cNvSpPr/>
          <p:nvPr/>
        </p:nvSpPr>
        <p:spPr>
          <a:xfrm>
            <a:off x="4519363" y="1189250"/>
            <a:ext cx="2709000" cy="67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9"/>
          <p:cNvSpPr txBox="1"/>
          <p:nvPr>
            <p:ph type="ctrTitle"/>
          </p:nvPr>
        </p:nvSpPr>
        <p:spPr>
          <a:xfrm>
            <a:off x="4835563" y="1282550"/>
            <a:ext cx="20766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PT Sans"/>
                <a:ea typeface="PT Sans"/>
                <a:cs typeface="PT Sans"/>
                <a:sym typeface="PT Sans"/>
              </a:rPr>
              <a:t>99.4% are located within 1km radius</a:t>
            </a:r>
            <a:endParaRPr sz="1500">
              <a:solidFill>
                <a:schemeClr val="lt1"/>
              </a:solidFill>
              <a:latin typeface="PT Sans"/>
              <a:ea typeface="PT Sans"/>
              <a:cs typeface="PT Sans"/>
              <a:sym typeface="PT Sans"/>
            </a:endParaRPr>
          </a:p>
        </p:txBody>
      </p:sp>
      <p:sp>
        <p:nvSpPr>
          <p:cNvPr id="361" name="Google Shape;361;p49"/>
          <p:cNvSpPr/>
          <p:nvPr/>
        </p:nvSpPr>
        <p:spPr>
          <a:xfrm>
            <a:off x="4519363" y="2366175"/>
            <a:ext cx="2709000" cy="67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9"/>
          <p:cNvSpPr txBox="1"/>
          <p:nvPr>
            <p:ph type="ctrTitle"/>
          </p:nvPr>
        </p:nvSpPr>
        <p:spPr>
          <a:xfrm>
            <a:off x="4835563" y="2457987"/>
            <a:ext cx="2076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PT Sans"/>
                <a:ea typeface="PT Sans"/>
                <a:cs typeface="PT Sans"/>
                <a:sym typeface="PT Sans"/>
              </a:rPr>
              <a:t>99.9% are located within 1km radius</a:t>
            </a:r>
            <a:endParaRPr sz="1500">
              <a:solidFill>
                <a:schemeClr val="lt1"/>
              </a:solidFill>
              <a:latin typeface="PT Sans"/>
              <a:ea typeface="PT Sans"/>
              <a:cs typeface="PT Sans"/>
              <a:sym typeface="PT Sans"/>
            </a:endParaRPr>
          </a:p>
        </p:txBody>
      </p:sp>
      <p:sp>
        <p:nvSpPr>
          <p:cNvPr id="363" name="Google Shape;363;p49"/>
          <p:cNvSpPr/>
          <p:nvPr/>
        </p:nvSpPr>
        <p:spPr>
          <a:xfrm>
            <a:off x="4519363" y="3543125"/>
            <a:ext cx="2709000" cy="67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9"/>
          <p:cNvSpPr txBox="1"/>
          <p:nvPr>
            <p:ph type="ctrTitle"/>
          </p:nvPr>
        </p:nvSpPr>
        <p:spPr>
          <a:xfrm>
            <a:off x="4835563" y="3634925"/>
            <a:ext cx="2076600" cy="4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PT Sans"/>
                <a:ea typeface="PT Sans"/>
                <a:cs typeface="PT Sans"/>
                <a:sym typeface="PT Sans"/>
              </a:rPr>
              <a:t>76.6% are located within 1km radius</a:t>
            </a:r>
            <a:endParaRPr sz="1500">
              <a:solidFill>
                <a:schemeClr val="lt1"/>
              </a:solidFill>
              <a:latin typeface="PT Sans"/>
              <a:ea typeface="PT Sans"/>
              <a:cs typeface="PT Sans"/>
              <a:sym typeface="PT Sans"/>
            </a:endParaRPr>
          </a:p>
        </p:txBody>
      </p:sp>
      <p:sp>
        <p:nvSpPr>
          <p:cNvPr id="365" name="Google Shape;365;p49"/>
          <p:cNvSpPr txBox="1"/>
          <p:nvPr>
            <p:ph idx="4294967295" type="subTitle"/>
          </p:nvPr>
        </p:nvSpPr>
        <p:spPr>
          <a:xfrm>
            <a:off x="716675" y="361375"/>
            <a:ext cx="6042600" cy="51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latin typeface="Pathway Gothic One"/>
                <a:ea typeface="Pathway Gothic One"/>
                <a:cs typeface="Pathway Gothic One"/>
                <a:sym typeface="Pathway Gothic One"/>
              </a:rPr>
              <a:t>1km Radius</a:t>
            </a:r>
            <a:endParaRPr b="1" sz="2100">
              <a:latin typeface="Pathway Gothic One"/>
              <a:ea typeface="Pathway Gothic One"/>
              <a:cs typeface="Pathway Gothic One"/>
              <a:sym typeface="Pathway Gothic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50"/>
          <p:cNvSpPr txBox="1"/>
          <p:nvPr>
            <p:ph idx="4294967295" type="subTitle"/>
          </p:nvPr>
        </p:nvSpPr>
        <p:spPr>
          <a:xfrm>
            <a:off x="716675" y="361375"/>
            <a:ext cx="6042600" cy="51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latin typeface="Pathway Gothic One"/>
                <a:ea typeface="Pathway Gothic One"/>
                <a:cs typeface="Pathway Gothic One"/>
                <a:sym typeface="Pathway Gothic One"/>
              </a:rPr>
              <a:t>correlation coefficients</a:t>
            </a:r>
            <a:endParaRPr b="1" sz="2100">
              <a:latin typeface="Pathway Gothic One"/>
              <a:ea typeface="Pathway Gothic One"/>
              <a:cs typeface="Pathway Gothic One"/>
              <a:sym typeface="Pathway Gothic One"/>
            </a:endParaRPr>
          </a:p>
        </p:txBody>
      </p:sp>
      <p:pic>
        <p:nvPicPr>
          <p:cNvPr id="371" name="Google Shape;371;p50"/>
          <p:cNvPicPr preferRelativeResize="0"/>
          <p:nvPr/>
        </p:nvPicPr>
        <p:blipFill>
          <a:blip r:embed="rId3">
            <a:alphaModFix/>
          </a:blip>
          <a:stretch>
            <a:fillRect/>
          </a:stretch>
        </p:blipFill>
        <p:spPr>
          <a:xfrm>
            <a:off x="716675" y="1040525"/>
            <a:ext cx="4305300" cy="2552700"/>
          </a:xfrm>
          <a:prstGeom prst="rect">
            <a:avLst/>
          </a:prstGeom>
          <a:noFill/>
          <a:ln>
            <a:noFill/>
          </a:ln>
        </p:spPr>
      </p:pic>
      <p:sp>
        <p:nvSpPr>
          <p:cNvPr id="372" name="Google Shape;372;p50"/>
          <p:cNvSpPr txBox="1"/>
          <p:nvPr>
            <p:ph idx="4294967295" type="body"/>
          </p:nvPr>
        </p:nvSpPr>
        <p:spPr>
          <a:xfrm>
            <a:off x="5173350" y="1040525"/>
            <a:ext cx="38115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These are the top 5 features that positively correlate with resale price.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These are the general findings:</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SzPts val="1200"/>
              <a:buChar char="●"/>
            </a:pPr>
            <a:r>
              <a:rPr lang="en" sz="1200"/>
              <a:t>Bigger floor square area command higher prices</a:t>
            </a:r>
            <a:endParaRPr sz="1200"/>
          </a:p>
          <a:p>
            <a:pPr indent="-304800" lvl="0" marL="457200" rtl="0" algn="l">
              <a:lnSpc>
                <a:spcPct val="100000"/>
              </a:lnSpc>
              <a:spcBef>
                <a:spcPts val="0"/>
              </a:spcBef>
              <a:spcAft>
                <a:spcPts val="0"/>
              </a:spcAft>
              <a:buSzPts val="1200"/>
              <a:buChar char="●"/>
            </a:pPr>
            <a:r>
              <a:rPr lang="en" sz="1200"/>
              <a:t>The younger the flat, the higher the prices</a:t>
            </a:r>
            <a:endParaRPr sz="1200"/>
          </a:p>
          <a:p>
            <a:pPr indent="-304800" lvl="0" marL="457200" rtl="0" algn="l">
              <a:lnSpc>
                <a:spcPct val="100000"/>
              </a:lnSpc>
              <a:spcBef>
                <a:spcPts val="0"/>
              </a:spcBef>
              <a:spcAft>
                <a:spcPts val="0"/>
              </a:spcAft>
              <a:buSzPts val="1200"/>
              <a:buChar char="●"/>
            </a:pPr>
            <a:r>
              <a:rPr lang="en" sz="1200"/>
              <a:t>A taller flat will slightly command higher prices</a:t>
            </a:r>
            <a:endParaRPr sz="1200"/>
          </a:p>
          <a:p>
            <a:pPr indent="-304800" lvl="0" marL="457200" rtl="0" algn="l">
              <a:lnSpc>
                <a:spcPct val="100000"/>
              </a:lnSpc>
              <a:spcBef>
                <a:spcPts val="0"/>
              </a:spcBef>
              <a:spcAft>
                <a:spcPts val="0"/>
              </a:spcAft>
              <a:buSzPts val="1200"/>
              <a:buChar char="●"/>
            </a:pPr>
            <a:r>
              <a:rPr lang="en" sz="1200"/>
              <a:t>The availability of a pavilion slightly pushes prices higher</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51"/>
          <p:cNvSpPr txBox="1"/>
          <p:nvPr>
            <p:ph idx="4294967295" type="body"/>
          </p:nvPr>
        </p:nvSpPr>
        <p:spPr>
          <a:xfrm>
            <a:off x="716700" y="1203388"/>
            <a:ext cx="77106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Our HDB living spaces coexists with private developments such as landed properties and condominiums. Thus, let’s visualise where our HDB flats are located on our island.</a:t>
            </a:r>
            <a:endParaRPr sz="1200"/>
          </a:p>
        </p:txBody>
      </p:sp>
      <p:sp>
        <p:nvSpPr>
          <p:cNvPr id="378" name="Google Shape;378;p51"/>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
            </a:r>
            <a:r>
              <a:rPr lang="en"/>
              <a:t>apping where our hdb flats are onto a map of singapore</a:t>
            </a:r>
            <a:endParaRPr/>
          </a:p>
        </p:txBody>
      </p:sp>
      <p:sp>
        <p:nvSpPr>
          <p:cNvPr id="379" name="Google Shape;379;p51"/>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0" name="Google Shape;380;p51"/>
          <p:cNvPicPr preferRelativeResize="0"/>
          <p:nvPr/>
        </p:nvPicPr>
        <p:blipFill>
          <a:blip r:embed="rId3">
            <a:alphaModFix/>
          </a:blip>
          <a:stretch>
            <a:fillRect/>
          </a:stretch>
        </p:blipFill>
        <p:spPr>
          <a:xfrm>
            <a:off x="716675" y="1853076"/>
            <a:ext cx="2857100" cy="1844975"/>
          </a:xfrm>
          <a:prstGeom prst="rect">
            <a:avLst/>
          </a:prstGeom>
          <a:noFill/>
          <a:ln>
            <a:noFill/>
          </a:ln>
        </p:spPr>
      </p:pic>
      <p:pic>
        <p:nvPicPr>
          <p:cNvPr id="381" name="Google Shape;381;p51"/>
          <p:cNvPicPr preferRelativeResize="0"/>
          <p:nvPr/>
        </p:nvPicPr>
        <p:blipFill>
          <a:blip r:embed="rId4">
            <a:alphaModFix/>
          </a:blip>
          <a:stretch>
            <a:fillRect/>
          </a:stretch>
        </p:blipFill>
        <p:spPr>
          <a:xfrm>
            <a:off x="3721950" y="1853063"/>
            <a:ext cx="4705350" cy="303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52"/>
          <p:cNvSpPr txBox="1"/>
          <p:nvPr>
            <p:ph idx="1" type="subTitle"/>
          </p:nvPr>
        </p:nvSpPr>
        <p:spPr>
          <a:xfrm>
            <a:off x="2235200" y="2117250"/>
            <a:ext cx="4686300" cy="90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Pre-Processing and Modelling</a:t>
            </a:r>
            <a:endParaRPr/>
          </a:p>
        </p:txBody>
      </p:sp>
      <p:sp>
        <p:nvSpPr>
          <p:cNvPr id="387" name="Google Shape;387;p52"/>
          <p:cNvSpPr txBox="1"/>
          <p:nvPr>
            <p:ph type="title"/>
          </p:nvPr>
        </p:nvSpPr>
        <p:spPr>
          <a:xfrm>
            <a:off x="896550" y="445025"/>
            <a:ext cx="7643100" cy="5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a:t>
            </a:r>
            <a:endParaRPr/>
          </a:p>
        </p:txBody>
      </p:sp>
      <p:sp>
        <p:nvSpPr>
          <p:cNvPr id="388" name="Google Shape;388;p52"/>
          <p:cNvSpPr/>
          <p:nvPr/>
        </p:nvSpPr>
        <p:spPr>
          <a:xfrm rot="-5400000">
            <a:off x="6920150" y="2471850"/>
            <a:ext cx="8703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53"/>
          <p:cNvSpPr txBox="1"/>
          <p:nvPr>
            <p:ph idx="6" type="ctrTitle"/>
          </p:nvPr>
        </p:nvSpPr>
        <p:spPr>
          <a:xfrm>
            <a:off x="2363075" y="3337925"/>
            <a:ext cx="41853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LASSO &amp; LASSOCV</a:t>
            </a:r>
            <a:endParaRPr/>
          </a:p>
        </p:txBody>
      </p:sp>
      <p:sp>
        <p:nvSpPr>
          <p:cNvPr id="394" name="Google Shape;394;p53"/>
          <p:cNvSpPr txBox="1"/>
          <p:nvPr>
            <p:ph idx="8" type="title"/>
          </p:nvPr>
        </p:nvSpPr>
        <p:spPr>
          <a:xfrm>
            <a:off x="1175650" y="3309250"/>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95" name="Google Shape;395;p53"/>
          <p:cNvSpPr txBox="1"/>
          <p:nvPr>
            <p:ph type="ctrTitle"/>
          </p:nvPr>
        </p:nvSpPr>
        <p:spPr>
          <a:xfrm>
            <a:off x="2364584" y="1693838"/>
            <a:ext cx="41853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a:t>
            </a:r>
            <a:endParaRPr/>
          </a:p>
        </p:txBody>
      </p:sp>
      <p:sp>
        <p:nvSpPr>
          <p:cNvPr id="396" name="Google Shape;396;p53"/>
          <p:cNvSpPr txBox="1"/>
          <p:nvPr>
            <p:ph idx="2" type="title"/>
          </p:nvPr>
        </p:nvSpPr>
        <p:spPr>
          <a:xfrm>
            <a:off x="1175650" y="1657238"/>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97" name="Google Shape;397;p53"/>
          <p:cNvSpPr txBox="1"/>
          <p:nvPr>
            <p:ph idx="3" type="ctrTitle"/>
          </p:nvPr>
        </p:nvSpPr>
        <p:spPr>
          <a:xfrm>
            <a:off x="2363075" y="2455013"/>
            <a:ext cx="41853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RIDGE &amp; RIDGECV</a:t>
            </a:r>
            <a:endParaRPr/>
          </a:p>
        </p:txBody>
      </p:sp>
      <p:sp>
        <p:nvSpPr>
          <p:cNvPr id="398" name="Google Shape;398;p53"/>
          <p:cNvSpPr txBox="1"/>
          <p:nvPr>
            <p:ph idx="5" type="title"/>
          </p:nvPr>
        </p:nvSpPr>
        <p:spPr>
          <a:xfrm>
            <a:off x="1175650" y="2422363"/>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99" name="Google Shape;399;p53"/>
          <p:cNvSpPr txBox="1"/>
          <p:nvPr>
            <p:ph idx="9" type="ctrTitle"/>
          </p:nvPr>
        </p:nvSpPr>
        <p:spPr>
          <a:xfrm>
            <a:off x="5811150" y="1681975"/>
            <a:ext cx="41853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ELASTICNETCV</a:t>
            </a:r>
            <a:endParaRPr/>
          </a:p>
        </p:txBody>
      </p:sp>
      <p:sp>
        <p:nvSpPr>
          <p:cNvPr id="400" name="Google Shape;400;p53"/>
          <p:cNvSpPr txBox="1"/>
          <p:nvPr>
            <p:ph idx="14" type="title"/>
          </p:nvPr>
        </p:nvSpPr>
        <p:spPr>
          <a:xfrm>
            <a:off x="4623725" y="1657250"/>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01" name="Google Shape;401;p53"/>
          <p:cNvSpPr txBox="1"/>
          <p:nvPr>
            <p:ph idx="15" type="ctrTitle"/>
          </p:nvPr>
        </p:nvSpPr>
        <p:spPr>
          <a:xfrm>
            <a:off x="5812659" y="2443113"/>
            <a:ext cx="4185300" cy="2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402" name="Google Shape;402;p53"/>
          <p:cNvSpPr txBox="1"/>
          <p:nvPr>
            <p:ph idx="17" type="title"/>
          </p:nvPr>
        </p:nvSpPr>
        <p:spPr>
          <a:xfrm>
            <a:off x="4623725" y="2422363"/>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03" name="Google Shape;403;p53"/>
          <p:cNvSpPr txBox="1"/>
          <p:nvPr>
            <p:ph idx="18" type="ctrTitle"/>
          </p:nvPr>
        </p:nvSpPr>
        <p:spPr>
          <a:xfrm>
            <a:off x="5045070" y="390425"/>
            <a:ext cx="3481200" cy="4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REGRESSION MODELS</a:t>
            </a:r>
            <a:endParaRPr/>
          </a:p>
        </p:txBody>
      </p:sp>
      <p:sp>
        <p:nvSpPr>
          <p:cNvPr id="404" name="Google Shape;404;p53"/>
          <p:cNvSpPr/>
          <p:nvPr/>
        </p:nvSpPr>
        <p:spPr>
          <a:xfrm rot="5400000">
            <a:off x="-264625" y="2702725"/>
            <a:ext cx="2219100" cy="25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ph idx="15" type="ctrTitle"/>
          </p:nvPr>
        </p:nvSpPr>
        <p:spPr>
          <a:xfrm>
            <a:off x="5628784" y="3343688"/>
            <a:ext cx="4185300" cy="2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406" name="Google Shape;406;p53"/>
          <p:cNvSpPr txBox="1"/>
          <p:nvPr>
            <p:ph idx="5" type="title"/>
          </p:nvPr>
        </p:nvSpPr>
        <p:spPr>
          <a:xfrm>
            <a:off x="4623725" y="3309238"/>
            <a:ext cx="9486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54"/>
          <p:cNvSpPr txBox="1"/>
          <p:nvPr>
            <p:ph idx="6" type="ctrTitle"/>
          </p:nvPr>
        </p:nvSpPr>
        <p:spPr>
          <a:xfrm>
            <a:off x="5045070" y="390425"/>
            <a:ext cx="3481200" cy="4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WHAT ARE WE WORKING ON</a:t>
            </a:r>
            <a:endParaRPr/>
          </a:p>
        </p:txBody>
      </p:sp>
      <p:sp>
        <p:nvSpPr>
          <p:cNvPr id="412" name="Google Shape;412;p54"/>
          <p:cNvSpPr txBox="1"/>
          <p:nvPr>
            <p:ph idx="2" type="ctrTitle"/>
          </p:nvPr>
        </p:nvSpPr>
        <p:spPr>
          <a:xfrm>
            <a:off x="1227525" y="1116238"/>
            <a:ext cx="1736700" cy="61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a:t>
            </a:r>
            <a:endParaRPr/>
          </a:p>
          <a:p>
            <a:pPr indent="0" lvl="0" marL="0" rtl="0" algn="ctr">
              <a:spcBef>
                <a:spcPts val="0"/>
              </a:spcBef>
              <a:spcAft>
                <a:spcPts val="0"/>
              </a:spcAft>
              <a:buNone/>
            </a:pPr>
            <a:r>
              <a:rPr lang="en" sz="1000"/>
              <a:t>(baseline)</a:t>
            </a:r>
            <a:endParaRPr sz="1000"/>
          </a:p>
        </p:txBody>
      </p:sp>
      <p:sp>
        <p:nvSpPr>
          <p:cNvPr id="413" name="Google Shape;413;p54"/>
          <p:cNvSpPr txBox="1"/>
          <p:nvPr>
            <p:ph type="ctrTitle"/>
          </p:nvPr>
        </p:nvSpPr>
        <p:spPr>
          <a:xfrm>
            <a:off x="6179778" y="1116250"/>
            <a:ext cx="1736700" cy="4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9AD7F7"/>
                </a:solidFill>
              </a:rPr>
              <a:t>RANDOM FOREST</a:t>
            </a:r>
            <a:endParaRPr>
              <a:solidFill>
                <a:srgbClr val="9AD7F7"/>
              </a:solidFill>
            </a:endParaRPr>
          </a:p>
        </p:txBody>
      </p:sp>
      <p:sp>
        <p:nvSpPr>
          <p:cNvPr id="414" name="Google Shape;414;p54"/>
          <p:cNvSpPr txBox="1"/>
          <p:nvPr>
            <p:ph idx="4" type="ctrTitle"/>
          </p:nvPr>
        </p:nvSpPr>
        <p:spPr>
          <a:xfrm>
            <a:off x="3703650" y="1116250"/>
            <a:ext cx="1736700" cy="4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DECISION TREE</a:t>
            </a:r>
            <a:endParaRPr/>
          </a:p>
        </p:txBody>
      </p:sp>
      <p:pic>
        <p:nvPicPr>
          <p:cNvPr id="415" name="Google Shape;415;p54"/>
          <p:cNvPicPr preferRelativeResize="0"/>
          <p:nvPr/>
        </p:nvPicPr>
        <p:blipFill rotWithShape="1">
          <a:blip r:embed="rId3">
            <a:alphaModFix/>
          </a:blip>
          <a:srcRect b="44662" l="0" r="3288" t="0"/>
          <a:stretch/>
        </p:blipFill>
        <p:spPr>
          <a:xfrm flipH="1">
            <a:off x="6065801" y="3447323"/>
            <a:ext cx="1964649" cy="2846276"/>
          </a:xfrm>
          <a:prstGeom prst="rect">
            <a:avLst/>
          </a:prstGeom>
          <a:noFill/>
          <a:ln>
            <a:noFill/>
          </a:ln>
        </p:spPr>
      </p:pic>
      <p:pic>
        <p:nvPicPr>
          <p:cNvPr id="416" name="Google Shape;416;p54"/>
          <p:cNvPicPr preferRelativeResize="0"/>
          <p:nvPr/>
        </p:nvPicPr>
        <p:blipFill rotWithShape="1">
          <a:blip r:embed="rId4">
            <a:alphaModFix/>
          </a:blip>
          <a:srcRect b="43298" l="10043" r="12159" t="5775"/>
          <a:stretch/>
        </p:blipFill>
        <p:spPr>
          <a:xfrm flipH="1">
            <a:off x="3606150" y="3843823"/>
            <a:ext cx="1808625" cy="2619501"/>
          </a:xfrm>
          <a:prstGeom prst="rect">
            <a:avLst/>
          </a:prstGeom>
          <a:noFill/>
          <a:ln>
            <a:noFill/>
          </a:ln>
        </p:spPr>
      </p:pic>
      <p:pic>
        <p:nvPicPr>
          <p:cNvPr id="417" name="Google Shape;417;p54"/>
          <p:cNvPicPr preferRelativeResize="0"/>
          <p:nvPr/>
        </p:nvPicPr>
        <p:blipFill rotWithShape="1">
          <a:blip r:embed="rId5">
            <a:alphaModFix/>
          </a:blip>
          <a:srcRect b="37751" l="4862" r="6883" t="2192"/>
          <a:stretch/>
        </p:blipFill>
        <p:spPr>
          <a:xfrm flipH="1">
            <a:off x="1114425" y="4301298"/>
            <a:ext cx="1849800" cy="3522576"/>
          </a:xfrm>
          <a:prstGeom prst="rect">
            <a:avLst/>
          </a:prstGeom>
          <a:noFill/>
          <a:ln>
            <a:noFill/>
          </a:ln>
        </p:spPr>
      </p:pic>
      <p:sp>
        <p:nvSpPr>
          <p:cNvPr id="418" name="Google Shape;418;p54"/>
          <p:cNvSpPr/>
          <p:nvPr/>
        </p:nvSpPr>
        <p:spPr>
          <a:xfrm>
            <a:off x="0" y="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19" name="Google Shape;419;p54"/>
          <p:cNvGraphicFramePr/>
          <p:nvPr/>
        </p:nvGraphicFramePr>
        <p:xfrm>
          <a:off x="1059675" y="1746000"/>
          <a:ext cx="3000000" cy="3000000"/>
        </p:xfrm>
        <a:graphic>
          <a:graphicData uri="http://schemas.openxmlformats.org/drawingml/2006/table">
            <a:tbl>
              <a:tblPr>
                <a:noFill/>
                <a:tableStyleId>{B2605DE6-7ED0-4142-A3BE-30C0CF031090}</a:tableStyleId>
              </a:tblPr>
              <a:tblGrid>
                <a:gridCol w="1036200"/>
                <a:gridCol w="1036200"/>
              </a:tblGrid>
              <a:tr h="324350">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R2 (Train)</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PT Sans"/>
                          <a:ea typeface="PT Sans"/>
                          <a:cs typeface="PT Sans"/>
                          <a:sym typeface="PT Sans"/>
                        </a:rPr>
                        <a:t>0.699</a:t>
                      </a:r>
                      <a:endParaRPr sz="1200">
                        <a:solidFill>
                          <a:schemeClr val="dk1"/>
                        </a:solidFill>
                        <a:latin typeface="PT Sans"/>
                        <a:ea typeface="PT Sans"/>
                        <a:cs typeface="PT Sans"/>
                        <a:sym typeface="PT Sans"/>
                      </a:endParaRPr>
                    </a:p>
                  </a:txBody>
                  <a:tcPr marT="91425" marB="91425" marR="91425" marL="91425"/>
                </a:tc>
              </a:tr>
              <a:tr h="324350">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R2 (Test)</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PT Sans"/>
                          <a:ea typeface="PT Sans"/>
                          <a:cs typeface="PT Sans"/>
                          <a:sym typeface="PT Sans"/>
                        </a:rPr>
                        <a:t>0.698</a:t>
                      </a:r>
                      <a:endParaRPr sz="1200">
                        <a:solidFill>
                          <a:schemeClr val="dk1"/>
                        </a:solidFill>
                        <a:latin typeface="PT Sans"/>
                        <a:ea typeface="PT Sans"/>
                        <a:cs typeface="PT Sans"/>
                        <a:sym typeface="PT Sans"/>
                      </a:endParaRPr>
                    </a:p>
                  </a:txBody>
                  <a:tcPr marT="91425" marB="91425" marR="91425" marL="91425"/>
                </a:tc>
              </a:tr>
              <a:tr h="324350">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MAE</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$63413</a:t>
                      </a:r>
                      <a:endParaRPr sz="1200">
                        <a:solidFill>
                          <a:schemeClr val="dk1"/>
                        </a:solidFill>
                        <a:latin typeface="PT Sans"/>
                        <a:ea typeface="PT Sans"/>
                        <a:cs typeface="PT Sans"/>
                        <a:sym typeface="PT Sans"/>
                      </a:endParaRPr>
                    </a:p>
                  </a:txBody>
                  <a:tcPr marT="91425" marB="91425" marR="91425" marL="91425"/>
                </a:tc>
              </a:tr>
              <a:tr h="453800">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RMSE</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$84977</a:t>
                      </a:r>
                      <a:endParaRPr sz="1050">
                        <a:solidFill>
                          <a:schemeClr val="dk1"/>
                        </a:solidFill>
                      </a:endParaRPr>
                    </a:p>
                  </a:txBody>
                  <a:tcPr marT="91425" marB="91425" marR="91425" marL="91425"/>
                </a:tc>
              </a:tr>
            </a:tbl>
          </a:graphicData>
        </a:graphic>
      </p:graphicFrame>
      <p:graphicFrame>
        <p:nvGraphicFramePr>
          <p:cNvPr id="420" name="Google Shape;420;p54"/>
          <p:cNvGraphicFramePr/>
          <p:nvPr/>
        </p:nvGraphicFramePr>
        <p:xfrm>
          <a:off x="3784363" y="1729438"/>
          <a:ext cx="3000000" cy="3000000"/>
        </p:xfrm>
        <a:graphic>
          <a:graphicData uri="http://schemas.openxmlformats.org/drawingml/2006/table">
            <a:tbl>
              <a:tblPr>
                <a:noFill/>
                <a:tableStyleId>{B2605DE6-7ED0-4142-A3BE-30C0CF031090}</a:tableStyleId>
              </a:tblPr>
              <a:tblGrid>
                <a:gridCol w="868350"/>
                <a:gridCol w="868350"/>
              </a:tblGrid>
              <a:tr h="311675">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R2 (Train)</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0.999</a:t>
                      </a:r>
                      <a:endParaRPr sz="1200">
                        <a:solidFill>
                          <a:schemeClr val="dk1"/>
                        </a:solidFill>
                        <a:latin typeface="PT Sans"/>
                        <a:ea typeface="PT Sans"/>
                        <a:cs typeface="PT Sans"/>
                        <a:sym typeface="PT Sans"/>
                      </a:endParaRPr>
                    </a:p>
                  </a:txBody>
                  <a:tcPr marT="91425" marB="91425" marR="91425" marL="91425"/>
                </a:tc>
              </a:tr>
              <a:tr h="311675">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R2 (Test)</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0.945</a:t>
                      </a:r>
                      <a:endParaRPr sz="1200">
                        <a:solidFill>
                          <a:schemeClr val="dk1"/>
                        </a:solidFill>
                        <a:latin typeface="PT Sans"/>
                        <a:ea typeface="PT Sans"/>
                        <a:cs typeface="PT Sans"/>
                        <a:sym typeface="PT Sans"/>
                      </a:endParaRPr>
                    </a:p>
                  </a:txBody>
                  <a:tcPr marT="91425" marB="91425" marR="91425" marL="91425"/>
                </a:tc>
              </a:tr>
              <a:tr h="426325">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MAE</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$23653</a:t>
                      </a:r>
                      <a:endParaRPr sz="1050">
                        <a:solidFill>
                          <a:schemeClr val="dk1"/>
                        </a:solidFill>
                      </a:endParaRPr>
                    </a:p>
                  </a:txBody>
                  <a:tcPr marT="91425" marB="91425" marR="91425" marL="91425"/>
                </a:tc>
              </a:tr>
              <a:tr h="426325">
                <a:tc>
                  <a:txBody>
                    <a:bodyPr/>
                    <a:lstStyle/>
                    <a:p>
                      <a:pPr indent="0" lvl="0" marL="0" rtl="0" algn="l">
                        <a:spcBef>
                          <a:spcPts val="0"/>
                        </a:spcBef>
                        <a:spcAft>
                          <a:spcPts val="0"/>
                        </a:spcAft>
                        <a:buNone/>
                      </a:pPr>
                      <a:r>
                        <a:rPr lang="en" sz="1200">
                          <a:solidFill>
                            <a:schemeClr val="dk1"/>
                          </a:solidFill>
                          <a:latin typeface="PT Sans"/>
                          <a:ea typeface="PT Sans"/>
                          <a:cs typeface="PT Sans"/>
                          <a:sym typeface="PT Sans"/>
                        </a:rPr>
                        <a:t>RMSE</a:t>
                      </a:r>
                      <a:endParaRPr sz="1200">
                        <a:solidFill>
                          <a:schemeClr val="dk1"/>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chemeClr val="dk1"/>
                          </a:solidFill>
                        </a:rPr>
                        <a:t>$36178</a:t>
                      </a:r>
                      <a:endParaRPr sz="1050">
                        <a:solidFill>
                          <a:schemeClr val="dk1"/>
                        </a:solidFill>
                      </a:endParaRPr>
                    </a:p>
                  </a:txBody>
                  <a:tcPr marT="91425" marB="91425" marR="91425" marL="91425"/>
                </a:tc>
              </a:tr>
            </a:tbl>
          </a:graphicData>
        </a:graphic>
      </p:graphicFrame>
      <p:graphicFrame>
        <p:nvGraphicFramePr>
          <p:cNvPr id="421" name="Google Shape;421;p54"/>
          <p:cNvGraphicFramePr/>
          <p:nvPr/>
        </p:nvGraphicFramePr>
        <p:xfrm>
          <a:off x="6143800" y="1726988"/>
          <a:ext cx="3000000" cy="3000000"/>
        </p:xfrm>
        <a:graphic>
          <a:graphicData uri="http://schemas.openxmlformats.org/drawingml/2006/table">
            <a:tbl>
              <a:tblPr>
                <a:noFill/>
                <a:tableStyleId>{B2605DE6-7ED0-4142-A3BE-30C0CF031090}</a:tableStyleId>
              </a:tblPr>
              <a:tblGrid>
                <a:gridCol w="904325"/>
                <a:gridCol w="904325"/>
              </a:tblGrid>
              <a:tr h="306875">
                <a:tc>
                  <a:txBody>
                    <a:bodyPr/>
                    <a:lstStyle/>
                    <a:p>
                      <a:pPr indent="0" lvl="0" marL="0" rtl="0" algn="l">
                        <a:spcBef>
                          <a:spcPts val="0"/>
                        </a:spcBef>
                        <a:spcAft>
                          <a:spcPts val="0"/>
                        </a:spcAft>
                        <a:buNone/>
                      </a:pPr>
                      <a:r>
                        <a:rPr lang="en" sz="1200">
                          <a:solidFill>
                            <a:srgbClr val="9AD7F7"/>
                          </a:solidFill>
                          <a:latin typeface="PT Sans"/>
                          <a:ea typeface="PT Sans"/>
                          <a:cs typeface="PT Sans"/>
                          <a:sym typeface="PT Sans"/>
                        </a:rPr>
                        <a:t>R2 (Train)</a:t>
                      </a:r>
                      <a:endParaRPr sz="1200">
                        <a:solidFill>
                          <a:srgbClr val="9AD7F7"/>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9AD7F7"/>
                          </a:solidFill>
                        </a:rPr>
                        <a:t>0.993</a:t>
                      </a:r>
                      <a:endParaRPr sz="1200">
                        <a:solidFill>
                          <a:srgbClr val="9AD7F7"/>
                        </a:solidFill>
                        <a:latin typeface="PT Sans"/>
                        <a:ea typeface="PT Sans"/>
                        <a:cs typeface="PT Sans"/>
                        <a:sym typeface="PT Sans"/>
                      </a:endParaRPr>
                    </a:p>
                  </a:txBody>
                  <a:tcPr marT="91425" marB="91425" marR="91425" marL="91425"/>
                </a:tc>
              </a:tr>
              <a:tr h="306875">
                <a:tc>
                  <a:txBody>
                    <a:bodyPr/>
                    <a:lstStyle/>
                    <a:p>
                      <a:pPr indent="0" lvl="0" marL="0" rtl="0" algn="l">
                        <a:spcBef>
                          <a:spcPts val="0"/>
                        </a:spcBef>
                        <a:spcAft>
                          <a:spcPts val="0"/>
                        </a:spcAft>
                        <a:buNone/>
                      </a:pPr>
                      <a:r>
                        <a:rPr lang="en" sz="1200">
                          <a:solidFill>
                            <a:srgbClr val="9AD7F7"/>
                          </a:solidFill>
                          <a:latin typeface="PT Sans"/>
                          <a:ea typeface="PT Sans"/>
                          <a:cs typeface="PT Sans"/>
                          <a:sym typeface="PT Sans"/>
                        </a:rPr>
                        <a:t>R2 (Test)</a:t>
                      </a:r>
                      <a:endParaRPr sz="1200">
                        <a:solidFill>
                          <a:srgbClr val="9AD7F7"/>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9AD7F7"/>
                          </a:solidFill>
                        </a:rPr>
                        <a:t>0.968</a:t>
                      </a:r>
                      <a:endParaRPr sz="1200">
                        <a:solidFill>
                          <a:srgbClr val="9AD7F7"/>
                        </a:solidFill>
                        <a:latin typeface="PT Sans"/>
                        <a:ea typeface="PT Sans"/>
                        <a:cs typeface="PT Sans"/>
                        <a:sym typeface="PT Sans"/>
                      </a:endParaRPr>
                    </a:p>
                  </a:txBody>
                  <a:tcPr marT="91425" marB="91425" marR="91425" marL="91425"/>
                </a:tc>
              </a:tr>
              <a:tr h="369150">
                <a:tc>
                  <a:txBody>
                    <a:bodyPr/>
                    <a:lstStyle/>
                    <a:p>
                      <a:pPr indent="0" lvl="0" marL="0" rtl="0" algn="l">
                        <a:spcBef>
                          <a:spcPts val="0"/>
                        </a:spcBef>
                        <a:spcAft>
                          <a:spcPts val="0"/>
                        </a:spcAft>
                        <a:buNone/>
                      </a:pPr>
                      <a:r>
                        <a:rPr lang="en" sz="1200">
                          <a:solidFill>
                            <a:srgbClr val="9AD7F7"/>
                          </a:solidFill>
                          <a:latin typeface="PT Sans"/>
                          <a:ea typeface="PT Sans"/>
                          <a:cs typeface="PT Sans"/>
                          <a:sym typeface="PT Sans"/>
                        </a:rPr>
                        <a:t>MAE</a:t>
                      </a:r>
                      <a:endParaRPr sz="1200">
                        <a:solidFill>
                          <a:srgbClr val="9AD7F7"/>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9AD7F7"/>
                          </a:solidFill>
                        </a:rPr>
                        <a:t>$18736</a:t>
                      </a:r>
                      <a:endParaRPr sz="1050">
                        <a:solidFill>
                          <a:srgbClr val="9AD7F7"/>
                        </a:solidFill>
                      </a:endParaRPr>
                    </a:p>
                  </a:txBody>
                  <a:tcPr marT="91425" marB="91425" marR="91425" marL="91425"/>
                </a:tc>
              </a:tr>
              <a:tr h="369150">
                <a:tc>
                  <a:txBody>
                    <a:bodyPr/>
                    <a:lstStyle/>
                    <a:p>
                      <a:pPr indent="0" lvl="0" marL="0" rtl="0" algn="l">
                        <a:spcBef>
                          <a:spcPts val="0"/>
                        </a:spcBef>
                        <a:spcAft>
                          <a:spcPts val="0"/>
                        </a:spcAft>
                        <a:buNone/>
                      </a:pPr>
                      <a:r>
                        <a:rPr lang="en" sz="1200">
                          <a:solidFill>
                            <a:srgbClr val="9AD7F7"/>
                          </a:solidFill>
                          <a:latin typeface="PT Sans"/>
                          <a:ea typeface="PT Sans"/>
                          <a:cs typeface="PT Sans"/>
                          <a:sym typeface="PT Sans"/>
                        </a:rPr>
                        <a:t>RMSE</a:t>
                      </a:r>
                      <a:endParaRPr sz="1200">
                        <a:solidFill>
                          <a:srgbClr val="9AD7F7"/>
                        </a:solidFill>
                        <a:latin typeface="PT Sans"/>
                        <a:ea typeface="PT Sans"/>
                        <a:cs typeface="PT Sans"/>
                        <a:sym typeface="PT Sans"/>
                      </a:endParaRPr>
                    </a:p>
                  </a:txBody>
                  <a:tcPr marT="91425" marB="91425" marR="91425" marL="91425"/>
                </a:tc>
                <a:tc>
                  <a:txBody>
                    <a:bodyPr/>
                    <a:lstStyle/>
                    <a:p>
                      <a:pPr indent="0" lvl="0" marL="0" rtl="0" algn="l">
                        <a:lnSpc>
                          <a:spcPct val="115000"/>
                        </a:lnSpc>
                        <a:spcBef>
                          <a:spcPts val="0"/>
                        </a:spcBef>
                        <a:spcAft>
                          <a:spcPts val="0"/>
                        </a:spcAft>
                        <a:buNone/>
                      </a:pPr>
                      <a:r>
                        <a:rPr lang="en" sz="1050">
                          <a:solidFill>
                            <a:srgbClr val="9AD7F7"/>
                          </a:solidFill>
                        </a:rPr>
                        <a:t>$27500</a:t>
                      </a:r>
                      <a:endParaRPr sz="1050">
                        <a:solidFill>
                          <a:srgbClr val="9AD7F7"/>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ctrTitle"/>
          </p:nvPr>
        </p:nvSpPr>
        <p:spPr>
          <a:xfrm>
            <a:off x="6552078" y="1853950"/>
            <a:ext cx="1736700" cy="4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Stacking Regressors</a:t>
            </a:r>
            <a:endParaRPr sz="1700"/>
          </a:p>
        </p:txBody>
      </p:sp>
      <p:sp>
        <p:nvSpPr>
          <p:cNvPr id="427" name="Google Shape;427;p55"/>
          <p:cNvSpPr txBox="1"/>
          <p:nvPr>
            <p:ph idx="2" type="ctrTitle"/>
          </p:nvPr>
        </p:nvSpPr>
        <p:spPr>
          <a:xfrm>
            <a:off x="6552072" y="1365975"/>
            <a:ext cx="1736700" cy="4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SVM</a:t>
            </a:r>
            <a:endParaRPr/>
          </a:p>
        </p:txBody>
      </p:sp>
      <p:sp>
        <p:nvSpPr>
          <p:cNvPr id="428" name="Google Shape;428;p55"/>
          <p:cNvSpPr txBox="1"/>
          <p:nvPr>
            <p:ph idx="4" type="ctrTitle"/>
          </p:nvPr>
        </p:nvSpPr>
        <p:spPr>
          <a:xfrm>
            <a:off x="6552075" y="2645200"/>
            <a:ext cx="1736700" cy="40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Modified Versions of Random Forest (Regression-Enhanced Random Forests)</a:t>
            </a:r>
            <a:endParaRPr sz="1300"/>
          </a:p>
        </p:txBody>
      </p:sp>
      <p:sp>
        <p:nvSpPr>
          <p:cNvPr id="429" name="Google Shape;429;p55"/>
          <p:cNvSpPr txBox="1"/>
          <p:nvPr>
            <p:ph idx="6" type="ctrTitle"/>
          </p:nvPr>
        </p:nvSpPr>
        <p:spPr>
          <a:xfrm>
            <a:off x="5045070" y="390425"/>
            <a:ext cx="3481200" cy="4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FUTURE IMPROVEMENTS</a:t>
            </a:r>
            <a:endParaRPr/>
          </a:p>
        </p:txBody>
      </p:sp>
      <p:sp>
        <p:nvSpPr>
          <p:cNvPr id="430" name="Google Shape;430;p55"/>
          <p:cNvSpPr txBox="1"/>
          <p:nvPr>
            <p:ph idx="4294967295" type="body"/>
          </p:nvPr>
        </p:nvSpPr>
        <p:spPr>
          <a:xfrm>
            <a:off x="380300" y="1075525"/>
            <a:ext cx="60366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Random Forest Regression is a great model to find relationships between features and create predictions. However, it is not without its faults.</a:t>
            </a:r>
            <a:endParaRPr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SzPts val="1200"/>
              <a:buChar char="●"/>
            </a:pPr>
            <a:r>
              <a:rPr lang="en" sz="1200"/>
              <a:t>It is computationally expensive, but not as expensive as neural networks (deep learning).</a:t>
            </a:r>
            <a:endParaRPr sz="1200"/>
          </a:p>
          <a:p>
            <a:pPr indent="-304800" lvl="0" marL="457200" rtl="0" algn="l">
              <a:lnSpc>
                <a:spcPct val="100000"/>
              </a:lnSpc>
              <a:spcBef>
                <a:spcPts val="0"/>
              </a:spcBef>
              <a:spcAft>
                <a:spcPts val="0"/>
              </a:spcAft>
              <a:buSzPts val="1200"/>
              <a:buChar char="●"/>
            </a:pPr>
            <a:r>
              <a:rPr lang="en" sz="1200"/>
              <a:t>It performs well on large datasets, and creates averages for missing values.</a:t>
            </a:r>
            <a:endParaRPr sz="1200"/>
          </a:p>
          <a:p>
            <a:pPr indent="-304800" lvl="0" marL="457200" rtl="0" algn="l">
              <a:lnSpc>
                <a:spcPct val="100000"/>
              </a:lnSpc>
              <a:spcBef>
                <a:spcPts val="0"/>
              </a:spcBef>
              <a:spcAft>
                <a:spcPts val="0"/>
              </a:spcAft>
              <a:buSzPts val="1200"/>
              <a:buChar char="●"/>
            </a:pPr>
            <a:r>
              <a:rPr lang="en" sz="1200"/>
              <a:t>When predicting values within existing dataset (intrapolation), it is able to predict with an accuracy of 96.8%</a:t>
            </a:r>
            <a:endParaRPr sz="1200"/>
          </a:p>
          <a:p>
            <a:pPr indent="-304800" lvl="0" marL="457200" rtl="0" algn="l">
              <a:lnSpc>
                <a:spcPct val="100000"/>
              </a:lnSpc>
              <a:spcBef>
                <a:spcPts val="0"/>
              </a:spcBef>
              <a:spcAft>
                <a:spcPts val="0"/>
              </a:spcAft>
              <a:buSzPts val="1200"/>
              <a:buChar char="●"/>
            </a:pPr>
            <a:r>
              <a:rPr lang="en" sz="1200"/>
              <a:t>However, it does poorly on extrapolation. For example, new types of HDB flats are being built (with new </a:t>
            </a:r>
            <a:r>
              <a:rPr lang="en" sz="1200"/>
              <a:t>features)</a:t>
            </a:r>
            <a:r>
              <a:rPr lang="en" sz="1200"/>
              <a:t> but insufficient data is available to predict resale price.</a:t>
            </a:r>
            <a:endParaRPr sz="1200"/>
          </a:p>
        </p:txBody>
      </p:sp>
      <p:pic>
        <p:nvPicPr>
          <p:cNvPr id="431" name="Google Shape;431;p55"/>
          <p:cNvPicPr preferRelativeResize="0"/>
          <p:nvPr/>
        </p:nvPicPr>
        <p:blipFill>
          <a:blip r:embed="rId3">
            <a:alphaModFix/>
          </a:blip>
          <a:stretch>
            <a:fillRect/>
          </a:stretch>
        </p:blipFill>
        <p:spPr>
          <a:xfrm>
            <a:off x="1338425" y="3260149"/>
            <a:ext cx="4120349" cy="1676750"/>
          </a:xfrm>
          <a:prstGeom prst="rect">
            <a:avLst/>
          </a:prstGeom>
          <a:noFill/>
          <a:ln>
            <a:noFill/>
          </a:ln>
        </p:spPr>
      </p:pic>
      <p:sp>
        <p:nvSpPr>
          <p:cNvPr id="432" name="Google Shape;432;p55"/>
          <p:cNvSpPr txBox="1"/>
          <p:nvPr/>
        </p:nvSpPr>
        <p:spPr>
          <a:xfrm>
            <a:off x="5802000" y="4541925"/>
            <a:ext cx="30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1"/>
                </a:solidFill>
                <a:latin typeface="PT Sans"/>
                <a:ea typeface="PT Sans"/>
                <a:cs typeface="PT Sans"/>
                <a:sym typeface="PT Sans"/>
              </a:rPr>
              <a:t>Read more on when Random Forest is not the best Regression Model: </a:t>
            </a:r>
            <a:r>
              <a:rPr i="1" lang="en" sz="700">
                <a:solidFill>
                  <a:schemeClr val="dk1"/>
                </a:solidFill>
                <a:latin typeface="PT Sans"/>
                <a:ea typeface="PT Sans"/>
                <a:cs typeface="PT Sans"/>
                <a:sym typeface="PT Sans"/>
              </a:rPr>
              <a:t>https://neptune.ai/blog/random-forest-regression-when-does-it-fail-and-why</a:t>
            </a:r>
            <a:endParaRPr i="1" sz="700">
              <a:solidFill>
                <a:schemeClr val="dk1"/>
              </a:solidFill>
              <a:latin typeface="PT Sans"/>
              <a:ea typeface="PT Sans"/>
              <a:cs typeface="PT Sans"/>
              <a:sym typeface="PT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6" name="Shape 436"/>
        <p:cNvGrpSpPr/>
        <p:nvPr/>
      </p:nvGrpSpPr>
      <p:grpSpPr>
        <a:xfrm>
          <a:off x="0" y="0"/>
          <a:ext cx="0" cy="0"/>
          <a:chOff x="0" y="0"/>
          <a:chExt cx="0" cy="0"/>
        </a:xfrm>
      </p:grpSpPr>
      <p:sp>
        <p:nvSpPr>
          <p:cNvPr id="437" name="Google Shape;437;p56"/>
          <p:cNvSpPr txBox="1"/>
          <p:nvPr>
            <p:ph type="ctrTitle"/>
          </p:nvPr>
        </p:nvSpPr>
        <p:spPr>
          <a:xfrm>
            <a:off x="5125875" y="2528263"/>
            <a:ext cx="2796000" cy="600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APPLICATION</a:t>
            </a:r>
            <a:endParaRPr/>
          </a:p>
          <a:p>
            <a:pPr indent="0" lvl="0" marL="0" rtl="0" algn="r">
              <a:spcBef>
                <a:spcPts val="0"/>
              </a:spcBef>
              <a:spcAft>
                <a:spcPts val="0"/>
              </a:spcAft>
              <a:buNone/>
            </a:pPr>
            <a:r>
              <a:rPr lang="en"/>
              <a:t>LAUNCH IN MAY 2022</a:t>
            </a:r>
            <a:endParaRPr sz="2800"/>
          </a:p>
        </p:txBody>
      </p:sp>
      <p:sp>
        <p:nvSpPr>
          <p:cNvPr id="438" name="Google Shape;438;p56"/>
          <p:cNvSpPr txBox="1"/>
          <p:nvPr>
            <p:ph idx="1" type="subTitle"/>
          </p:nvPr>
        </p:nvSpPr>
        <p:spPr>
          <a:xfrm>
            <a:off x="5062875" y="3086092"/>
            <a:ext cx="2796000" cy="366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Stay tuned @ HDBResaleFlatIG</a:t>
            </a:r>
            <a:endParaRPr/>
          </a:p>
        </p:txBody>
      </p:sp>
      <p:sp>
        <p:nvSpPr>
          <p:cNvPr id="439" name="Google Shape;439;p56"/>
          <p:cNvSpPr/>
          <p:nvPr/>
        </p:nvSpPr>
        <p:spPr>
          <a:xfrm rot="5400000">
            <a:off x="7639700" y="2654725"/>
            <a:ext cx="14787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6"/>
          <p:cNvSpPr/>
          <p:nvPr/>
        </p:nvSpPr>
        <p:spPr>
          <a:xfrm rot="-5400000">
            <a:off x="1545150" y="543875"/>
            <a:ext cx="1482900" cy="4573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4" name="Shape 444"/>
        <p:cNvGrpSpPr/>
        <p:nvPr/>
      </p:nvGrpSpPr>
      <p:grpSpPr>
        <a:xfrm>
          <a:off x="0" y="0"/>
          <a:ext cx="0" cy="0"/>
          <a:chOff x="0" y="0"/>
          <a:chExt cx="0" cy="0"/>
        </a:xfrm>
      </p:grpSpPr>
      <p:sp>
        <p:nvSpPr>
          <p:cNvPr id="445" name="Google Shape;445;p57"/>
          <p:cNvSpPr txBox="1"/>
          <p:nvPr>
            <p:ph idx="4294967295" type="body"/>
          </p:nvPr>
        </p:nvSpPr>
        <p:spPr>
          <a:xfrm>
            <a:off x="716675" y="1051950"/>
            <a:ext cx="7710600" cy="1658100"/>
          </a:xfrm>
          <a:prstGeom prst="rect">
            <a:avLst/>
          </a:prstGeom>
        </p:spPr>
        <p:txBody>
          <a:bodyPr anchorCtr="0" anchor="t" bIns="91425" lIns="91425" spcFirstLastPara="1" rIns="91425" wrap="square" tIns="91425">
            <a:noAutofit/>
          </a:bodyPr>
          <a:lstStyle/>
          <a:p>
            <a:pPr indent="-311150" lvl="0" marL="457200" marR="50800" rtl="0" algn="l">
              <a:lnSpc>
                <a:spcPct val="100000"/>
              </a:lnSpc>
              <a:spcBef>
                <a:spcPts val="0"/>
              </a:spcBef>
              <a:spcAft>
                <a:spcPts val="0"/>
              </a:spcAft>
              <a:buSzPts val="1300"/>
              <a:buChar char="●"/>
            </a:pPr>
            <a:r>
              <a:rPr lang="en" sz="1300"/>
              <a:t>Our Instructors - Shilpa and Leo, for their </a:t>
            </a:r>
            <a:r>
              <a:rPr lang="en" sz="1300"/>
              <a:t>never ending</a:t>
            </a:r>
            <a:r>
              <a:rPr lang="en" sz="1300"/>
              <a:t> support and industrial knowledge</a:t>
            </a:r>
            <a:endParaRPr sz="1300"/>
          </a:p>
          <a:p>
            <a:pPr indent="-311150" lvl="0" marL="457200" marR="50800" rtl="0" algn="l">
              <a:lnSpc>
                <a:spcPct val="100000"/>
              </a:lnSpc>
              <a:spcBef>
                <a:spcPts val="0"/>
              </a:spcBef>
              <a:spcAft>
                <a:spcPts val="0"/>
              </a:spcAft>
              <a:buSzPts val="1300"/>
              <a:buChar char="●"/>
            </a:pPr>
            <a:r>
              <a:rPr lang="en" sz="1300"/>
              <a:t>Our TAs - Mark, Jun Kai and Samuel, for their skills and abilities to help us debug</a:t>
            </a:r>
            <a:endParaRPr sz="1300"/>
          </a:p>
          <a:p>
            <a:pPr indent="-311150" lvl="0" marL="457200" marR="50800" rtl="0" algn="l">
              <a:lnSpc>
                <a:spcPct val="100000"/>
              </a:lnSpc>
              <a:spcBef>
                <a:spcPts val="0"/>
              </a:spcBef>
              <a:spcAft>
                <a:spcPts val="0"/>
              </a:spcAft>
              <a:buSzPts val="1300"/>
              <a:buChar char="●"/>
            </a:pPr>
            <a:r>
              <a:rPr lang="en" sz="1300"/>
              <a:t>DSIF3 for being amazing bunch of people and sharing knowledge too!</a:t>
            </a:r>
            <a:endParaRPr sz="1300"/>
          </a:p>
          <a:p>
            <a:pPr indent="0" lvl="0" marL="0" marR="50800" rtl="0" algn="l">
              <a:lnSpc>
                <a:spcPct val="100000"/>
              </a:lnSpc>
              <a:spcBef>
                <a:spcPts val="0"/>
              </a:spcBef>
              <a:spcAft>
                <a:spcPts val="0"/>
              </a:spcAft>
              <a:buNone/>
            </a:pPr>
            <a:r>
              <a:t/>
            </a:r>
            <a:endParaRPr sz="1300"/>
          </a:p>
          <a:p>
            <a:pPr indent="0" lvl="0" marL="0" marR="50800" rtl="0" algn="l">
              <a:lnSpc>
                <a:spcPct val="100000"/>
              </a:lnSpc>
              <a:spcBef>
                <a:spcPts val="0"/>
              </a:spcBef>
              <a:spcAft>
                <a:spcPts val="0"/>
              </a:spcAft>
              <a:buNone/>
            </a:pPr>
            <a:r>
              <a:rPr i="1" lang="en" sz="1300"/>
              <a:t>Specifically for this project,</a:t>
            </a:r>
            <a:endParaRPr i="1" sz="1300"/>
          </a:p>
          <a:p>
            <a:pPr indent="-311150" lvl="0" marL="457200" marR="50800" rtl="0" algn="l">
              <a:lnSpc>
                <a:spcPct val="100000"/>
              </a:lnSpc>
              <a:spcBef>
                <a:spcPts val="0"/>
              </a:spcBef>
              <a:spcAft>
                <a:spcPts val="0"/>
              </a:spcAft>
              <a:buSzPts val="1300"/>
              <a:buChar char="●"/>
            </a:pPr>
            <a:r>
              <a:rPr lang="en" sz="1300"/>
              <a:t>Jim Meng Kok - </a:t>
            </a:r>
            <a:r>
              <a:rPr lang="en" sz="1300" u="sng">
                <a:solidFill>
                  <a:schemeClr val="hlink"/>
                </a:solidFill>
                <a:hlinkClick r:id="rId3"/>
              </a:rPr>
              <a:t>https://www.linkedin.com/in/jimmengkok/</a:t>
            </a:r>
            <a:endParaRPr sz="1300"/>
          </a:p>
          <a:p>
            <a:pPr indent="-311150" lvl="0" marL="457200" marR="50800" rtl="0" algn="l">
              <a:lnSpc>
                <a:spcPct val="100000"/>
              </a:lnSpc>
              <a:spcBef>
                <a:spcPts val="0"/>
              </a:spcBef>
              <a:spcAft>
                <a:spcPts val="0"/>
              </a:spcAft>
              <a:buSzPts val="1300"/>
              <a:buChar char="●"/>
            </a:pPr>
            <a:r>
              <a:rPr lang="en" sz="1300"/>
              <a:t>Teoalida.com - having better explanations on HDB types and models better than HDB itself</a:t>
            </a:r>
            <a:endParaRPr sz="1300"/>
          </a:p>
          <a:p>
            <a:pPr indent="-311150" lvl="0" marL="457200" marR="50800" rtl="0" algn="l">
              <a:lnSpc>
                <a:spcPct val="100000"/>
              </a:lnSpc>
              <a:spcBef>
                <a:spcPts val="0"/>
              </a:spcBef>
              <a:spcAft>
                <a:spcPts val="0"/>
              </a:spcAft>
              <a:buSzPts val="1300"/>
              <a:buChar char="●"/>
            </a:pPr>
            <a:r>
              <a:rPr lang="en" sz="1300"/>
              <a:t>SlidesGo - for the wonderful slides</a:t>
            </a:r>
            <a:endParaRPr sz="1300"/>
          </a:p>
        </p:txBody>
      </p:sp>
      <p:grpSp>
        <p:nvGrpSpPr>
          <p:cNvPr id="446" name="Google Shape;446;p57"/>
          <p:cNvGrpSpPr/>
          <p:nvPr/>
        </p:nvGrpSpPr>
        <p:grpSpPr>
          <a:xfrm flipH="1">
            <a:off x="716678" y="2968342"/>
            <a:ext cx="2551966" cy="1811133"/>
            <a:chOff x="327850" y="490350"/>
            <a:chExt cx="6959275" cy="4747400"/>
          </a:xfrm>
        </p:grpSpPr>
        <p:sp>
          <p:nvSpPr>
            <p:cNvPr id="447" name="Google Shape;447;p57"/>
            <p:cNvSpPr/>
            <p:nvPr/>
          </p:nvSpPr>
          <p:spPr>
            <a:xfrm>
              <a:off x="5217375" y="2775825"/>
              <a:ext cx="76625" cy="202650"/>
            </a:xfrm>
            <a:custGeom>
              <a:rect b="b" l="l" r="r" t="t"/>
              <a:pathLst>
                <a:path extrusionOk="0" h="8106" w="3065">
                  <a:moveTo>
                    <a:pt x="3065" y="0"/>
                  </a:moveTo>
                  <a:lnTo>
                    <a:pt x="0" y="1291"/>
                  </a:lnTo>
                  <a:lnTo>
                    <a:pt x="0" y="8106"/>
                  </a:lnTo>
                  <a:lnTo>
                    <a:pt x="3065" y="7017"/>
                  </a:lnTo>
                  <a:lnTo>
                    <a:pt x="3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7"/>
            <p:cNvSpPr/>
            <p:nvPr/>
          </p:nvSpPr>
          <p:spPr>
            <a:xfrm>
              <a:off x="5987600" y="2537900"/>
              <a:ext cx="64550" cy="187525"/>
            </a:xfrm>
            <a:custGeom>
              <a:rect b="b" l="l" r="r" t="t"/>
              <a:pathLst>
                <a:path extrusionOk="0" h="7501" w="2582">
                  <a:moveTo>
                    <a:pt x="0" y="0"/>
                  </a:moveTo>
                  <a:lnTo>
                    <a:pt x="0" y="6412"/>
                  </a:lnTo>
                  <a:lnTo>
                    <a:pt x="2581" y="7501"/>
                  </a:lnTo>
                  <a:lnTo>
                    <a:pt x="2581" y="125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7"/>
            <p:cNvSpPr/>
            <p:nvPr/>
          </p:nvSpPr>
          <p:spPr>
            <a:xfrm>
              <a:off x="5987600" y="2783875"/>
              <a:ext cx="64550" cy="182500"/>
            </a:xfrm>
            <a:custGeom>
              <a:rect b="b" l="l" r="r" t="t"/>
              <a:pathLst>
                <a:path extrusionOk="0" h="7300" w="2582">
                  <a:moveTo>
                    <a:pt x="0" y="1"/>
                  </a:moveTo>
                  <a:lnTo>
                    <a:pt x="0" y="6372"/>
                  </a:lnTo>
                  <a:lnTo>
                    <a:pt x="2581" y="7300"/>
                  </a:lnTo>
                  <a:lnTo>
                    <a:pt x="2581" y="104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7"/>
            <p:cNvSpPr/>
            <p:nvPr/>
          </p:nvSpPr>
          <p:spPr>
            <a:xfrm>
              <a:off x="5987600" y="3028850"/>
              <a:ext cx="64550" cy="177475"/>
            </a:xfrm>
            <a:custGeom>
              <a:rect b="b" l="l" r="r" t="t"/>
              <a:pathLst>
                <a:path extrusionOk="0" h="7099" w="2582">
                  <a:moveTo>
                    <a:pt x="0" y="1"/>
                  </a:moveTo>
                  <a:lnTo>
                    <a:pt x="0" y="6413"/>
                  </a:lnTo>
                  <a:lnTo>
                    <a:pt x="2581" y="7098"/>
                  </a:lnTo>
                  <a:lnTo>
                    <a:pt x="2581" y="84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7"/>
            <p:cNvSpPr/>
            <p:nvPr/>
          </p:nvSpPr>
          <p:spPr>
            <a:xfrm>
              <a:off x="5875675" y="2484450"/>
              <a:ext cx="68600" cy="195625"/>
            </a:xfrm>
            <a:custGeom>
              <a:rect b="b" l="l" r="r" t="t"/>
              <a:pathLst>
                <a:path extrusionOk="0" h="7825" w="2744">
                  <a:moveTo>
                    <a:pt x="1" y="1"/>
                  </a:moveTo>
                  <a:lnTo>
                    <a:pt x="1" y="6614"/>
                  </a:lnTo>
                  <a:lnTo>
                    <a:pt x="2743" y="7824"/>
                  </a:lnTo>
                  <a:lnTo>
                    <a:pt x="2743" y="133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7"/>
            <p:cNvSpPr/>
            <p:nvPr/>
          </p:nvSpPr>
          <p:spPr>
            <a:xfrm>
              <a:off x="5875675" y="2738525"/>
              <a:ext cx="68600" cy="190550"/>
            </a:xfrm>
            <a:custGeom>
              <a:rect b="b" l="l" r="r" t="t"/>
              <a:pathLst>
                <a:path extrusionOk="0" h="7622" w="2744">
                  <a:moveTo>
                    <a:pt x="1" y="0"/>
                  </a:moveTo>
                  <a:lnTo>
                    <a:pt x="1" y="6613"/>
                  </a:lnTo>
                  <a:lnTo>
                    <a:pt x="2743" y="7622"/>
                  </a:lnTo>
                  <a:lnTo>
                    <a:pt x="2743" y="112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7"/>
            <p:cNvSpPr/>
            <p:nvPr/>
          </p:nvSpPr>
          <p:spPr>
            <a:xfrm>
              <a:off x="5875675" y="2993575"/>
              <a:ext cx="68600" cy="184525"/>
            </a:xfrm>
            <a:custGeom>
              <a:rect b="b" l="l" r="r" t="t"/>
              <a:pathLst>
                <a:path extrusionOk="0" h="7381" w="2744">
                  <a:moveTo>
                    <a:pt x="1" y="1"/>
                  </a:moveTo>
                  <a:lnTo>
                    <a:pt x="1" y="6614"/>
                  </a:lnTo>
                  <a:lnTo>
                    <a:pt x="2743" y="7380"/>
                  </a:lnTo>
                  <a:lnTo>
                    <a:pt x="2743" y="88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7"/>
            <p:cNvSpPr/>
            <p:nvPr/>
          </p:nvSpPr>
          <p:spPr>
            <a:xfrm>
              <a:off x="5701275" y="2397750"/>
              <a:ext cx="76650" cy="208725"/>
            </a:xfrm>
            <a:custGeom>
              <a:rect b="b" l="l" r="r" t="t"/>
              <a:pathLst>
                <a:path extrusionOk="0" h="8349" w="3066">
                  <a:moveTo>
                    <a:pt x="1" y="1"/>
                  </a:moveTo>
                  <a:lnTo>
                    <a:pt x="1" y="7018"/>
                  </a:lnTo>
                  <a:lnTo>
                    <a:pt x="3065" y="8348"/>
                  </a:lnTo>
                  <a:lnTo>
                    <a:pt x="3065" y="153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7"/>
            <p:cNvSpPr/>
            <p:nvPr/>
          </p:nvSpPr>
          <p:spPr>
            <a:xfrm>
              <a:off x="5701275" y="2666925"/>
              <a:ext cx="76650" cy="201675"/>
            </a:xfrm>
            <a:custGeom>
              <a:rect b="b" l="l" r="r" t="t"/>
              <a:pathLst>
                <a:path extrusionOk="0" h="8067" w="3066">
                  <a:moveTo>
                    <a:pt x="1" y="1"/>
                  </a:moveTo>
                  <a:lnTo>
                    <a:pt x="1" y="6977"/>
                  </a:lnTo>
                  <a:lnTo>
                    <a:pt x="3065" y="8066"/>
                  </a:lnTo>
                  <a:lnTo>
                    <a:pt x="3065" y="125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7"/>
            <p:cNvSpPr/>
            <p:nvPr/>
          </p:nvSpPr>
          <p:spPr>
            <a:xfrm>
              <a:off x="5469400" y="2413900"/>
              <a:ext cx="76650" cy="198625"/>
            </a:xfrm>
            <a:custGeom>
              <a:rect b="b" l="l" r="r" t="t"/>
              <a:pathLst>
                <a:path extrusionOk="0" h="7945" w="3066">
                  <a:moveTo>
                    <a:pt x="3065" y="0"/>
                  </a:moveTo>
                  <a:lnTo>
                    <a:pt x="1" y="1573"/>
                  </a:lnTo>
                  <a:lnTo>
                    <a:pt x="1" y="7944"/>
                  </a:lnTo>
                  <a:lnTo>
                    <a:pt x="3065" y="6976"/>
                  </a:lnTo>
                  <a:lnTo>
                    <a:pt x="3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7"/>
            <p:cNvSpPr/>
            <p:nvPr/>
          </p:nvSpPr>
          <p:spPr>
            <a:xfrm>
              <a:off x="5479475" y="2710275"/>
              <a:ext cx="76650" cy="202675"/>
            </a:xfrm>
            <a:custGeom>
              <a:rect b="b" l="l" r="r" t="t"/>
              <a:pathLst>
                <a:path extrusionOk="0" h="8107" w="3066">
                  <a:moveTo>
                    <a:pt x="3066" y="1"/>
                  </a:moveTo>
                  <a:lnTo>
                    <a:pt x="1" y="1291"/>
                  </a:lnTo>
                  <a:lnTo>
                    <a:pt x="1" y="8106"/>
                  </a:lnTo>
                  <a:lnTo>
                    <a:pt x="3066" y="7018"/>
                  </a:lnTo>
                  <a:lnTo>
                    <a:pt x="30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7"/>
            <p:cNvSpPr/>
            <p:nvPr/>
          </p:nvSpPr>
          <p:spPr>
            <a:xfrm>
              <a:off x="5217375" y="2545950"/>
              <a:ext cx="76625" cy="182500"/>
            </a:xfrm>
            <a:custGeom>
              <a:rect b="b" l="l" r="r" t="t"/>
              <a:pathLst>
                <a:path extrusionOk="0" h="7300" w="3065">
                  <a:moveTo>
                    <a:pt x="3065" y="1"/>
                  </a:moveTo>
                  <a:lnTo>
                    <a:pt x="0" y="1493"/>
                  </a:lnTo>
                  <a:lnTo>
                    <a:pt x="0" y="7300"/>
                  </a:lnTo>
                  <a:lnTo>
                    <a:pt x="3065" y="6372"/>
                  </a:lnTo>
                  <a:lnTo>
                    <a:pt x="30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7"/>
            <p:cNvSpPr/>
            <p:nvPr/>
          </p:nvSpPr>
          <p:spPr>
            <a:xfrm>
              <a:off x="5701275" y="2935100"/>
              <a:ext cx="76650" cy="196625"/>
            </a:xfrm>
            <a:custGeom>
              <a:rect b="b" l="l" r="r" t="t"/>
              <a:pathLst>
                <a:path extrusionOk="0" h="7865" w="3066">
                  <a:moveTo>
                    <a:pt x="1" y="1"/>
                  </a:moveTo>
                  <a:lnTo>
                    <a:pt x="1" y="7017"/>
                  </a:lnTo>
                  <a:lnTo>
                    <a:pt x="3065" y="7864"/>
                  </a:lnTo>
                  <a:lnTo>
                    <a:pt x="3065" y="104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7"/>
            <p:cNvSpPr/>
            <p:nvPr/>
          </p:nvSpPr>
          <p:spPr>
            <a:xfrm>
              <a:off x="5987600" y="3401875"/>
              <a:ext cx="64550" cy="170400"/>
            </a:xfrm>
            <a:custGeom>
              <a:rect b="b" l="l" r="r" t="t"/>
              <a:pathLst>
                <a:path extrusionOk="0" h="6816" w="2582">
                  <a:moveTo>
                    <a:pt x="0" y="1"/>
                  </a:moveTo>
                  <a:lnTo>
                    <a:pt x="0" y="6412"/>
                  </a:lnTo>
                  <a:lnTo>
                    <a:pt x="2581" y="6816"/>
                  </a:lnTo>
                  <a:lnTo>
                    <a:pt x="2581" y="565"/>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7"/>
            <p:cNvSpPr/>
            <p:nvPr/>
          </p:nvSpPr>
          <p:spPr>
            <a:xfrm>
              <a:off x="5987600" y="3647875"/>
              <a:ext cx="64550" cy="164350"/>
            </a:xfrm>
            <a:custGeom>
              <a:rect b="b" l="l" r="r" t="t"/>
              <a:pathLst>
                <a:path extrusionOk="0" h="6574" w="2582">
                  <a:moveTo>
                    <a:pt x="0" y="0"/>
                  </a:moveTo>
                  <a:lnTo>
                    <a:pt x="0" y="6412"/>
                  </a:lnTo>
                  <a:lnTo>
                    <a:pt x="2581" y="6573"/>
                  </a:lnTo>
                  <a:lnTo>
                    <a:pt x="2581" y="32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7"/>
            <p:cNvSpPr/>
            <p:nvPr/>
          </p:nvSpPr>
          <p:spPr>
            <a:xfrm>
              <a:off x="5987600" y="3893850"/>
              <a:ext cx="64550" cy="159325"/>
            </a:xfrm>
            <a:custGeom>
              <a:rect b="b" l="l" r="r" t="t"/>
              <a:pathLst>
                <a:path extrusionOk="0" h="6373" w="2582">
                  <a:moveTo>
                    <a:pt x="0" y="1"/>
                  </a:moveTo>
                  <a:lnTo>
                    <a:pt x="0" y="6372"/>
                  </a:lnTo>
                  <a:lnTo>
                    <a:pt x="2581" y="6372"/>
                  </a:lnTo>
                  <a:lnTo>
                    <a:pt x="2581" y="12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7"/>
            <p:cNvSpPr/>
            <p:nvPr/>
          </p:nvSpPr>
          <p:spPr>
            <a:xfrm>
              <a:off x="5875675" y="3379700"/>
              <a:ext cx="68600" cy="176450"/>
            </a:xfrm>
            <a:custGeom>
              <a:rect b="b" l="l" r="r" t="t"/>
              <a:pathLst>
                <a:path extrusionOk="0" h="7058" w="2744">
                  <a:moveTo>
                    <a:pt x="1" y="0"/>
                  </a:moveTo>
                  <a:lnTo>
                    <a:pt x="1" y="6654"/>
                  </a:lnTo>
                  <a:lnTo>
                    <a:pt x="2743" y="7057"/>
                  </a:lnTo>
                  <a:lnTo>
                    <a:pt x="2743" y="605"/>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7"/>
            <p:cNvSpPr/>
            <p:nvPr/>
          </p:nvSpPr>
          <p:spPr>
            <a:xfrm>
              <a:off x="5875675" y="3634750"/>
              <a:ext cx="68600" cy="170400"/>
            </a:xfrm>
            <a:custGeom>
              <a:rect b="b" l="l" r="r" t="t"/>
              <a:pathLst>
                <a:path extrusionOk="0" h="6816" w="2744">
                  <a:moveTo>
                    <a:pt x="1" y="1"/>
                  </a:moveTo>
                  <a:lnTo>
                    <a:pt x="1" y="6614"/>
                  </a:lnTo>
                  <a:lnTo>
                    <a:pt x="2743" y="6816"/>
                  </a:lnTo>
                  <a:lnTo>
                    <a:pt x="2743" y="36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7"/>
            <p:cNvSpPr/>
            <p:nvPr/>
          </p:nvSpPr>
          <p:spPr>
            <a:xfrm>
              <a:off x="5875675" y="3889825"/>
              <a:ext cx="68600" cy="165350"/>
            </a:xfrm>
            <a:custGeom>
              <a:rect b="b" l="l" r="r" t="t"/>
              <a:pathLst>
                <a:path extrusionOk="0" h="6614" w="2744">
                  <a:moveTo>
                    <a:pt x="1" y="0"/>
                  </a:moveTo>
                  <a:lnTo>
                    <a:pt x="1" y="6614"/>
                  </a:lnTo>
                  <a:lnTo>
                    <a:pt x="2743" y="6614"/>
                  </a:lnTo>
                  <a:lnTo>
                    <a:pt x="2743" y="12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7"/>
            <p:cNvSpPr/>
            <p:nvPr/>
          </p:nvSpPr>
          <p:spPr>
            <a:xfrm>
              <a:off x="5701275" y="3343400"/>
              <a:ext cx="76650" cy="187550"/>
            </a:xfrm>
            <a:custGeom>
              <a:rect b="b" l="l" r="r" t="t"/>
              <a:pathLst>
                <a:path extrusionOk="0" h="7502" w="3066">
                  <a:moveTo>
                    <a:pt x="1" y="1"/>
                  </a:moveTo>
                  <a:lnTo>
                    <a:pt x="1" y="7017"/>
                  </a:lnTo>
                  <a:lnTo>
                    <a:pt x="3065" y="7501"/>
                  </a:lnTo>
                  <a:lnTo>
                    <a:pt x="3065" y="64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7"/>
            <p:cNvSpPr/>
            <p:nvPr/>
          </p:nvSpPr>
          <p:spPr>
            <a:xfrm>
              <a:off x="5701275" y="3612575"/>
              <a:ext cx="76650" cy="180475"/>
            </a:xfrm>
            <a:custGeom>
              <a:rect b="b" l="l" r="r" t="t"/>
              <a:pathLst>
                <a:path extrusionOk="0" h="7219" w="3066">
                  <a:moveTo>
                    <a:pt x="1" y="1"/>
                  </a:moveTo>
                  <a:lnTo>
                    <a:pt x="1" y="6977"/>
                  </a:lnTo>
                  <a:lnTo>
                    <a:pt x="3065" y="7219"/>
                  </a:lnTo>
                  <a:lnTo>
                    <a:pt x="3065" y="40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7"/>
            <p:cNvSpPr/>
            <p:nvPr/>
          </p:nvSpPr>
          <p:spPr>
            <a:xfrm>
              <a:off x="5701275" y="3880750"/>
              <a:ext cx="76650" cy="175450"/>
            </a:xfrm>
            <a:custGeom>
              <a:rect b="b" l="l" r="r" t="t"/>
              <a:pathLst>
                <a:path extrusionOk="0" h="7018" w="3066">
                  <a:moveTo>
                    <a:pt x="1" y="0"/>
                  </a:moveTo>
                  <a:lnTo>
                    <a:pt x="1" y="7017"/>
                  </a:lnTo>
                  <a:lnTo>
                    <a:pt x="3065" y="6977"/>
                  </a:lnTo>
                  <a:lnTo>
                    <a:pt x="3065" y="16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7"/>
            <p:cNvSpPr/>
            <p:nvPr/>
          </p:nvSpPr>
          <p:spPr>
            <a:xfrm>
              <a:off x="5701275" y="4286025"/>
              <a:ext cx="76650" cy="180475"/>
            </a:xfrm>
            <a:custGeom>
              <a:rect b="b" l="l" r="r" t="t"/>
              <a:pathLst>
                <a:path extrusionOk="0" h="7219" w="3066">
                  <a:moveTo>
                    <a:pt x="3065" y="0"/>
                  </a:moveTo>
                  <a:lnTo>
                    <a:pt x="1" y="202"/>
                  </a:lnTo>
                  <a:lnTo>
                    <a:pt x="1" y="7219"/>
                  </a:lnTo>
                  <a:lnTo>
                    <a:pt x="3065" y="6815"/>
                  </a:lnTo>
                  <a:lnTo>
                    <a:pt x="3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7"/>
            <p:cNvSpPr/>
            <p:nvPr/>
          </p:nvSpPr>
          <p:spPr>
            <a:xfrm>
              <a:off x="5701275" y="4548150"/>
              <a:ext cx="76650" cy="186525"/>
            </a:xfrm>
            <a:custGeom>
              <a:rect b="b" l="l" r="r" t="t"/>
              <a:pathLst>
                <a:path extrusionOk="0" h="7461" w="3066">
                  <a:moveTo>
                    <a:pt x="3065" y="0"/>
                  </a:moveTo>
                  <a:lnTo>
                    <a:pt x="1" y="484"/>
                  </a:lnTo>
                  <a:lnTo>
                    <a:pt x="1" y="7460"/>
                  </a:lnTo>
                  <a:lnTo>
                    <a:pt x="3065" y="6815"/>
                  </a:lnTo>
                  <a:lnTo>
                    <a:pt x="3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7"/>
            <p:cNvSpPr/>
            <p:nvPr/>
          </p:nvSpPr>
          <p:spPr>
            <a:xfrm>
              <a:off x="5987600" y="4261825"/>
              <a:ext cx="64550" cy="164350"/>
            </a:xfrm>
            <a:custGeom>
              <a:rect b="b" l="l" r="r" t="t"/>
              <a:pathLst>
                <a:path extrusionOk="0" h="6574" w="2582">
                  <a:moveTo>
                    <a:pt x="2581" y="1"/>
                  </a:moveTo>
                  <a:lnTo>
                    <a:pt x="0" y="202"/>
                  </a:lnTo>
                  <a:lnTo>
                    <a:pt x="0" y="6574"/>
                  </a:lnTo>
                  <a:lnTo>
                    <a:pt x="2581" y="6251"/>
                  </a:lnTo>
                  <a:lnTo>
                    <a:pt x="25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7"/>
            <p:cNvSpPr/>
            <p:nvPr/>
          </p:nvSpPr>
          <p:spPr>
            <a:xfrm>
              <a:off x="5987600" y="4502775"/>
              <a:ext cx="64550" cy="169400"/>
            </a:xfrm>
            <a:custGeom>
              <a:rect b="b" l="l" r="r" t="t"/>
              <a:pathLst>
                <a:path extrusionOk="0" h="6776" w="2582">
                  <a:moveTo>
                    <a:pt x="2581" y="0"/>
                  </a:moveTo>
                  <a:lnTo>
                    <a:pt x="0" y="404"/>
                  </a:lnTo>
                  <a:lnTo>
                    <a:pt x="0" y="6775"/>
                  </a:lnTo>
                  <a:lnTo>
                    <a:pt x="2581" y="6251"/>
                  </a:lnTo>
                  <a:lnTo>
                    <a:pt x="2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7"/>
            <p:cNvSpPr/>
            <p:nvPr/>
          </p:nvSpPr>
          <p:spPr>
            <a:xfrm>
              <a:off x="5875675" y="4270900"/>
              <a:ext cx="68600" cy="171400"/>
            </a:xfrm>
            <a:custGeom>
              <a:rect b="b" l="l" r="r" t="t"/>
              <a:pathLst>
                <a:path extrusionOk="0" h="6856" w="2744">
                  <a:moveTo>
                    <a:pt x="2743" y="0"/>
                  </a:moveTo>
                  <a:lnTo>
                    <a:pt x="1" y="202"/>
                  </a:lnTo>
                  <a:lnTo>
                    <a:pt x="1" y="6856"/>
                  </a:lnTo>
                  <a:lnTo>
                    <a:pt x="2743" y="6493"/>
                  </a:lnTo>
                  <a:lnTo>
                    <a:pt x="27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7"/>
            <p:cNvSpPr/>
            <p:nvPr/>
          </p:nvSpPr>
          <p:spPr>
            <a:xfrm>
              <a:off x="5875675" y="4519900"/>
              <a:ext cx="68600" cy="176475"/>
            </a:xfrm>
            <a:custGeom>
              <a:rect b="b" l="l" r="r" t="t"/>
              <a:pathLst>
                <a:path extrusionOk="0" h="7059" w="2744">
                  <a:moveTo>
                    <a:pt x="2743" y="1"/>
                  </a:moveTo>
                  <a:lnTo>
                    <a:pt x="1" y="445"/>
                  </a:lnTo>
                  <a:lnTo>
                    <a:pt x="1" y="7058"/>
                  </a:lnTo>
                  <a:lnTo>
                    <a:pt x="2743" y="6493"/>
                  </a:lnTo>
                  <a:lnTo>
                    <a:pt x="2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7"/>
            <p:cNvSpPr/>
            <p:nvPr/>
          </p:nvSpPr>
          <p:spPr>
            <a:xfrm>
              <a:off x="5507700" y="3296025"/>
              <a:ext cx="85725" cy="179475"/>
            </a:xfrm>
            <a:custGeom>
              <a:rect b="b" l="l" r="r" t="t"/>
              <a:pathLst>
                <a:path extrusionOk="0" h="7179" w="3429">
                  <a:moveTo>
                    <a:pt x="1" y="0"/>
                  </a:moveTo>
                  <a:lnTo>
                    <a:pt x="1" y="6614"/>
                  </a:lnTo>
                  <a:lnTo>
                    <a:pt x="3429" y="7178"/>
                  </a:lnTo>
                  <a:lnTo>
                    <a:pt x="3429" y="72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7"/>
            <p:cNvSpPr/>
            <p:nvPr/>
          </p:nvSpPr>
          <p:spPr>
            <a:xfrm>
              <a:off x="5344400" y="3262750"/>
              <a:ext cx="93775" cy="188550"/>
            </a:xfrm>
            <a:custGeom>
              <a:rect b="b" l="l" r="r" t="t"/>
              <a:pathLst>
                <a:path extrusionOk="0" h="7542" w="3751">
                  <a:moveTo>
                    <a:pt x="0" y="1"/>
                  </a:moveTo>
                  <a:lnTo>
                    <a:pt x="0" y="6896"/>
                  </a:lnTo>
                  <a:lnTo>
                    <a:pt x="3750" y="7541"/>
                  </a:lnTo>
                  <a:lnTo>
                    <a:pt x="3750" y="76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7"/>
            <p:cNvSpPr/>
            <p:nvPr/>
          </p:nvSpPr>
          <p:spPr>
            <a:xfrm>
              <a:off x="5507700" y="3069175"/>
              <a:ext cx="85725" cy="185525"/>
            </a:xfrm>
            <a:custGeom>
              <a:rect b="b" l="l" r="r" t="t"/>
              <a:pathLst>
                <a:path extrusionOk="0" h="7421" w="3429">
                  <a:moveTo>
                    <a:pt x="1" y="1"/>
                  </a:moveTo>
                  <a:lnTo>
                    <a:pt x="1" y="6614"/>
                  </a:lnTo>
                  <a:lnTo>
                    <a:pt x="3429" y="7421"/>
                  </a:lnTo>
                  <a:lnTo>
                    <a:pt x="3429" y="96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7"/>
            <p:cNvSpPr/>
            <p:nvPr/>
          </p:nvSpPr>
          <p:spPr>
            <a:xfrm>
              <a:off x="5344400" y="3025825"/>
              <a:ext cx="93775" cy="194600"/>
            </a:xfrm>
            <a:custGeom>
              <a:rect b="b" l="l" r="r" t="t"/>
              <a:pathLst>
                <a:path extrusionOk="0" h="7784" w="3751">
                  <a:moveTo>
                    <a:pt x="0" y="1"/>
                  </a:moveTo>
                  <a:lnTo>
                    <a:pt x="0" y="6937"/>
                  </a:lnTo>
                  <a:lnTo>
                    <a:pt x="3750" y="7784"/>
                  </a:lnTo>
                  <a:lnTo>
                    <a:pt x="3750" y="104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7"/>
            <p:cNvSpPr/>
            <p:nvPr/>
          </p:nvSpPr>
          <p:spPr>
            <a:xfrm>
              <a:off x="5507700" y="3511775"/>
              <a:ext cx="85725" cy="173425"/>
            </a:xfrm>
            <a:custGeom>
              <a:rect b="b" l="l" r="r" t="t"/>
              <a:pathLst>
                <a:path extrusionOk="0" h="6937" w="3429">
                  <a:moveTo>
                    <a:pt x="1" y="0"/>
                  </a:moveTo>
                  <a:lnTo>
                    <a:pt x="1" y="6613"/>
                  </a:lnTo>
                  <a:lnTo>
                    <a:pt x="3429" y="6936"/>
                  </a:lnTo>
                  <a:lnTo>
                    <a:pt x="3429" y="4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7"/>
            <p:cNvSpPr/>
            <p:nvPr/>
          </p:nvSpPr>
          <p:spPr>
            <a:xfrm>
              <a:off x="5344400" y="3488575"/>
              <a:ext cx="93775" cy="182500"/>
            </a:xfrm>
            <a:custGeom>
              <a:rect b="b" l="l" r="r" t="t"/>
              <a:pathLst>
                <a:path extrusionOk="0" h="7300" w="3751">
                  <a:moveTo>
                    <a:pt x="0" y="1"/>
                  </a:moveTo>
                  <a:lnTo>
                    <a:pt x="0" y="6896"/>
                  </a:lnTo>
                  <a:lnTo>
                    <a:pt x="3750" y="7300"/>
                  </a:lnTo>
                  <a:lnTo>
                    <a:pt x="3750" y="525"/>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7"/>
            <p:cNvSpPr/>
            <p:nvPr/>
          </p:nvSpPr>
          <p:spPr>
            <a:xfrm>
              <a:off x="5507700" y="3853525"/>
              <a:ext cx="85725" cy="165350"/>
            </a:xfrm>
            <a:custGeom>
              <a:rect b="b" l="l" r="r" t="t"/>
              <a:pathLst>
                <a:path extrusionOk="0" h="6614" w="3429">
                  <a:moveTo>
                    <a:pt x="1" y="1"/>
                  </a:moveTo>
                  <a:lnTo>
                    <a:pt x="1" y="6614"/>
                  </a:lnTo>
                  <a:lnTo>
                    <a:pt x="3429" y="6614"/>
                  </a:lnTo>
                  <a:lnTo>
                    <a:pt x="3429" y="16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7"/>
            <p:cNvSpPr/>
            <p:nvPr/>
          </p:nvSpPr>
          <p:spPr>
            <a:xfrm>
              <a:off x="5344400" y="3846475"/>
              <a:ext cx="93775" cy="173425"/>
            </a:xfrm>
            <a:custGeom>
              <a:rect b="b" l="l" r="r" t="t"/>
              <a:pathLst>
                <a:path extrusionOk="0" h="6937" w="3751">
                  <a:moveTo>
                    <a:pt x="0" y="0"/>
                  </a:moveTo>
                  <a:lnTo>
                    <a:pt x="0" y="6896"/>
                  </a:lnTo>
                  <a:lnTo>
                    <a:pt x="3750" y="6936"/>
                  </a:lnTo>
                  <a:lnTo>
                    <a:pt x="3750" y="20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7"/>
            <p:cNvSpPr/>
            <p:nvPr/>
          </p:nvSpPr>
          <p:spPr>
            <a:xfrm>
              <a:off x="5507700" y="4289050"/>
              <a:ext cx="85725" cy="171400"/>
            </a:xfrm>
            <a:custGeom>
              <a:rect b="b" l="l" r="r" t="t"/>
              <a:pathLst>
                <a:path extrusionOk="0" h="6856" w="3429">
                  <a:moveTo>
                    <a:pt x="3429" y="0"/>
                  </a:moveTo>
                  <a:lnTo>
                    <a:pt x="1" y="242"/>
                  </a:lnTo>
                  <a:lnTo>
                    <a:pt x="1" y="6856"/>
                  </a:lnTo>
                  <a:lnTo>
                    <a:pt x="3429" y="6452"/>
                  </a:lnTo>
                  <a:lnTo>
                    <a:pt x="34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7"/>
            <p:cNvSpPr/>
            <p:nvPr/>
          </p:nvSpPr>
          <p:spPr>
            <a:xfrm>
              <a:off x="5399850" y="4548150"/>
              <a:ext cx="145200" cy="413350"/>
            </a:xfrm>
            <a:custGeom>
              <a:rect b="b" l="l" r="r" t="t"/>
              <a:pathLst>
                <a:path extrusionOk="0" h="16534" w="5808">
                  <a:moveTo>
                    <a:pt x="5807" y="0"/>
                  </a:moveTo>
                  <a:lnTo>
                    <a:pt x="0" y="847"/>
                  </a:lnTo>
                  <a:lnTo>
                    <a:pt x="0" y="16534"/>
                  </a:lnTo>
                  <a:lnTo>
                    <a:pt x="5807" y="15082"/>
                  </a:lnTo>
                  <a:lnTo>
                    <a:pt x="58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7"/>
            <p:cNvSpPr/>
            <p:nvPr/>
          </p:nvSpPr>
          <p:spPr>
            <a:xfrm>
              <a:off x="5344400" y="4301150"/>
              <a:ext cx="93775" cy="180475"/>
            </a:xfrm>
            <a:custGeom>
              <a:rect b="b" l="l" r="r" t="t"/>
              <a:pathLst>
                <a:path extrusionOk="0" h="7219" w="3751">
                  <a:moveTo>
                    <a:pt x="3750" y="0"/>
                  </a:moveTo>
                  <a:lnTo>
                    <a:pt x="0" y="283"/>
                  </a:lnTo>
                  <a:lnTo>
                    <a:pt x="0" y="7219"/>
                  </a:lnTo>
                  <a:lnTo>
                    <a:pt x="3750" y="6775"/>
                  </a:lnTo>
                  <a:lnTo>
                    <a:pt x="37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7"/>
            <p:cNvSpPr/>
            <p:nvPr/>
          </p:nvSpPr>
          <p:spPr>
            <a:xfrm>
              <a:off x="5507700" y="4068250"/>
              <a:ext cx="85725" cy="166375"/>
            </a:xfrm>
            <a:custGeom>
              <a:rect b="b" l="l" r="r" t="t"/>
              <a:pathLst>
                <a:path extrusionOk="0" h="6655" w="3429">
                  <a:moveTo>
                    <a:pt x="3429" y="1"/>
                  </a:moveTo>
                  <a:lnTo>
                    <a:pt x="1" y="41"/>
                  </a:lnTo>
                  <a:lnTo>
                    <a:pt x="1" y="6655"/>
                  </a:lnTo>
                  <a:lnTo>
                    <a:pt x="3429" y="6453"/>
                  </a:lnTo>
                  <a:lnTo>
                    <a:pt x="34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7"/>
            <p:cNvSpPr/>
            <p:nvPr/>
          </p:nvSpPr>
          <p:spPr>
            <a:xfrm>
              <a:off x="5344400" y="4071275"/>
              <a:ext cx="93775" cy="173425"/>
            </a:xfrm>
            <a:custGeom>
              <a:rect b="b" l="l" r="r" t="t"/>
              <a:pathLst>
                <a:path extrusionOk="0" h="6937" w="3751">
                  <a:moveTo>
                    <a:pt x="0" y="1"/>
                  </a:moveTo>
                  <a:lnTo>
                    <a:pt x="0" y="6937"/>
                  </a:lnTo>
                  <a:lnTo>
                    <a:pt x="3750" y="6735"/>
                  </a:lnTo>
                  <a:lnTo>
                    <a:pt x="37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7"/>
            <p:cNvSpPr/>
            <p:nvPr/>
          </p:nvSpPr>
          <p:spPr>
            <a:xfrm>
              <a:off x="6533000" y="2762700"/>
              <a:ext cx="46400" cy="155300"/>
            </a:xfrm>
            <a:custGeom>
              <a:rect b="b" l="l" r="r" t="t"/>
              <a:pathLst>
                <a:path extrusionOk="0" h="6212" w="1856">
                  <a:moveTo>
                    <a:pt x="1" y="1"/>
                  </a:moveTo>
                  <a:lnTo>
                    <a:pt x="1" y="5405"/>
                  </a:lnTo>
                  <a:lnTo>
                    <a:pt x="1856" y="6211"/>
                  </a:lnTo>
                  <a:lnTo>
                    <a:pt x="1856" y="92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7"/>
            <p:cNvSpPr/>
            <p:nvPr/>
          </p:nvSpPr>
          <p:spPr>
            <a:xfrm>
              <a:off x="6533000" y="2970400"/>
              <a:ext cx="46400" cy="151225"/>
            </a:xfrm>
            <a:custGeom>
              <a:rect b="b" l="l" r="r" t="t"/>
              <a:pathLst>
                <a:path extrusionOk="0" h="6049" w="1856">
                  <a:moveTo>
                    <a:pt x="1" y="0"/>
                  </a:moveTo>
                  <a:lnTo>
                    <a:pt x="1" y="5363"/>
                  </a:lnTo>
                  <a:lnTo>
                    <a:pt x="1856" y="6049"/>
                  </a:lnTo>
                  <a:lnTo>
                    <a:pt x="1856" y="72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7"/>
            <p:cNvSpPr/>
            <p:nvPr/>
          </p:nvSpPr>
          <p:spPr>
            <a:xfrm>
              <a:off x="6533000" y="3177050"/>
              <a:ext cx="46400" cy="147225"/>
            </a:xfrm>
            <a:custGeom>
              <a:rect b="b" l="l" r="r" t="t"/>
              <a:pathLst>
                <a:path extrusionOk="0" h="5889" w="1856">
                  <a:moveTo>
                    <a:pt x="1" y="1"/>
                  </a:moveTo>
                  <a:lnTo>
                    <a:pt x="1" y="5405"/>
                  </a:lnTo>
                  <a:lnTo>
                    <a:pt x="1856" y="5888"/>
                  </a:lnTo>
                  <a:lnTo>
                    <a:pt x="1856" y="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7"/>
            <p:cNvSpPr/>
            <p:nvPr/>
          </p:nvSpPr>
          <p:spPr>
            <a:xfrm>
              <a:off x="6454375" y="2725400"/>
              <a:ext cx="48400" cy="160325"/>
            </a:xfrm>
            <a:custGeom>
              <a:rect b="b" l="l" r="r" t="t"/>
              <a:pathLst>
                <a:path extrusionOk="0" h="6413" w="1936">
                  <a:moveTo>
                    <a:pt x="0" y="1"/>
                  </a:moveTo>
                  <a:lnTo>
                    <a:pt x="0" y="5525"/>
                  </a:lnTo>
                  <a:lnTo>
                    <a:pt x="1936" y="6413"/>
                  </a:lnTo>
                  <a:lnTo>
                    <a:pt x="1936" y="96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7"/>
            <p:cNvSpPr/>
            <p:nvPr/>
          </p:nvSpPr>
          <p:spPr>
            <a:xfrm>
              <a:off x="6454375" y="2938125"/>
              <a:ext cx="48400" cy="156300"/>
            </a:xfrm>
            <a:custGeom>
              <a:rect b="b" l="l" r="r" t="t"/>
              <a:pathLst>
                <a:path extrusionOk="0" h="6252" w="1936">
                  <a:moveTo>
                    <a:pt x="0" y="1"/>
                  </a:moveTo>
                  <a:lnTo>
                    <a:pt x="0" y="5566"/>
                  </a:lnTo>
                  <a:lnTo>
                    <a:pt x="1936" y="6251"/>
                  </a:lnTo>
                  <a:lnTo>
                    <a:pt x="1936" y="80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7"/>
            <p:cNvSpPr/>
            <p:nvPr/>
          </p:nvSpPr>
          <p:spPr>
            <a:xfrm>
              <a:off x="6454375" y="3151850"/>
              <a:ext cx="48400" cy="152250"/>
            </a:xfrm>
            <a:custGeom>
              <a:rect b="b" l="l" r="r" t="t"/>
              <a:pathLst>
                <a:path extrusionOk="0" h="6090" w="1936">
                  <a:moveTo>
                    <a:pt x="0" y="1"/>
                  </a:moveTo>
                  <a:lnTo>
                    <a:pt x="0" y="5566"/>
                  </a:lnTo>
                  <a:lnTo>
                    <a:pt x="1936" y="6090"/>
                  </a:lnTo>
                  <a:lnTo>
                    <a:pt x="1936" y="64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7"/>
            <p:cNvSpPr/>
            <p:nvPr/>
          </p:nvSpPr>
          <p:spPr>
            <a:xfrm>
              <a:off x="6332375" y="2665925"/>
              <a:ext cx="53450" cy="168375"/>
            </a:xfrm>
            <a:custGeom>
              <a:rect b="b" l="l" r="r" t="t"/>
              <a:pathLst>
                <a:path extrusionOk="0" h="6735" w="2138">
                  <a:moveTo>
                    <a:pt x="1" y="1"/>
                  </a:moveTo>
                  <a:lnTo>
                    <a:pt x="1" y="5808"/>
                  </a:lnTo>
                  <a:lnTo>
                    <a:pt x="2138" y="6735"/>
                  </a:lnTo>
                  <a:lnTo>
                    <a:pt x="2138" y="100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7"/>
            <p:cNvSpPr/>
            <p:nvPr/>
          </p:nvSpPr>
          <p:spPr>
            <a:xfrm>
              <a:off x="6332375" y="2888725"/>
              <a:ext cx="53450" cy="164350"/>
            </a:xfrm>
            <a:custGeom>
              <a:rect b="b" l="l" r="r" t="t"/>
              <a:pathLst>
                <a:path extrusionOk="0" h="6574" w="2138">
                  <a:moveTo>
                    <a:pt x="1" y="1"/>
                  </a:moveTo>
                  <a:lnTo>
                    <a:pt x="1" y="5808"/>
                  </a:lnTo>
                  <a:lnTo>
                    <a:pt x="2138" y="6574"/>
                  </a:lnTo>
                  <a:lnTo>
                    <a:pt x="2138" y="88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7"/>
            <p:cNvSpPr/>
            <p:nvPr/>
          </p:nvSpPr>
          <p:spPr>
            <a:xfrm>
              <a:off x="6332375" y="3111525"/>
              <a:ext cx="53450" cy="160325"/>
            </a:xfrm>
            <a:custGeom>
              <a:rect b="b" l="l" r="r" t="t"/>
              <a:pathLst>
                <a:path extrusionOk="0" h="6413" w="2138">
                  <a:moveTo>
                    <a:pt x="1" y="1"/>
                  </a:moveTo>
                  <a:lnTo>
                    <a:pt x="1" y="5808"/>
                  </a:lnTo>
                  <a:lnTo>
                    <a:pt x="2138" y="6412"/>
                  </a:lnTo>
                  <a:lnTo>
                    <a:pt x="2138" y="72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7"/>
            <p:cNvSpPr/>
            <p:nvPr/>
          </p:nvSpPr>
          <p:spPr>
            <a:xfrm>
              <a:off x="6242650" y="2620550"/>
              <a:ext cx="56475" cy="175450"/>
            </a:xfrm>
            <a:custGeom>
              <a:rect b="b" l="l" r="r" t="t"/>
              <a:pathLst>
                <a:path extrusionOk="0" h="7018" w="2259">
                  <a:moveTo>
                    <a:pt x="1" y="1"/>
                  </a:moveTo>
                  <a:lnTo>
                    <a:pt x="1" y="6009"/>
                  </a:lnTo>
                  <a:lnTo>
                    <a:pt x="2259" y="7018"/>
                  </a:lnTo>
                  <a:lnTo>
                    <a:pt x="2259" y="113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7"/>
            <p:cNvSpPr/>
            <p:nvPr/>
          </p:nvSpPr>
          <p:spPr>
            <a:xfrm>
              <a:off x="6242650" y="2851425"/>
              <a:ext cx="56475" cy="170400"/>
            </a:xfrm>
            <a:custGeom>
              <a:rect b="b" l="l" r="r" t="t"/>
              <a:pathLst>
                <a:path extrusionOk="0" h="6816" w="2259">
                  <a:moveTo>
                    <a:pt x="1" y="1"/>
                  </a:moveTo>
                  <a:lnTo>
                    <a:pt x="1" y="6009"/>
                  </a:lnTo>
                  <a:lnTo>
                    <a:pt x="2259" y="6816"/>
                  </a:lnTo>
                  <a:lnTo>
                    <a:pt x="2259" y="92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7"/>
            <p:cNvSpPr/>
            <p:nvPr/>
          </p:nvSpPr>
          <p:spPr>
            <a:xfrm>
              <a:off x="6242650" y="3082300"/>
              <a:ext cx="56475" cy="165350"/>
            </a:xfrm>
            <a:custGeom>
              <a:rect b="b" l="l" r="r" t="t"/>
              <a:pathLst>
                <a:path extrusionOk="0" h="6614" w="2259">
                  <a:moveTo>
                    <a:pt x="1" y="0"/>
                  </a:moveTo>
                  <a:lnTo>
                    <a:pt x="1" y="5968"/>
                  </a:lnTo>
                  <a:lnTo>
                    <a:pt x="2259" y="6614"/>
                  </a:lnTo>
                  <a:lnTo>
                    <a:pt x="2259" y="72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7"/>
            <p:cNvSpPr/>
            <p:nvPr/>
          </p:nvSpPr>
          <p:spPr>
            <a:xfrm>
              <a:off x="6533000" y="3491600"/>
              <a:ext cx="46400" cy="142175"/>
            </a:xfrm>
            <a:custGeom>
              <a:rect b="b" l="l" r="r" t="t"/>
              <a:pathLst>
                <a:path extrusionOk="0" h="5687" w="1856">
                  <a:moveTo>
                    <a:pt x="1" y="1"/>
                  </a:moveTo>
                  <a:lnTo>
                    <a:pt x="1" y="5364"/>
                  </a:lnTo>
                  <a:lnTo>
                    <a:pt x="1856" y="5686"/>
                  </a:lnTo>
                  <a:lnTo>
                    <a:pt x="1856" y="36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7"/>
            <p:cNvSpPr/>
            <p:nvPr/>
          </p:nvSpPr>
          <p:spPr>
            <a:xfrm>
              <a:off x="6533000" y="3698275"/>
              <a:ext cx="46400" cy="138125"/>
            </a:xfrm>
            <a:custGeom>
              <a:rect b="b" l="l" r="r" t="t"/>
              <a:pathLst>
                <a:path extrusionOk="0" h="5525" w="1856">
                  <a:moveTo>
                    <a:pt x="1" y="0"/>
                  </a:moveTo>
                  <a:lnTo>
                    <a:pt x="1" y="5404"/>
                  </a:lnTo>
                  <a:lnTo>
                    <a:pt x="1856" y="5525"/>
                  </a:lnTo>
                  <a:lnTo>
                    <a:pt x="1856" y="24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7"/>
            <p:cNvSpPr/>
            <p:nvPr/>
          </p:nvSpPr>
          <p:spPr>
            <a:xfrm>
              <a:off x="6533000" y="3905950"/>
              <a:ext cx="46400" cy="134100"/>
            </a:xfrm>
            <a:custGeom>
              <a:rect b="b" l="l" r="r" t="t"/>
              <a:pathLst>
                <a:path extrusionOk="0" h="5364" w="1856">
                  <a:moveTo>
                    <a:pt x="1" y="0"/>
                  </a:moveTo>
                  <a:lnTo>
                    <a:pt x="1" y="5364"/>
                  </a:lnTo>
                  <a:lnTo>
                    <a:pt x="1856" y="5364"/>
                  </a:lnTo>
                  <a:lnTo>
                    <a:pt x="1856" y="8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7"/>
            <p:cNvSpPr/>
            <p:nvPr/>
          </p:nvSpPr>
          <p:spPr>
            <a:xfrm>
              <a:off x="6454375" y="3476475"/>
              <a:ext cx="48400" cy="146200"/>
            </a:xfrm>
            <a:custGeom>
              <a:rect b="b" l="l" r="r" t="t"/>
              <a:pathLst>
                <a:path extrusionOk="0" h="5848" w="1936">
                  <a:moveTo>
                    <a:pt x="0" y="1"/>
                  </a:moveTo>
                  <a:lnTo>
                    <a:pt x="0" y="5525"/>
                  </a:lnTo>
                  <a:lnTo>
                    <a:pt x="1936" y="5848"/>
                  </a:lnTo>
                  <a:lnTo>
                    <a:pt x="1936" y="40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7"/>
            <p:cNvSpPr/>
            <p:nvPr/>
          </p:nvSpPr>
          <p:spPr>
            <a:xfrm>
              <a:off x="6454375" y="3689200"/>
              <a:ext cx="48400" cy="142175"/>
            </a:xfrm>
            <a:custGeom>
              <a:rect b="b" l="l" r="r" t="t"/>
              <a:pathLst>
                <a:path extrusionOk="0" h="5687" w="1936">
                  <a:moveTo>
                    <a:pt x="0" y="0"/>
                  </a:moveTo>
                  <a:lnTo>
                    <a:pt x="0" y="5565"/>
                  </a:lnTo>
                  <a:lnTo>
                    <a:pt x="1936" y="5686"/>
                  </a:lnTo>
                  <a:lnTo>
                    <a:pt x="1936" y="24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7"/>
            <p:cNvSpPr/>
            <p:nvPr/>
          </p:nvSpPr>
          <p:spPr>
            <a:xfrm>
              <a:off x="6454375" y="3902925"/>
              <a:ext cx="48400" cy="138150"/>
            </a:xfrm>
            <a:custGeom>
              <a:rect b="b" l="l" r="r" t="t"/>
              <a:pathLst>
                <a:path extrusionOk="0" h="5526" w="1936">
                  <a:moveTo>
                    <a:pt x="0" y="1"/>
                  </a:moveTo>
                  <a:lnTo>
                    <a:pt x="0" y="5525"/>
                  </a:lnTo>
                  <a:lnTo>
                    <a:pt x="1936" y="5525"/>
                  </a:lnTo>
                  <a:lnTo>
                    <a:pt x="1936" y="8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7"/>
            <p:cNvSpPr/>
            <p:nvPr/>
          </p:nvSpPr>
          <p:spPr>
            <a:xfrm>
              <a:off x="6332375" y="3450275"/>
              <a:ext cx="53450" cy="154275"/>
            </a:xfrm>
            <a:custGeom>
              <a:rect b="b" l="l" r="r" t="t"/>
              <a:pathLst>
                <a:path extrusionOk="0" h="6171" w="2138">
                  <a:moveTo>
                    <a:pt x="1" y="0"/>
                  </a:moveTo>
                  <a:lnTo>
                    <a:pt x="1" y="5807"/>
                  </a:lnTo>
                  <a:lnTo>
                    <a:pt x="2138" y="6170"/>
                  </a:lnTo>
                  <a:lnTo>
                    <a:pt x="2138" y="44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7"/>
            <p:cNvSpPr/>
            <p:nvPr/>
          </p:nvSpPr>
          <p:spPr>
            <a:xfrm>
              <a:off x="6332375" y="3674075"/>
              <a:ext cx="53450" cy="149225"/>
            </a:xfrm>
            <a:custGeom>
              <a:rect b="b" l="l" r="r" t="t"/>
              <a:pathLst>
                <a:path extrusionOk="0" h="5969" w="2138">
                  <a:moveTo>
                    <a:pt x="1" y="1"/>
                  </a:moveTo>
                  <a:lnTo>
                    <a:pt x="1" y="5807"/>
                  </a:lnTo>
                  <a:lnTo>
                    <a:pt x="2138" y="5969"/>
                  </a:lnTo>
                  <a:lnTo>
                    <a:pt x="2138" y="24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7"/>
            <p:cNvSpPr/>
            <p:nvPr/>
          </p:nvSpPr>
          <p:spPr>
            <a:xfrm>
              <a:off x="6332375" y="3896875"/>
              <a:ext cx="53450" cy="145200"/>
            </a:xfrm>
            <a:custGeom>
              <a:rect b="b" l="l" r="r" t="t"/>
              <a:pathLst>
                <a:path extrusionOk="0" h="5808" w="2138">
                  <a:moveTo>
                    <a:pt x="1" y="1"/>
                  </a:moveTo>
                  <a:lnTo>
                    <a:pt x="1" y="5807"/>
                  </a:lnTo>
                  <a:lnTo>
                    <a:pt x="2138" y="5807"/>
                  </a:lnTo>
                  <a:lnTo>
                    <a:pt x="2138" y="12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7"/>
            <p:cNvSpPr/>
            <p:nvPr/>
          </p:nvSpPr>
          <p:spPr>
            <a:xfrm>
              <a:off x="6332375" y="4233600"/>
              <a:ext cx="53450" cy="149225"/>
            </a:xfrm>
            <a:custGeom>
              <a:rect b="b" l="l" r="r" t="t"/>
              <a:pathLst>
                <a:path extrusionOk="0" h="5969" w="2138">
                  <a:moveTo>
                    <a:pt x="2138" y="0"/>
                  </a:moveTo>
                  <a:lnTo>
                    <a:pt x="1" y="162"/>
                  </a:lnTo>
                  <a:lnTo>
                    <a:pt x="1" y="5969"/>
                  </a:lnTo>
                  <a:lnTo>
                    <a:pt x="2138" y="5686"/>
                  </a:lnTo>
                  <a:lnTo>
                    <a:pt x="2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7"/>
            <p:cNvSpPr/>
            <p:nvPr/>
          </p:nvSpPr>
          <p:spPr>
            <a:xfrm>
              <a:off x="6332375" y="4452375"/>
              <a:ext cx="53450" cy="153250"/>
            </a:xfrm>
            <a:custGeom>
              <a:rect b="b" l="l" r="r" t="t"/>
              <a:pathLst>
                <a:path extrusionOk="0" h="6130" w="2138">
                  <a:moveTo>
                    <a:pt x="2138" y="0"/>
                  </a:moveTo>
                  <a:lnTo>
                    <a:pt x="1" y="323"/>
                  </a:lnTo>
                  <a:lnTo>
                    <a:pt x="1" y="6130"/>
                  </a:lnTo>
                  <a:lnTo>
                    <a:pt x="2138" y="5686"/>
                  </a:lnTo>
                  <a:lnTo>
                    <a:pt x="21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7"/>
            <p:cNvSpPr/>
            <p:nvPr/>
          </p:nvSpPr>
          <p:spPr>
            <a:xfrm>
              <a:off x="6242650" y="3432125"/>
              <a:ext cx="56475" cy="158300"/>
            </a:xfrm>
            <a:custGeom>
              <a:rect b="b" l="l" r="r" t="t"/>
              <a:pathLst>
                <a:path extrusionOk="0" h="6332" w="2259">
                  <a:moveTo>
                    <a:pt x="1" y="0"/>
                  </a:moveTo>
                  <a:lnTo>
                    <a:pt x="1" y="5969"/>
                  </a:lnTo>
                  <a:lnTo>
                    <a:pt x="2259" y="6331"/>
                  </a:lnTo>
                  <a:lnTo>
                    <a:pt x="2259" y="44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7"/>
            <p:cNvSpPr/>
            <p:nvPr/>
          </p:nvSpPr>
          <p:spPr>
            <a:xfrm>
              <a:off x="6242650" y="3661975"/>
              <a:ext cx="56475" cy="154275"/>
            </a:xfrm>
            <a:custGeom>
              <a:rect b="b" l="l" r="r" t="t"/>
              <a:pathLst>
                <a:path extrusionOk="0" h="6171" w="2259">
                  <a:moveTo>
                    <a:pt x="1" y="1"/>
                  </a:moveTo>
                  <a:lnTo>
                    <a:pt x="1" y="6009"/>
                  </a:lnTo>
                  <a:lnTo>
                    <a:pt x="2259" y="6170"/>
                  </a:lnTo>
                  <a:lnTo>
                    <a:pt x="2259" y="28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7"/>
            <p:cNvSpPr/>
            <p:nvPr/>
          </p:nvSpPr>
          <p:spPr>
            <a:xfrm>
              <a:off x="6242650" y="3892850"/>
              <a:ext cx="56475" cy="149225"/>
            </a:xfrm>
            <a:custGeom>
              <a:rect b="b" l="l" r="r" t="t"/>
              <a:pathLst>
                <a:path extrusionOk="0" h="5969" w="2259">
                  <a:moveTo>
                    <a:pt x="1" y="0"/>
                  </a:moveTo>
                  <a:lnTo>
                    <a:pt x="1" y="5968"/>
                  </a:lnTo>
                  <a:lnTo>
                    <a:pt x="2259" y="5968"/>
                  </a:lnTo>
                  <a:lnTo>
                    <a:pt x="2259" y="8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7"/>
            <p:cNvSpPr/>
            <p:nvPr/>
          </p:nvSpPr>
          <p:spPr>
            <a:xfrm>
              <a:off x="6242650" y="4239650"/>
              <a:ext cx="56475" cy="154275"/>
            </a:xfrm>
            <a:custGeom>
              <a:rect b="b" l="l" r="r" t="t"/>
              <a:pathLst>
                <a:path extrusionOk="0" h="6171" w="2259">
                  <a:moveTo>
                    <a:pt x="2259" y="0"/>
                  </a:moveTo>
                  <a:lnTo>
                    <a:pt x="1" y="202"/>
                  </a:lnTo>
                  <a:lnTo>
                    <a:pt x="1" y="6170"/>
                  </a:lnTo>
                  <a:lnTo>
                    <a:pt x="2259" y="5888"/>
                  </a:lnTo>
                  <a:lnTo>
                    <a:pt x="2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7"/>
            <p:cNvSpPr/>
            <p:nvPr/>
          </p:nvSpPr>
          <p:spPr>
            <a:xfrm>
              <a:off x="6242650" y="4465475"/>
              <a:ext cx="56475" cy="159300"/>
            </a:xfrm>
            <a:custGeom>
              <a:rect b="b" l="l" r="r" t="t"/>
              <a:pathLst>
                <a:path extrusionOk="0" h="6372" w="2259">
                  <a:moveTo>
                    <a:pt x="2259" y="0"/>
                  </a:moveTo>
                  <a:lnTo>
                    <a:pt x="1" y="363"/>
                  </a:lnTo>
                  <a:lnTo>
                    <a:pt x="1" y="6372"/>
                  </a:lnTo>
                  <a:lnTo>
                    <a:pt x="2259" y="5888"/>
                  </a:lnTo>
                  <a:lnTo>
                    <a:pt x="2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7"/>
            <p:cNvSpPr/>
            <p:nvPr/>
          </p:nvSpPr>
          <p:spPr>
            <a:xfrm>
              <a:off x="6533000" y="4216450"/>
              <a:ext cx="46400" cy="138150"/>
            </a:xfrm>
            <a:custGeom>
              <a:rect b="b" l="l" r="r" t="t"/>
              <a:pathLst>
                <a:path extrusionOk="0" h="5526" w="1856">
                  <a:moveTo>
                    <a:pt x="1856" y="1"/>
                  </a:moveTo>
                  <a:lnTo>
                    <a:pt x="1" y="122"/>
                  </a:lnTo>
                  <a:lnTo>
                    <a:pt x="1" y="5526"/>
                  </a:lnTo>
                  <a:lnTo>
                    <a:pt x="1856" y="5284"/>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p:cNvSpPr/>
            <p:nvPr/>
          </p:nvSpPr>
          <p:spPr>
            <a:xfrm>
              <a:off x="6533000" y="4420100"/>
              <a:ext cx="46400" cy="141175"/>
            </a:xfrm>
            <a:custGeom>
              <a:rect b="b" l="l" r="r" t="t"/>
              <a:pathLst>
                <a:path extrusionOk="0" h="5647" w="1856">
                  <a:moveTo>
                    <a:pt x="1856" y="1"/>
                  </a:moveTo>
                  <a:lnTo>
                    <a:pt x="1" y="283"/>
                  </a:lnTo>
                  <a:lnTo>
                    <a:pt x="1" y="5646"/>
                  </a:lnTo>
                  <a:lnTo>
                    <a:pt x="1856" y="5283"/>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7"/>
            <p:cNvSpPr/>
            <p:nvPr/>
          </p:nvSpPr>
          <p:spPr>
            <a:xfrm>
              <a:off x="6454375" y="4222500"/>
              <a:ext cx="48400" cy="143200"/>
            </a:xfrm>
            <a:custGeom>
              <a:rect b="b" l="l" r="r" t="t"/>
              <a:pathLst>
                <a:path extrusionOk="0" h="5728" w="1936">
                  <a:moveTo>
                    <a:pt x="1936" y="1"/>
                  </a:moveTo>
                  <a:lnTo>
                    <a:pt x="0" y="162"/>
                  </a:lnTo>
                  <a:lnTo>
                    <a:pt x="0" y="5727"/>
                  </a:lnTo>
                  <a:lnTo>
                    <a:pt x="1936" y="5485"/>
                  </a:lnTo>
                  <a:lnTo>
                    <a:pt x="19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7"/>
            <p:cNvSpPr/>
            <p:nvPr/>
          </p:nvSpPr>
          <p:spPr>
            <a:xfrm>
              <a:off x="6454375" y="4432200"/>
              <a:ext cx="48400" cy="146200"/>
            </a:xfrm>
            <a:custGeom>
              <a:rect b="b" l="l" r="r" t="t"/>
              <a:pathLst>
                <a:path extrusionOk="0" h="5848" w="1936">
                  <a:moveTo>
                    <a:pt x="1936" y="1"/>
                  </a:moveTo>
                  <a:lnTo>
                    <a:pt x="0" y="323"/>
                  </a:lnTo>
                  <a:lnTo>
                    <a:pt x="0" y="5848"/>
                  </a:lnTo>
                  <a:lnTo>
                    <a:pt x="1936" y="5445"/>
                  </a:lnTo>
                  <a:lnTo>
                    <a:pt x="19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p:nvPr/>
          </p:nvSpPr>
          <p:spPr>
            <a:xfrm>
              <a:off x="3892650" y="1612400"/>
              <a:ext cx="338775" cy="375075"/>
            </a:xfrm>
            <a:custGeom>
              <a:rect b="b" l="l" r="r" t="t"/>
              <a:pathLst>
                <a:path extrusionOk="0" h="15003" w="13551">
                  <a:moveTo>
                    <a:pt x="1" y="1"/>
                  </a:moveTo>
                  <a:lnTo>
                    <a:pt x="1" y="8832"/>
                  </a:lnTo>
                  <a:lnTo>
                    <a:pt x="13550" y="15002"/>
                  </a:lnTo>
                  <a:lnTo>
                    <a:pt x="13550" y="677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7"/>
            <p:cNvSpPr/>
            <p:nvPr/>
          </p:nvSpPr>
          <p:spPr>
            <a:xfrm>
              <a:off x="4403800" y="1868475"/>
              <a:ext cx="276250" cy="324650"/>
            </a:xfrm>
            <a:custGeom>
              <a:rect b="b" l="l" r="r" t="t"/>
              <a:pathLst>
                <a:path extrusionOk="0" h="12986" w="11050">
                  <a:moveTo>
                    <a:pt x="0" y="1"/>
                  </a:moveTo>
                  <a:lnTo>
                    <a:pt x="0" y="7945"/>
                  </a:lnTo>
                  <a:lnTo>
                    <a:pt x="11049" y="12986"/>
                  </a:lnTo>
                  <a:lnTo>
                    <a:pt x="11049" y="5525"/>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7"/>
            <p:cNvSpPr/>
            <p:nvPr/>
          </p:nvSpPr>
          <p:spPr>
            <a:xfrm>
              <a:off x="4826200" y="2080200"/>
              <a:ext cx="228875" cy="284325"/>
            </a:xfrm>
            <a:custGeom>
              <a:rect b="b" l="l" r="r" t="t"/>
              <a:pathLst>
                <a:path extrusionOk="0" h="11373" w="9155">
                  <a:moveTo>
                    <a:pt x="1" y="0"/>
                  </a:moveTo>
                  <a:lnTo>
                    <a:pt x="1" y="7178"/>
                  </a:lnTo>
                  <a:lnTo>
                    <a:pt x="9155" y="11372"/>
                  </a:lnTo>
                  <a:lnTo>
                    <a:pt x="9155" y="455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7"/>
            <p:cNvSpPr/>
            <p:nvPr/>
          </p:nvSpPr>
          <p:spPr>
            <a:xfrm>
              <a:off x="3892650" y="1241425"/>
              <a:ext cx="338775" cy="400250"/>
            </a:xfrm>
            <a:custGeom>
              <a:rect b="b" l="l" r="r" t="t"/>
              <a:pathLst>
                <a:path extrusionOk="0" h="16010" w="13551">
                  <a:moveTo>
                    <a:pt x="1" y="0"/>
                  </a:moveTo>
                  <a:lnTo>
                    <a:pt x="1" y="8831"/>
                  </a:lnTo>
                  <a:lnTo>
                    <a:pt x="13550" y="16009"/>
                  </a:lnTo>
                  <a:lnTo>
                    <a:pt x="13550" y="778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7"/>
            <p:cNvSpPr/>
            <p:nvPr/>
          </p:nvSpPr>
          <p:spPr>
            <a:xfrm>
              <a:off x="4403800" y="1534775"/>
              <a:ext cx="276250" cy="344825"/>
            </a:xfrm>
            <a:custGeom>
              <a:rect b="b" l="l" r="r" t="t"/>
              <a:pathLst>
                <a:path extrusionOk="0" h="13793" w="11050">
                  <a:moveTo>
                    <a:pt x="0" y="1"/>
                  </a:moveTo>
                  <a:lnTo>
                    <a:pt x="0" y="7945"/>
                  </a:lnTo>
                  <a:lnTo>
                    <a:pt x="11049" y="13792"/>
                  </a:lnTo>
                  <a:lnTo>
                    <a:pt x="11049" y="633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7"/>
            <p:cNvSpPr/>
            <p:nvPr/>
          </p:nvSpPr>
          <p:spPr>
            <a:xfrm>
              <a:off x="4826200" y="1776750"/>
              <a:ext cx="228875" cy="301450"/>
            </a:xfrm>
            <a:custGeom>
              <a:rect b="b" l="l" r="r" t="t"/>
              <a:pathLst>
                <a:path extrusionOk="0" h="12058" w="9155">
                  <a:moveTo>
                    <a:pt x="1" y="0"/>
                  </a:moveTo>
                  <a:lnTo>
                    <a:pt x="1" y="7218"/>
                  </a:lnTo>
                  <a:lnTo>
                    <a:pt x="9155" y="12058"/>
                  </a:lnTo>
                  <a:lnTo>
                    <a:pt x="9155" y="524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7"/>
            <p:cNvSpPr/>
            <p:nvPr/>
          </p:nvSpPr>
          <p:spPr>
            <a:xfrm>
              <a:off x="3892650" y="870425"/>
              <a:ext cx="338775" cy="425450"/>
            </a:xfrm>
            <a:custGeom>
              <a:rect b="b" l="l" r="r" t="t"/>
              <a:pathLst>
                <a:path extrusionOk="0" h="17018" w="13551">
                  <a:moveTo>
                    <a:pt x="1" y="0"/>
                  </a:moveTo>
                  <a:lnTo>
                    <a:pt x="1" y="8831"/>
                  </a:lnTo>
                  <a:lnTo>
                    <a:pt x="13550" y="17018"/>
                  </a:lnTo>
                  <a:lnTo>
                    <a:pt x="13550" y="875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7"/>
            <p:cNvSpPr/>
            <p:nvPr/>
          </p:nvSpPr>
          <p:spPr>
            <a:xfrm>
              <a:off x="4403800" y="1201075"/>
              <a:ext cx="276250" cy="364975"/>
            </a:xfrm>
            <a:custGeom>
              <a:rect b="b" l="l" r="r" t="t"/>
              <a:pathLst>
                <a:path extrusionOk="0" h="14599" w="11050">
                  <a:moveTo>
                    <a:pt x="0" y="1"/>
                  </a:moveTo>
                  <a:lnTo>
                    <a:pt x="0" y="7945"/>
                  </a:lnTo>
                  <a:lnTo>
                    <a:pt x="11049" y="14599"/>
                  </a:lnTo>
                  <a:lnTo>
                    <a:pt x="11049" y="713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7"/>
            <p:cNvSpPr/>
            <p:nvPr/>
          </p:nvSpPr>
          <p:spPr>
            <a:xfrm>
              <a:off x="4826200" y="1474300"/>
              <a:ext cx="228875" cy="317575"/>
            </a:xfrm>
            <a:custGeom>
              <a:rect b="b" l="l" r="r" t="t"/>
              <a:pathLst>
                <a:path extrusionOk="0" h="12703" w="9155">
                  <a:moveTo>
                    <a:pt x="1" y="0"/>
                  </a:moveTo>
                  <a:lnTo>
                    <a:pt x="1" y="7178"/>
                  </a:lnTo>
                  <a:lnTo>
                    <a:pt x="9155" y="12703"/>
                  </a:lnTo>
                  <a:lnTo>
                    <a:pt x="9155" y="588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7"/>
            <p:cNvSpPr/>
            <p:nvPr/>
          </p:nvSpPr>
          <p:spPr>
            <a:xfrm>
              <a:off x="3892650" y="499425"/>
              <a:ext cx="338775" cy="449650"/>
            </a:xfrm>
            <a:custGeom>
              <a:rect b="b" l="l" r="r" t="t"/>
              <a:pathLst>
                <a:path extrusionOk="0" h="17986" w="13551">
                  <a:moveTo>
                    <a:pt x="1" y="0"/>
                  </a:moveTo>
                  <a:lnTo>
                    <a:pt x="1" y="8832"/>
                  </a:lnTo>
                  <a:lnTo>
                    <a:pt x="13550" y="17986"/>
                  </a:lnTo>
                  <a:lnTo>
                    <a:pt x="13550" y="975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7"/>
            <p:cNvSpPr/>
            <p:nvPr/>
          </p:nvSpPr>
          <p:spPr>
            <a:xfrm>
              <a:off x="4403800" y="867400"/>
              <a:ext cx="276250" cy="385125"/>
            </a:xfrm>
            <a:custGeom>
              <a:rect b="b" l="l" r="r" t="t"/>
              <a:pathLst>
                <a:path extrusionOk="0" h="15405" w="11050">
                  <a:moveTo>
                    <a:pt x="0" y="0"/>
                  </a:moveTo>
                  <a:lnTo>
                    <a:pt x="0" y="7944"/>
                  </a:lnTo>
                  <a:lnTo>
                    <a:pt x="11049" y="15405"/>
                  </a:lnTo>
                  <a:lnTo>
                    <a:pt x="11049" y="794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7"/>
            <p:cNvSpPr/>
            <p:nvPr/>
          </p:nvSpPr>
          <p:spPr>
            <a:xfrm>
              <a:off x="4826200" y="1170850"/>
              <a:ext cx="228875" cy="334725"/>
            </a:xfrm>
            <a:custGeom>
              <a:rect b="b" l="l" r="r" t="t"/>
              <a:pathLst>
                <a:path extrusionOk="0" h="13389" w="9155">
                  <a:moveTo>
                    <a:pt x="1" y="0"/>
                  </a:moveTo>
                  <a:lnTo>
                    <a:pt x="1" y="7219"/>
                  </a:lnTo>
                  <a:lnTo>
                    <a:pt x="9155" y="13388"/>
                  </a:lnTo>
                  <a:lnTo>
                    <a:pt x="9155" y="657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7"/>
            <p:cNvSpPr/>
            <p:nvPr/>
          </p:nvSpPr>
          <p:spPr>
            <a:xfrm>
              <a:off x="3892650" y="1983400"/>
              <a:ext cx="338775" cy="350875"/>
            </a:xfrm>
            <a:custGeom>
              <a:rect b="b" l="l" r="r" t="t"/>
              <a:pathLst>
                <a:path extrusionOk="0" h="14035" w="13551">
                  <a:moveTo>
                    <a:pt x="1" y="1"/>
                  </a:moveTo>
                  <a:lnTo>
                    <a:pt x="1" y="8832"/>
                  </a:lnTo>
                  <a:lnTo>
                    <a:pt x="13550" y="14034"/>
                  </a:lnTo>
                  <a:lnTo>
                    <a:pt x="13550" y="580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7"/>
            <p:cNvSpPr/>
            <p:nvPr/>
          </p:nvSpPr>
          <p:spPr>
            <a:xfrm>
              <a:off x="4403800" y="2202175"/>
              <a:ext cx="276250" cy="304500"/>
            </a:xfrm>
            <a:custGeom>
              <a:rect b="b" l="l" r="r" t="t"/>
              <a:pathLst>
                <a:path extrusionOk="0" h="12180" w="11050">
                  <a:moveTo>
                    <a:pt x="0" y="1"/>
                  </a:moveTo>
                  <a:lnTo>
                    <a:pt x="0" y="7905"/>
                  </a:lnTo>
                  <a:lnTo>
                    <a:pt x="11049" y="12179"/>
                  </a:lnTo>
                  <a:lnTo>
                    <a:pt x="11049" y="471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7"/>
            <p:cNvSpPr/>
            <p:nvPr/>
          </p:nvSpPr>
          <p:spPr>
            <a:xfrm>
              <a:off x="4826200" y="2382625"/>
              <a:ext cx="228875" cy="268200"/>
            </a:xfrm>
            <a:custGeom>
              <a:rect b="b" l="l" r="r" t="t"/>
              <a:pathLst>
                <a:path extrusionOk="0" h="10728" w="9155">
                  <a:moveTo>
                    <a:pt x="1" y="1"/>
                  </a:moveTo>
                  <a:lnTo>
                    <a:pt x="1" y="7219"/>
                  </a:lnTo>
                  <a:lnTo>
                    <a:pt x="9155" y="10728"/>
                  </a:lnTo>
                  <a:lnTo>
                    <a:pt x="9155" y="391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7"/>
            <p:cNvSpPr/>
            <p:nvPr/>
          </p:nvSpPr>
          <p:spPr>
            <a:xfrm>
              <a:off x="3892650" y="2354400"/>
              <a:ext cx="338775" cy="325675"/>
            </a:xfrm>
            <a:custGeom>
              <a:rect b="b" l="l" r="r" t="t"/>
              <a:pathLst>
                <a:path extrusionOk="0" h="13027" w="13551">
                  <a:moveTo>
                    <a:pt x="1" y="1"/>
                  </a:moveTo>
                  <a:lnTo>
                    <a:pt x="1" y="8832"/>
                  </a:lnTo>
                  <a:lnTo>
                    <a:pt x="13550" y="13026"/>
                  </a:lnTo>
                  <a:lnTo>
                    <a:pt x="13550" y="4800"/>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7"/>
            <p:cNvSpPr/>
            <p:nvPr/>
          </p:nvSpPr>
          <p:spPr>
            <a:xfrm>
              <a:off x="4403800" y="2535875"/>
              <a:ext cx="276250" cy="284325"/>
            </a:xfrm>
            <a:custGeom>
              <a:rect b="b" l="l" r="r" t="t"/>
              <a:pathLst>
                <a:path extrusionOk="0" h="11373" w="11050">
                  <a:moveTo>
                    <a:pt x="0" y="1"/>
                  </a:moveTo>
                  <a:lnTo>
                    <a:pt x="0" y="7904"/>
                  </a:lnTo>
                  <a:lnTo>
                    <a:pt x="11049" y="11372"/>
                  </a:lnTo>
                  <a:lnTo>
                    <a:pt x="11049" y="391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7"/>
            <p:cNvSpPr/>
            <p:nvPr/>
          </p:nvSpPr>
          <p:spPr>
            <a:xfrm>
              <a:off x="4826200" y="2685075"/>
              <a:ext cx="228875" cy="252075"/>
            </a:xfrm>
            <a:custGeom>
              <a:rect b="b" l="l" r="r" t="t"/>
              <a:pathLst>
                <a:path extrusionOk="0" h="10083" w="9155">
                  <a:moveTo>
                    <a:pt x="1" y="1"/>
                  </a:moveTo>
                  <a:lnTo>
                    <a:pt x="1" y="7219"/>
                  </a:lnTo>
                  <a:lnTo>
                    <a:pt x="9155" y="10082"/>
                  </a:lnTo>
                  <a:lnTo>
                    <a:pt x="9155" y="326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7"/>
            <p:cNvSpPr/>
            <p:nvPr/>
          </p:nvSpPr>
          <p:spPr>
            <a:xfrm>
              <a:off x="3892650" y="2725400"/>
              <a:ext cx="338775" cy="301475"/>
            </a:xfrm>
            <a:custGeom>
              <a:rect b="b" l="l" r="r" t="t"/>
              <a:pathLst>
                <a:path extrusionOk="0" h="12059" w="13551">
                  <a:moveTo>
                    <a:pt x="1" y="1"/>
                  </a:moveTo>
                  <a:lnTo>
                    <a:pt x="1" y="8832"/>
                  </a:lnTo>
                  <a:lnTo>
                    <a:pt x="13550" y="12058"/>
                  </a:lnTo>
                  <a:lnTo>
                    <a:pt x="13550" y="379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7"/>
            <p:cNvSpPr/>
            <p:nvPr/>
          </p:nvSpPr>
          <p:spPr>
            <a:xfrm>
              <a:off x="4403800" y="2869575"/>
              <a:ext cx="276250" cy="264150"/>
            </a:xfrm>
            <a:custGeom>
              <a:rect b="b" l="l" r="r" t="t"/>
              <a:pathLst>
                <a:path extrusionOk="0" h="10566" w="11050">
                  <a:moveTo>
                    <a:pt x="0" y="0"/>
                  </a:moveTo>
                  <a:lnTo>
                    <a:pt x="0" y="7904"/>
                  </a:lnTo>
                  <a:lnTo>
                    <a:pt x="11049" y="10566"/>
                  </a:lnTo>
                  <a:lnTo>
                    <a:pt x="11049" y="310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7"/>
            <p:cNvSpPr/>
            <p:nvPr/>
          </p:nvSpPr>
          <p:spPr>
            <a:xfrm>
              <a:off x="4826200" y="2988525"/>
              <a:ext cx="228875" cy="234925"/>
            </a:xfrm>
            <a:custGeom>
              <a:rect b="b" l="l" r="r" t="t"/>
              <a:pathLst>
                <a:path extrusionOk="0" h="9397" w="9155">
                  <a:moveTo>
                    <a:pt x="1" y="1"/>
                  </a:moveTo>
                  <a:lnTo>
                    <a:pt x="1" y="7179"/>
                  </a:lnTo>
                  <a:lnTo>
                    <a:pt x="9155" y="9397"/>
                  </a:lnTo>
                  <a:lnTo>
                    <a:pt x="9155" y="258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7"/>
            <p:cNvSpPr/>
            <p:nvPr/>
          </p:nvSpPr>
          <p:spPr>
            <a:xfrm>
              <a:off x="3892650" y="3096400"/>
              <a:ext cx="338775" cy="276275"/>
            </a:xfrm>
            <a:custGeom>
              <a:rect b="b" l="l" r="r" t="t"/>
              <a:pathLst>
                <a:path extrusionOk="0" h="11051" w="13551">
                  <a:moveTo>
                    <a:pt x="1" y="1"/>
                  </a:moveTo>
                  <a:lnTo>
                    <a:pt x="1" y="8792"/>
                  </a:lnTo>
                  <a:lnTo>
                    <a:pt x="13550" y="11050"/>
                  </a:lnTo>
                  <a:lnTo>
                    <a:pt x="13550" y="282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7"/>
            <p:cNvSpPr/>
            <p:nvPr/>
          </p:nvSpPr>
          <p:spPr>
            <a:xfrm>
              <a:off x="4403800" y="3202250"/>
              <a:ext cx="276250" cy="245025"/>
            </a:xfrm>
            <a:custGeom>
              <a:rect b="b" l="l" r="r" t="t"/>
              <a:pathLst>
                <a:path extrusionOk="0" h="9801" w="11050">
                  <a:moveTo>
                    <a:pt x="0" y="1"/>
                  </a:moveTo>
                  <a:lnTo>
                    <a:pt x="0" y="7945"/>
                  </a:lnTo>
                  <a:lnTo>
                    <a:pt x="11049" y="9800"/>
                  </a:lnTo>
                  <a:lnTo>
                    <a:pt x="11049" y="234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7"/>
            <p:cNvSpPr/>
            <p:nvPr/>
          </p:nvSpPr>
          <p:spPr>
            <a:xfrm>
              <a:off x="4826200" y="3290975"/>
              <a:ext cx="228875" cy="217800"/>
            </a:xfrm>
            <a:custGeom>
              <a:rect b="b" l="l" r="r" t="t"/>
              <a:pathLst>
                <a:path extrusionOk="0" h="8712" w="9155">
                  <a:moveTo>
                    <a:pt x="1" y="1"/>
                  </a:moveTo>
                  <a:lnTo>
                    <a:pt x="1" y="7219"/>
                  </a:lnTo>
                  <a:lnTo>
                    <a:pt x="9155" y="8711"/>
                  </a:lnTo>
                  <a:lnTo>
                    <a:pt x="9155" y="193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7"/>
            <p:cNvSpPr/>
            <p:nvPr/>
          </p:nvSpPr>
          <p:spPr>
            <a:xfrm>
              <a:off x="3892650" y="3467400"/>
              <a:ext cx="338775" cy="251050"/>
            </a:xfrm>
            <a:custGeom>
              <a:rect b="b" l="l" r="r" t="t"/>
              <a:pathLst>
                <a:path extrusionOk="0" h="10042" w="13551">
                  <a:moveTo>
                    <a:pt x="1" y="1"/>
                  </a:moveTo>
                  <a:lnTo>
                    <a:pt x="1" y="8792"/>
                  </a:lnTo>
                  <a:lnTo>
                    <a:pt x="13550" y="10042"/>
                  </a:lnTo>
                  <a:lnTo>
                    <a:pt x="13550" y="18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7"/>
            <p:cNvSpPr/>
            <p:nvPr/>
          </p:nvSpPr>
          <p:spPr>
            <a:xfrm>
              <a:off x="4403800" y="3535950"/>
              <a:ext cx="276250" cy="224850"/>
            </a:xfrm>
            <a:custGeom>
              <a:rect b="b" l="l" r="r" t="t"/>
              <a:pathLst>
                <a:path extrusionOk="0" h="8994" w="11050">
                  <a:moveTo>
                    <a:pt x="0" y="1"/>
                  </a:moveTo>
                  <a:lnTo>
                    <a:pt x="0" y="7945"/>
                  </a:lnTo>
                  <a:lnTo>
                    <a:pt x="11049" y="8994"/>
                  </a:lnTo>
                  <a:lnTo>
                    <a:pt x="11049" y="153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7"/>
            <p:cNvSpPr/>
            <p:nvPr/>
          </p:nvSpPr>
          <p:spPr>
            <a:xfrm>
              <a:off x="4826200" y="3594425"/>
              <a:ext cx="228875" cy="200650"/>
            </a:xfrm>
            <a:custGeom>
              <a:rect b="b" l="l" r="r" t="t"/>
              <a:pathLst>
                <a:path extrusionOk="0" h="8026" w="9155">
                  <a:moveTo>
                    <a:pt x="1" y="1"/>
                  </a:moveTo>
                  <a:lnTo>
                    <a:pt x="1" y="7179"/>
                  </a:lnTo>
                  <a:lnTo>
                    <a:pt x="9155" y="8026"/>
                  </a:lnTo>
                  <a:lnTo>
                    <a:pt x="9155" y="121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7"/>
            <p:cNvSpPr/>
            <p:nvPr/>
          </p:nvSpPr>
          <p:spPr>
            <a:xfrm>
              <a:off x="3892650" y="3837400"/>
              <a:ext cx="338775" cy="227850"/>
            </a:xfrm>
            <a:custGeom>
              <a:rect b="b" l="l" r="r" t="t"/>
              <a:pathLst>
                <a:path extrusionOk="0" h="9114" w="13551">
                  <a:moveTo>
                    <a:pt x="1" y="0"/>
                  </a:moveTo>
                  <a:lnTo>
                    <a:pt x="1" y="8832"/>
                  </a:lnTo>
                  <a:lnTo>
                    <a:pt x="13550" y="9114"/>
                  </a:lnTo>
                  <a:lnTo>
                    <a:pt x="13550" y="88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7"/>
            <p:cNvSpPr/>
            <p:nvPr/>
          </p:nvSpPr>
          <p:spPr>
            <a:xfrm>
              <a:off x="4403800" y="3869650"/>
              <a:ext cx="276250" cy="204675"/>
            </a:xfrm>
            <a:custGeom>
              <a:rect b="b" l="l" r="r" t="t"/>
              <a:pathLst>
                <a:path extrusionOk="0" h="8187" w="11050">
                  <a:moveTo>
                    <a:pt x="0" y="1"/>
                  </a:moveTo>
                  <a:lnTo>
                    <a:pt x="0" y="7945"/>
                  </a:lnTo>
                  <a:lnTo>
                    <a:pt x="11049" y="8187"/>
                  </a:lnTo>
                  <a:lnTo>
                    <a:pt x="11049" y="72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7"/>
            <p:cNvSpPr/>
            <p:nvPr/>
          </p:nvSpPr>
          <p:spPr>
            <a:xfrm>
              <a:off x="4826200" y="3929125"/>
              <a:ext cx="228875" cy="185525"/>
            </a:xfrm>
            <a:custGeom>
              <a:rect b="b" l="l" r="r" t="t"/>
              <a:pathLst>
                <a:path extrusionOk="0" h="7421" w="9155">
                  <a:moveTo>
                    <a:pt x="1" y="1"/>
                  </a:moveTo>
                  <a:lnTo>
                    <a:pt x="1" y="7219"/>
                  </a:lnTo>
                  <a:lnTo>
                    <a:pt x="9155" y="7421"/>
                  </a:lnTo>
                  <a:lnTo>
                    <a:pt x="9155" y="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7"/>
            <p:cNvSpPr/>
            <p:nvPr/>
          </p:nvSpPr>
          <p:spPr>
            <a:xfrm>
              <a:off x="3892650" y="4205375"/>
              <a:ext cx="338775" cy="223825"/>
            </a:xfrm>
            <a:custGeom>
              <a:rect b="b" l="l" r="r" t="t"/>
              <a:pathLst>
                <a:path extrusionOk="0" h="8953" w="13551">
                  <a:moveTo>
                    <a:pt x="13550" y="0"/>
                  </a:moveTo>
                  <a:lnTo>
                    <a:pt x="1" y="121"/>
                  </a:lnTo>
                  <a:lnTo>
                    <a:pt x="1" y="8953"/>
                  </a:lnTo>
                  <a:lnTo>
                    <a:pt x="13550" y="8227"/>
                  </a:lnTo>
                  <a:lnTo>
                    <a:pt x="135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7"/>
            <p:cNvSpPr/>
            <p:nvPr/>
          </p:nvSpPr>
          <p:spPr>
            <a:xfrm>
              <a:off x="4403800" y="4201325"/>
              <a:ext cx="276250" cy="200650"/>
            </a:xfrm>
            <a:custGeom>
              <a:rect b="b" l="l" r="r" t="t"/>
              <a:pathLst>
                <a:path extrusionOk="0" h="8026" w="11050">
                  <a:moveTo>
                    <a:pt x="11049" y="1"/>
                  </a:moveTo>
                  <a:lnTo>
                    <a:pt x="0" y="82"/>
                  </a:lnTo>
                  <a:lnTo>
                    <a:pt x="0" y="8026"/>
                  </a:lnTo>
                  <a:lnTo>
                    <a:pt x="11049" y="7461"/>
                  </a:lnTo>
                  <a:lnTo>
                    <a:pt x="11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7"/>
            <p:cNvSpPr/>
            <p:nvPr/>
          </p:nvSpPr>
          <p:spPr>
            <a:xfrm>
              <a:off x="4826200" y="4262825"/>
              <a:ext cx="228875" cy="182500"/>
            </a:xfrm>
            <a:custGeom>
              <a:rect b="b" l="l" r="r" t="t"/>
              <a:pathLst>
                <a:path extrusionOk="0" h="7300" w="9155">
                  <a:moveTo>
                    <a:pt x="9155" y="1"/>
                  </a:moveTo>
                  <a:lnTo>
                    <a:pt x="1" y="82"/>
                  </a:lnTo>
                  <a:lnTo>
                    <a:pt x="1" y="7300"/>
                  </a:lnTo>
                  <a:lnTo>
                    <a:pt x="9155" y="6816"/>
                  </a:lnTo>
                  <a:lnTo>
                    <a:pt x="91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7"/>
            <p:cNvSpPr/>
            <p:nvPr/>
          </p:nvSpPr>
          <p:spPr>
            <a:xfrm>
              <a:off x="3892650" y="4521925"/>
              <a:ext cx="338775" cy="246025"/>
            </a:xfrm>
            <a:custGeom>
              <a:rect b="b" l="l" r="r" t="t"/>
              <a:pathLst>
                <a:path extrusionOk="0" h="9841" w="13551">
                  <a:moveTo>
                    <a:pt x="13550" y="1"/>
                  </a:moveTo>
                  <a:lnTo>
                    <a:pt x="1" y="1009"/>
                  </a:lnTo>
                  <a:lnTo>
                    <a:pt x="1" y="9840"/>
                  </a:lnTo>
                  <a:lnTo>
                    <a:pt x="13550" y="8227"/>
                  </a:lnTo>
                  <a:lnTo>
                    <a:pt x="135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7"/>
            <p:cNvSpPr/>
            <p:nvPr/>
          </p:nvSpPr>
          <p:spPr>
            <a:xfrm>
              <a:off x="4403800" y="4487650"/>
              <a:ext cx="276250" cy="218800"/>
            </a:xfrm>
            <a:custGeom>
              <a:rect b="b" l="l" r="r" t="t"/>
              <a:pathLst>
                <a:path extrusionOk="0" h="8752" w="11050">
                  <a:moveTo>
                    <a:pt x="11049" y="1"/>
                  </a:moveTo>
                  <a:lnTo>
                    <a:pt x="0" y="847"/>
                  </a:lnTo>
                  <a:lnTo>
                    <a:pt x="0" y="8751"/>
                  </a:lnTo>
                  <a:lnTo>
                    <a:pt x="11049" y="7461"/>
                  </a:lnTo>
                  <a:lnTo>
                    <a:pt x="11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7"/>
            <p:cNvSpPr/>
            <p:nvPr/>
          </p:nvSpPr>
          <p:spPr>
            <a:xfrm>
              <a:off x="4826200" y="4616700"/>
              <a:ext cx="228875" cy="621050"/>
            </a:xfrm>
            <a:custGeom>
              <a:rect b="b" l="l" r="r" t="t"/>
              <a:pathLst>
                <a:path extrusionOk="0" h="24842" w="9155">
                  <a:moveTo>
                    <a:pt x="9155" y="0"/>
                  </a:moveTo>
                  <a:lnTo>
                    <a:pt x="1" y="726"/>
                  </a:lnTo>
                  <a:lnTo>
                    <a:pt x="1" y="24841"/>
                  </a:lnTo>
                  <a:lnTo>
                    <a:pt x="9155" y="22421"/>
                  </a:lnTo>
                  <a:lnTo>
                    <a:pt x="91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7"/>
            <p:cNvSpPr/>
            <p:nvPr/>
          </p:nvSpPr>
          <p:spPr>
            <a:xfrm>
              <a:off x="3892650" y="4837475"/>
              <a:ext cx="338775" cy="269200"/>
            </a:xfrm>
            <a:custGeom>
              <a:rect b="b" l="l" r="r" t="t"/>
              <a:pathLst>
                <a:path extrusionOk="0" h="10768" w="13551">
                  <a:moveTo>
                    <a:pt x="13550" y="1"/>
                  </a:moveTo>
                  <a:lnTo>
                    <a:pt x="1" y="1936"/>
                  </a:lnTo>
                  <a:lnTo>
                    <a:pt x="1" y="10768"/>
                  </a:lnTo>
                  <a:lnTo>
                    <a:pt x="13550" y="8227"/>
                  </a:lnTo>
                  <a:lnTo>
                    <a:pt x="135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7"/>
            <p:cNvSpPr/>
            <p:nvPr/>
          </p:nvSpPr>
          <p:spPr>
            <a:xfrm>
              <a:off x="4403800" y="4772950"/>
              <a:ext cx="276250" cy="237950"/>
            </a:xfrm>
            <a:custGeom>
              <a:rect b="b" l="l" r="r" t="t"/>
              <a:pathLst>
                <a:path extrusionOk="0" h="9518" w="11050">
                  <a:moveTo>
                    <a:pt x="11049" y="1"/>
                  </a:moveTo>
                  <a:lnTo>
                    <a:pt x="0" y="1614"/>
                  </a:lnTo>
                  <a:lnTo>
                    <a:pt x="0" y="9518"/>
                  </a:lnTo>
                  <a:lnTo>
                    <a:pt x="11049" y="7461"/>
                  </a:lnTo>
                  <a:lnTo>
                    <a:pt x="11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7"/>
            <p:cNvSpPr/>
            <p:nvPr/>
          </p:nvSpPr>
          <p:spPr>
            <a:xfrm>
              <a:off x="6994725" y="3365575"/>
              <a:ext cx="100850" cy="182500"/>
            </a:xfrm>
            <a:custGeom>
              <a:rect b="b" l="l" r="r" t="t"/>
              <a:pathLst>
                <a:path extrusionOk="0" h="7300" w="4034">
                  <a:moveTo>
                    <a:pt x="1" y="1"/>
                  </a:moveTo>
                  <a:lnTo>
                    <a:pt x="1" y="6655"/>
                  </a:lnTo>
                  <a:lnTo>
                    <a:pt x="4033" y="7300"/>
                  </a:lnTo>
                  <a:lnTo>
                    <a:pt x="4033" y="96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7"/>
            <p:cNvSpPr/>
            <p:nvPr/>
          </p:nvSpPr>
          <p:spPr>
            <a:xfrm>
              <a:off x="6994725" y="3562175"/>
              <a:ext cx="100850" cy="173425"/>
            </a:xfrm>
            <a:custGeom>
              <a:rect b="b" l="l" r="r" t="t"/>
              <a:pathLst>
                <a:path extrusionOk="0" h="6937" w="4034">
                  <a:moveTo>
                    <a:pt x="1" y="0"/>
                  </a:moveTo>
                  <a:lnTo>
                    <a:pt x="1" y="6654"/>
                  </a:lnTo>
                  <a:lnTo>
                    <a:pt x="4033" y="6936"/>
                  </a:lnTo>
                  <a:lnTo>
                    <a:pt x="4033" y="605"/>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7"/>
            <p:cNvSpPr/>
            <p:nvPr/>
          </p:nvSpPr>
          <p:spPr>
            <a:xfrm>
              <a:off x="6994725" y="3862600"/>
              <a:ext cx="100850" cy="166375"/>
            </a:xfrm>
            <a:custGeom>
              <a:rect b="b" l="l" r="r" t="t"/>
              <a:pathLst>
                <a:path extrusionOk="0" h="6655" w="4034">
                  <a:moveTo>
                    <a:pt x="1" y="0"/>
                  </a:moveTo>
                  <a:lnTo>
                    <a:pt x="1" y="6654"/>
                  </a:lnTo>
                  <a:lnTo>
                    <a:pt x="4033" y="6412"/>
                  </a:lnTo>
                  <a:lnTo>
                    <a:pt x="4033" y="8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7"/>
            <p:cNvSpPr/>
            <p:nvPr/>
          </p:nvSpPr>
          <p:spPr>
            <a:xfrm>
              <a:off x="6934250" y="4135800"/>
              <a:ext cx="161325" cy="347850"/>
            </a:xfrm>
            <a:custGeom>
              <a:rect b="b" l="l" r="r" t="t"/>
              <a:pathLst>
                <a:path extrusionOk="0" h="13914" w="6453">
                  <a:moveTo>
                    <a:pt x="6452" y="1"/>
                  </a:moveTo>
                  <a:lnTo>
                    <a:pt x="0" y="727"/>
                  </a:lnTo>
                  <a:lnTo>
                    <a:pt x="0" y="13913"/>
                  </a:lnTo>
                  <a:lnTo>
                    <a:pt x="6452" y="12220"/>
                  </a:lnTo>
                  <a:lnTo>
                    <a:pt x="64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7"/>
            <p:cNvSpPr/>
            <p:nvPr/>
          </p:nvSpPr>
          <p:spPr>
            <a:xfrm>
              <a:off x="6844525" y="3330300"/>
              <a:ext cx="54450" cy="186525"/>
            </a:xfrm>
            <a:custGeom>
              <a:rect b="b" l="l" r="r" t="t"/>
              <a:pathLst>
                <a:path extrusionOk="0" h="7461" w="2178">
                  <a:moveTo>
                    <a:pt x="0" y="0"/>
                  </a:moveTo>
                  <a:lnTo>
                    <a:pt x="0" y="7098"/>
                  </a:lnTo>
                  <a:lnTo>
                    <a:pt x="2178" y="7461"/>
                  </a:lnTo>
                  <a:lnTo>
                    <a:pt x="2178" y="525"/>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7"/>
            <p:cNvSpPr/>
            <p:nvPr/>
          </p:nvSpPr>
          <p:spPr>
            <a:xfrm>
              <a:off x="6844525" y="3540000"/>
              <a:ext cx="54450" cy="180475"/>
            </a:xfrm>
            <a:custGeom>
              <a:rect b="b" l="l" r="r" t="t"/>
              <a:pathLst>
                <a:path extrusionOk="0" h="7219" w="2178">
                  <a:moveTo>
                    <a:pt x="0" y="0"/>
                  </a:moveTo>
                  <a:lnTo>
                    <a:pt x="0" y="7057"/>
                  </a:lnTo>
                  <a:lnTo>
                    <a:pt x="2178" y="7219"/>
                  </a:lnTo>
                  <a:lnTo>
                    <a:pt x="2178" y="32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7"/>
            <p:cNvSpPr/>
            <p:nvPr/>
          </p:nvSpPr>
          <p:spPr>
            <a:xfrm>
              <a:off x="6844525" y="3860575"/>
              <a:ext cx="54450" cy="177475"/>
            </a:xfrm>
            <a:custGeom>
              <a:rect b="b" l="l" r="r" t="t"/>
              <a:pathLst>
                <a:path extrusionOk="0" h="7099" w="2178">
                  <a:moveTo>
                    <a:pt x="0" y="1"/>
                  </a:moveTo>
                  <a:lnTo>
                    <a:pt x="0" y="7098"/>
                  </a:lnTo>
                  <a:lnTo>
                    <a:pt x="2178" y="6977"/>
                  </a:lnTo>
                  <a:lnTo>
                    <a:pt x="2178" y="4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7"/>
            <p:cNvSpPr/>
            <p:nvPr/>
          </p:nvSpPr>
          <p:spPr>
            <a:xfrm>
              <a:off x="7125800" y="3396825"/>
              <a:ext cx="68575" cy="170400"/>
            </a:xfrm>
            <a:custGeom>
              <a:rect b="b" l="l" r="r" t="t"/>
              <a:pathLst>
                <a:path extrusionOk="0" h="6816" w="2743">
                  <a:moveTo>
                    <a:pt x="0" y="1"/>
                  </a:moveTo>
                  <a:lnTo>
                    <a:pt x="0" y="6251"/>
                  </a:lnTo>
                  <a:lnTo>
                    <a:pt x="2742" y="6816"/>
                  </a:lnTo>
                  <a:lnTo>
                    <a:pt x="2742" y="80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7"/>
            <p:cNvSpPr/>
            <p:nvPr/>
          </p:nvSpPr>
          <p:spPr>
            <a:xfrm>
              <a:off x="6994725" y="3172025"/>
              <a:ext cx="100850" cy="191575"/>
            </a:xfrm>
            <a:custGeom>
              <a:rect b="b" l="l" r="r" t="t"/>
              <a:pathLst>
                <a:path extrusionOk="0" h="7663" w="4034">
                  <a:moveTo>
                    <a:pt x="1" y="0"/>
                  </a:moveTo>
                  <a:lnTo>
                    <a:pt x="1" y="6614"/>
                  </a:lnTo>
                  <a:lnTo>
                    <a:pt x="4033" y="7662"/>
                  </a:lnTo>
                  <a:lnTo>
                    <a:pt x="4033" y="129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7"/>
            <p:cNvSpPr/>
            <p:nvPr/>
          </p:nvSpPr>
          <p:spPr>
            <a:xfrm>
              <a:off x="6844525" y="3122625"/>
              <a:ext cx="54450" cy="190550"/>
            </a:xfrm>
            <a:custGeom>
              <a:rect b="b" l="l" r="r" t="t"/>
              <a:pathLst>
                <a:path extrusionOk="0" h="7622" w="2178">
                  <a:moveTo>
                    <a:pt x="0" y="0"/>
                  </a:moveTo>
                  <a:lnTo>
                    <a:pt x="0" y="7098"/>
                  </a:lnTo>
                  <a:lnTo>
                    <a:pt x="2178" y="7622"/>
                  </a:lnTo>
                  <a:lnTo>
                    <a:pt x="2178" y="72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7"/>
            <p:cNvSpPr/>
            <p:nvPr/>
          </p:nvSpPr>
          <p:spPr>
            <a:xfrm>
              <a:off x="7125800" y="3214350"/>
              <a:ext cx="68575" cy="177475"/>
            </a:xfrm>
            <a:custGeom>
              <a:rect b="b" l="l" r="r" t="t"/>
              <a:pathLst>
                <a:path extrusionOk="0" h="7099" w="2743">
                  <a:moveTo>
                    <a:pt x="0" y="1"/>
                  </a:moveTo>
                  <a:lnTo>
                    <a:pt x="0" y="6251"/>
                  </a:lnTo>
                  <a:lnTo>
                    <a:pt x="2742" y="7098"/>
                  </a:lnTo>
                  <a:lnTo>
                    <a:pt x="2742" y="109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7"/>
            <p:cNvSpPr/>
            <p:nvPr/>
          </p:nvSpPr>
          <p:spPr>
            <a:xfrm>
              <a:off x="7125800" y="3581325"/>
              <a:ext cx="68575" cy="161325"/>
            </a:xfrm>
            <a:custGeom>
              <a:rect b="b" l="l" r="r" t="t"/>
              <a:pathLst>
                <a:path extrusionOk="0" h="6453" w="2743">
                  <a:moveTo>
                    <a:pt x="0" y="1"/>
                  </a:moveTo>
                  <a:lnTo>
                    <a:pt x="0" y="6251"/>
                  </a:lnTo>
                  <a:lnTo>
                    <a:pt x="2742" y="6453"/>
                  </a:lnTo>
                  <a:lnTo>
                    <a:pt x="2742" y="44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7"/>
            <p:cNvSpPr/>
            <p:nvPr/>
          </p:nvSpPr>
          <p:spPr>
            <a:xfrm>
              <a:off x="7125800" y="3864625"/>
              <a:ext cx="68575" cy="156275"/>
            </a:xfrm>
            <a:custGeom>
              <a:rect b="b" l="l" r="r" t="t"/>
              <a:pathLst>
                <a:path extrusionOk="0" h="6251" w="2743">
                  <a:moveTo>
                    <a:pt x="0" y="0"/>
                  </a:moveTo>
                  <a:lnTo>
                    <a:pt x="0" y="6251"/>
                  </a:lnTo>
                  <a:lnTo>
                    <a:pt x="2742" y="6130"/>
                  </a:lnTo>
                  <a:lnTo>
                    <a:pt x="2742" y="1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7"/>
            <p:cNvSpPr/>
            <p:nvPr/>
          </p:nvSpPr>
          <p:spPr>
            <a:xfrm>
              <a:off x="6844525" y="4075325"/>
              <a:ext cx="54450" cy="181475"/>
            </a:xfrm>
            <a:custGeom>
              <a:rect b="b" l="l" r="r" t="t"/>
              <a:pathLst>
                <a:path extrusionOk="0" h="7259" w="2178">
                  <a:moveTo>
                    <a:pt x="2178" y="0"/>
                  </a:moveTo>
                  <a:lnTo>
                    <a:pt x="0" y="202"/>
                  </a:lnTo>
                  <a:lnTo>
                    <a:pt x="0" y="7259"/>
                  </a:lnTo>
                  <a:lnTo>
                    <a:pt x="2178" y="6936"/>
                  </a:lnTo>
                  <a:lnTo>
                    <a:pt x="21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7"/>
            <p:cNvSpPr/>
            <p:nvPr/>
          </p:nvSpPr>
          <p:spPr>
            <a:xfrm>
              <a:off x="7125800" y="4053150"/>
              <a:ext cx="68575" cy="160300"/>
            </a:xfrm>
            <a:custGeom>
              <a:rect b="b" l="l" r="r" t="t"/>
              <a:pathLst>
                <a:path extrusionOk="0" h="6412" w="2743">
                  <a:moveTo>
                    <a:pt x="2742" y="0"/>
                  </a:moveTo>
                  <a:lnTo>
                    <a:pt x="0" y="161"/>
                  </a:lnTo>
                  <a:lnTo>
                    <a:pt x="0" y="6412"/>
                  </a:lnTo>
                  <a:lnTo>
                    <a:pt x="2742" y="6009"/>
                  </a:lnTo>
                  <a:lnTo>
                    <a:pt x="27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7"/>
            <p:cNvSpPr/>
            <p:nvPr/>
          </p:nvSpPr>
          <p:spPr>
            <a:xfrm>
              <a:off x="7214500" y="3419025"/>
              <a:ext cx="72625" cy="160300"/>
            </a:xfrm>
            <a:custGeom>
              <a:rect b="b" l="l" r="r" t="t"/>
              <a:pathLst>
                <a:path extrusionOk="0" h="6412" w="2905">
                  <a:moveTo>
                    <a:pt x="1" y="0"/>
                  </a:moveTo>
                  <a:lnTo>
                    <a:pt x="1" y="5968"/>
                  </a:lnTo>
                  <a:lnTo>
                    <a:pt x="2904" y="6412"/>
                  </a:lnTo>
                  <a:lnTo>
                    <a:pt x="2904" y="68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7"/>
            <p:cNvSpPr/>
            <p:nvPr/>
          </p:nvSpPr>
          <p:spPr>
            <a:xfrm>
              <a:off x="7214500" y="3243600"/>
              <a:ext cx="72625" cy="167375"/>
            </a:xfrm>
            <a:custGeom>
              <a:rect b="b" l="l" r="r" t="t"/>
              <a:pathLst>
                <a:path extrusionOk="0" h="6695" w="2905">
                  <a:moveTo>
                    <a:pt x="1" y="0"/>
                  </a:moveTo>
                  <a:lnTo>
                    <a:pt x="1" y="5969"/>
                  </a:lnTo>
                  <a:lnTo>
                    <a:pt x="2904" y="6694"/>
                  </a:lnTo>
                  <a:lnTo>
                    <a:pt x="2904" y="92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7"/>
            <p:cNvSpPr/>
            <p:nvPr/>
          </p:nvSpPr>
          <p:spPr>
            <a:xfrm>
              <a:off x="7214500" y="3595450"/>
              <a:ext cx="72625" cy="154250"/>
            </a:xfrm>
            <a:custGeom>
              <a:rect b="b" l="l" r="r" t="t"/>
              <a:pathLst>
                <a:path extrusionOk="0" h="6170" w="2905">
                  <a:moveTo>
                    <a:pt x="1" y="0"/>
                  </a:moveTo>
                  <a:lnTo>
                    <a:pt x="1" y="5968"/>
                  </a:lnTo>
                  <a:lnTo>
                    <a:pt x="2904" y="6170"/>
                  </a:lnTo>
                  <a:lnTo>
                    <a:pt x="2904" y="4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7"/>
            <p:cNvSpPr/>
            <p:nvPr/>
          </p:nvSpPr>
          <p:spPr>
            <a:xfrm>
              <a:off x="7214500" y="3865625"/>
              <a:ext cx="72625" cy="149225"/>
            </a:xfrm>
            <a:custGeom>
              <a:rect b="b" l="l" r="r" t="t"/>
              <a:pathLst>
                <a:path extrusionOk="0" h="5969" w="2905">
                  <a:moveTo>
                    <a:pt x="1" y="0"/>
                  </a:moveTo>
                  <a:lnTo>
                    <a:pt x="1" y="5969"/>
                  </a:lnTo>
                  <a:lnTo>
                    <a:pt x="2904" y="5807"/>
                  </a:lnTo>
                  <a:lnTo>
                    <a:pt x="2904" y="4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7"/>
            <p:cNvSpPr/>
            <p:nvPr/>
          </p:nvSpPr>
          <p:spPr>
            <a:xfrm>
              <a:off x="7214500" y="4045075"/>
              <a:ext cx="72625" cy="154275"/>
            </a:xfrm>
            <a:custGeom>
              <a:rect b="b" l="l" r="r" t="t"/>
              <a:pathLst>
                <a:path extrusionOk="0" h="6171" w="2905">
                  <a:moveTo>
                    <a:pt x="2904" y="0"/>
                  </a:moveTo>
                  <a:lnTo>
                    <a:pt x="1" y="202"/>
                  </a:lnTo>
                  <a:lnTo>
                    <a:pt x="1" y="6170"/>
                  </a:lnTo>
                  <a:lnTo>
                    <a:pt x="2904" y="5727"/>
                  </a:lnTo>
                  <a:lnTo>
                    <a:pt x="29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7"/>
            <p:cNvSpPr/>
            <p:nvPr/>
          </p:nvSpPr>
          <p:spPr>
            <a:xfrm>
              <a:off x="6750750" y="3316175"/>
              <a:ext cx="58500" cy="192600"/>
            </a:xfrm>
            <a:custGeom>
              <a:rect b="b" l="l" r="r" t="t"/>
              <a:pathLst>
                <a:path extrusionOk="0" h="7704" w="2340">
                  <a:moveTo>
                    <a:pt x="1" y="1"/>
                  </a:moveTo>
                  <a:lnTo>
                    <a:pt x="1" y="7340"/>
                  </a:lnTo>
                  <a:lnTo>
                    <a:pt x="2340" y="7703"/>
                  </a:lnTo>
                  <a:lnTo>
                    <a:pt x="2340" y="56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7"/>
            <p:cNvSpPr/>
            <p:nvPr/>
          </p:nvSpPr>
          <p:spPr>
            <a:xfrm>
              <a:off x="6750750" y="3102450"/>
              <a:ext cx="58500" cy="197625"/>
            </a:xfrm>
            <a:custGeom>
              <a:rect b="b" l="l" r="r" t="t"/>
              <a:pathLst>
                <a:path extrusionOk="0" h="7905" w="2340">
                  <a:moveTo>
                    <a:pt x="1" y="1"/>
                  </a:moveTo>
                  <a:lnTo>
                    <a:pt x="1" y="7300"/>
                  </a:lnTo>
                  <a:lnTo>
                    <a:pt x="2340" y="7905"/>
                  </a:lnTo>
                  <a:lnTo>
                    <a:pt x="2340" y="76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7"/>
            <p:cNvSpPr/>
            <p:nvPr/>
          </p:nvSpPr>
          <p:spPr>
            <a:xfrm>
              <a:off x="6750750" y="3532925"/>
              <a:ext cx="58500" cy="187550"/>
            </a:xfrm>
            <a:custGeom>
              <a:rect b="b" l="l" r="r" t="t"/>
              <a:pathLst>
                <a:path extrusionOk="0" h="7502" w="2340">
                  <a:moveTo>
                    <a:pt x="1" y="1"/>
                  </a:moveTo>
                  <a:lnTo>
                    <a:pt x="1" y="7300"/>
                  </a:lnTo>
                  <a:lnTo>
                    <a:pt x="2340" y="7502"/>
                  </a:lnTo>
                  <a:lnTo>
                    <a:pt x="2340" y="36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7"/>
            <p:cNvSpPr/>
            <p:nvPr/>
          </p:nvSpPr>
          <p:spPr>
            <a:xfrm>
              <a:off x="6750750" y="3864625"/>
              <a:ext cx="58500" cy="182500"/>
            </a:xfrm>
            <a:custGeom>
              <a:rect b="b" l="l" r="r" t="t"/>
              <a:pathLst>
                <a:path extrusionOk="0" h="7300" w="2340">
                  <a:moveTo>
                    <a:pt x="1" y="0"/>
                  </a:moveTo>
                  <a:lnTo>
                    <a:pt x="1" y="7299"/>
                  </a:lnTo>
                  <a:lnTo>
                    <a:pt x="2340" y="7178"/>
                  </a:lnTo>
                  <a:lnTo>
                    <a:pt x="2340" y="4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7"/>
            <p:cNvSpPr/>
            <p:nvPr/>
          </p:nvSpPr>
          <p:spPr>
            <a:xfrm>
              <a:off x="6750750" y="4086400"/>
              <a:ext cx="58500" cy="187550"/>
            </a:xfrm>
            <a:custGeom>
              <a:rect b="b" l="l" r="r" t="t"/>
              <a:pathLst>
                <a:path extrusionOk="0" h="7502" w="2340">
                  <a:moveTo>
                    <a:pt x="2340" y="1"/>
                  </a:moveTo>
                  <a:lnTo>
                    <a:pt x="1" y="162"/>
                  </a:lnTo>
                  <a:lnTo>
                    <a:pt x="1" y="7501"/>
                  </a:lnTo>
                  <a:lnTo>
                    <a:pt x="2340" y="7139"/>
                  </a:lnTo>
                  <a:lnTo>
                    <a:pt x="23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7"/>
            <p:cNvSpPr/>
            <p:nvPr/>
          </p:nvSpPr>
          <p:spPr>
            <a:xfrm>
              <a:off x="2018500" y="2968375"/>
              <a:ext cx="95800" cy="217775"/>
            </a:xfrm>
            <a:custGeom>
              <a:rect b="b" l="l" r="r" t="t"/>
              <a:pathLst>
                <a:path extrusionOk="0" h="8711" w="3832">
                  <a:moveTo>
                    <a:pt x="3832" y="0"/>
                  </a:moveTo>
                  <a:lnTo>
                    <a:pt x="1" y="1089"/>
                  </a:lnTo>
                  <a:lnTo>
                    <a:pt x="1" y="8711"/>
                  </a:lnTo>
                  <a:lnTo>
                    <a:pt x="3832" y="7824"/>
                  </a:lnTo>
                  <a:lnTo>
                    <a:pt x="3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7"/>
            <p:cNvSpPr/>
            <p:nvPr/>
          </p:nvSpPr>
          <p:spPr>
            <a:xfrm>
              <a:off x="1871325" y="3013750"/>
              <a:ext cx="87725" cy="208700"/>
            </a:xfrm>
            <a:custGeom>
              <a:rect b="b" l="l" r="r" t="t"/>
              <a:pathLst>
                <a:path extrusionOk="0" h="8348" w="3509">
                  <a:moveTo>
                    <a:pt x="3508" y="0"/>
                  </a:moveTo>
                  <a:lnTo>
                    <a:pt x="0" y="1008"/>
                  </a:lnTo>
                  <a:lnTo>
                    <a:pt x="0" y="8347"/>
                  </a:lnTo>
                  <a:lnTo>
                    <a:pt x="3508" y="7501"/>
                  </a:lnTo>
                  <a:lnTo>
                    <a:pt x="35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7"/>
            <p:cNvSpPr/>
            <p:nvPr/>
          </p:nvSpPr>
          <p:spPr>
            <a:xfrm>
              <a:off x="1528550" y="3071200"/>
              <a:ext cx="230875" cy="231900"/>
            </a:xfrm>
            <a:custGeom>
              <a:rect b="b" l="l" r="r" t="t"/>
              <a:pathLst>
                <a:path extrusionOk="0" h="9276" w="9235">
                  <a:moveTo>
                    <a:pt x="9235" y="1"/>
                  </a:moveTo>
                  <a:lnTo>
                    <a:pt x="0" y="2662"/>
                  </a:lnTo>
                  <a:lnTo>
                    <a:pt x="0" y="9276"/>
                  </a:lnTo>
                  <a:lnTo>
                    <a:pt x="9235" y="7098"/>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7"/>
            <p:cNvSpPr/>
            <p:nvPr/>
          </p:nvSpPr>
          <p:spPr>
            <a:xfrm>
              <a:off x="2018500" y="3343400"/>
              <a:ext cx="95800" cy="209725"/>
            </a:xfrm>
            <a:custGeom>
              <a:rect b="b" l="l" r="r" t="t"/>
              <a:pathLst>
                <a:path extrusionOk="0" h="8389" w="3832">
                  <a:moveTo>
                    <a:pt x="3832" y="1"/>
                  </a:moveTo>
                  <a:lnTo>
                    <a:pt x="1" y="726"/>
                  </a:lnTo>
                  <a:lnTo>
                    <a:pt x="1" y="8388"/>
                  </a:lnTo>
                  <a:lnTo>
                    <a:pt x="3832" y="7864"/>
                  </a:lnTo>
                  <a:lnTo>
                    <a:pt x="38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7"/>
            <p:cNvSpPr/>
            <p:nvPr/>
          </p:nvSpPr>
          <p:spPr>
            <a:xfrm>
              <a:off x="2018500" y="3644850"/>
              <a:ext cx="95800" cy="201650"/>
            </a:xfrm>
            <a:custGeom>
              <a:rect b="b" l="l" r="r" t="t"/>
              <a:pathLst>
                <a:path extrusionOk="0" h="8066" w="3832">
                  <a:moveTo>
                    <a:pt x="3832" y="0"/>
                  </a:moveTo>
                  <a:lnTo>
                    <a:pt x="1" y="403"/>
                  </a:lnTo>
                  <a:lnTo>
                    <a:pt x="1" y="8065"/>
                  </a:lnTo>
                  <a:lnTo>
                    <a:pt x="3832" y="7864"/>
                  </a:lnTo>
                  <a:lnTo>
                    <a:pt x="3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7"/>
            <p:cNvSpPr/>
            <p:nvPr/>
          </p:nvSpPr>
          <p:spPr>
            <a:xfrm>
              <a:off x="2018500" y="3946275"/>
              <a:ext cx="95800" cy="195600"/>
            </a:xfrm>
            <a:custGeom>
              <a:rect b="b" l="l" r="r" t="t"/>
              <a:pathLst>
                <a:path extrusionOk="0" h="7824" w="3832">
                  <a:moveTo>
                    <a:pt x="3832" y="1"/>
                  </a:moveTo>
                  <a:lnTo>
                    <a:pt x="1" y="121"/>
                  </a:lnTo>
                  <a:lnTo>
                    <a:pt x="1" y="7743"/>
                  </a:lnTo>
                  <a:lnTo>
                    <a:pt x="3832" y="7824"/>
                  </a:lnTo>
                  <a:lnTo>
                    <a:pt x="38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7"/>
            <p:cNvSpPr/>
            <p:nvPr/>
          </p:nvSpPr>
          <p:spPr>
            <a:xfrm>
              <a:off x="1871325" y="3373650"/>
              <a:ext cx="87725" cy="199625"/>
            </a:xfrm>
            <a:custGeom>
              <a:rect b="b" l="l" r="r" t="t"/>
              <a:pathLst>
                <a:path extrusionOk="0" h="7985" w="3509">
                  <a:moveTo>
                    <a:pt x="3508" y="0"/>
                  </a:moveTo>
                  <a:lnTo>
                    <a:pt x="0" y="686"/>
                  </a:lnTo>
                  <a:lnTo>
                    <a:pt x="0" y="7985"/>
                  </a:lnTo>
                  <a:lnTo>
                    <a:pt x="3508" y="7541"/>
                  </a:lnTo>
                  <a:lnTo>
                    <a:pt x="35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7"/>
            <p:cNvSpPr/>
            <p:nvPr/>
          </p:nvSpPr>
          <p:spPr>
            <a:xfrm>
              <a:off x="1871325" y="3662975"/>
              <a:ext cx="87725" cy="192600"/>
            </a:xfrm>
            <a:custGeom>
              <a:rect b="b" l="l" r="r" t="t"/>
              <a:pathLst>
                <a:path extrusionOk="0" h="7704" w="3509">
                  <a:moveTo>
                    <a:pt x="3508" y="1"/>
                  </a:moveTo>
                  <a:lnTo>
                    <a:pt x="0" y="364"/>
                  </a:lnTo>
                  <a:lnTo>
                    <a:pt x="0" y="7703"/>
                  </a:lnTo>
                  <a:lnTo>
                    <a:pt x="3508" y="7502"/>
                  </a:lnTo>
                  <a:lnTo>
                    <a:pt x="35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7"/>
            <p:cNvSpPr/>
            <p:nvPr/>
          </p:nvSpPr>
          <p:spPr>
            <a:xfrm>
              <a:off x="1871325" y="3951325"/>
              <a:ext cx="87725" cy="188550"/>
            </a:xfrm>
            <a:custGeom>
              <a:rect b="b" l="l" r="r" t="t"/>
              <a:pathLst>
                <a:path extrusionOk="0" h="7542" w="3509">
                  <a:moveTo>
                    <a:pt x="3508" y="0"/>
                  </a:moveTo>
                  <a:lnTo>
                    <a:pt x="0" y="81"/>
                  </a:lnTo>
                  <a:lnTo>
                    <a:pt x="0" y="7420"/>
                  </a:lnTo>
                  <a:lnTo>
                    <a:pt x="3508" y="7541"/>
                  </a:lnTo>
                  <a:lnTo>
                    <a:pt x="35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7"/>
            <p:cNvSpPr/>
            <p:nvPr/>
          </p:nvSpPr>
          <p:spPr>
            <a:xfrm>
              <a:off x="1528550" y="3411950"/>
              <a:ext cx="230875" cy="207700"/>
            </a:xfrm>
            <a:custGeom>
              <a:rect b="b" l="l" r="r" t="t"/>
              <a:pathLst>
                <a:path extrusionOk="0" h="8308" w="9235">
                  <a:moveTo>
                    <a:pt x="9235" y="1"/>
                  </a:moveTo>
                  <a:lnTo>
                    <a:pt x="0" y="1694"/>
                  </a:lnTo>
                  <a:lnTo>
                    <a:pt x="0" y="8308"/>
                  </a:lnTo>
                  <a:lnTo>
                    <a:pt x="9235" y="7058"/>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7"/>
            <p:cNvSpPr/>
            <p:nvPr/>
          </p:nvSpPr>
          <p:spPr>
            <a:xfrm>
              <a:off x="1528550" y="3684150"/>
              <a:ext cx="230875" cy="189575"/>
            </a:xfrm>
            <a:custGeom>
              <a:rect b="b" l="l" r="r" t="t"/>
              <a:pathLst>
                <a:path extrusionOk="0" h="7583" w="9235">
                  <a:moveTo>
                    <a:pt x="9235" y="1"/>
                  </a:moveTo>
                  <a:lnTo>
                    <a:pt x="0" y="969"/>
                  </a:lnTo>
                  <a:lnTo>
                    <a:pt x="0" y="7582"/>
                  </a:lnTo>
                  <a:lnTo>
                    <a:pt x="9235" y="7098"/>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7"/>
            <p:cNvSpPr/>
            <p:nvPr/>
          </p:nvSpPr>
          <p:spPr>
            <a:xfrm>
              <a:off x="1528550" y="3956350"/>
              <a:ext cx="230875" cy="177475"/>
            </a:xfrm>
            <a:custGeom>
              <a:rect b="b" l="l" r="r" t="t"/>
              <a:pathLst>
                <a:path extrusionOk="0" h="7099" w="9235">
                  <a:moveTo>
                    <a:pt x="9235" y="1"/>
                  </a:moveTo>
                  <a:lnTo>
                    <a:pt x="0" y="243"/>
                  </a:lnTo>
                  <a:lnTo>
                    <a:pt x="0" y="6816"/>
                  </a:lnTo>
                  <a:lnTo>
                    <a:pt x="9235" y="7098"/>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7"/>
            <p:cNvSpPr/>
            <p:nvPr/>
          </p:nvSpPr>
          <p:spPr>
            <a:xfrm>
              <a:off x="1528550" y="4280975"/>
              <a:ext cx="230875" cy="194600"/>
            </a:xfrm>
            <a:custGeom>
              <a:rect b="b" l="l" r="r" t="t"/>
              <a:pathLst>
                <a:path extrusionOk="0" h="7784" w="9235">
                  <a:moveTo>
                    <a:pt x="0" y="1"/>
                  </a:moveTo>
                  <a:lnTo>
                    <a:pt x="0" y="6574"/>
                  </a:lnTo>
                  <a:lnTo>
                    <a:pt x="9235" y="7784"/>
                  </a:lnTo>
                  <a:lnTo>
                    <a:pt x="9235" y="68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7"/>
            <p:cNvSpPr/>
            <p:nvPr/>
          </p:nvSpPr>
          <p:spPr>
            <a:xfrm>
              <a:off x="1528550" y="4534025"/>
              <a:ext cx="230875" cy="214750"/>
            </a:xfrm>
            <a:custGeom>
              <a:rect b="b" l="l" r="r" t="t"/>
              <a:pathLst>
                <a:path extrusionOk="0" h="8590" w="9235">
                  <a:moveTo>
                    <a:pt x="0" y="1"/>
                  </a:moveTo>
                  <a:lnTo>
                    <a:pt x="0" y="6614"/>
                  </a:lnTo>
                  <a:lnTo>
                    <a:pt x="9235" y="8590"/>
                  </a:lnTo>
                  <a:lnTo>
                    <a:pt x="9235" y="149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7"/>
            <p:cNvSpPr/>
            <p:nvPr/>
          </p:nvSpPr>
          <p:spPr>
            <a:xfrm>
              <a:off x="2018500" y="4315250"/>
              <a:ext cx="95800" cy="202675"/>
            </a:xfrm>
            <a:custGeom>
              <a:rect b="b" l="l" r="r" t="t"/>
              <a:pathLst>
                <a:path extrusionOk="0" h="8107" w="3832">
                  <a:moveTo>
                    <a:pt x="1" y="1"/>
                  </a:moveTo>
                  <a:lnTo>
                    <a:pt x="1" y="7622"/>
                  </a:lnTo>
                  <a:lnTo>
                    <a:pt x="3832" y="8106"/>
                  </a:lnTo>
                  <a:lnTo>
                    <a:pt x="3832" y="28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7"/>
            <p:cNvSpPr/>
            <p:nvPr/>
          </p:nvSpPr>
          <p:spPr>
            <a:xfrm>
              <a:off x="2018500" y="4608625"/>
              <a:ext cx="95800" cy="210725"/>
            </a:xfrm>
            <a:custGeom>
              <a:rect b="b" l="l" r="r" t="t"/>
              <a:pathLst>
                <a:path extrusionOk="0" h="8429" w="3832">
                  <a:moveTo>
                    <a:pt x="1" y="1"/>
                  </a:moveTo>
                  <a:lnTo>
                    <a:pt x="1" y="7622"/>
                  </a:lnTo>
                  <a:lnTo>
                    <a:pt x="3832" y="8429"/>
                  </a:lnTo>
                  <a:lnTo>
                    <a:pt x="3832" y="60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7"/>
            <p:cNvSpPr/>
            <p:nvPr/>
          </p:nvSpPr>
          <p:spPr>
            <a:xfrm>
              <a:off x="1871325" y="4305175"/>
              <a:ext cx="87725" cy="194600"/>
            </a:xfrm>
            <a:custGeom>
              <a:rect b="b" l="l" r="r" t="t"/>
              <a:pathLst>
                <a:path extrusionOk="0" h="7784" w="3509">
                  <a:moveTo>
                    <a:pt x="0" y="1"/>
                  </a:moveTo>
                  <a:lnTo>
                    <a:pt x="0" y="7340"/>
                  </a:lnTo>
                  <a:lnTo>
                    <a:pt x="3508" y="7783"/>
                  </a:lnTo>
                  <a:lnTo>
                    <a:pt x="3508" y="28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7"/>
            <p:cNvSpPr/>
            <p:nvPr/>
          </p:nvSpPr>
          <p:spPr>
            <a:xfrm>
              <a:off x="1871325" y="4586450"/>
              <a:ext cx="87725" cy="201650"/>
            </a:xfrm>
            <a:custGeom>
              <a:rect b="b" l="l" r="r" t="t"/>
              <a:pathLst>
                <a:path extrusionOk="0" h="8066" w="3509">
                  <a:moveTo>
                    <a:pt x="0" y="0"/>
                  </a:moveTo>
                  <a:lnTo>
                    <a:pt x="0" y="7340"/>
                  </a:lnTo>
                  <a:lnTo>
                    <a:pt x="3508" y="8066"/>
                  </a:lnTo>
                  <a:lnTo>
                    <a:pt x="3508" y="565"/>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7"/>
            <p:cNvSpPr/>
            <p:nvPr/>
          </p:nvSpPr>
          <p:spPr>
            <a:xfrm>
              <a:off x="1428750" y="3146825"/>
              <a:ext cx="66550" cy="179475"/>
            </a:xfrm>
            <a:custGeom>
              <a:rect b="b" l="l" r="r" t="t"/>
              <a:pathLst>
                <a:path extrusionOk="0" h="7179" w="2662">
                  <a:moveTo>
                    <a:pt x="2662" y="0"/>
                  </a:moveTo>
                  <a:lnTo>
                    <a:pt x="0" y="766"/>
                  </a:lnTo>
                  <a:lnTo>
                    <a:pt x="0" y="7178"/>
                  </a:lnTo>
                  <a:lnTo>
                    <a:pt x="2662" y="6533"/>
                  </a:lnTo>
                  <a:lnTo>
                    <a:pt x="26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7"/>
            <p:cNvSpPr/>
            <p:nvPr/>
          </p:nvSpPr>
          <p:spPr>
            <a:xfrm>
              <a:off x="1428750" y="3460350"/>
              <a:ext cx="66550" cy="172425"/>
            </a:xfrm>
            <a:custGeom>
              <a:rect b="b" l="l" r="r" t="t"/>
              <a:pathLst>
                <a:path extrusionOk="0" h="6897" w="2662">
                  <a:moveTo>
                    <a:pt x="2662" y="0"/>
                  </a:moveTo>
                  <a:lnTo>
                    <a:pt x="0" y="525"/>
                  </a:lnTo>
                  <a:lnTo>
                    <a:pt x="0" y="6896"/>
                  </a:lnTo>
                  <a:lnTo>
                    <a:pt x="2662" y="6533"/>
                  </a:lnTo>
                  <a:lnTo>
                    <a:pt x="26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7"/>
            <p:cNvSpPr/>
            <p:nvPr/>
          </p:nvSpPr>
          <p:spPr>
            <a:xfrm>
              <a:off x="1428750" y="3711375"/>
              <a:ext cx="66550" cy="167375"/>
            </a:xfrm>
            <a:custGeom>
              <a:rect b="b" l="l" r="r" t="t"/>
              <a:pathLst>
                <a:path extrusionOk="0" h="6695" w="2662">
                  <a:moveTo>
                    <a:pt x="2662" y="1"/>
                  </a:moveTo>
                  <a:lnTo>
                    <a:pt x="0" y="283"/>
                  </a:lnTo>
                  <a:lnTo>
                    <a:pt x="0" y="6695"/>
                  </a:lnTo>
                  <a:lnTo>
                    <a:pt x="2662" y="6533"/>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7"/>
            <p:cNvSpPr/>
            <p:nvPr/>
          </p:nvSpPr>
          <p:spPr>
            <a:xfrm>
              <a:off x="1428750" y="3963425"/>
              <a:ext cx="66550" cy="163325"/>
            </a:xfrm>
            <a:custGeom>
              <a:rect b="b" l="l" r="r" t="t"/>
              <a:pathLst>
                <a:path extrusionOk="0" h="6533" w="2662">
                  <a:moveTo>
                    <a:pt x="2662" y="0"/>
                  </a:moveTo>
                  <a:lnTo>
                    <a:pt x="0" y="40"/>
                  </a:lnTo>
                  <a:lnTo>
                    <a:pt x="0" y="6452"/>
                  </a:lnTo>
                  <a:lnTo>
                    <a:pt x="2662" y="6533"/>
                  </a:lnTo>
                  <a:lnTo>
                    <a:pt x="26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7"/>
            <p:cNvSpPr/>
            <p:nvPr/>
          </p:nvSpPr>
          <p:spPr>
            <a:xfrm>
              <a:off x="1428750" y="4270900"/>
              <a:ext cx="66550" cy="168375"/>
            </a:xfrm>
            <a:custGeom>
              <a:rect b="b" l="l" r="r" t="t"/>
              <a:pathLst>
                <a:path extrusionOk="0" h="6735" w="2662">
                  <a:moveTo>
                    <a:pt x="0" y="0"/>
                  </a:moveTo>
                  <a:lnTo>
                    <a:pt x="0" y="6412"/>
                  </a:lnTo>
                  <a:lnTo>
                    <a:pt x="2662" y="6735"/>
                  </a:lnTo>
                  <a:lnTo>
                    <a:pt x="2662" y="20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7"/>
            <p:cNvSpPr/>
            <p:nvPr/>
          </p:nvSpPr>
          <p:spPr>
            <a:xfrm>
              <a:off x="1428750" y="4516875"/>
              <a:ext cx="66550" cy="173450"/>
            </a:xfrm>
            <a:custGeom>
              <a:rect b="b" l="l" r="r" t="t"/>
              <a:pathLst>
                <a:path extrusionOk="0" h="6938" w="2662">
                  <a:moveTo>
                    <a:pt x="0" y="1"/>
                  </a:moveTo>
                  <a:lnTo>
                    <a:pt x="0" y="6413"/>
                  </a:lnTo>
                  <a:lnTo>
                    <a:pt x="2662" y="6937"/>
                  </a:lnTo>
                  <a:lnTo>
                    <a:pt x="2662" y="40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7"/>
            <p:cNvSpPr/>
            <p:nvPr/>
          </p:nvSpPr>
          <p:spPr>
            <a:xfrm>
              <a:off x="1316825" y="3181100"/>
              <a:ext cx="61525" cy="171400"/>
            </a:xfrm>
            <a:custGeom>
              <a:rect b="b" l="l" r="r" t="t"/>
              <a:pathLst>
                <a:path extrusionOk="0" h="6856" w="2461">
                  <a:moveTo>
                    <a:pt x="2461" y="0"/>
                  </a:moveTo>
                  <a:lnTo>
                    <a:pt x="1" y="686"/>
                  </a:lnTo>
                  <a:lnTo>
                    <a:pt x="1" y="6856"/>
                  </a:lnTo>
                  <a:lnTo>
                    <a:pt x="2461" y="6291"/>
                  </a:lnTo>
                  <a:lnTo>
                    <a:pt x="24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7"/>
            <p:cNvSpPr/>
            <p:nvPr/>
          </p:nvSpPr>
          <p:spPr>
            <a:xfrm>
              <a:off x="1316825" y="3482525"/>
              <a:ext cx="61525" cy="165375"/>
            </a:xfrm>
            <a:custGeom>
              <a:rect b="b" l="l" r="r" t="t"/>
              <a:pathLst>
                <a:path extrusionOk="0" h="6615" w="2461">
                  <a:moveTo>
                    <a:pt x="2461" y="1"/>
                  </a:moveTo>
                  <a:lnTo>
                    <a:pt x="1" y="444"/>
                  </a:lnTo>
                  <a:lnTo>
                    <a:pt x="1" y="6614"/>
                  </a:lnTo>
                  <a:lnTo>
                    <a:pt x="2461" y="6291"/>
                  </a:lnTo>
                  <a:lnTo>
                    <a:pt x="2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7"/>
            <p:cNvSpPr/>
            <p:nvPr/>
          </p:nvSpPr>
          <p:spPr>
            <a:xfrm>
              <a:off x="1316825" y="3724475"/>
              <a:ext cx="61525" cy="160325"/>
            </a:xfrm>
            <a:custGeom>
              <a:rect b="b" l="l" r="r" t="t"/>
              <a:pathLst>
                <a:path extrusionOk="0" h="6413" w="2461">
                  <a:moveTo>
                    <a:pt x="2461" y="1"/>
                  </a:moveTo>
                  <a:lnTo>
                    <a:pt x="1" y="243"/>
                  </a:lnTo>
                  <a:lnTo>
                    <a:pt x="1" y="6413"/>
                  </a:lnTo>
                  <a:lnTo>
                    <a:pt x="2461" y="6292"/>
                  </a:lnTo>
                  <a:lnTo>
                    <a:pt x="2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7"/>
            <p:cNvSpPr/>
            <p:nvPr/>
          </p:nvSpPr>
          <p:spPr>
            <a:xfrm>
              <a:off x="1316825" y="3965425"/>
              <a:ext cx="61525" cy="157300"/>
            </a:xfrm>
            <a:custGeom>
              <a:rect b="b" l="l" r="r" t="t"/>
              <a:pathLst>
                <a:path extrusionOk="0" h="6292" w="2461">
                  <a:moveTo>
                    <a:pt x="2461" y="1"/>
                  </a:moveTo>
                  <a:lnTo>
                    <a:pt x="1" y="81"/>
                  </a:lnTo>
                  <a:lnTo>
                    <a:pt x="1" y="6251"/>
                  </a:lnTo>
                  <a:lnTo>
                    <a:pt x="2461" y="6292"/>
                  </a:lnTo>
                  <a:lnTo>
                    <a:pt x="24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7"/>
            <p:cNvSpPr/>
            <p:nvPr/>
          </p:nvSpPr>
          <p:spPr>
            <a:xfrm>
              <a:off x="1316825" y="4262825"/>
              <a:ext cx="61525" cy="161325"/>
            </a:xfrm>
            <a:custGeom>
              <a:rect b="b" l="l" r="r" t="t"/>
              <a:pathLst>
                <a:path extrusionOk="0" h="6453" w="2461">
                  <a:moveTo>
                    <a:pt x="1" y="1"/>
                  </a:moveTo>
                  <a:lnTo>
                    <a:pt x="1" y="6130"/>
                  </a:lnTo>
                  <a:lnTo>
                    <a:pt x="2461" y="6453"/>
                  </a:lnTo>
                  <a:lnTo>
                    <a:pt x="2461" y="16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7"/>
            <p:cNvSpPr/>
            <p:nvPr/>
          </p:nvSpPr>
          <p:spPr>
            <a:xfrm>
              <a:off x="1316825" y="4499750"/>
              <a:ext cx="61525" cy="166375"/>
            </a:xfrm>
            <a:custGeom>
              <a:rect b="b" l="l" r="r" t="t"/>
              <a:pathLst>
                <a:path extrusionOk="0" h="6655" w="2461">
                  <a:moveTo>
                    <a:pt x="1" y="0"/>
                  </a:moveTo>
                  <a:lnTo>
                    <a:pt x="1" y="6130"/>
                  </a:lnTo>
                  <a:lnTo>
                    <a:pt x="2461" y="6654"/>
                  </a:lnTo>
                  <a:lnTo>
                    <a:pt x="2461" y="36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7"/>
            <p:cNvSpPr/>
            <p:nvPr/>
          </p:nvSpPr>
          <p:spPr>
            <a:xfrm>
              <a:off x="742175" y="4412050"/>
              <a:ext cx="242000" cy="151225"/>
            </a:xfrm>
            <a:custGeom>
              <a:rect b="b" l="l" r="r" t="t"/>
              <a:pathLst>
                <a:path extrusionOk="0" h="6049" w="9680">
                  <a:moveTo>
                    <a:pt x="1" y="0"/>
                  </a:moveTo>
                  <a:lnTo>
                    <a:pt x="1" y="4033"/>
                  </a:lnTo>
                  <a:lnTo>
                    <a:pt x="9679" y="6049"/>
                  </a:lnTo>
                  <a:lnTo>
                    <a:pt x="9679" y="16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7"/>
            <p:cNvSpPr/>
            <p:nvPr/>
          </p:nvSpPr>
          <p:spPr>
            <a:xfrm>
              <a:off x="657500" y="4397925"/>
              <a:ext cx="57500" cy="108900"/>
            </a:xfrm>
            <a:custGeom>
              <a:rect b="b" l="l" r="r" t="t"/>
              <a:pathLst>
                <a:path extrusionOk="0" h="4356" w="2300">
                  <a:moveTo>
                    <a:pt x="1" y="1"/>
                  </a:moveTo>
                  <a:lnTo>
                    <a:pt x="1" y="3872"/>
                  </a:lnTo>
                  <a:lnTo>
                    <a:pt x="2299" y="4356"/>
                  </a:lnTo>
                  <a:lnTo>
                    <a:pt x="2299" y="40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7"/>
            <p:cNvSpPr/>
            <p:nvPr/>
          </p:nvSpPr>
          <p:spPr>
            <a:xfrm>
              <a:off x="1023450" y="4458425"/>
              <a:ext cx="144200" cy="142175"/>
            </a:xfrm>
            <a:custGeom>
              <a:rect b="b" l="l" r="r" t="t"/>
              <a:pathLst>
                <a:path extrusionOk="0" h="5687" w="5768">
                  <a:moveTo>
                    <a:pt x="1" y="0"/>
                  </a:moveTo>
                  <a:lnTo>
                    <a:pt x="1" y="4476"/>
                  </a:lnTo>
                  <a:lnTo>
                    <a:pt x="5768" y="5686"/>
                  </a:lnTo>
                  <a:lnTo>
                    <a:pt x="5768" y="96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7"/>
            <p:cNvSpPr/>
            <p:nvPr/>
          </p:nvSpPr>
          <p:spPr>
            <a:xfrm>
              <a:off x="742175" y="4217475"/>
              <a:ext cx="242000" cy="132075"/>
            </a:xfrm>
            <a:custGeom>
              <a:rect b="b" l="l" r="r" t="t"/>
              <a:pathLst>
                <a:path extrusionOk="0" h="5283" w="9680">
                  <a:moveTo>
                    <a:pt x="1" y="0"/>
                  </a:moveTo>
                  <a:lnTo>
                    <a:pt x="1" y="4033"/>
                  </a:lnTo>
                  <a:lnTo>
                    <a:pt x="9679" y="5283"/>
                  </a:lnTo>
                  <a:lnTo>
                    <a:pt x="9679" y="88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7"/>
            <p:cNvSpPr/>
            <p:nvPr/>
          </p:nvSpPr>
          <p:spPr>
            <a:xfrm>
              <a:off x="657500" y="4210400"/>
              <a:ext cx="57500" cy="103875"/>
            </a:xfrm>
            <a:custGeom>
              <a:rect b="b" l="l" r="r" t="t"/>
              <a:pathLst>
                <a:path extrusionOk="0" h="4155" w="2300">
                  <a:moveTo>
                    <a:pt x="1" y="1"/>
                  </a:moveTo>
                  <a:lnTo>
                    <a:pt x="1" y="3872"/>
                  </a:lnTo>
                  <a:lnTo>
                    <a:pt x="2299" y="4154"/>
                  </a:lnTo>
                  <a:lnTo>
                    <a:pt x="2299" y="20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7"/>
            <p:cNvSpPr/>
            <p:nvPr/>
          </p:nvSpPr>
          <p:spPr>
            <a:xfrm>
              <a:off x="1023450" y="4240650"/>
              <a:ext cx="144200" cy="131100"/>
            </a:xfrm>
            <a:custGeom>
              <a:rect b="b" l="l" r="r" t="t"/>
              <a:pathLst>
                <a:path extrusionOk="0" h="5244" w="5768">
                  <a:moveTo>
                    <a:pt x="1" y="1"/>
                  </a:moveTo>
                  <a:lnTo>
                    <a:pt x="1" y="4477"/>
                  </a:lnTo>
                  <a:lnTo>
                    <a:pt x="5768" y="5243"/>
                  </a:lnTo>
                  <a:lnTo>
                    <a:pt x="5768" y="52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7"/>
            <p:cNvSpPr/>
            <p:nvPr/>
          </p:nvSpPr>
          <p:spPr>
            <a:xfrm>
              <a:off x="742175" y="4022900"/>
              <a:ext cx="242000" cy="111925"/>
            </a:xfrm>
            <a:custGeom>
              <a:rect b="b" l="l" r="r" t="t"/>
              <a:pathLst>
                <a:path extrusionOk="0" h="4477" w="9680">
                  <a:moveTo>
                    <a:pt x="1" y="0"/>
                  </a:moveTo>
                  <a:lnTo>
                    <a:pt x="1" y="4033"/>
                  </a:lnTo>
                  <a:lnTo>
                    <a:pt x="9679" y="4476"/>
                  </a:lnTo>
                  <a:lnTo>
                    <a:pt x="9679" y="8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7"/>
            <p:cNvSpPr/>
            <p:nvPr/>
          </p:nvSpPr>
          <p:spPr>
            <a:xfrm>
              <a:off x="657500" y="4022900"/>
              <a:ext cx="57500" cy="98825"/>
            </a:xfrm>
            <a:custGeom>
              <a:rect b="b" l="l" r="r" t="t"/>
              <a:pathLst>
                <a:path extrusionOk="0" h="3953" w="2300">
                  <a:moveTo>
                    <a:pt x="1" y="0"/>
                  </a:moveTo>
                  <a:lnTo>
                    <a:pt x="1" y="3872"/>
                  </a:lnTo>
                  <a:lnTo>
                    <a:pt x="2299" y="3952"/>
                  </a:lnTo>
                  <a:lnTo>
                    <a:pt x="22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7"/>
            <p:cNvSpPr/>
            <p:nvPr/>
          </p:nvSpPr>
          <p:spPr>
            <a:xfrm>
              <a:off x="1023450" y="4023900"/>
              <a:ext cx="144200" cy="119000"/>
            </a:xfrm>
            <a:custGeom>
              <a:rect b="b" l="l" r="r" t="t"/>
              <a:pathLst>
                <a:path extrusionOk="0" h="4760" w="5768">
                  <a:moveTo>
                    <a:pt x="1" y="1"/>
                  </a:moveTo>
                  <a:lnTo>
                    <a:pt x="1" y="4477"/>
                  </a:lnTo>
                  <a:lnTo>
                    <a:pt x="5768" y="4759"/>
                  </a:lnTo>
                  <a:lnTo>
                    <a:pt x="5768" y="4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7"/>
            <p:cNvSpPr/>
            <p:nvPr/>
          </p:nvSpPr>
          <p:spPr>
            <a:xfrm>
              <a:off x="742175" y="3810175"/>
              <a:ext cx="242000" cy="118975"/>
            </a:xfrm>
            <a:custGeom>
              <a:rect b="b" l="l" r="r" t="t"/>
              <a:pathLst>
                <a:path extrusionOk="0" h="4759" w="9680">
                  <a:moveTo>
                    <a:pt x="9679" y="1"/>
                  </a:moveTo>
                  <a:lnTo>
                    <a:pt x="1" y="726"/>
                  </a:lnTo>
                  <a:lnTo>
                    <a:pt x="1" y="4759"/>
                  </a:lnTo>
                  <a:lnTo>
                    <a:pt x="9679" y="4436"/>
                  </a:lnTo>
                  <a:lnTo>
                    <a:pt x="9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7"/>
            <p:cNvSpPr/>
            <p:nvPr/>
          </p:nvSpPr>
          <p:spPr>
            <a:xfrm>
              <a:off x="657500" y="3830350"/>
              <a:ext cx="57500" cy="100825"/>
            </a:xfrm>
            <a:custGeom>
              <a:rect b="b" l="l" r="r" t="t"/>
              <a:pathLst>
                <a:path extrusionOk="0" h="4033" w="2300">
                  <a:moveTo>
                    <a:pt x="2299" y="0"/>
                  </a:moveTo>
                  <a:lnTo>
                    <a:pt x="1" y="161"/>
                  </a:lnTo>
                  <a:lnTo>
                    <a:pt x="1" y="4033"/>
                  </a:lnTo>
                  <a:lnTo>
                    <a:pt x="2299" y="3952"/>
                  </a:lnTo>
                  <a:lnTo>
                    <a:pt x="22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7"/>
            <p:cNvSpPr/>
            <p:nvPr/>
          </p:nvSpPr>
          <p:spPr>
            <a:xfrm>
              <a:off x="1023450" y="3795050"/>
              <a:ext cx="144200" cy="123025"/>
            </a:xfrm>
            <a:custGeom>
              <a:rect b="b" l="l" r="r" t="t"/>
              <a:pathLst>
                <a:path extrusionOk="0" h="4921" w="5768">
                  <a:moveTo>
                    <a:pt x="5768" y="1"/>
                  </a:moveTo>
                  <a:lnTo>
                    <a:pt x="1" y="444"/>
                  </a:lnTo>
                  <a:lnTo>
                    <a:pt x="1" y="4920"/>
                  </a:lnTo>
                  <a:lnTo>
                    <a:pt x="5768" y="4719"/>
                  </a:lnTo>
                  <a:lnTo>
                    <a:pt x="57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7"/>
            <p:cNvSpPr/>
            <p:nvPr/>
          </p:nvSpPr>
          <p:spPr>
            <a:xfrm>
              <a:off x="742175" y="3596450"/>
              <a:ext cx="242000" cy="137125"/>
            </a:xfrm>
            <a:custGeom>
              <a:rect b="b" l="l" r="r" t="t"/>
              <a:pathLst>
                <a:path extrusionOk="0" h="5485" w="9680">
                  <a:moveTo>
                    <a:pt x="9679" y="0"/>
                  </a:moveTo>
                  <a:lnTo>
                    <a:pt x="1" y="1492"/>
                  </a:lnTo>
                  <a:lnTo>
                    <a:pt x="1" y="5485"/>
                  </a:lnTo>
                  <a:lnTo>
                    <a:pt x="9679" y="4396"/>
                  </a:lnTo>
                  <a:lnTo>
                    <a:pt x="9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7"/>
            <p:cNvSpPr/>
            <p:nvPr/>
          </p:nvSpPr>
          <p:spPr>
            <a:xfrm>
              <a:off x="657500" y="3637775"/>
              <a:ext cx="57500" cy="105875"/>
            </a:xfrm>
            <a:custGeom>
              <a:rect b="b" l="l" r="r" t="t"/>
              <a:pathLst>
                <a:path extrusionOk="0" h="4235" w="2300">
                  <a:moveTo>
                    <a:pt x="2299" y="1"/>
                  </a:moveTo>
                  <a:lnTo>
                    <a:pt x="1" y="364"/>
                  </a:lnTo>
                  <a:lnTo>
                    <a:pt x="1" y="4235"/>
                  </a:lnTo>
                  <a:lnTo>
                    <a:pt x="2299" y="3953"/>
                  </a:lnTo>
                  <a:lnTo>
                    <a:pt x="2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7"/>
            <p:cNvSpPr/>
            <p:nvPr/>
          </p:nvSpPr>
          <p:spPr>
            <a:xfrm>
              <a:off x="1023450" y="3566200"/>
              <a:ext cx="144200" cy="134100"/>
            </a:xfrm>
            <a:custGeom>
              <a:rect b="b" l="l" r="r" t="t"/>
              <a:pathLst>
                <a:path extrusionOk="0" h="5364" w="5768">
                  <a:moveTo>
                    <a:pt x="5768" y="1"/>
                  </a:moveTo>
                  <a:lnTo>
                    <a:pt x="1" y="888"/>
                  </a:lnTo>
                  <a:lnTo>
                    <a:pt x="1" y="5364"/>
                  </a:lnTo>
                  <a:lnTo>
                    <a:pt x="5768" y="4719"/>
                  </a:lnTo>
                  <a:lnTo>
                    <a:pt x="57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7"/>
            <p:cNvSpPr/>
            <p:nvPr/>
          </p:nvSpPr>
          <p:spPr>
            <a:xfrm>
              <a:off x="507300" y="2852425"/>
              <a:ext cx="35300" cy="133100"/>
            </a:xfrm>
            <a:custGeom>
              <a:rect b="b" l="l" r="r" t="t"/>
              <a:pathLst>
                <a:path extrusionOk="0" h="5324" w="1412">
                  <a:moveTo>
                    <a:pt x="1411" y="1"/>
                  </a:moveTo>
                  <a:lnTo>
                    <a:pt x="0" y="686"/>
                  </a:lnTo>
                  <a:lnTo>
                    <a:pt x="0" y="5324"/>
                  </a:lnTo>
                  <a:lnTo>
                    <a:pt x="1411" y="471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7"/>
            <p:cNvSpPr/>
            <p:nvPr/>
          </p:nvSpPr>
          <p:spPr>
            <a:xfrm>
              <a:off x="507300" y="3033900"/>
              <a:ext cx="35300" cy="131075"/>
            </a:xfrm>
            <a:custGeom>
              <a:rect b="b" l="l" r="r" t="t"/>
              <a:pathLst>
                <a:path extrusionOk="0" h="5243" w="1412">
                  <a:moveTo>
                    <a:pt x="1411" y="1"/>
                  </a:moveTo>
                  <a:lnTo>
                    <a:pt x="0" y="605"/>
                  </a:lnTo>
                  <a:lnTo>
                    <a:pt x="0" y="5243"/>
                  </a:lnTo>
                  <a:lnTo>
                    <a:pt x="1411" y="475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7"/>
            <p:cNvSpPr/>
            <p:nvPr/>
          </p:nvSpPr>
          <p:spPr>
            <a:xfrm>
              <a:off x="507300" y="3216375"/>
              <a:ext cx="35300" cy="128050"/>
            </a:xfrm>
            <a:custGeom>
              <a:rect b="b" l="l" r="r" t="t"/>
              <a:pathLst>
                <a:path extrusionOk="0" h="5122" w="1412">
                  <a:moveTo>
                    <a:pt x="1411" y="1"/>
                  </a:moveTo>
                  <a:lnTo>
                    <a:pt x="0" y="444"/>
                  </a:lnTo>
                  <a:lnTo>
                    <a:pt x="0" y="5122"/>
                  </a:lnTo>
                  <a:lnTo>
                    <a:pt x="1411" y="471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7"/>
            <p:cNvSpPr/>
            <p:nvPr/>
          </p:nvSpPr>
          <p:spPr>
            <a:xfrm>
              <a:off x="451850" y="2881675"/>
              <a:ext cx="33275" cy="130075"/>
            </a:xfrm>
            <a:custGeom>
              <a:rect b="b" l="l" r="r" t="t"/>
              <a:pathLst>
                <a:path extrusionOk="0" h="5203" w="1331">
                  <a:moveTo>
                    <a:pt x="1331" y="0"/>
                  </a:moveTo>
                  <a:lnTo>
                    <a:pt x="0" y="646"/>
                  </a:lnTo>
                  <a:lnTo>
                    <a:pt x="0" y="5202"/>
                  </a:lnTo>
                  <a:lnTo>
                    <a:pt x="1331" y="4597"/>
                  </a:lnTo>
                  <a:lnTo>
                    <a:pt x="1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7"/>
            <p:cNvSpPr/>
            <p:nvPr/>
          </p:nvSpPr>
          <p:spPr>
            <a:xfrm>
              <a:off x="451850" y="3059100"/>
              <a:ext cx="33275" cy="127050"/>
            </a:xfrm>
            <a:custGeom>
              <a:rect b="b" l="l" r="r" t="t"/>
              <a:pathLst>
                <a:path extrusionOk="0" h="5082" w="1331">
                  <a:moveTo>
                    <a:pt x="1331" y="1"/>
                  </a:moveTo>
                  <a:lnTo>
                    <a:pt x="0" y="525"/>
                  </a:lnTo>
                  <a:lnTo>
                    <a:pt x="0" y="5082"/>
                  </a:lnTo>
                  <a:lnTo>
                    <a:pt x="1331" y="4598"/>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7"/>
            <p:cNvSpPr/>
            <p:nvPr/>
          </p:nvSpPr>
          <p:spPr>
            <a:xfrm>
              <a:off x="451850" y="3236550"/>
              <a:ext cx="33275" cy="124025"/>
            </a:xfrm>
            <a:custGeom>
              <a:rect b="b" l="l" r="r" t="t"/>
              <a:pathLst>
                <a:path extrusionOk="0" h="4961" w="1331">
                  <a:moveTo>
                    <a:pt x="1331" y="0"/>
                  </a:moveTo>
                  <a:lnTo>
                    <a:pt x="0" y="403"/>
                  </a:lnTo>
                  <a:lnTo>
                    <a:pt x="0" y="4960"/>
                  </a:lnTo>
                  <a:lnTo>
                    <a:pt x="1331" y="4597"/>
                  </a:lnTo>
                  <a:lnTo>
                    <a:pt x="1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7"/>
            <p:cNvSpPr/>
            <p:nvPr/>
          </p:nvSpPr>
          <p:spPr>
            <a:xfrm>
              <a:off x="377225" y="2918975"/>
              <a:ext cx="30275" cy="125025"/>
            </a:xfrm>
            <a:custGeom>
              <a:rect b="b" l="l" r="r" t="t"/>
              <a:pathLst>
                <a:path extrusionOk="0" h="5001" w="1211">
                  <a:moveTo>
                    <a:pt x="1211" y="0"/>
                  </a:moveTo>
                  <a:lnTo>
                    <a:pt x="1" y="646"/>
                  </a:lnTo>
                  <a:lnTo>
                    <a:pt x="1" y="5001"/>
                  </a:lnTo>
                  <a:lnTo>
                    <a:pt x="1211" y="4477"/>
                  </a:lnTo>
                  <a:lnTo>
                    <a:pt x="12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7"/>
            <p:cNvSpPr/>
            <p:nvPr/>
          </p:nvSpPr>
          <p:spPr>
            <a:xfrm>
              <a:off x="377225" y="3090350"/>
              <a:ext cx="30275" cy="123025"/>
            </a:xfrm>
            <a:custGeom>
              <a:rect b="b" l="l" r="r" t="t"/>
              <a:pathLst>
                <a:path extrusionOk="0" h="4921" w="1211">
                  <a:moveTo>
                    <a:pt x="1211" y="1"/>
                  </a:moveTo>
                  <a:lnTo>
                    <a:pt x="1" y="525"/>
                  </a:lnTo>
                  <a:lnTo>
                    <a:pt x="1" y="4921"/>
                  </a:lnTo>
                  <a:lnTo>
                    <a:pt x="1211" y="4437"/>
                  </a:lnTo>
                  <a:lnTo>
                    <a:pt x="12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7"/>
            <p:cNvSpPr/>
            <p:nvPr/>
          </p:nvSpPr>
          <p:spPr>
            <a:xfrm>
              <a:off x="377225" y="3261750"/>
              <a:ext cx="30275" cy="119975"/>
            </a:xfrm>
            <a:custGeom>
              <a:rect b="b" l="l" r="r" t="t"/>
              <a:pathLst>
                <a:path extrusionOk="0" h="4799" w="1211">
                  <a:moveTo>
                    <a:pt x="1211" y="0"/>
                  </a:moveTo>
                  <a:lnTo>
                    <a:pt x="1" y="403"/>
                  </a:lnTo>
                  <a:lnTo>
                    <a:pt x="1" y="4799"/>
                  </a:lnTo>
                  <a:lnTo>
                    <a:pt x="1211" y="4436"/>
                  </a:lnTo>
                  <a:lnTo>
                    <a:pt x="12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7"/>
            <p:cNvSpPr/>
            <p:nvPr/>
          </p:nvSpPr>
          <p:spPr>
            <a:xfrm>
              <a:off x="327850" y="2944175"/>
              <a:ext cx="30250" cy="122000"/>
            </a:xfrm>
            <a:custGeom>
              <a:rect b="b" l="l" r="r" t="t"/>
              <a:pathLst>
                <a:path extrusionOk="0" h="4880" w="1210">
                  <a:moveTo>
                    <a:pt x="1210" y="1"/>
                  </a:moveTo>
                  <a:lnTo>
                    <a:pt x="0" y="565"/>
                  </a:lnTo>
                  <a:lnTo>
                    <a:pt x="0" y="4880"/>
                  </a:lnTo>
                  <a:lnTo>
                    <a:pt x="1210" y="4356"/>
                  </a:lnTo>
                  <a:lnTo>
                    <a:pt x="12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7"/>
            <p:cNvSpPr/>
            <p:nvPr/>
          </p:nvSpPr>
          <p:spPr>
            <a:xfrm>
              <a:off x="327850" y="3111525"/>
              <a:ext cx="30250" cy="119000"/>
            </a:xfrm>
            <a:custGeom>
              <a:rect b="b" l="l" r="r" t="t"/>
              <a:pathLst>
                <a:path extrusionOk="0" h="4760" w="1210">
                  <a:moveTo>
                    <a:pt x="1210" y="1"/>
                  </a:moveTo>
                  <a:lnTo>
                    <a:pt x="0" y="485"/>
                  </a:lnTo>
                  <a:lnTo>
                    <a:pt x="0" y="4759"/>
                  </a:lnTo>
                  <a:lnTo>
                    <a:pt x="1210" y="4316"/>
                  </a:lnTo>
                  <a:lnTo>
                    <a:pt x="12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7"/>
            <p:cNvSpPr/>
            <p:nvPr/>
          </p:nvSpPr>
          <p:spPr>
            <a:xfrm>
              <a:off x="327850" y="3277875"/>
              <a:ext cx="30250" cy="116975"/>
            </a:xfrm>
            <a:custGeom>
              <a:rect b="b" l="l" r="r" t="t"/>
              <a:pathLst>
                <a:path extrusionOk="0" h="4679" w="1210">
                  <a:moveTo>
                    <a:pt x="1210" y="0"/>
                  </a:moveTo>
                  <a:lnTo>
                    <a:pt x="0" y="404"/>
                  </a:lnTo>
                  <a:lnTo>
                    <a:pt x="0" y="4678"/>
                  </a:lnTo>
                  <a:lnTo>
                    <a:pt x="1210" y="4356"/>
                  </a:lnTo>
                  <a:lnTo>
                    <a:pt x="12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7"/>
            <p:cNvSpPr/>
            <p:nvPr/>
          </p:nvSpPr>
          <p:spPr>
            <a:xfrm>
              <a:off x="507300" y="3492600"/>
              <a:ext cx="35300" cy="124025"/>
            </a:xfrm>
            <a:custGeom>
              <a:rect b="b" l="l" r="r" t="t"/>
              <a:pathLst>
                <a:path extrusionOk="0" h="4961" w="1412">
                  <a:moveTo>
                    <a:pt x="1411" y="1"/>
                  </a:moveTo>
                  <a:lnTo>
                    <a:pt x="0" y="283"/>
                  </a:lnTo>
                  <a:lnTo>
                    <a:pt x="0" y="4961"/>
                  </a:lnTo>
                  <a:lnTo>
                    <a:pt x="1411" y="471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7"/>
            <p:cNvSpPr/>
            <p:nvPr/>
          </p:nvSpPr>
          <p:spPr>
            <a:xfrm>
              <a:off x="507300" y="3675075"/>
              <a:ext cx="35300" cy="121000"/>
            </a:xfrm>
            <a:custGeom>
              <a:rect b="b" l="l" r="r" t="t"/>
              <a:pathLst>
                <a:path extrusionOk="0" h="4840" w="1412">
                  <a:moveTo>
                    <a:pt x="1411" y="1"/>
                  </a:moveTo>
                  <a:lnTo>
                    <a:pt x="0" y="162"/>
                  </a:lnTo>
                  <a:lnTo>
                    <a:pt x="0" y="4840"/>
                  </a:lnTo>
                  <a:lnTo>
                    <a:pt x="1411" y="471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7"/>
            <p:cNvSpPr/>
            <p:nvPr/>
          </p:nvSpPr>
          <p:spPr>
            <a:xfrm>
              <a:off x="507300" y="3856550"/>
              <a:ext cx="35300" cy="118975"/>
            </a:xfrm>
            <a:custGeom>
              <a:rect b="b" l="l" r="r" t="t"/>
              <a:pathLst>
                <a:path extrusionOk="0" h="4759" w="1412">
                  <a:moveTo>
                    <a:pt x="1411" y="1"/>
                  </a:moveTo>
                  <a:lnTo>
                    <a:pt x="0" y="81"/>
                  </a:lnTo>
                  <a:lnTo>
                    <a:pt x="0" y="4719"/>
                  </a:lnTo>
                  <a:lnTo>
                    <a:pt x="1411" y="4759"/>
                  </a:lnTo>
                  <a:lnTo>
                    <a:pt x="14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7"/>
            <p:cNvSpPr/>
            <p:nvPr/>
          </p:nvSpPr>
          <p:spPr>
            <a:xfrm>
              <a:off x="451850" y="3505725"/>
              <a:ext cx="33275" cy="119975"/>
            </a:xfrm>
            <a:custGeom>
              <a:rect b="b" l="l" r="r" t="t"/>
              <a:pathLst>
                <a:path extrusionOk="0" h="4799" w="1331">
                  <a:moveTo>
                    <a:pt x="1331" y="0"/>
                  </a:moveTo>
                  <a:lnTo>
                    <a:pt x="0" y="282"/>
                  </a:lnTo>
                  <a:lnTo>
                    <a:pt x="0" y="4799"/>
                  </a:lnTo>
                  <a:lnTo>
                    <a:pt x="1331" y="4597"/>
                  </a:lnTo>
                  <a:lnTo>
                    <a:pt x="1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7"/>
            <p:cNvSpPr/>
            <p:nvPr/>
          </p:nvSpPr>
          <p:spPr>
            <a:xfrm>
              <a:off x="451850" y="3683150"/>
              <a:ext cx="33275" cy="117975"/>
            </a:xfrm>
            <a:custGeom>
              <a:rect b="b" l="l" r="r" t="t"/>
              <a:pathLst>
                <a:path extrusionOk="0" h="4719" w="1331">
                  <a:moveTo>
                    <a:pt x="1331" y="0"/>
                  </a:moveTo>
                  <a:lnTo>
                    <a:pt x="0" y="162"/>
                  </a:lnTo>
                  <a:lnTo>
                    <a:pt x="0" y="4719"/>
                  </a:lnTo>
                  <a:lnTo>
                    <a:pt x="1331" y="4598"/>
                  </a:lnTo>
                  <a:lnTo>
                    <a:pt x="1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7"/>
            <p:cNvSpPr/>
            <p:nvPr/>
          </p:nvSpPr>
          <p:spPr>
            <a:xfrm>
              <a:off x="451850" y="3860575"/>
              <a:ext cx="33275" cy="114950"/>
            </a:xfrm>
            <a:custGeom>
              <a:rect b="b" l="l" r="r" t="t"/>
              <a:pathLst>
                <a:path extrusionOk="0" h="4598" w="1331">
                  <a:moveTo>
                    <a:pt x="1331" y="1"/>
                  </a:moveTo>
                  <a:lnTo>
                    <a:pt x="0" y="41"/>
                  </a:lnTo>
                  <a:lnTo>
                    <a:pt x="0" y="4598"/>
                  </a:lnTo>
                  <a:lnTo>
                    <a:pt x="1331" y="4598"/>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7"/>
            <p:cNvSpPr/>
            <p:nvPr/>
          </p:nvSpPr>
          <p:spPr>
            <a:xfrm>
              <a:off x="377225" y="3521850"/>
              <a:ext cx="30275" cy="115950"/>
            </a:xfrm>
            <a:custGeom>
              <a:rect b="b" l="l" r="r" t="t"/>
              <a:pathLst>
                <a:path extrusionOk="0" h="4638" w="1211">
                  <a:moveTo>
                    <a:pt x="1211" y="0"/>
                  </a:moveTo>
                  <a:lnTo>
                    <a:pt x="1" y="242"/>
                  </a:lnTo>
                  <a:lnTo>
                    <a:pt x="1" y="4638"/>
                  </a:lnTo>
                  <a:lnTo>
                    <a:pt x="1211" y="4436"/>
                  </a:lnTo>
                  <a:lnTo>
                    <a:pt x="12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7"/>
            <p:cNvSpPr/>
            <p:nvPr/>
          </p:nvSpPr>
          <p:spPr>
            <a:xfrm>
              <a:off x="377225" y="3692225"/>
              <a:ext cx="30275" cy="113950"/>
            </a:xfrm>
            <a:custGeom>
              <a:rect b="b" l="l" r="r" t="t"/>
              <a:pathLst>
                <a:path extrusionOk="0" h="4558" w="1211">
                  <a:moveTo>
                    <a:pt x="1211" y="0"/>
                  </a:moveTo>
                  <a:lnTo>
                    <a:pt x="1" y="162"/>
                  </a:lnTo>
                  <a:lnTo>
                    <a:pt x="1" y="4557"/>
                  </a:lnTo>
                  <a:lnTo>
                    <a:pt x="1211" y="4477"/>
                  </a:lnTo>
                  <a:lnTo>
                    <a:pt x="12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7"/>
            <p:cNvSpPr/>
            <p:nvPr/>
          </p:nvSpPr>
          <p:spPr>
            <a:xfrm>
              <a:off x="377225" y="3863600"/>
              <a:ext cx="30275" cy="111925"/>
            </a:xfrm>
            <a:custGeom>
              <a:rect b="b" l="l" r="r" t="t"/>
              <a:pathLst>
                <a:path extrusionOk="0" h="4477" w="1211">
                  <a:moveTo>
                    <a:pt x="1211" y="1"/>
                  </a:moveTo>
                  <a:lnTo>
                    <a:pt x="1" y="81"/>
                  </a:lnTo>
                  <a:lnTo>
                    <a:pt x="1" y="4437"/>
                  </a:lnTo>
                  <a:lnTo>
                    <a:pt x="1211" y="4477"/>
                  </a:lnTo>
                  <a:lnTo>
                    <a:pt x="12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7"/>
            <p:cNvSpPr/>
            <p:nvPr/>
          </p:nvSpPr>
          <p:spPr>
            <a:xfrm>
              <a:off x="377225" y="4122700"/>
              <a:ext cx="30275" cy="113950"/>
            </a:xfrm>
            <a:custGeom>
              <a:rect b="b" l="l" r="r" t="t"/>
              <a:pathLst>
                <a:path extrusionOk="0" h="4558" w="1211">
                  <a:moveTo>
                    <a:pt x="1" y="1"/>
                  </a:moveTo>
                  <a:lnTo>
                    <a:pt x="1" y="4396"/>
                  </a:lnTo>
                  <a:lnTo>
                    <a:pt x="1211" y="4557"/>
                  </a:lnTo>
                  <a:lnTo>
                    <a:pt x="1211" y="8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7"/>
            <p:cNvSpPr/>
            <p:nvPr/>
          </p:nvSpPr>
          <p:spPr>
            <a:xfrm>
              <a:off x="377225" y="4291050"/>
              <a:ext cx="30275" cy="116975"/>
            </a:xfrm>
            <a:custGeom>
              <a:rect b="b" l="l" r="r" t="t"/>
              <a:pathLst>
                <a:path extrusionOk="0" h="4679" w="1211">
                  <a:moveTo>
                    <a:pt x="1" y="1"/>
                  </a:moveTo>
                  <a:lnTo>
                    <a:pt x="1" y="4397"/>
                  </a:lnTo>
                  <a:lnTo>
                    <a:pt x="1211" y="4679"/>
                  </a:lnTo>
                  <a:lnTo>
                    <a:pt x="1211" y="20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7"/>
            <p:cNvSpPr/>
            <p:nvPr/>
          </p:nvSpPr>
          <p:spPr>
            <a:xfrm>
              <a:off x="327850" y="3531925"/>
              <a:ext cx="30250" cy="112950"/>
            </a:xfrm>
            <a:custGeom>
              <a:rect b="b" l="l" r="r" t="t"/>
              <a:pathLst>
                <a:path extrusionOk="0" h="4518" w="1210">
                  <a:moveTo>
                    <a:pt x="1210" y="1"/>
                  </a:moveTo>
                  <a:lnTo>
                    <a:pt x="0" y="243"/>
                  </a:lnTo>
                  <a:lnTo>
                    <a:pt x="0" y="4517"/>
                  </a:lnTo>
                  <a:lnTo>
                    <a:pt x="1210" y="4356"/>
                  </a:lnTo>
                  <a:lnTo>
                    <a:pt x="12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7"/>
            <p:cNvSpPr/>
            <p:nvPr/>
          </p:nvSpPr>
          <p:spPr>
            <a:xfrm>
              <a:off x="327850" y="3699275"/>
              <a:ext cx="30250" cy="110925"/>
            </a:xfrm>
            <a:custGeom>
              <a:rect b="b" l="l" r="r" t="t"/>
              <a:pathLst>
                <a:path extrusionOk="0" h="4437" w="1210">
                  <a:moveTo>
                    <a:pt x="1210" y="1"/>
                  </a:moveTo>
                  <a:lnTo>
                    <a:pt x="0" y="162"/>
                  </a:lnTo>
                  <a:lnTo>
                    <a:pt x="0" y="4437"/>
                  </a:lnTo>
                  <a:lnTo>
                    <a:pt x="1210" y="4356"/>
                  </a:lnTo>
                  <a:lnTo>
                    <a:pt x="12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7"/>
            <p:cNvSpPr/>
            <p:nvPr/>
          </p:nvSpPr>
          <p:spPr>
            <a:xfrm>
              <a:off x="327850" y="3866625"/>
              <a:ext cx="30250" cy="107900"/>
            </a:xfrm>
            <a:custGeom>
              <a:rect b="b" l="l" r="r" t="t"/>
              <a:pathLst>
                <a:path extrusionOk="0" h="4316" w="1210">
                  <a:moveTo>
                    <a:pt x="1210" y="1"/>
                  </a:moveTo>
                  <a:lnTo>
                    <a:pt x="0" y="41"/>
                  </a:lnTo>
                  <a:lnTo>
                    <a:pt x="0" y="4316"/>
                  </a:lnTo>
                  <a:lnTo>
                    <a:pt x="1210" y="4316"/>
                  </a:lnTo>
                  <a:lnTo>
                    <a:pt x="12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7"/>
            <p:cNvSpPr/>
            <p:nvPr/>
          </p:nvSpPr>
          <p:spPr>
            <a:xfrm>
              <a:off x="327850" y="4118675"/>
              <a:ext cx="30250" cy="110925"/>
            </a:xfrm>
            <a:custGeom>
              <a:rect b="b" l="l" r="r" t="t"/>
              <a:pathLst>
                <a:path extrusionOk="0" h="4437" w="1210">
                  <a:moveTo>
                    <a:pt x="0" y="0"/>
                  </a:moveTo>
                  <a:lnTo>
                    <a:pt x="0" y="4315"/>
                  </a:lnTo>
                  <a:lnTo>
                    <a:pt x="1210" y="4436"/>
                  </a:lnTo>
                  <a:lnTo>
                    <a:pt x="1210" y="1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7"/>
            <p:cNvSpPr/>
            <p:nvPr/>
          </p:nvSpPr>
          <p:spPr>
            <a:xfrm>
              <a:off x="327850" y="4284000"/>
              <a:ext cx="30250" cy="112950"/>
            </a:xfrm>
            <a:custGeom>
              <a:rect b="b" l="l" r="r" t="t"/>
              <a:pathLst>
                <a:path extrusionOk="0" h="4518" w="1210">
                  <a:moveTo>
                    <a:pt x="0" y="1"/>
                  </a:moveTo>
                  <a:lnTo>
                    <a:pt x="0" y="4275"/>
                  </a:lnTo>
                  <a:lnTo>
                    <a:pt x="1210" y="4517"/>
                  </a:lnTo>
                  <a:lnTo>
                    <a:pt x="1210" y="16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7"/>
            <p:cNvSpPr/>
            <p:nvPr/>
          </p:nvSpPr>
          <p:spPr>
            <a:xfrm>
              <a:off x="507300" y="4130775"/>
              <a:ext cx="35300" cy="121000"/>
            </a:xfrm>
            <a:custGeom>
              <a:rect b="b" l="l" r="r" t="t"/>
              <a:pathLst>
                <a:path extrusionOk="0" h="4840" w="1412">
                  <a:moveTo>
                    <a:pt x="0" y="0"/>
                  </a:moveTo>
                  <a:lnTo>
                    <a:pt x="0" y="4678"/>
                  </a:lnTo>
                  <a:lnTo>
                    <a:pt x="1411" y="4839"/>
                  </a:lnTo>
                  <a:lnTo>
                    <a:pt x="1411" y="121"/>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7"/>
            <p:cNvSpPr/>
            <p:nvPr/>
          </p:nvSpPr>
          <p:spPr>
            <a:xfrm>
              <a:off x="507300" y="4310225"/>
              <a:ext cx="35300" cy="124025"/>
            </a:xfrm>
            <a:custGeom>
              <a:rect b="b" l="l" r="r" t="t"/>
              <a:pathLst>
                <a:path extrusionOk="0" h="4961" w="1412">
                  <a:moveTo>
                    <a:pt x="0" y="0"/>
                  </a:moveTo>
                  <a:lnTo>
                    <a:pt x="0" y="4638"/>
                  </a:lnTo>
                  <a:lnTo>
                    <a:pt x="1411" y="4960"/>
                  </a:lnTo>
                  <a:lnTo>
                    <a:pt x="1411" y="20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7"/>
            <p:cNvSpPr/>
            <p:nvPr/>
          </p:nvSpPr>
          <p:spPr>
            <a:xfrm>
              <a:off x="451850" y="4126725"/>
              <a:ext cx="33275" cy="119000"/>
            </a:xfrm>
            <a:custGeom>
              <a:rect b="b" l="l" r="r" t="t"/>
              <a:pathLst>
                <a:path extrusionOk="0" h="4760" w="1331">
                  <a:moveTo>
                    <a:pt x="0" y="1"/>
                  </a:moveTo>
                  <a:lnTo>
                    <a:pt x="0" y="4558"/>
                  </a:lnTo>
                  <a:lnTo>
                    <a:pt x="1331" y="4759"/>
                  </a:lnTo>
                  <a:lnTo>
                    <a:pt x="1331" y="12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7"/>
            <p:cNvSpPr/>
            <p:nvPr/>
          </p:nvSpPr>
          <p:spPr>
            <a:xfrm>
              <a:off x="451850" y="4302150"/>
              <a:ext cx="33275" cy="120000"/>
            </a:xfrm>
            <a:custGeom>
              <a:rect b="b" l="l" r="r" t="t"/>
              <a:pathLst>
                <a:path extrusionOk="0" h="4800" w="1331">
                  <a:moveTo>
                    <a:pt x="0" y="1"/>
                  </a:moveTo>
                  <a:lnTo>
                    <a:pt x="0" y="4517"/>
                  </a:lnTo>
                  <a:lnTo>
                    <a:pt x="1331" y="4799"/>
                  </a:lnTo>
                  <a:lnTo>
                    <a:pt x="1331" y="20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7"/>
            <p:cNvSpPr/>
            <p:nvPr/>
          </p:nvSpPr>
          <p:spPr>
            <a:xfrm>
              <a:off x="2393525" y="2074150"/>
              <a:ext cx="230900" cy="284325"/>
            </a:xfrm>
            <a:custGeom>
              <a:rect b="b" l="l" r="r" t="t"/>
              <a:pathLst>
                <a:path extrusionOk="0" h="11373" w="9236">
                  <a:moveTo>
                    <a:pt x="9236" y="0"/>
                  </a:moveTo>
                  <a:lnTo>
                    <a:pt x="41" y="4557"/>
                  </a:lnTo>
                  <a:lnTo>
                    <a:pt x="1" y="11372"/>
                  </a:lnTo>
                  <a:lnTo>
                    <a:pt x="1" y="11372"/>
                  </a:lnTo>
                  <a:lnTo>
                    <a:pt x="9195" y="7219"/>
                  </a:lnTo>
                  <a:lnTo>
                    <a:pt x="92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7"/>
            <p:cNvSpPr/>
            <p:nvPr/>
          </p:nvSpPr>
          <p:spPr>
            <a:xfrm>
              <a:off x="2765550" y="1866475"/>
              <a:ext cx="278275" cy="323625"/>
            </a:xfrm>
            <a:custGeom>
              <a:rect b="b" l="l" r="r" t="t"/>
              <a:pathLst>
                <a:path extrusionOk="0" h="12945" w="11131">
                  <a:moveTo>
                    <a:pt x="11130" y="0"/>
                  </a:moveTo>
                  <a:lnTo>
                    <a:pt x="41" y="5484"/>
                  </a:lnTo>
                  <a:lnTo>
                    <a:pt x="0" y="12945"/>
                  </a:lnTo>
                  <a:lnTo>
                    <a:pt x="11090" y="7944"/>
                  </a:lnTo>
                  <a:lnTo>
                    <a:pt x="11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7"/>
            <p:cNvSpPr/>
            <p:nvPr/>
          </p:nvSpPr>
          <p:spPr>
            <a:xfrm>
              <a:off x="3222225" y="1608375"/>
              <a:ext cx="342800" cy="376075"/>
            </a:xfrm>
            <a:custGeom>
              <a:rect b="b" l="l" r="r" t="t"/>
              <a:pathLst>
                <a:path extrusionOk="0" h="15043" w="13712">
                  <a:moveTo>
                    <a:pt x="13712" y="1"/>
                  </a:moveTo>
                  <a:lnTo>
                    <a:pt x="41" y="6775"/>
                  </a:lnTo>
                  <a:lnTo>
                    <a:pt x="1" y="15042"/>
                  </a:lnTo>
                  <a:lnTo>
                    <a:pt x="13671" y="8872"/>
                  </a:lnTo>
                  <a:lnTo>
                    <a:pt x="137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7"/>
            <p:cNvSpPr/>
            <p:nvPr/>
          </p:nvSpPr>
          <p:spPr>
            <a:xfrm>
              <a:off x="2395550" y="1769675"/>
              <a:ext cx="230900" cy="301475"/>
            </a:xfrm>
            <a:custGeom>
              <a:rect b="b" l="l" r="r" t="t"/>
              <a:pathLst>
                <a:path extrusionOk="0" h="12059" w="9236">
                  <a:moveTo>
                    <a:pt x="9235" y="1"/>
                  </a:moveTo>
                  <a:lnTo>
                    <a:pt x="41" y="5243"/>
                  </a:lnTo>
                  <a:lnTo>
                    <a:pt x="1" y="12058"/>
                  </a:lnTo>
                  <a:lnTo>
                    <a:pt x="1" y="12058"/>
                  </a:lnTo>
                  <a:lnTo>
                    <a:pt x="9195" y="7219"/>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7"/>
            <p:cNvSpPr/>
            <p:nvPr/>
          </p:nvSpPr>
          <p:spPr>
            <a:xfrm>
              <a:off x="2767550" y="1531750"/>
              <a:ext cx="278275" cy="344825"/>
            </a:xfrm>
            <a:custGeom>
              <a:rect b="b" l="l" r="r" t="t"/>
              <a:pathLst>
                <a:path extrusionOk="0" h="13793" w="11131">
                  <a:moveTo>
                    <a:pt x="11131" y="1"/>
                  </a:moveTo>
                  <a:lnTo>
                    <a:pt x="41" y="6292"/>
                  </a:lnTo>
                  <a:lnTo>
                    <a:pt x="1" y="13792"/>
                  </a:lnTo>
                  <a:lnTo>
                    <a:pt x="11091" y="7945"/>
                  </a:lnTo>
                  <a:lnTo>
                    <a:pt x="11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7"/>
            <p:cNvSpPr/>
            <p:nvPr/>
          </p:nvSpPr>
          <p:spPr>
            <a:xfrm>
              <a:off x="3224250" y="1236375"/>
              <a:ext cx="342800" cy="400250"/>
            </a:xfrm>
            <a:custGeom>
              <a:rect b="b" l="l" r="r" t="t"/>
              <a:pathLst>
                <a:path extrusionOk="0" h="16010" w="13712">
                  <a:moveTo>
                    <a:pt x="13711" y="0"/>
                  </a:moveTo>
                  <a:lnTo>
                    <a:pt x="41" y="7743"/>
                  </a:lnTo>
                  <a:lnTo>
                    <a:pt x="1" y="16010"/>
                  </a:lnTo>
                  <a:lnTo>
                    <a:pt x="1" y="16010"/>
                  </a:lnTo>
                  <a:lnTo>
                    <a:pt x="13671" y="8872"/>
                  </a:lnTo>
                  <a:lnTo>
                    <a:pt x="137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7"/>
            <p:cNvSpPr/>
            <p:nvPr/>
          </p:nvSpPr>
          <p:spPr>
            <a:xfrm>
              <a:off x="2396550" y="1465225"/>
              <a:ext cx="231900" cy="318600"/>
            </a:xfrm>
            <a:custGeom>
              <a:rect b="b" l="l" r="r" t="t"/>
              <a:pathLst>
                <a:path extrusionOk="0" h="12744" w="9276">
                  <a:moveTo>
                    <a:pt x="9276" y="0"/>
                  </a:moveTo>
                  <a:lnTo>
                    <a:pt x="41" y="5928"/>
                  </a:lnTo>
                  <a:lnTo>
                    <a:pt x="1" y="12743"/>
                  </a:lnTo>
                  <a:lnTo>
                    <a:pt x="9236" y="7259"/>
                  </a:lnTo>
                  <a:lnTo>
                    <a:pt x="92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769575" y="1197050"/>
              <a:ext cx="278275" cy="364975"/>
            </a:xfrm>
            <a:custGeom>
              <a:rect b="b" l="l" r="r" t="t"/>
              <a:pathLst>
                <a:path extrusionOk="0" h="14599" w="11131">
                  <a:moveTo>
                    <a:pt x="11131" y="1"/>
                  </a:moveTo>
                  <a:lnTo>
                    <a:pt x="41" y="7098"/>
                  </a:lnTo>
                  <a:lnTo>
                    <a:pt x="1" y="14599"/>
                  </a:lnTo>
                  <a:lnTo>
                    <a:pt x="1" y="14599"/>
                  </a:lnTo>
                  <a:lnTo>
                    <a:pt x="11090" y="7945"/>
                  </a:lnTo>
                  <a:lnTo>
                    <a:pt x="11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3226275" y="863350"/>
              <a:ext cx="342800" cy="425475"/>
            </a:xfrm>
            <a:custGeom>
              <a:rect b="b" l="l" r="r" t="t"/>
              <a:pathLst>
                <a:path extrusionOk="0" h="17019" w="13712">
                  <a:moveTo>
                    <a:pt x="13711" y="1"/>
                  </a:moveTo>
                  <a:lnTo>
                    <a:pt x="41" y="8752"/>
                  </a:lnTo>
                  <a:lnTo>
                    <a:pt x="0" y="17018"/>
                  </a:lnTo>
                  <a:lnTo>
                    <a:pt x="0" y="17018"/>
                  </a:lnTo>
                  <a:lnTo>
                    <a:pt x="13671" y="8873"/>
                  </a:lnTo>
                  <a:lnTo>
                    <a:pt x="137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2398575" y="1161775"/>
              <a:ext cx="230900" cy="334725"/>
            </a:xfrm>
            <a:custGeom>
              <a:rect b="b" l="l" r="r" t="t"/>
              <a:pathLst>
                <a:path extrusionOk="0" h="13389" w="9236">
                  <a:moveTo>
                    <a:pt x="9235" y="0"/>
                  </a:moveTo>
                  <a:lnTo>
                    <a:pt x="41" y="6573"/>
                  </a:lnTo>
                  <a:lnTo>
                    <a:pt x="1" y="13388"/>
                  </a:lnTo>
                  <a:lnTo>
                    <a:pt x="1" y="13388"/>
                  </a:lnTo>
                  <a:lnTo>
                    <a:pt x="9195" y="7219"/>
                  </a:lnTo>
                  <a:lnTo>
                    <a:pt x="9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2771600" y="862350"/>
              <a:ext cx="278275" cy="385125"/>
            </a:xfrm>
            <a:custGeom>
              <a:rect b="b" l="l" r="r" t="t"/>
              <a:pathLst>
                <a:path extrusionOk="0" h="15405" w="11131">
                  <a:moveTo>
                    <a:pt x="11130" y="0"/>
                  </a:moveTo>
                  <a:lnTo>
                    <a:pt x="41" y="7904"/>
                  </a:lnTo>
                  <a:lnTo>
                    <a:pt x="0" y="15405"/>
                  </a:lnTo>
                  <a:lnTo>
                    <a:pt x="11090" y="7945"/>
                  </a:lnTo>
                  <a:lnTo>
                    <a:pt x="11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3228275" y="490350"/>
              <a:ext cx="342800" cy="450650"/>
            </a:xfrm>
            <a:custGeom>
              <a:rect b="b" l="l" r="r" t="t"/>
              <a:pathLst>
                <a:path extrusionOk="0" h="18026" w="13712">
                  <a:moveTo>
                    <a:pt x="13712" y="0"/>
                  </a:moveTo>
                  <a:lnTo>
                    <a:pt x="41" y="9759"/>
                  </a:lnTo>
                  <a:lnTo>
                    <a:pt x="1" y="18026"/>
                  </a:lnTo>
                  <a:lnTo>
                    <a:pt x="13671" y="8872"/>
                  </a:lnTo>
                  <a:lnTo>
                    <a:pt x="137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2391525" y="2377600"/>
              <a:ext cx="231900" cy="268200"/>
            </a:xfrm>
            <a:custGeom>
              <a:rect b="b" l="l" r="r" t="t"/>
              <a:pathLst>
                <a:path extrusionOk="0" h="10728" w="9276">
                  <a:moveTo>
                    <a:pt x="9275" y="0"/>
                  </a:moveTo>
                  <a:lnTo>
                    <a:pt x="41" y="3912"/>
                  </a:lnTo>
                  <a:lnTo>
                    <a:pt x="0" y="10727"/>
                  </a:lnTo>
                  <a:lnTo>
                    <a:pt x="9235" y="7259"/>
                  </a:lnTo>
                  <a:lnTo>
                    <a:pt x="92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2763525" y="2201175"/>
              <a:ext cx="278275" cy="303475"/>
            </a:xfrm>
            <a:custGeom>
              <a:rect b="b" l="l" r="r" t="t"/>
              <a:pathLst>
                <a:path extrusionOk="0" h="12139" w="11131">
                  <a:moveTo>
                    <a:pt x="11131" y="0"/>
                  </a:moveTo>
                  <a:lnTo>
                    <a:pt x="81" y="4678"/>
                  </a:lnTo>
                  <a:lnTo>
                    <a:pt x="1" y="12138"/>
                  </a:lnTo>
                  <a:lnTo>
                    <a:pt x="1" y="12138"/>
                  </a:lnTo>
                  <a:lnTo>
                    <a:pt x="11090" y="7945"/>
                  </a:lnTo>
                  <a:lnTo>
                    <a:pt x="111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3220225" y="1981400"/>
              <a:ext cx="342800" cy="350850"/>
            </a:xfrm>
            <a:custGeom>
              <a:rect b="b" l="l" r="r" t="t"/>
              <a:pathLst>
                <a:path extrusionOk="0" h="14034" w="13712">
                  <a:moveTo>
                    <a:pt x="13711" y="0"/>
                  </a:moveTo>
                  <a:lnTo>
                    <a:pt x="41" y="5767"/>
                  </a:lnTo>
                  <a:lnTo>
                    <a:pt x="0" y="14034"/>
                  </a:lnTo>
                  <a:lnTo>
                    <a:pt x="13630" y="8872"/>
                  </a:lnTo>
                  <a:lnTo>
                    <a:pt x="137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7"/>
            <p:cNvSpPr/>
            <p:nvPr/>
          </p:nvSpPr>
          <p:spPr>
            <a:xfrm>
              <a:off x="2390525" y="2682050"/>
              <a:ext cx="230875" cy="251050"/>
            </a:xfrm>
            <a:custGeom>
              <a:rect b="b" l="l" r="r" t="t"/>
              <a:pathLst>
                <a:path extrusionOk="0" h="10042" w="9235">
                  <a:moveTo>
                    <a:pt x="9235" y="1"/>
                  </a:moveTo>
                  <a:lnTo>
                    <a:pt x="40" y="3187"/>
                  </a:lnTo>
                  <a:lnTo>
                    <a:pt x="0" y="10042"/>
                  </a:lnTo>
                  <a:lnTo>
                    <a:pt x="9194" y="7219"/>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7"/>
            <p:cNvSpPr/>
            <p:nvPr/>
          </p:nvSpPr>
          <p:spPr>
            <a:xfrm>
              <a:off x="2762525" y="2535875"/>
              <a:ext cx="277250" cy="283325"/>
            </a:xfrm>
            <a:custGeom>
              <a:rect b="b" l="l" r="r" t="t"/>
              <a:pathLst>
                <a:path extrusionOk="0" h="11333" w="11090">
                  <a:moveTo>
                    <a:pt x="11090" y="1"/>
                  </a:moveTo>
                  <a:lnTo>
                    <a:pt x="41" y="3872"/>
                  </a:lnTo>
                  <a:lnTo>
                    <a:pt x="0" y="11332"/>
                  </a:lnTo>
                  <a:lnTo>
                    <a:pt x="11050" y="7945"/>
                  </a:lnTo>
                  <a:lnTo>
                    <a:pt x="110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7"/>
            <p:cNvSpPr/>
            <p:nvPr/>
          </p:nvSpPr>
          <p:spPr>
            <a:xfrm>
              <a:off x="3218200" y="2354400"/>
              <a:ext cx="342800" cy="325675"/>
            </a:xfrm>
            <a:custGeom>
              <a:rect b="b" l="l" r="r" t="t"/>
              <a:pathLst>
                <a:path extrusionOk="0" h="13027" w="13712">
                  <a:moveTo>
                    <a:pt x="13711" y="1"/>
                  </a:moveTo>
                  <a:lnTo>
                    <a:pt x="41" y="4759"/>
                  </a:lnTo>
                  <a:lnTo>
                    <a:pt x="1" y="13026"/>
                  </a:lnTo>
                  <a:lnTo>
                    <a:pt x="13631" y="8873"/>
                  </a:lnTo>
                  <a:lnTo>
                    <a:pt x="137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7"/>
            <p:cNvSpPr/>
            <p:nvPr/>
          </p:nvSpPr>
          <p:spPr>
            <a:xfrm>
              <a:off x="2388500" y="2985500"/>
              <a:ext cx="230875" cy="234925"/>
            </a:xfrm>
            <a:custGeom>
              <a:rect b="b" l="l" r="r" t="t"/>
              <a:pathLst>
                <a:path extrusionOk="0" h="9397" w="9235">
                  <a:moveTo>
                    <a:pt x="9235" y="1"/>
                  </a:moveTo>
                  <a:lnTo>
                    <a:pt x="41" y="2541"/>
                  </a:lnTo>
                  <a:lnTo>
                    <a:pt x="0" y="9397"/>
                  </a:lnTo>
                  <a:lnTo>
                    <a:pt x="9195" y="7260"/>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7"/>
            <p:cNvSpPr/>
            <p:nvPr/>
          </p:nvSpPr>
          <p:spPr>
            <a:xfrm>
              <a:off x="2760500" y="2870575"/>
              <a:ext cx="278275" cy="263150"/>
            </a:xfrm>
            <a:custGeom>
              <a:rect b="b" l="l" r="r" t="t"/>
              <a:pathLst>
                <a:path extrusionOk="0" h="10526" w="11131">
                  <a:moveTo>
                    <a:pt x="11131" y="1"/>
                  </a:moveTo>
                  <a:lnTo>
                    <a:pt x="41" y="3066"/>
                  </a:lnTo>
                  <a:lnTo>
                    <a:pt x="1" y="10526"/>
                  </a:lnTo>
                  <a:lnTo>
                    <a:pt x="11090" y="7945"/>
                  </a:lnTo>
                  <a:lnTo>
                    <a:pt x="11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7"/>
            <p:cNvSpPr/>
            <p:nvPr/>
          </p:nvSpPr>
          <p:spPr>
            <a:xfrm>
              <a:off x="3216175" y="2726425"/>
              <a:ext cx="342800" cy="301450"/>
            </a:xfrm>
            <a:custGeom>
              <a:rect b="b" l="l" r="r" t="t"/>
              <a:pathLst>
                <a:path extrusionOk="0" h="12058" w="13712">
                  <a:moveTo>
                    <a:pt x="13712" y="0"/>
                  </a:moveTo>
                  <a:lnTo>
                    <a:pt x="41" y="3791"/>
                  </a:lnTo>
                  <a:lnTo>
                    <a:pt x="1" y="12058"/>
                  </a:lnTo>
                  <a:lnTo>
                    <a:pt x="13631" y="8872"/>
                  </a:lnTo>
                  <a:lnTo>
                    <a:pt x="137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7"/>
            <p:cNvSpPr/>
            <p:nvPr/>
          </p:nvSpPr>
          <p:spPr>
            <a:xfrm>
              <a:off x="2387500" y="3289975"/>
              <a:ext cx="229875" cy="217775"/>
            </a:xfrm>
            <a:custGeom>
              <a:rect b="b" l="l" r="r" t="t"/>
              <a:pathLst>
                <a:path extrusionOk="0" h="8711" w="9195">
                  <a:moveTo>
                    <a:pt x="9194" y="0"/>
                  </a:moveTo>
                  <a:lnTo>
                    <a:pt x="40" y="1855"/>
                  </a:lnTo>
                  <a:lnTo>
                    <a:pt x="0" y="8711"/>
                  </a:lnTo>
                  <a:lnTo>
                    <a:pt x="9154" y="7219"/>
                  </a:lnTo>
                  <a:lnTo>
                    <a:pt x="9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7"/>
            <p:cNvSpPr/>
            <p:nvPr/>
          </p:nvSpPr>
          <p:spPr>
            <a:xfrm>
              <a:off x="2758475" y="3205275"/>
              <a:ext cx="278275" cy="243000"/>
            </a:xfrm>
            <a:custGeom>
              <a:rect b="b" l="l" r="r" t="t"/>
              <a:pathLst>
                <a:path extrusionOk="0" h="9720" w="11131">
                  <a:moveTo>
                    <a:pt x="11131" y="1"/>
                  </a:moveTo>
                  <a:lnTo>
                    <a:pt x="41" y="2219"/>
                  </a:lnTo>
                  <a:lnTo>
                    <a:pt x="1" y="9720"/>
                  </a:lnTo>
                  <a:lnTo>
                    <a:pt x="1" y="9720"/>
                  </a:lnTo>
                  <a:lnTo>
                    <a:pt x="11091" y="7945"/>
                  </a:lnTo>
                  <a:lnTo>
                    <a:pt x="11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7"/>
            <p:cNvSpPr/>
            <p:nvPr/>
          </p:nvSpPr>
          <p:spPr>
            <a:xfrm>
              <a:off x="3214175" y="3099425"/>
              <a:ext cx="341775" cy="276275"/>
            </a:xfrm>
            <a:custGeom>
              <a:rect b="b" l="l" r="r" t="t"/>
              <a:pathLst>
                <a:path extrusionOk="0" h="11051" w="13671">
                  <a:moveTo>
                    <a:pt x="13671" y="1"/>
                  </a:moveTo>
                  <a:lnTo>
                    <a:pt x="41" y="2783"/>
                  </a:lnTo>
                  <a:lnTo>
                    <a:pt x="0" y="11050"/>
                  </a:lnTo>
                  <a:lnTo>
                    <a:pt x="0" y="11050"/>
                  </a:lnTo>
                  <a:lnTo>
                    <a:pt x="13631" y="8872"/>
                  </a:lnTo>
                  <a:lnTo>
                    <a:pt x="136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7"/>
            <p:cNvSpPr/>
            <p:nvPr/>
          </p:nvSpPr>
          <p:spPr>
            <a:xfrm>
              <a:off x="2385475" y="3594425"/>
              <a:ext cx="230900" cy="200650"/>
            </a:xfrm>
            <a:custGeom>
              <a:rect b="b" l="l" r="r" t="t"/>
              <a:pathLst>
                <a:path extrusionOk="0" h="8026" w="9236">
                  <a:moveTo>
                    <a:pt x="9235" y="1"/>
                  </a:moveTo>
                  <a:lnTo>
                    <a:pt x="41" y="1170"/>
                  </a:lnTo>
                  <a:lnTo>
                    <a:pt x="0" y="8026"/>
                  </a:lnTo>
                  <a:lnTo>
                    <a:pt x="9195" y="7219"/>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7"/>
            <p:cNvSpPr/>
            <p:nvPr/>
          </p:nvSpPr>
          <p:spPr>
            <a:xfrm>
              <a:off x="2756475" y="3540000"/>
              <a:ext cx="278275" cy="222825"/>
            </a:xfrm>
            <a:custGeom>
              <a:rect b="b" l="l" r="r" t="t"/>
              <a:pathLst>
                <a:path extrusionOk="0" h="8913" w="11131">
                  <a:moveTo>
                    <a:pt x="11130" y="0"/>
                  </a:moveTo>
                  <a:lnTo>
                    <a:pt x="81" y="1412"/>
                  </a:lnTo>
                  <a:lnTo>
                    <a:pt x="0" y="8912"/>
                  </a:lnTo>
                  <a:lnTo>
                    <a:pt x="11090" y="7944"/>
                  </a:lnTo>
                  <a:lnTo>
                    <a:pt x="111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7"/>
            <p:cNvSpPr/>
            <p:nvPr/>
          </p:nvSpPr>
          <p:spPr>
            <a:xfrm>
              <a:off x="3212150" y="3472450"/>
              <a:ext cx="341800" cy="251050"/>
            </a:xfrm>
            <a:custGeom>
              <a:rect b="b" l="l" r="r" t="t"/>
              <a:pathLst>
                <a:path extrusionOk="0" h="10042" w="13672">
                  <a:moveTo>
                    <a:pt x="13671" y="0"/>
                  </a:moveTo>
                  <a:lnTo>
                    <a:pt x="41" y="1775"/>
                  </a:lnTo>
                  <a:lnTo>
                    <a:pt x="1" y="10041"/>
                  </a:lnTo>
                  <a:lnTo>
                    <a:pt x="13631" y="8872"/>
                  </a:lnTo>
                  <a:lnTo>
                    <a:pt x="136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7"/>
            <p:cNvSpPr/>
            <p:nvPr/>
          </p:nvSpPr>
          <p:spPr>
            <a:xfrm>
              <a:off x="2383450" y="3897875"/>
              <a:ext cx="230900" cy="184525"/>
            </a:xfrm>
            <a:custGeom>
              <a:rect b="b" l="l" r="r" t="t"/>
              <a:pathLst>
                <a:path extrusionOk="0" h="7381" w="9236">
                  <a:moveTo>
                    <a:pt x="9235" y="1"/>
                  </a:moveTo>
                  <a:lnTo>
                    <a:pt x="41" y="525"/>
                  </a:lnTo>
                  <a:lnTo>
                    <a:pt x="1" y="7381"/>
                  </a:lnTo>
                  <a:lnTo>
                    <a:pt x="9195" y="7219"/>
                  </a:lnTo>
                  <a:lnTo>
                    <a:pt x="9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7"/>
            <p:cNvSpPr/>
            <p:nvPr/>
          </p:nvSpPr>
          <p:spPr>
            <a:xfrm>
              <a:off x="2755475" y="3874700"/>
              <a:ext cx="277250" cy="202650"/>
            </a:xfrm>
            <a:custGeom>
              <a:rect b="b" l="l" r="r" t="t"/>
              <a:pathLst>
                <a:path extrusionOk="0" h="8106" w="11090">
                  <a:moveTo>
                    <a:pt x="11090" y="0"/>
                  </a:moveTo>
                  <a:lnTo>
                    <a:pt x="40" y="605"/>
                  </a:lnTo>
                  <a:lnTo>
                    <a:pt x="0" y="8106"/>
                  </a:lnTo>
                  <a:lnTo>
                    <a:pt x="11049" y="7945"/>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7"/>
            <p:cNvSpPr/>
            <p:nvPr/>
          </p:nvSpPr>
          <p:spPr>
            <a:xfrm>
              <a:off x="3210150" y="3844450"/>
              <a:ext cx="341775" cy="226850"/>
            </a:xfrm>
            <a:custGeom>
              <a:rect b="b" l="l" r="r" t="t"/>
              <a:pathLst>
                <a:path extrusionOk="0" h="9074" w="13671">
                  <a:moveTo>
                    <a:pt x="13671" y="1"/>
                  </a:moveTo>
                  <a:lnTo>
                    <a:pt x="40" y="807"/>
                  </a:lnTo>
                  <a:lnTo>
                    <a:pt x="0" y="9074"/>
                  </a:lnTo>
                  <a:lnTo>
                    <a:pt x="13630" y="8872"/>
                  </a:lnTo>
                  <a:lnTo>
                    <a:pt x="136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7"/>
            <p:cNvSpPr/>
            <p:nvPr/>
          </p:nvSpPr>
          <p:spPr>
            <a:xfrm>
              <a:off x="2382450" y="4198325"/>
              <a:ext cx="229875" cy="184500"/>
            </a:xfrm>
            <a:custGeom>
              <a:rect b="b" l="l" r="r" t="t"/>
              <a:pathLst>
                <a:path extrusionOk="0" h="7380" w="9195">
                  <a:moveTo>
                    <a:pt x="41" y="0"/>
                  </a:moveTo>
                  <a:lnTo>
                    <a:pt x="0" y="6855"/>
                  </a:lnTo>
                  <a:lnTo>
                    <a:pt x="9154" y="7380"/>
                  </a:lnTo>
                  <a:lnTo>
                    <a:pt x="9195" y="161"/>
                  </a:lnTo>
                  <a:lnTo>
                    <a:pt x="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7"/>
            <p:cNvSpPr/>
            <p:nvPr/>
          </p:nvSpPr>
          <p:spPr>
            <a:xfrm>
              <a:off x="2753450" y="4204350"/>
              <a:ext cx="277275" cy="203675"/>
            </a:xfrm>
            <a:custGeom>
              <a:rect b="b" l="l" r="r" t="t"/>
              <a:pathLst>
                <a:path extrusionOk="0" h="8147" w="11091">
                  <a:moveTo>
                    <a:pt x="41" y="1"/>
                  </a:moveTo>
                  <a:lnTo>
                    <a:pt x="0" y="7502"/>
                  </a:lnTo>
                  <a:lnTo>
                    <a:pt x="11050" y="8147"/>
                  </a:lnTo>
                  <a:lnTo>
                    <a:pt x="11090" y="203"/>
                  </a:lnTo>
                  <a:lnTo>
                    <a:pt x="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7"/>
            <p:cNvSpPr/>
            <p:nvPr/>
          </p:nvSpPr>
          <p:spPr>
            <a:xfrm>
              <a:off x="3208125" y="4211425"/>
              <a:ext cx="341775" cy="227850"/>
            </a:xfrm>
            <a:custGeom>
              <a:rect b="b" l="l" r="r" t="t"/>
              <a:pathLst>
                <a:path extrusionOk="0" h="9114" w="13671">
                  <a:moveTo>
                    <a:pt x="41" y="0"/>
                  </a:moveTo>
                  <a:lnTo>
                    <a:pt x="0" y="8307"/>
                  </a:lnTo>
                  <a:lnTo>
                    <a:pt x="13631" y="9114"/>
                  </a:lnTo>
                  <a:lnTo>
                    <a:pt x="13671" y="242"/>
                  </a:lnTo>
                  <a:lnTo>
                    <a:pt x="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7"/>
            <p:cNvSpPr/>
            <p:nvPr/>
          </p:nvSpPr>
          <p:spPr>
            <a:xfrm>
              <a:off x="3206100" y="4548150"/>
              <a:ext cx="341800" cy="249025"/>
            </a:xfrm>
            <a:custGeom>
              <a:rect b="b" l="l" r="r" t="t"/>
              <a:pathLst>
                <a:path extrusionOk="0" h="9961" w="13672">
                  <a:moveTo>
                    <a:pt x="81" y="0"/>
                  </a:moveTo>
                  <a:lnTo>
                    <a:pt x="1" y="8267"/>
                  </a:lnTo>
                  <a:lnTo>
                    <a:pt x="13631" y="9961"/>
                  </a:lnTo>
                  <a:lnTo>
                    <a:pt x="13671" y="1089"/>
                  </a:lnTo>
                  <a:lnTo>
                    <a:pt x="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7"/>
            <p:cNvSpPr/>
            <p:nvPr/>
          </p:nvSpPr>
          <p:spPr>
            <a:xfrm>
              <a:off x="3205100" y="4851600"/>
              <a:ext cx="340775" cy="282300"/>
            </a:xfrm>
            <a:custGeom>
              <a:rect b="b" l="l" r="r" t="t"/>
              <a:pathLst>
                <a:path extrusionOk="0" h="11292" w="13631">
                  <a:moveTo>
                    <a:pt x="41" y="0"/>
                  </a:moveTo>
                  <a:lnTo>
                    <a:pt x="0" y="8267"/>
                  </a:lnTo>
                  <a:lnTo>
                    <a:pt x="13590" y="11291"/>
                  </a:lnTo>
                  <a:lnTo>
                    <a:pt x="13631" y="2420"/>
                  </a:lnTo>
                  <a:lnTo>
                    <a:pt x="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7"/>
            <p:cNvSpPr/>
            <p:nvPr/>
          </p:nvSpPr>
          <p:spPr>
            <a:xfrm>
              <a:off x="2380425" y="4460425"/>
              <a:ext cx="230900" cy="199650"/>
            </a:xfrm>
            <a:custGeom>
              <a:rect b="b" l="l" r="r" t="t"/>
              <a:pathLst>
                <a:path extrusionOk="0" h="7986" w="9236">
                  <a:moveTo>
                    <a:pt x="41" y="1"/>
                  </a:moveTo>
                  <a:lnTo>
                    <a:pt x="1" y="6856"/>
                  </a:lnTo>
                  <a:lnTo>
                    <a:pt x="9195" y="7985"/>
                  </a:lnTo>
                  <a:lnTo>
                    <a:pt x="9235" y="767"/>
                  </a:lnTo>
                  <a:lnTo>
                    <a:pt x="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7"/>
            <p:cNvSpPr/>
            <p:nvPr/>
          </p:nvSpPr>
          <p:spPr>
            <a:xfrm>
              <a:off x="2751425" y="4491675"/>
              <a:ext cx="277275" cy="221825"/>
            </a:xfrm>
            <a:custGeom>
              <a:rect b="b" l="l" r="r" t="t"/>
              <a:pathLst>
                <a:path extrusionOk="0" h="8873" w="11091">
                  <a:moveTo>
                    <a:pt x="41" y="1"/>
                  </a:moveTo>
                  <a:lnTo>
                    <a:pt x="1" y="7461"/>
                  </a:lnTo>
                  <a:lnTo>
                    <a:pt x="11050" y="8873"/>
                  </a:lnTo>
                  <a:lnTo>
                    <a:pt x="11090" y="928"/>
                  </a:lnTo>
                  <a:lnTo>
                    <a:pt x="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7"/>
            <p:cNvSpPr/>
            <p:nvPr/>
          </p:nvSpPr>
          <p:spPr>
            <a:xfrm>
              <a:off x="2379425" y="4722550"/>
              <a:ext cx="229875" cy="215775"/>
            </a:xfrm>
            <a:custGeom>
              <a:rect b="b" l="l" r="r" t="t"/>
              <a:pathLst>
                <a:path extrusionOk="0" h="8631" w="9195">
                  <a:moveTo>
                    <a:pt x="41" y="0"/>
                  </a:moveTo>
                  <a:lnTo>
                    <a:pt x="0" y="6856"/>
                  </a:lnTo>
                  <a:lnTo>
                    <a:pt x="9154" y="8630"/>
                  </a:lnTo>
                  <a:lnTo>
                    <a:pt x="9195" y="1372"/>
                  </a:lnTo>
                  <a:lnTo>
                    <a:pt x="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7"/>
            <p:cNvSpPr/>
            <p:nvPr/>
          </p:nvSpPr>
          <p:spPr>
            <a:xfrm>
              <a:off x="2750425" y="4778000"/>
              <a:ext cx="277275" cy="240975"/>
            </a:xfrm>
            <a:custGeom>
              <a:rect b="b" l="l" r="r" t="t"/>
              <a:pathLst>
                <a:path extrusionOk="0" h="9639" w="11091">
                  <a:moveTo>
                    <a:pt x="41" y="0"/>
                  </a:moveTo>
                  <a:lnTo>
                    <a:pt x="0" y="7501"/>
                  </a:lnTo>
                  <a:lnTo>
                    <a:pt x="11050" y="9638"/>
                  </a:lnTo>
                  <a:lnTo>
                    <a:pt x="11090" y="1694"/>
                  </a:lnTo>
                  <a:lnTo>
                    <a:pt x="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57"/>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grpSp>
        <p:nvGrpSpPr>
          <p:cNvPr id="700" name="Google Shape;700;p57"/>
          <p:cNvGrpSpPr/>
          <p:nvPr/>
        </p:nvGrpSpPr>
        <p:grpSpPr>
          <a:xfrm>
            <a:off x="3563705" y="3044906"/>
            <a:ext cx="2653643" cy="1657997"/>
            <a:chOff x="-65850" y="131750"/>
            <a:chExt cx="7693950" cy="5266825"/>
          </a:xfrm>
        </p:grpSpPr>
        <p:sp>
          <p:nvSpPr>
            <p:cNvPr id="701" name="Google Shape;701;p57"/>
            <p:cNvSpPr/>
            <p:nvPr/>
          </p:nvSpPr>
          <p:spPr>
            <a:xfrm>
              <a:off x="155275" y="3830125"/>
              <a:ext cx="2662700" cy="1460550"/>
            </a:xfrm>
            <a:custGeom>
              <a:rect b="b" l="l" r="r" t="t"/>
              <a:pathLst>
                <a:path extrusionOk="0" fill="none" h="58422" w="106508">
                  <a:moveTo>
                    <a:pt x="1" y="122"/>
                  </a:moveTo>
                  <a:cubicBezTo>
                    <a:pt x="1034" y="1"/>
                    <a:pt x="3101" y="609"/>
                    <a:pt x="3466" y="1551"/>
                  </a:cubicBezTo>
                  <a:cubicBezTo>
                    <a:pt x="5928" y="1733"/>
                    <a:pt x="8420" y="3983"/>
                    <a:pt x="10609" y="5077"/>
                  </a:cubicBezTo>
                  <a:cubicBezTo>
                    <a:pt x="12038" y="5867"/>
                    <a:pt x="13557" y="6414"/>
                    <a:pt x="15168" y="6779"/>
                  </a:cubicBezTo>
                  <a:cubicBezTo>
                    <a:pt x="16749" y="7144"/>
                    <a:pt x="17874" y="7357"/>
                    <a:pt x="18998" y="8481"/>
                  </a:cubicBezTo>
                  <a:cubicBezTo>
                    <a:pt x="19940" y="9393"/>
                    <a:pt x="20153" y="11278"/>
                    <a:pt x="21612" y="10882"/>
                  </a:cubicBezTo>
                  <a:cubicBezTo>
                    <a:pt x="21886" y="10791"/>
                    <a:pt x="22190" y="9819"/>
                    <a:pt x="22798" y="9727"/>
                  </a:cubicBezTo>
                  <a:cubicBezTo>
                    <a:pt x="23770" y="9575"/>
                    <a:pt x="24165" y="10244"/>
                    <a:pt x="24500" y="11065"/>
                  </a:cubicBezTo>
                  <a:cubicBezTo>
                    <a:pt x="25047" y="12311"/>
                    <a:pt x="24257" y="14591"/>
                    <a:pt x="26172" y="14955"/>
                  </a:cubicBezTo>
                  <a:cubicBezTo>
                    <a:pt x="27995" y="15290"/>
                    <a:pt x="28968" y="13345"/>
                    <a:pt x="29667" y="15715"/>
                  </a:cubicBezTo>
                  <a:cubicBezTo>
                    <a:pt x="29849" y="16323"/>
                    <a:pt x="29637" y="16992"/>
                    <a:pt x="29819" y="17569"/>
                  </a:cubicBezTo>
                  <a:cubicBezTo>
                    <a:pt x="30093" y="18664"/>
                    <a:pt x="31065" y="19302"/>
                    <a:pt x="31947" y="20092"/>
                  </a:cubicBezTo>
                  <a:cubicBezTo>
                    <a:pt x="33770" y="21734"/>
                    <a:pt x="35564" y="23709"/>
                    <a:pt x="37631" y="25047"/>
                  </a:cubicBezTo>
                  <a:cubicBezTo>
                    <a:pt x="38907" y="25867"/>
                    <a:pt x="40610" y="26658"/>
                    <a:pt x="42221" y="26506"/>
                  </a:cubicBezTo>
                  <a:cubicBezTo>
                    <a:pt x="43831" y="26384"/>
                    <a:pt x="44439" y="24591"/>
                    <a:pt x="46142" y="24743"/>
                  </a:cubicBezTo>
                  <a:cubicBezTo>
                    <a:pt x="48573" y="24956"/>
                    <a:pt x="51035" y="27691"/>
                    <a:pt x="53072" y="28877"/>
                  </a:cubicBezTo>
                  <a:cubicBezTo>
                    <a:pt x="55686" y="30396"/>
                    <a:pt x="57631" y="32463"/>
                    <a:pt x="60367" y="33710"/>
                  </a:cubicBezTo>
                  <a:cubicBezTo>
                    <a:pt x="64166" y="35412"/>
                    <a:pt x="68087" y="36202"/>
                    <a:pt x="71917" y="38086"/>
                  </a:cubicBezTo>
                  <a:cubicBezTo>
                    <a:pt x="74045" y="39090"/>
                    <a:pt x="76021" y="40457"/>
                    <a:pt x="77662" y="42160"/>
                  </a:cubicBezTo>
                  <a:cubicBezTo>
                    <a:pt x="79850" y="44378"/>
                    <a:pt x="82799" y="45655"/>
                    <a:pt x="85048" y="47722"/>
                  </a:cubicBezTo>
                  <a:cubicBezTo>
                    <a:pt x="87571" y="50123"/>
                    <a:pt x="90307" y="53254"/>
                    <a:pt x="93954" y="52889"/>
                  </a:cubicBezTo>
                  <a:cubicBezTo>
                    <a:pt x="95231" y="52768"/>
                    <a:pt x="96842" y="52372"/>
                    <a:pt x="98057" y="53041"/>
                  </a:cubicBezTo>
                  <a:cubicBezTo>
                    <a:pt x="99273" y="53679"/>
                    <a:pt x="99668" y="55260"/>
                    <a:pt x="100550" y="56233"/>
                  </a:cubicBezTo>
                  <a:cubicBezTo>
                    <a:pt x="102313" y="58178"/>
                    <a:pt x="103985" y="58421"/>
                    <a:pt x="106507" y="58421"/>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7"/>
            <p:cNvSpPr/>
            <p:nvPr/>
          </p:nvSpPr>
          <p:spPr>
            <a:xfrm>
              <a:off x="167450" y="3931200"/>
              <a:ext cx="2445350" cy="1405050"/>
            </a:xfrm>
            <a:custGeom>
              <a:rect b="b" l="l" r="r" t="t"/>
              <a:pathLst>
                <a:path extrusionOk="0" fill="none" h="56202" w="97814">
                  <a:moveTo>
                    <a:pt x="0" y="0"/>
                  </a:moveTo>
                  <a:cubicBezTo>
                    <a:pt x="5259" y="1976"/>
                    <a:pt x="9727" y="5563"/>
                    <a:pt x="12797" y="10274"/>
                  </a:cubicBezTo>
                  <a:cubicBezTo>
                    <a:pt x="13557" y="11460"/>
                    <a:pt x="14256" y="12736"/>
                    <a:pt x="15228" y="13800"/>
                  </a:cubicBezTo>
                  <a:cubicBezTo>
                    <a:pt x="19089" y="17934"/>
                    <a:pt x="26232" y="17356"/>
                    <a:pt x="30183" y="21429"/>
                  </a:cubicBezTo>
                  <a:cubicBezTo>
                    <a:pt x="30821" y="22068"/>
                    <a:pt x="31338" y="22797"/>
                    <a:pt x="32098" y="23283"/>
                  </a:cubicBezTo>
                  <a:cubicBezTo>
                    <a:pt x="33618" y="24256"/>
                    <a:pt x="35533" y="23922"/>
                    <a:pt x="37326" y="23922"/>
                  </a:cubicBezTo>
                  <a:cubicBezTo>
                    <a:pt x="41369" y="23922"/>
                    <a:pt x="45138" y="25806"/>
                    <a:pt x="48725" y="27630"/>
                  </a:cubicBezTo>
                  <a:lnTo>
                    <a:pt x="58299" y="32524"/>
                  </a:lnTo>
                  <a:cubicBezTo>
                    <a:pt x="64378" y="35624"/>
                    <a:pt x="70518" y="38785"/>
                    <a:pt x="75473" y="43436"/>
                  </a:cubicBezTo>
                  <a:cubicBezTo>
                    <a:pt x="76476" y="44348"/>
                    <a:pt x="77388" y="45320"/>
                    <a:pt x="78421" y="46202"/>
                  </a:cubicBezTo>
                  <a:cubicBezTo>
                    <a:pt x="81066" y="48481"/>
                    <a:pt x="84257" y="50032"/>
                    <a:pt x="87388" y="51582"/>
                  </a:cubicBezTo>
                  <a:cubicBezTo>
                    <a:pt x="90823" y="53254"/>
                    <a:pt x="94227" y="54925"/>
                    <a:pt x="97814" y="56202"/>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7"/>
            <p:cNvSpPr/>
            <p:nvPr/>
          </p:nvSpPr>
          <p:spPr>
            <a:xfrm>
              <a:off x="153775" y="4579375"/>
              <a:ext cx="1524350" cy="438500"/>
            </a:xfrm>
            <a:custGeom>
              <a:rect b="b" l="l" r="r" t="t"/>
              <a:pathLst>
                <a:path extrusionOk="0" fill="none" h="17540" w="60974">
                  <a:moveTo>
                    <a:pt x="60974" y="7539"/>
                  </a:moveTo>
                  <a:cubicBezTo>
                    <a:pt x="60548" y="8025"/>
                    <a:pt x="59393" y="8086"/>
                    <a:pt x="58755" y="8025"/>
                  </a:cubicBezTo>
                  <a:cubicBezTo>
                    <a:pt x="58117" y="7934"/>
                    <a:pt x="57630" y="7265"/>
                    <a:pt x="56962" y="7265"/>
                  </a:cubicBezTo>
                  <a:cubicBezTo>
                    <a:pt x="55837" y="7265"/>
                    <a:pt x="55199" y="9241"/>
                    <a:pt x="54074" y="9484"/>
                  </a:cubicBezTo>
                  <a:cubicBezTo>
                    <a:pt x="51855" y="9940"/>
                    <a:pt x="51430" y="8724"/>
                    <a:pt x="51703" y="6809"/>
                  </a:cubicBezTo>
                  <a:cubicBezTo>
                    <a:pt x="51825" y="5989"/>
                    <a:pt x="51946" y="5290"/>
                    <a:pt x="50943" y="4925"/>
                  </a:cubicBezTo>
                  <a:cubicBezTo>
                    <a:pt x="50092" y="4651"/>
                    <a:pt x="48420" y="4651"/>
                    <a:pt x="47509" y="4773"/>
                  </a:cubicBezTo>
                  <a:cubicBezTo>
                    <a:pt x="46536" y="4864"/>
                    <a:pt x="45624" y="5168"/>
                    <a:pt x="44834" y="4530"/>
                  </a:cubicBezTo>
                  <a:cubicBezTo>
                    <a:pt x="44195" y="4013"/>
                    <a:pt x="43891" y="3101"/>
                    <a:pt x="43101" y="2706"/>
                  </a:cubicBezTo>
                  <a:cubicBezTo>
                    <a:pt x="42129" y="2220"/>
                    <a:pt x="40670" y="2493"/>
                    <a:pt x="39606" y="2493"/>
                  </a:cubicBezTo>
                  <a:cubicBezTo>
                    <a:pt x="38177" y="2493"/>
                    <a:pt x="37083" y="2402"/>
                    <a:pt x="35867" y="1673"/>
                  </a:cubicBezTo>
                  <a:cubicBezTo>
                    <a:pt x="33375" y="183"/>
                    <a:pt x="31308" y="1"/>
                    <a:pt x="29302" y="2068"/>
                  </a:cubicBezTo>
                  <a:cubicBezTo>
                    <a:pt x="27235" y="4135"/>
                    <a:pt x="24773" y="5776"/>
                    <a:pt x="22067" y="6870"/>
                  </a:cubicBezTo>
                  <a:cubicBezTo>
                    <a:pt x="20183" y="7691"/>
                    <a:pt x="18177" y="8025"/>
                    <a:pt x="16292" y="9028"/>
                  </a:cubicBezTo>
                  <a:cubicBezTo>
                    <a:pt x="14012" y="10214"/>
                    <a:pt x="11976" y="11551"/>
                    <a:pt x="9818" y="12919"/>
                  </a:cubicBezTo>
                  <a:cubicBezTo>
                    <a:pt x="8602" y="13709"/>
                    <a:pt x="7234" y="14226"/>
                    <a:pt x="5958" y="14773"/>
                  </a:cubicBezTo>
                  <a:cubicBezTo>
                    <a:pt x="5107" y="15168"/>
                    <a:pt x="3860" y="15442"/>
                    <a:pt x="3252" y="16080"/>
                  </a:cubicBezTo>
                  <a:cubicBezTo>
                    <a:pt x="2371" y="16962"/>
                    <a:pt x="1034" y="16840"/>
                    <a:pt x="0" y="17539"/>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7"/>
            <p:cNvSpPr/>
            <p:nvPr/>
          </p:nvSpPr>
          <p:spPr>
            <a:xfrm>
              <a:off x="100575" y="4365100"/>
              <a:ext cx="742425" cy="306250"/>
            </a:xfrm>
            <a:custGeom>
              <a:rect b="b" l="l" r="r" t="t"/>
              <a:pathLst>
                <a:path extrusionOk="0" fill="none" h="12250" w="29697">
                  <a:moveTo>
                    <a:pt x="29697" y="12250"/>
                  </a:moveTo>
                  <a:cubicBezTo>
                    <a:pt x="29059" y="10335"/>
                    <a:pt x="27600" y="8754"/>
                    <a:pt x="25928" y="7599"/>
                  </a:cubicBezTo>
                  <a:cubicBezTo>
                    <a:pt x="24226" y="6475"/>
                    <a:pt x="22311" y="5715"/>
                    <a:pt x="20426" y="4985"/>
                  </a:cubicBezTo>
                  <a:cubicBezTo>
                    <a:pt x="13830" y="2523"/>
                    <a:pt x="7022" y="335"/>
                    <a:pt x="0" y="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7"/>
            <p:cNvSpPr/>
            <p:nvPr/>
          </p:nvSpPr>
          <p:spPr>
            <a:xfrm>
              <a:off x="57250" y="4481350"/>
              <a:ext cx="554000" cy="302475"/>
            </a:xfrm>
            <a:custGeom>
              <a:rect b="b" l="l" r="r" t="t"/>
              <a:pathLst>
                <a:path extrusionOk="0" fill="none" h="12099" w="22160">
                  <a:moveTo>
                    <a:pt x="22159" y="12098"/>
                  </a:moveTo>
                  <a:cubicBezTo>
                    <a:pt x="18177" y="10427"/>
                    <a:pt x="15229" y="7083"/>
                    <a:pt x="12129" y="4104"/>
                  </a:cubicBezTo>
                  <a:cubicBezTo>
                    <a:pt x="11551" y="3496"/>
                    <a:pt x="10913" y="2980"/>
                    <a:pt x="10275" y="2493"/>
                  </a:cubicBezTo>
                  <a:cubicBezTo>
                    <a:pt x="7265" y="335"/>
                    <a:pt x="3344" y="1"/>
                    <a:pt x="1" y="158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7"/>
            <p:cNvSpPr/>
            <p:nvPr/>
          </p:nvSpPr>
          <p:spPr>
            <a:xfrm>
              <a:off x="165925" y="4773925"/>
              <a:ext cx="993950" cy="565375"/>
            </a:xfrm>
            <a:custGeom>
              <a:rect b="b" l="l" r="r" t="t"/>
              <a:pathLst>
                <a:path extrusionOk="0" fill="none" h="22615" w="39758">
                  <a:moveTo>
                    <a:pt x="0" y="0"/>
                  </a:moveTo>
                  <a:cubicBezTo>
                    <a:pt x="4529" y="2067"/>
                    <a:pt x="9180" y="4164"/>
                    <a:pt x="14134" y="4559"/>
                  </a:cubicBezTo>
                  <a:cubicBezTo>
                    <a:pt x="14742" y="4559"/>
                    <a:pt x="15320" y="4651"/>
                    <a:pt x="15928" y="4803"/>
                  </a:cubicBezTo>
                  <a:cubicBezTo>
                    <a:pt x="17751" y="5502"/>
                    <a:pt x="18299" y="7781"/>
                    <a:pt x="19332" y="9453"/>
                  </a:cubicBezTo>
                  <a:cubicBezTo>
                    <a:pt x="20426" y="11216"/>
                    <a:pt x="22189" y="12432"/>
                    <a:pt x="23922" y="13526"/>
                  </a:cubicBezTo>
                  <a:cubicBezTo>
                    <a:pt x="29028" y="16839"/>
                    <a:pt x="34317" y="19879"/>
                    <a:pt x="39758" y="22614"/>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7"/>
            <p:cNvSpPr/>
            <p:nvPr/>
          </p:nvSpPr>
          <p:spPr>
            <a:xfrm>
              <a:off x="608950" y="4777725"/>
              <a:ext cx="984825" cy="543325"/>
            </a:xfrm>
            <a:custGeom>
              <a:rect b="b" l="l" r="r" t="t"/>
              <a:pathLst>
                <a:path extrusionOk="0" fill="none" h="21733" w="39393">
                  <a:moveTo>
                    <a:pt x="0" y="0"/>
                  </a:moveTo>
                  <a:cubicBezTo>
                    <a:pt x="10000" y="5289"/>
                    <a:pt x="19879" y="10851"/>
                    <a:pt x="29636" y="16627"/>
                  </a:cubicBezTo>
                  <a:cubicBezTo>
                    <a:pt x="30548" y="17204"/>
                    <a:pt x="31490" y="17721"/>
                    <a:pt x="32493" y="18177"/>
                  </a:cubicBezTo>
                  <a:cubicBezTo>
                    <a:pt x="33557" y="18633"/>
                    <a:pt x="34712" y="18937"/>
                    <a:pt x="35654" y="19575"/>
                  </a:cubicBezTo>
                  <a:cubicBezTo>
                    <a:pt x="36900" y="20365"/>
                    <a:pt x="37934" y="21733"/>
                    <a:pt x="39393" y="21733"/>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7"/>
            <p:cNvSpPr/>
            <p:nvPr/>
          </p:nvSpPr>
          <p:spPr>
            <a:xfrm>
              <a:off x="899225" y="5027725"/>
              <a:ext cx="165675" cy="166425"/>
            </a:xfrm>
            <a:custGeom>
              <a:rect b="b" l="l" r="r" t="t"/>
              <a:pathLst>
                <a:path extrusionOk="0" fill="none" h="6657" w="6627">
                  <a:moveTo>
                    <a:pt x="6627" y="0"/>
                  </a:moveTo>
                  <a:lnTo>
                    <a:pt x="0" y="665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7"/>
            <p:cNvSpPr/>
            <p:nvPr/>
          </p:nvSpPr>
          <p:spPr>
            <a:xfrm>
              <a:off x="1604400" y="4966925"/>
              <a:ext cx="391375" cy="390600"/>
            </a:xfrm>
            <a:custGeom>
              <a:rect b="b" l="l" r="r" t="t"/>
              <a:pathLst>
                <a:path extrusionOk="0" fill="none" h="15624" w="15655">
                  <a:moveTo>
                    <a:pt x="15654" y="1"/>
                  </a:moveTo>
                  <a:lnTo>
                    <a:pt x="0" y="15624"/>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7"/>
            <p:cNvSpPr/>
            <p:nvPr/>
          </p:nvSpPr>
          <p:spPr>
            <a:xfrm>
              <a:off x="1859725" y="5096875"/>
              <a:ext cx="389850" cy="268250"/>
            </a:xfrm>
            <a:custGeom>
              <a:rect b="b" l="l" r="r" t="t"/>
              <a:pathLst>
                <a:path extrusionOk="0" fill="none" h="10730" w="15594">
                  <a:moveTo>
                    <a:pt x="0" y="122"/>
                  </a:moveTo>
                  <a:cubicBezTo>
                    <a:pt x="1551" y="0"/>
                    <a:pt x="2949" y="1034"/>
                    <a:pt x="4165" y="2006"/>
                  </a:cubicBezTo>
                  <a:cubicBezTo>
                    <a:pt x="5259" y="2827"/>
                    <a:pt x="6292" y="3739"/>
                    <a:pt x="7265" y="4742"/>
                  </a:cubicBezTo>
                  <a:cubicBezTo>
                    <a:pt x="8724" y="6353"/>
                    <a:pt x="9849" y="8359"/>
                    <a:pt x="11672" y="9575"/>
                  </a:cubicBezTo>
                  <a:cubicBezTo>
                    <a:pt x="12827" y="10335"/>
                    <a:pt x="14226" y="10730"/>
                    <a:pt x="15593" y="10669"/>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7"/>
            <p:cNvSpPr/>
            <p:nvPr/>
          </p:nvSpPr>
          <p:spPr>
            <a:xfrm>
              <a:off x="-65850" y="1958525"/>
              <a:ext cx="6386175" cy="3440050"/>
            </a:xfrm>
            <a:custGeom>
              <a:rect b="b" l="l" r="r" t="t"/>
              <a:pathLst>
                <a:path extrusionOk="0" fill="none" h="137602" w="255447">
                  <a:moveTo>
                    <a:pt x="6080" y="50700"/>
                  </a:moveTo>
                  <a:lnTo>
                    <a:pt x="42372" y="68482"/>
                  </a:lnTo>
                  <a:cubicBezTo>
                    <a:pt x="46385" y="70457"/>
                    <a:pt x="50397" y="72433"/>
                    <a:pt x="54075" y="74956"/>
                  </a:cubicBezTo>
                  <a:cubicBezTo>
                    <a:pt x="59516" y="78664"/>
                    <a:pt x="64166" y="83558"/>
                    <a:pt x="69880" y="86901"/>
                  </a:cubicBezTo>
                  <a:cubicBezTo>
                    <a:pt x="79516" y="92525"/>
                    <a:pt x="91553" y="93467"/>
                    <a:pt x="100459" y="100124"/>
                  </a:cubicBezTo>
                  <a:cubicBezTo>
                    <a:pt x="102404" y="101583"/>
                    <a:pt x="104228" y="103345"/>
                    <a:pt x="106477" y="104257"/>
                  </a:cubicBezTo>
                  <a:cubicBezTo>
                    <a:pt x="108574" y="105139"/>
                    <a:pt x="110884" y="105230"/>
                    <a:pt x="113103" y="105686"/>
                  </a:cubicBezTo>
                  <a:cubicBezTo>
                    <a:pt x="122252" y="107540"/>
                    <a:pt x="129061" y="115017"/>
                    <a:pt x="137237" y="119577"/>
                  </a:cubicBezTo>
                  <a:cubicBezTo>
                    <a:pt x="149517" y="126416"/>
                    <a:pt x="164259" y="126416"/>
                    <a:pt x="178302" y="127358"/>
                  </a:cubicBezTo>
                  <a:cubicBezTo>
                    <a:pt x="199397" y="128756"/>
                    <a:pt x="220218" y="132708"/>
                    <a:pt x="241039" y="136477"/>
                  </a:cubicBezTo>
                  <a:cubicBezTo>
                    <a:pt x="245020" y="137176"/>
                    <a:pt x="249823" y="137601"/>
                    <a:pt x="252437" y="134501"/>
                  </a:cubicBezTo>
                  <a:cubicBezTo>
                    <a:pt x="255446" y="130945"/>
                    <a:pt x="253167" y="125321"/>
                    <a:pt x="249671" y="122252"/>
                  </a:cubicBezTo>
                  <a:cubicBezTo>
                    <a:pt x="246176" y="119182"/>
                    <a:pt x="241647" y="117327"/>
                    <a:pt x="238698" y="113710"/>
                  </a:cubicBezTo>
                  <a:cubicBezTo>
                    <a:pt x="234504" y="108604"/>
                    <a:pt x="234534" y="101339"/>
                    <a:pt x="234260" y="94713"/>
                  </a:cubicBezTo>
                  <a:cubicBezTo>
                    <a:pt x="233987" y="88117"/>
                    <a:pt x="232680" y="80579"/>
                    <a:pt x="227087" y="76993"/>
                  </a:cubicBezTo>
                  <a:cubicBezTo>
                    <a:pt x="220096" y="72464"/>
                    <a:pt x="209944" y="76506"/>
                    <a:pt x="202922" y="72008"/>
                  </a:cubicBezTo>
                  <a:cubicBezTo>
                    <a:pt x="201463" y="71065"/>
                    <a:pt x="200187" y="69789"/>
                    <a:pt x="198606" y="69090"/>
                  </a:cubicBezTo>
                  <a:cubicBezTo>
                    <a:pt x="195354" y="67691"/>
                    <a:pt x="191676" y="69029"/>
                    <a:pt x="188272" y="69910"/>
                  </a:cubicBezTo>
                  <a:cubicBezTo>
                    <a:pt x="179548" y="72190"/>
                    <a:pt x="170308" y="71400"/>
                    <a:pt x="162071" y="67752"/>
                  </a:cubicBezTo>
                  <a:cubicBezTo>
                    <a:pt x="157359" y="65625"/>
                    <a:pt x="153104" y="62615"/>
                    <a:pt x="148879" y="59606"/>
                  </a:cubicBezTo>
                  <a:lnTo>
                    <a:pt x="105535" y="28755"/>
                  </a:lnTo>
                  <a:cubicBezTo>
                    <a:pt x="101340" y="25776"/>
                    <a:pt x="96537" y="22676"/>
                    <a:pt x="91522" y="23709"/>
                  </a:cubicBezTo>
                  <a:cubicBezTo>
                    <a:pt x="89759" y="24104"/>
                    <a:pt x="88057" y="24986"/>
                    <a:pt x="86264" y="24803"/>
                  </a:cubicBezTo>
                  <a:cubicBezTo>
                    <a:pt x="84866" y="24651"/>
                    <a:pt x="83650" y="23891"/>
                    <a:pt x="82464" y="23162"/>
                  </a:cubicBezTo>
                  <a:cubicBezTo>
                    <a:pt x="74865" y="18390"/>
                    <a:pt x="67084" y="13435"/>
                    <a:pt x="60883" y="7113"/>
                  </a:cubicBezTo>
                  <a:cubicBezTo>
                    <a:pt x="55442" y="1581"/>
                    <a:pt x="47114" y="1"/>
                    <a:pt x="40032" y="3131"/>
                  </a:cubicBezTo>
                  <a:cubicBezTo>
                    <a:pt x="38816" y="3678"/>
                    <a:pt x="37570" y="4195"/>
                    <a:pt x="36354" y="4712"/>
                  </a:cubicBezTo>
                  <a:cubicBezTo>
                    <a:pt x="24834" y="9332"/>
                    <a:pt x="12250" y="10700"/>
                    <a:pt x="1" y="8724"/>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7"/>
            <p:cNvSpPr/>
            <p:nvPr/>
          </p:nvSpPr>
          <p:spPr>
            <a:xfrm>
              <a:off x="3779975" y="250300"/>
              <a:ext cx="1252325" cy="3297950"/>
            </a:xfrm>
            <a:custGeom>
              <a:rect b="b" l="l" r="r" t="t"/>
              <a:pathLst>
                <a:path extrusionOk="0" fill="none" h="131918" w="50093">
                  <a:moveTo>
                    <a:pt x="0" y="131917"/>
                  </a:moveTo>
                  <a:lnTo>
                    <a:pt x="7235" y="124987"/>
                  </a:lnTo>
                  <a:cubicBezTo>
                    <a:pt x="10183" y="122130"/>
                    <a:pt x="13253" y="119151"/>
                    <a:pt x="14682" y="115291"/>
                  </a:cubicBezTo>
                  <a:cubicBezTo>
                    <a:pt x="17569" y="107479"/>
                    <a:pt x="13253" y="97692"/>
                    <a:pt x="18055" y="90913"/>
                  </a:cubicBezTo>
                  <a:cubicBezTo>
                    <a:pt x="19150" y="89394"/>
                    <a:pt x="20639" y="88147"/>
                    <a:pt x="21612" y="86536"/>
                  </a:cubicBezTo>
                  <a:cubicBezTo>
                    <a:pt x="24803" y="81308"/>
                    <a:pt x="21673" y="73953"/>
                    <a:pt x="24864" y="68725"/>
                  </a:cubicBezTo>
                  <a:cubicBezTo>
                    <a:pt x="25958" y="66871"/>
                    <a:pt x="27782" y="65472"/>
                    <a:pt x="28451" y="63405"/>
                  </a:cubicBezTo>
                  <a:cubicBezTo>
                    <a:pt x="28937" y="61946"/>
                    <a:pt x="28755" y="60336"/>
                    <a:pt x="29028" y="58785"/>
                  </a:cubicBezTo>
                  <a:cubicBezTo>
                    <a:pt x="29423" y="56475"/>
                    <a:pt x="30882" y="54500"/>
                    <a:pt x="32311" y="52615"/>
                  </a:cubicBezTo>
                  <a:cubicBezTo>
                    <a:pt x="35837" y="47873"/>
                    <a:pt x="39393" y="43132"/>
                    <a:pt x="42950" y="38390"/>
                  </a:cubicBezTo>
                  <a:cubicBezTo>
                    <a:pt x="44712" y="36019"/>
                    <a:pt x="46475" y="33648"/>
                    <a:pt x="47630" y="30943"/>
                  </a:cubicBezTo>
                  <a:cubicBezTo>
                    <a:pt x="49241" y="27113"/>
                    <a:pt x="49485" y="22858"/>
                    <a:pt x="49697" y="18724"/>
                  </a:cubicBezTo>
                  <a:cubicBezTo>
                    <a:pt x="49910" y="15076"/>
                    <a:pt x="50092" y="11307"/>
                    <a:pt x="49059" y="7812"/>
                  </a:cubicBezTo>
                  <a:cubicBezTo>
                    <a:pt x="47995" y="4286"/>
                    <a:pt x="45503" y="1003"/>
                    <a:pt x="41977" y="0"/>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7"/>
            <p:cNvSpPr/>
            <p:nvPr/>
          </p:nvSpPr>
          <p:spPr>
            <a:xfrm>
              <a:off x="-22525" y="485850"/>
              <a:ext cx="982550" cy="1604925"/>
            </a:xfrm>
            <a:custGeom>
              <a:rect b="b" l="l" r="r" t="t"/>
              <a:pathLst>
                <a:path extrusionOk="0" fill="none" h="64197" w="39302">
                  <a:moveTo>
                    <a:pt x="5137" y="63984"/>
                  </a:moveTo>
                  <a:cubicBezTo>
                    <a:pt x="9423" y="64196"/>
                    <a:pt x="13739" y="64105"/>
                    <a:pt x="17995" y="63680"/>
                  </a:cubicBezTo>
                  <a:cubicBezTo>
                    <a:pt x="20274" y="63467"/>
                    <a:pt x="22675" y="63102"/>
                    <a:pt x="24621" y="61886"/>
                  </a:cubicBezTo>
                  <a:cubicBezTo>
                    <a:pt x="26262" y="60853"/>
                    <a:pt x="27478" y="59303"/>
                    <a:pt x="28663" y="57753"/>
                  </a:cubicBezTo>
                  <a:cubicBezTo>
                    <a:pt x="31642" y="53923"/>
                    <a:pt x="34621" y="50032"/>
                    <a:pt x="36566" y="45594"/>
                  </a:cubicBezTo>
                  <a:cubicBezTo>
                    <a:pt x="38512" y="41157"/>
                    <a:pt x="39302" y="36020"/>
                    <a:pt x="37752" y="31430"/>
                  </a:cubicBezTo>
                  <a:cubicBezTo>
                    <a:pt x="36870" y="28846"/>
                    <a:pt x="35259" y="26536"/>
                    <a:pt x="33679" y="24317"/>
                  </a:cubicBezTo>
                  <a:cubicBezTo>
                    <a:pt x="29484" y="18512"/>
                    <a:pt x="24955" y="12858"/>
                    <a:pt x="19393" y="8360"/>
                  </a:cubicBezTo>
                  <a:cubicBezTo>
                    <a:pt x="13861" y="3861"/>
                    <a:pt x="7143" y="548"/>
                    <a:pt x="0" y="1"/>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7"/>
            <p:cNvSpPr/>
            <p:nvPr/>
          </p:nvSpPr>
          <p:spPr>
            <a:xfrm>
              <a:off x="929625" y="131750"/>
              <a:ext cx="2027400" cy="1884550"/>
            </a:xfrm>
            <a:custGeom>
              <a:rect b="b" l="l" r="r" t="t"/>
              <a:pathLst>
                <a:path extrusionOk="0" fill="none" h="75382" w="81096">
                  <a:moveTo>
                    <a:pt x="0" y="53375"/>
                  </a:moveTo>
                  <a:cubicBezTo>
                    <a:pt x="3465" y="53801"/>
                    <a:pt x="6505" y="55868"/>
                    <a:pt x="9362" y="57904"/>
                  </a:cubicBezTo>
                  <a:lnTo>
                    <a:pt x="20365" y="65655"/>
                  </a:lnTo>
                  <a:cubicBezTo>
                    <a:pt x="24225" y="68360"/>
                    <a:pt x="28116" y="71096"/>
                    <a:pt x="32493" y="72859"/>
                  </a:cubicBezTo>
                  <a:cubicBezTo>
                    <a:pt x="36870" y="74622"/>
                    <a:pt x="41825" y="75382"/>
                    <a:pt x="46354" y="73983"/>
                  </a:cubicBezTo>
                  <a:cubicBezTo>
                    <a:pt x="50153" y="72798"/>
                    <a:pt x="53314" y="70214"/>
                    <a:pt x="56384" y="67692"/>
                  </a:cubicBezTo>
                  <a:lnTo>
                    <a:pt x="64895" y="60701"/>
                  </a:lnTo>
                  <a:cubicBezTo>
                    <a:pt x="66141" y="59667"/>
                    <a:pt x="67418" y="58634"/>
                    <a:pt x="68269" y="57266"/>
                  </a:cubicBezTo>
                  <a:cubicBezTo>
                    <a:pt x="69120" y="55898"/>
                    <a:pt x="69515" y="54196"/>
                    <a:pt x="69849" y="52555"/>
                  </a:cubicBezTo>
                  <a:cubicBezTo>
                    <a:pt x="71886" y="43253"/>
                    <a:pt x="73922" y="33952"/>
                    <a:pt x="75290" y="24499"/>
                  </a:cubicBezTo>
                  <a:cubicBezTo>
                    <a:pt x="75807" y="20822"/>
                    <a:pt x="76233" y="17113"/>
                    <a:pt x="76962" y="13496"/>
                  </a:cubicBezTo>
                  <a:cubicBezTo>
                    <a:pt x="77935" y="8876"/>
                    <a:pt x="79333" y="4378"/>
                    <a:pt x="81096" y="1"/>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7"/>
            <p:cNvSpPr/>
            <p:nvPr/>
          </p:nvSpPr>
          <p:spPr>
            <a:xfrm>
              <a:off x="2733600" y="662150"/>
              <a:ext cx="4812425" cy="4270600"/>
            </a:xfrm>
            <a:custGeom>
              <a:rect b="b" l="l" r="r" t="t"/>
              <a:pathLst>
                <a:path extrusionOk="0" fill="none" h="170824" w="192497">
                  <a:moveTo>
                    <a:pt x="0" y="16019"/>
                  </a:moveTo>
                  <a:cubicBezTo>
                    <a:pt x="10244" y="13527"/>
                    <a:pt x="20335" y="10518"/>
                    <a:pt x="30244" y="6961"/>
                  </a:cubicBezTo>
                  <a:cubicBezTo>
                    <a:pt x="35715" y="5016"/>
                    <a:pt x="41126" y="2888"/>
                    <a:pt x="46536" y="821"/>
                  </a:cubicBezTo>
                  <a:cubicBezTo>
                    <a:pt x="47631" y="426"/>
                    <a:pt x="48755" y="1"/>
                    <a:pt x="49910" y="122"/>
                  </a:cubicBezTo>
                  <a:cubicBezTo>
                    <a:pt x="51217" y="213"/>
                    <a:pt x="52372" y="1004"/>
                    <a:pt x="53406" y="1794"/>
                  </a:cubicBezTo>
                  <a:cubicBezTo>
                    <a:pt x="60458" y="7174"/>
                    <a:pt x="65290" y="14955"/>
                    <a:pt x="67023" y="23648"/>
                  </a:cubicBezTo>
                  <a:cubicBezTo>
                    <a:pt x="68269" y="30123"/>
                    <a:pt x="67904" y="37205"/>
                    <a:pt x="71522" y="42676"/>
                  </a:cubicBezTo>
                  <a:cubicBezTo>
                    <a:pt x="75078" y="48056"/>
                    <a:pt x="81613" y="50549"/>
                    <a:pt x="86142" y="55077"/>
                  </a:cubicBezTo>
                  <a:cubicBezTo>
                    <a:pt x="92039" y="60974"/>
                    <a:pt x="94045" y="69607"/>
                    <a:pt x="98452" y="76658"/>
                  </a:cubicBezTo>
                  <a:cubicBezTo>
                    <a:pt x="103407" y="84531"/>
                    <a:pt x="111249" y="90215"/>
                    <a:pt x="119577" y="94379"/>
                  </a:cubicBezTo>
                  <a:cubicBezTo>
                    <a:pt x="127875" y="98574"/>
                    <a:pt x="136781" y="101431"/>
                    <a:pt x="145383" y="104987"/>
                  </a:cubicBezTo>
                  <a:cubicBezTo>
                    <a:pt x="147055" y="105686"/>
                    <a:pt x="148848" y="106507"/>
                    <a:pt x="149882" y="107996"/>
                  </a:cubicBezTo>
                  <a:cubicBezTo>
                    <a:pt x="150915" y="109516"/>
                    <a:pt x="151006" y="111522"/>
                    <a:pt x="151067" y="113376"/>
                  </a:cubicBezTo>
                  <a:lnTo>
                    <a:pt x="151645" y="132860"/>
                  </a:lnTo>
                  <a:cubicBezTo>
                    <a:pt x="151797" y="138270"/>
                    <a:pt x="142739" y="139456"/>
                    <a:pt x="140277" y="144258"/>
                  </a:cubicBezTo>
                  <a:cubicBezTo>
                    <a:pt x="138483" y="147845"/>
                    <a:pt x="139243" y="152374"/>
                    <a:pt x="141553" y="155656"/>
                  </a:cubicBezTo>
                  <a:cubicBezTo>
                    <a:pt x="143863" y="158970"/>
                    <a:pt x="147480" y="161097"/>
                    <a:pt x="151310" y="162374"/>
                  </a:cubicBezTo>
                  <a:cubicBezTo>
                    <a:pt x="153924" y="163286"/>
                    <a:pt x="156873" y="163802"/>
                    <a:pt x="159426" y="162708"/>
                  </a:cubicBezTo>
                  <a:cubicBezTo>
                    <a:pt x="160155" y="162343"/>
                    <a:pt x="160915" y="162009"/>
                    <a:pt x="161675" y="161705"/>
                  </a:cubicBezTo>
                  <a:cubicBezTo>
                    <a:pt x="163894" y="161036"/>
                    <a:pt x="166204" y="162131"/>
                    <a:pt x="168302" y="163134"/>
                  </a:cubicBezTo>
                  <a:cubicBezTo>
                    <a:pt x="175961" y="166781"/>
                    <a:pt x="184107" y="169365"/>
                    <a:pt x="192496" y="170824"/>
                  </a:cubicBezTo>
                </a:path>
              </a:pathLst>
            </a:custGeom>
            <a:solidFill>
              <a:schemeClr val="dk1"/>
            </a:solidFill>
            <a:ln cap="flat" cmpd="sng" w="47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7"/>
            <p:cNvSpPr/>
            <p:nvPr/>
          </p:nvSpPr>
          <p:spPr>
            <a:xfrm>
              <a:off x="774600" y="420500"/>
              <a:ext cx="1326025" cy="1859475"/>
            </a:xfrm>
            <a:custGeom>
              <a:rect b="b" l="l" r="r" t="t"/>
              <a:pathLst>
                <a:path extrusionOk="0" fill="none" h="74379" w="53041">
                  <a:moveTo>
                    <a:pt x="4864" y="1"/>
                  </a:moveTo>
                  <a:cubicBezTo>
                    <a:pt x="3253" y="3740"/>
                    <a:pt x="3283" y="7934"/>
                    <a:pt x="3344" y="11977"/>
                  </a:cubicBezTo>
                  <a:cubicBezTo>
                    <a:pt x="3374" y="15199"/>
                    <a:pt x="3435" y="18542"/>
                    <a:pt x="4894" y="21399"/>
                  </a:cubicBezTo>
                  <a:cubicBezTo>
                    <a:pt x="7052" y="25624"/>
                    <a:pt x="11703" y="27782"/>
                    <a:pt x="15624" y="30427"/>
                  </a:cubicBezTo>
                  <a:cubicBezTo>
                    <a:pt x="18542" y="32433"/>
                    <a:pt x="21369" y="35412"/>
                    <a:pt x="22037" y="38694"/>
                  </a:cubicBezTo>
                  <a:cubicBezTo>
                    <a:pt x="22372" y="40245"/>
                    <a:pt x="23770" y="41369"/>
                    <a:pt x="25381" y="41400"/>
                  </a:cubicBezTo>
                  <a:cubicBezTo>
                    <a:pt x="27721" y="41430"/>
                    <a:pt x="30123" y="42312"/>
                    <a:pt x="32159" y="43527"/>
                  </a:cubicBezTo>
                  <a:cubicBezTo>
                    <a:pt x="35229" y="45321"/>
                    <a:pt x="37873" y="47844"/>
                    <a:pt x="41065" y="49485"/>
                  </a:cubicBezTo>
                  <a:cubicBezTo>
                    <a:pt x="44317" y="51157"/>
                    <a:pt x="48238" y="52008"/>
                    <a:pt x="50518" y="54865"/>
                  </a:cubicBezTo>
                  <a:cubicBezTo>
                    <a:pt x="52585" y="57418"/>
                    <a:pt x="52798" y="60944"/>
                    <a:pt x="52950" y="64257"/>
                  </a:cubicBezTo>
                  <a:cubicBezTo>
                    <a:pt x="53041" y="67388"/>
                    <a:pt x="52828" y="71157"/>
                    <a:pt x="50123" y="72768"/>
                  </a:cubicBezTo>
                  <a:cubicBezTo>
                    <a:pt x="47509" y="74379"/>
                    <a:pt x="44135" y="72950"/>
                    <a:pt x="41430" y="71522"/>
                  </a:cubicBezTo>
                  <a:cubicBezTo>
                    <a:pt x="40183" y="70853"/>
                    <a:pt x="38937" y="70215"/>
                    <a:pt x="37661" y="69546"/>
                  </a:cubicBezTo>
                  <a:cubicBezTo>
                    <a:pt x="36110" y="68725"/>
                    <a:pt x="34499" y="67874"/>
                    <a:pt x="33344" y="66506"/>
                  </a:cubicBezTo>
                  <a:cubicBezTo>
                    <a:pt x="32220" y="65139"/>
                    <a:pt x="31612" y="63193"/>
                    <a:pt x="32402" y="61582"/>
                  </a:cubicBezTo>
                  <a:cubicBezTo>
                    <a:pt x="31855" y="60762"/>
                    <a:pt x="30639" y="60853"/>
                    <a:pt x="29727" y="61218"/>
                  </a:cubicBezTo>
                  <a:cubicBezTo>
                    <a:pt x="28846" y="61582"/>
                    <a:pt x="27873" y="62129"/>
                    <a:pt x="26931" y="61825"/>
                  </a:cubicBezTo>
                  <a:cubicBezTo>
                    <a:pt x="26141" y="61582"/>
                    <a:pt x="25654" y="60792"/>
                    <a:pt x="24925" y="60397"/>
                  </a:cubicBezTo>
                  <a:cubicBezTo>
                    <a:pt x="22858" y="59272"/>
                    <a:pt x="20517" y="61461"/>
                    <a:pt x="18177" y="61613"/>
                  </a:cubicBezTo>
                  <a:cubicBezTo>
                    <a:pt x="16232" y="61734"/>
                    <a:pt x="14530" y="60397"/>
                    <a:pt x="12645" y="59911"/>
                  </a:cubicBezTo>
                  <a:cubicBezTo>
                    <a:pt x="10122" y="59242"/>
                    <a:pt x="7387" y="60154"/>
                    <a:pt x="5289" y="61674"/>
                  </a:cubicBezTo>
                  <a:cubicBezTo>
                    <a:pt x="3162" y="63224"/>
                    <a:pt x="1551" y="65321"/>
                    <a:pt x="0" y="67418"/>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7"/>
            <p:cNvSpPr/>
            <p:nvPr/>
          </p:nvSpPr>
          <p:spPr>
            <a:xfrm>
              <a:off x="3546675" y="2624950"/>
              <a:ext cx="1675600" cy="308550"/>
            </a:xfrm>
            <a:custGeom>
              <a:rect b="b" l="l" r="r" t="t"/>
              <a:pathLst>
                <a:path extrusionOk="0" fill="none" h="12342" w="67024">
                  <a:moveTo>
                    <a:pt x="1" y="1551"/>
                  </a:moveTo>
                  <a:cubicBezTo>
                    <a:pt x="1460" y="2341"/>
                    <a:pt x="2129" y="4134"/>
                    <a:pt x="3557" y="5016"/>
                  </a:cubicBezTo>
                  <a:cubicBezTo>
                    <a:pt x="4256" y="5380"/>
                    <a:pt x="4986" y="5624"/>
                    <a:pt x="5776" y="5745"/>
                  </a:cubicBezTo>
                  <a:lnTo>
                    <a:pt x="25412" y="9970"/>
                  </a:lnTo>
                  <a:cubicBezTo>
                    <a:pt x="30913" y="11156"/>
                    <a:pt x="36567" y="12341"/>
                    <a:pt x="42129" y="11703"/>
                  </a:cubicBezTo>
                  <a:cubicBezTo>
                    <a:pt x="45990" y="11277"/>
                    <a:pt x="49698" y="9970"/>
                    <a:pt x="53345" y="8633"/>
                  </a:cubicBezTo>
                  <a:cubicBezTo>
                    <a:pt x="58482" y="6718"/>
                    <a:pt x="63923" y="4529"/>
                    <a:pt x="67023" y="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7"/>
            <p:cNvSpPr/>
            <p:nvPr/>
          </p:nvSpPr>
          <p:spPr>
            <a:xfrm>
              <a:off x="1590725" y="415200"/>
              <a:ext cx="5562425" cy="4867100"/>
            </a:xfrm>
            <a:custGeom>
              <a:rect b="b" l="l" r="r" t="t"/>
              <a:pathLst>
                <a:path extrusionOk="0" fill="none" h="194684" w="222497">
                  <a:moveTo>
                    <a:pt x="222497" y="194684"/>
                  </a:moveTo>
                  <a:cubicBezTo>
                    <a:pt x="219062" y="187845"/>
                    <a:pt x="211767" y="183863"/>
                    <a:pt x="204563" y="181219"/>
                  </a:cubicBezTo>
                  <a:cubicBezTo>
                    <a:pt x="197360" y="178574"/>
                    <a:pt x="189700" y="176750"/>
                    <a:pt x="183408" y="172404"/>
                  </a:cubicBezTo>
                  <a:cubicBezTo>
                    <a:pt x="182010" y="171431"/>
                    <a:pt x="180612" y="170246"/>
                    <a:pt x="180034" y="168635"/>
                  </a:cubicBezTo>
                  <a:cubicBezTo>
                    <a:pt x="179061" y="165778"/>
                    <a:pt x="180855" y="162282"/>
                    <a:pt x="179122" y="159820"/>
                  </a:cubicBezTo>
                  <a:cubicBezTo>
                    <a:pt x="178666" y="159151"/>
                    <a:pt x="177998" y="158695"/>
                    <a:pt x="177542" y="157996"/>
                  </a:cubicBezTo>
                  <a:cubicBezTo>
                    <a:pt x="177147" y="157236"/>
                    <a:pt x="176903" y="156416"/>
                    <a:pt x="176843" y="155565"/>
                  </a:cubicBezTo>
                  <a:cubicBezTo>
                    <a:pt x="175961" y="149698"/>
                    <a:pt x="175323" y="143042"/>
                    <a:pt x="179183" y="138574"/>
                  </a:cubicBezTo>
                  <a:cubicBezTo>
                    <a:pt x="180156" y="137419"/>
                    <a:pt x="181402" y="136476"/>
                    <a:pt x="182131" y="135139"/>
                  </a:cubicBezTo>
                  <a:cubicBezTo>
                    <a:pt x="182861" y="133832"/>
                    <a:pt x="182800" y="131887"/>
                    <a:pt x="181523" y="131096"/>
                  </a:cubicBezTo>
                  <a:cubicBezTo>
                    <a:pt x="178970" y="129516"/>
                    <a:pt x="175049" y="133893"/>
                    <a:pt x="173104" y="131613"/>
                  </a:cubicBezTo>
                  <a:cubicBezTo>
                    <a:pt x="172587" y="131005"/>
                    <a:pt x="172526" y="130124"/>
                    <a:pt x="172222" y="129364"/>
                  </a:cubicBezTo>
                  <a:cubicBezTo>
                    <a:pt x="171189" y="126750"/>
                    <a:pt x="167754" y="126385"/>
                    <a:pt x="164927" y="126172"/>
                  </a:cubicBezTo>
                  <a:cubicBezTo>
                    <a:pt x="159456" y="125777"/>
                    <a:pt x="154046" y="124470"/>
                    <a:pt x="148970" y="122373"/>
                  </a:cubicBezTo>
                  <a:cubicBezTo>
                    <a:pt x="142343" y="119637"/>
                    <a:pt x="136143" y="115412"/>
                    <a:pt x="129030" y="114257"/>
                  </a:cubicBezTo>
                  <a:cubicBezTo>
                    <a:pt x="121462" y="113041"/>
                    <a:pt x="113741" y="115412"/>
                    <a:pt x="106081" y="114804"/>
                  </a:cubicBezTo>
                  <a:cubicBezTo>
                    <a:pt x="94409" y="113892"/>
                    <a:pt x="84500" y="106293"/>
                    <a:pt x="75351" y="99029"/>
                  </a:cubicBezTo>
                  <a:cubicBezTo>
                    <a:pt x="70731" y="95351"/>
                    <a:pt x="65078" y="91916"/>
                    <a:pt x="59941" y="89059"/>
                  </a:cubicBezTo>
                  <a:cubicBezTo>
                    <a:pt x="57023" y="87448"/>
                    <a:pt x="53953" y="86020"/>
                    <a:pt x="51339" y="83983"/>
                  </a:cubicBezTo>
                  <a:cubicBezTo>
                    <a:pt x="48694" y="81947"/>
                    <a:pt x="46445" y="79150"/>
                    <a:pt x="45928" y="75837"/>
                  </a:cubicBezTo>
                  <a:cubicBezTo>
                    <a:pt x="45776" y="74986"/>
                    <a:pt x="45746" y="74074"/>
                    <a:pt x="45442" y="73284"/>
                  </a:cubicBezTo>
                  <a:cubicBezTo>
                    <a:pt x="44986" y="72129"/>
                    <a:pt x="43983" y="71278"/>
                    <a:pt x="42767" y="71035"/>
                  </a:cubicBezTo>
                  <a:cubicBezTo>
                    <a:pt x="41886" y="70822"/>
                    <a:pt x="40791" y="71065"/>
                    <a:pt x="40366" y="71886"/>
                  </a:cubicBezTo>
                  <a:cubicBezTo>
                    <a:pt x="40183" y="72372"/>
                    <a:pt x="40092" y="72889"/>
                    <a:pt x="40062" y="73405"/>
                  </a:cubicBezTo>
                  <a:cubicBezTo>
                    <a:pt x="39728" y="75290"/>
                    <a:pt x="37782" y="76597"/>
                    <a:pt x="35837" y="76658"/>
                  </a:cubicBezTo>
                  <a:cubicBezTo>
                    <a:pt x="33892" y="76719"/>
                    <a:pt x="32098" y="75746"/>
                    <a:pt x="30670" y="74439"/>
                  </a:cubicBezTo>
                  <a:cubicBezTo>
                    <a:pt x="29575" y="73466"/>
                    <a:pt x="28633" y="72250"/>
                    <a:pt x="28329" y="70822"/>
                  </a:cubicBezTo>
                  <a:cubicBezTo>
                    <a:pt x="27995" y="69363"/>
                    <a:pt x="28451" y="67721"/>
                    <a:pt x="29636" y="66870"/>
                  </a:cubicBezTo>
                  <a:cubicBezTo>
                    <a:pt x="30153" y="66475"/>
                    <a:pt x="30822" y="66262"/>
                    <a:pt x="31095" y="65685"/>
                  </a:cubicBezTo>
                  <a:cubicBezTo>
                    <a:pt x="31369" y="65016"/>
                    <a:pt x="31034" y="64287"/>
                    <a:pt x="30639" y="63709"/>
                  </a:cubicBezTo>
                  <a:cubicBezTo>
                    <a:pt x="29454" y="61764"/>
                    <a:pt x="28056" y="60001"/>
                    <a:pt x="26445" y="58390"/>
                  </a:cubicBezTo>
                  <a:cubicBezTo>
                    <a:pt x="18755" y="50700"/>
                    <a:pt x="10791" y="43071"/>
                    <a:pt x="2675" y="35837"/>
                  </a:cubicBezTo>
                  <a:cubicBezTo>
                    <a:pt x="1794" y="35077"/>
                    <a:pt x="912" y="34256"/>
                    <a:pt x="517" y="33162"/>
                  </a:cubicBezTo>
                  <a:cubicBezTo>
                    <a:pt x="0" y="31794"/>
                    <a:pt x="395" y="30244"/>
                    <a:pt x="821" y="28846"/>
                  </a:cubicBezTo>
                  <a:cubicBezTo>
                    <a:pt x="1703" y="26292"/>
                    <a:pt x="2706" y="23769"/>
                    <a:pt x="3830" y="21307"/>
                  </a:cubicBezTo>
                  <a:cubicBezTo>
                    <a:pt x="4408" y="19909"/>
                    <a:pt x="5107" y="18572"/>
                    <a:pt x="5988" y="17326"/>
                  </a:cubicBezTo>
                  <a:cubicBezTo>
                    <a:pt x="7083" y="15867"/>
                    <a:pt x="8542" y="14742"/>
                    <a:pt x="10001" y="13648"/>
                  </a:cubicBezTo>
                  <a:cubicBezTo>
                    <a:pt x="11004" y="12888"/>
                    <a:pt x="12067" y="12098"/>
                    <a:pt x="13314" y="11824"/>
                  </a:cubicBezTo>
                  <a:cubicBezTo>
                    <a:pt x="14560" y="11550"/>
                    <a:pt x="16049" y="11915"/>
                    <a:pt x="16657" y="13040"/>
                  </a:cubicBezTo>
                  <a:cubicBezTo>
                    <a:pt x="18481" y="11672"/>
                    <a:pt x="19940" y="9909"/>
                    <a:pt x="20913" y="7873"/>
                  </a:cubicBezTo>
                  <a:cubicBezTo>
                    <a:pt x="21399" y="6839"/>
                    <a:pt x="21855" y="5654"/>
                    <a:pt x="22919" y="5319"/>
                  </a:cubicBezTo>
                  <a:cubicBezTo>
                    <a:pt x="23831" y="5015"/>
                    <a:pt x="24803" y="5471"/>
                    <a:pt x="25746" y="5532"/>
                  </a:cubicBezTo>
                  <a:cubicBezTo>
                    <a:pt x="29119" y="5684"/>
                    <a:pt x="30730" y="1094"/>
                    <a:pt x="33952" y="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7"/>
            <p:cNvSpPr/>
            <p:nvPr/>
          </p:nvSpPr>
          <p:spPr>
            <a:xfrm>
              <a:off x="2189525" y="1102900"/>
              <a:ext cx="448350" cy="449100"/>
            </a:xfrm>
            <a:custGeom>
              <a:rect b="b" l="l" r="r" t="t"/>
              <a:pathLst>
                <a:path extrusionOk="0" fill="none" h="17964" w="17934">
                  <a:moveTo>
                    <a:pt x="0" y="0"/>
                  </a:moveTo>
                  <a:lnTo>
                    <a:pt x="17934" y="17964"/>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7"/>
            <p:cNvSpPr/>
            <p:nvPr/>
          </p:nvSpPr>
          <p:spPr>
            <a:xfrm>
              <a:off x="2360500" y="931925"/>
              <a:ext cx="1183175" cy="2060075"/>
            </a:xfrm>
            <a:custGeom>
              <a:rect b="b" l="l" r="r" t="t"/>
              <a:pathLst>
                <a:path extrusionOk="0" fill="none" h="82403" w="47327">
                  <a:moveTo>
                    <a:pt x="0" y="0"/>
                  </a:moveTo>
                  <a:lnTo>
                    <a:pt x="14104" y="14134"/>
                  </a:lnTo>
                  <a:lnTo>
                    <a:pt x="47326" y="34378"/>
                  </a:lnTo>
                  <a:lnTo>
                    <a:pt x="34378" y="55016"/>
                  </a:lnTo>
                  <a:lnTo>
                    <a:pt x="25472" y="71642"/>
                  </a:lnTo>
                  <a:cubicBezTo>
                    <a:pt x="26141" y="72949"/>
                    <a:pt x="27356" y="73892"/>
                    <a:pt x="28815" y="74196"/>
                  </a:cubicBezTo>
                  <a:cubicBezTo>
                    <a:pt x="31338" y="74864"/>
                    <a:pt x="31247" y="77144"/>
                    <a:pt x="32645" y="78026"/>
                  </a:cubicBezTo>
                  <a:cubicBezTo>
                    <a:pt x="34013" y="78937"/>
                    <a:pt x="36293" y="77722"/>
                    <a:pt x="40518" y="82403"/>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7"/>
            <p:cNvSpPr/>
            <p:nvPr/>
          </p:nvSpPr>
          <p:spPr>
            <a:xfrm>
              <a:off x="2053500" y="356675"/>
              <a:ext cx="646700" cy="1074525"/>
            </a:xfrm>
            <a:custGeom>
              <a:rect b="b" l="l" r="r" t="t"/>
              <a:pathLst>
                <a:path extrusionOk="0" fill="none" h="42981" w="25868">
                  <a:moveTo>
                    <a:pt x="0" y="42980"/>
                  </a:moveTo>
                  <a:lnTo>
                    <a:pt x="25867" y="17144"/>
                  </a:lnTo>
                  <a:lnTo>
                    <a:pt x="2386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7"/>
            <p:cNvSpPr/>
            <p:nvPr/>
          </p:nvSpPr>
          <p:spPr>
            <a:xfrm>
              <a:off x="2151525" y="895450"/>
              <a:ext cx="633775" cy="633775"/>
            </a:xfrm>
            <a:custGeom>
              <a:rect b="b" l="l" r="r" t="t"/>
              <a:pathLst>
                <a:path extrusionOk="0" fill="none" h="25351" w="25351">
                  <a:moveTo>
                    <a:pt x="0" y="25350"/>
                  </a:moveTo>
                  <a:lnTo>
                    <a:pt x="25350"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7"/>
            <p:cNvSpPr/>
            <p:nvPr/>
          </p:nvSpPr>
          <p:spPr>
            <a:xfrm>
              <a:off x="2589975" y="1460050"/>
              <a:ext cx="409600" cy="673275"/>
            </a:xfrm>
            <a:custGeom>
              <a:rect b="b" l="l" r="r" t="t"/>
              <a:pathLst>
                <a:path extrusionOk="0" fill="none" h="26931" w="16384">
                  <a:moveTo>
                    <a:pt x="16384" y="0"/>
                  </a:moveTo>
                  <a:lnTo>
                    <a:pt x="1" y="2693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7"/>
            <p:cNvSpPr/>
            <p:nvPr/>
          </p:nvSpPr>
          <p:spPr>
            <a:xfrm>
              <a:off x="2825550" y="353650"/>
              <a:ext cx="538025" cy="1682400"/>
            </a:xfrm>
            <a:custGeom>
              <a:rect b="b" l="l" r="r" t="t"/>
              <a:pathLst>
                <a:path extrusionOk="0" fill="none" h="67296" w="21521">
                  <a:moveTo>
                    <a:pt x="0" y="67296"/>
                  </a:moveTo>
                  <a:lnTo>
                    <a:pt x="12280" y="47508"/>
                  </a:lnTo>
                  <a:lnTo>
                    <a:pt x="21521" y="32371"/>
                  </a:lnTo>
                  <a:lnTo>
                    <a:pt x="19758" y="21672"/>
                  </a:lnTo>
                  <a:lnTo>
                    <a:pt x="17235"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3454750" y="311075"/>
              <a:ext cx="1553225" cy="2006150"/>
            </a:xfrm>
            <a:custGeom>
              <a:rect b="b" l="l" r="r" t="t"/>
              <a:pathLst>
                <a:path extrusionOk="0" fill="none" h="80246" w="62129">
                  <a:moveTo>
                    <a:pt x="0" y="3405"/>
                  </a:moveTo>
                  <a:lnTo>
                    <a:pt x="3556" y="32372"/>
                  </a:lnTo>
                  <a:cubicBezTo>
                    <a:pt x="3556" y="32372"/>
                    <a:pt x="4894" y="37722"/>
                    <a:pt x="3556" y="43254"/>
                  </a:cubicBezTo>
                  <a:cubicBezTo>
                    <a:pt x="2219" y="48755"/>
                    <a:pt x="3313" y="53497"/>
                    <a:pt x="5380" y="57661"/>
                  </a:cubicBezTo>
                  <a:cubicBezTo>
                    <a:pt x="7477" y="61795"/>
                    <a:pt x="6869" y="74744"/>
                    <a:pt x="6869" y="74744"/>
                  </a:cubicBezTo>
                  <a:lnTo>
                    <a:pt x="13040" y="80245"/>
                  </a:lnTo>
                  <a:lnTo>
                    <a:pt x="20791" y="74744"/>
                  </a:lnTo>
                  <a:lnTo>
                    <a:pt x="30426" y="16019"/>
                  </a:lnTo>
                  <a:lnTo>
                    <a:pt x="34712" y="1"/>
                  </a:lnTo>
                  <a:lnTo>
                    <a:pt x="36840" y="1"/>
                  </a:lnTo>
                  <a:lnTo>
                    <a:pt x="41551" y="15776"/>
                  </a:lnTo>
                  <a:lnTo>
                    <a:pt x="40913" y="22737"/>
                  </a:lnTo>
                  <a:lnTo>
                    <a:pt x="62129" y="2285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3863550" y="399225"/>
              <a:ext cx="2444600" cy="3151300"/>
            </a:xfrm>
            <a:custGeom>
              <a:rect b="b" l="l" r="r" t="t"/>
              <a:pathLst>
                <a:path extrusionOk="0" fill="none" h="126052" w="97784">
                  <a:moveTo>
                    <a:pt x="1" y="1"/>
                  </a:moveTo>
                  <a:cubicBezTo>
                    <a:pt x="1" y="1"/>
                    <a:pt x="3557" y="31156"/>
                    <a:pt x="5138" y="36050"/>
                  </a:cubicBezTo>
                  <a:cubicBezTo>
                    <a:pt x="6718" y="40913"/>
                    <a:pt x="20427" y="65473"/>
                    <a:pt x="20427" y="65473"/>
                  </a:cubicBezTo>
                  <a:lnTo>
                    <a:pt x="33467" y="93072"/>
                  </a:lnTo>
                  <a:lnTo>
                    <a:pt x="35807" y="108695"/>
                  </a:lnTo>
                  <a:lnTo>
                    <a:pt x="47753" y="108695"/>
                  </a:lnTo>
                  <a:cubicBezTo>
                    <a:pt x="47753" y="108695"/>
                    <a:pt x="59728" y="119699"/>
                    <a:pt x="65230" y="122373"/>
                  </a:cubicBezTo>
                  <a:cubicBezTo>
                    <a:pt x="70762" y="125079"/>
                    <a:pt x="78543" y="126051"/>
                    <a:pt x="86477" y="124714"/>
                  </a:cubicBezTo>
                  <a:lnTo>
                    <a:pt x="97784" y="11453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5235175" y="2283000"/>
              <a:ext cx="2392925" cy="354125"/>
            </a:xfrm>
            <a:custGeom>
              <a:rect b="b" l="l" r="r" t="t"/>
              <a:pathLst>
                <a:path extrusionOk="0" fill="none" h="14165" w="95717">
                  <a:moveTo>
                    <a:pt x="0" y="14165"/>
                  </a:moveTo>
                  <a:lnTo>
                    <a:pt x="95716"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6779275" y="1804275"/>
              <a:ext cx="131475" cy="25"/>
            </a:xfrm>
            <a:custGeom>
              <a:rect b="b" l="l" r="r" t="t"/>
              <a:pathLst>
                <a:path extrusionOk="0" fill="none" h="1" w="5259">
                  <a:moveTo>
                    <a:pt x="0" y="0"/>
                  </a:moveTo>
                  <a:lnTo>
                    <a:pt x="5259"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5890950" y="1022350"/>
              <a:ext cx="1205975" cy="2503850"/>
            </a:xfrm>
            <a:custGeom>
              <a:rect b="b" l="l" r="r" t="t"/>
              <a:pathLst>
                <a:path extrusionOk="0" fill="none" h="100154" w="48239">
                  <a:moveTo>
                    <a:pt x="48239" y="100154"/>
                  </a:moveTo>
                  <a:lnTo>
                    <a:pt x="45169" y="78573"/>
                  </a:lnTo>
                  <a:lnTo>
                    <a:pt x="41764" y="54530"/>
                  </a:lnTo>
                  <a:lnTo>
                    <a:pt x="37631" y="28420"/>
                  </a:lnTo>
                  <a:lnTo>
                    <a:pt x="1"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7078675" y="1865050"/>
              <a:ext cx="164150" cy="1086675"/>
            </a:xfrm>
            <a:custGeom>
              <a:rect b="b" l="l" r="r" t="t"/>
              <a:pathLst>
                <a:path extrusionOk="0" fill="none" h="43467" w="6566">
                  <a:moveTo>
                    <a:pt x="0" y="1"/>
                  </a:moveTo>
                  <a:lnTo>
                    <a:pt x="6566" y="4346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6573325" y="1997275"/>
              <a:ext cx="884550" cy="88925"/>
            </a:xfrm>
            <a:custGeom>
              <a:rect b="b" l="l" r="r" t="t"/>
              <a:pathLst>
                <a:path extrusionOk="0" fill="none" h="3557" w="35382">
                  <a:moveTo>
                    <a:pt x="1" y="3557"/>
                  </a:moveTo>
                  <a:lnTo>
                    <a:pt x="28907" y="1"/>
                  </a:lnTo>
                  <a:lnTo>
                    <a:pt x="35382" y="276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6573325" y="1898500"/>
              <a:ext cx="337425" cy="1652025"/>
            </a:xfrm>
            <a:custGeom>
              <a:rect b="b" l="l" r="r" t="t"/>
              <a:pathLst>
                <a:path extrusionOk="0" fill="none" h="66081" w="13497">
                  <a:moveTo>
                    <a:pt x="1" y="0"/>
                  </a:moveTo>
                  <a:lnTo>
                    <a:pt x="4074" y="1946"/>
                  </a:lnTo>
                  <a:lnTo>
                    <a:pt x="13497" y="6608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7"/>
            <p:cNvSpPr/>
            <p:nvPr/>
          </p:nvSpPr>
          <p:spPr>
            <a:xfrm>
              <a:off x="6419075" y="1449400"/>
              <a:ext cx="491675" cy="2665725"/>
            </a:xfrm>
            <a:custGeom>
              <a:rect b="b" l="l" r="r" t="t"/>
              <a:pathLst>
                <a:path extrusionOk="0" fill="none" h="106629" w="19667">
                  <a:moveTo>
                    <a:pt x="19667" y="1"/>
                  </a:moveTo>
                  <a:lnTo>
                    <a:pt x="1" y="27113"/>
                  </a:lnTo>
                  <a:lnTo>
                    <a:pt x="1156" y="32341"/>
                  </a:lnTo>
                  <a:lnTo>
                    <a:pt x="8937" y="80123"/>
                  </a:lnTo>
                  <a:lnTo>
                    <a:pt x="8937" y="86111"/>
                  </a:lnTo>
                  <a:lnTo>
                    <a:pt x="7904" y="10662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7"/>
            <p:cNvSpPr/>
            <p:nvPr/>
          </p:nvSpPr>
          <p:spPr>
            <a:xfrm>
              <a:off x="5173625" y="329325"/>
              <a:ext cx="1459775" cy="3057050"/>
            </a:xfrm>
            <a:custGeom>
              <a:rect b="b" l="l" r="r" t="t"/>
              <a:pathLst>
                <a:path extrusionOk="0" fill="none" h="122282" w="58391">
                  <a:moveTo>
                    <a:pt x="18572" y="31247"/>
                  </a:moveTo>
                  <a:lnTo>
                    <a:pt x="43618" y="22584"/>
                  </a:lnTo>
                  <a:lnTo>
                    <a:pt x="44256" y="31247"/>
                  </a:lnTo>
                  <a:lnTo>
                    <a:pt x="25289" y="55564"/>
                  </a:lnTo>
                  <a:lnTo>
                    <a:pt x="30305" y="58998"/>
                  </a:lnTo>
                  <a:lnTo>
                    <a:pt x="58390" y="22584"/>
                  </a:lnTo>
                  <a:lnTo>
                    <a:pt x="56536" y="16353"/>
                  </a:lnTo>
                  <a:lnTo>
                    <a:pt x="48724" y="9393"/>
                  </a:lnTo>
                  <a:lnTo>
                    <a:pt x="45381" y="0"/>
                  </a:lnTo>
                  <a:lnTo>
                    <a:pt x="41916" y="851"/>
                  </a:lnTo>
                  <a:lnTo>
                    <a:pt x="43132" y="13922"/>
                  </a:lnTo>
                  <a:cubicBezTo>
                    <a:pt x="43132" y="13922"/>
                    <a:pt x="28116" y="15867"/>
                    <a:pt x="18572" y="22706"/>
                  </a:cubicBezTo>
                  <a:lnTo>
                    <a:pt x="0" y="26627"/>
                  </a:lnTo>
                  <a:lnTo>
                    <a:pt x="17599" y="46749"/>
                  </a:lnTo>
                  <a:lnTo>
                    <a:pt x="14560" y="76324"/>
                  </a:lnTo>
                  <a:lnTo>
                    <a:pt x="14560" y="87844"/>
                  </a:lnTo>
                  <a:lnTo>
                    <a:pt x="15472" y="104014"/>
                  </a:lnTo>
                  <a:cubicBezTo>
                    <a:pt x="15472" y="104014"/>
                    <a:pt x="18116" y="113558"/>
                    <a:pt x="8329" y="122282"/>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7"/>
            <p:cNvSpPr/>
            <p:nvPr/>
          </p:nvSpPr>
          <p:spPr>
            <a:xfrm>
              <a:off x="4780000" y="414425"/>
              <a:ext cx="989400" cy="4111025"/>
            </a:xfrm>
            <a:custGeom>
              <a:rect b="b" l="l" r="r" t="t"/>
              <a:pathLst>
                <a:path extrusionOk="0" fill="none" h="164441" w="39576">
                  <a:moveTo>
                    <a:pt x="18238" y="164441"/>
                  </a:moveTo>
                  <a:lnTo>
                    <a:pt x="39575" y="109425"/>
                  </a:lnTo>
                  <a:lnTo>
                    <a:pt x="35989" y="81826"/>
                  </a:lnTo>
                  <a:lnTo>
                    <a:pt x="15745" y="23223"/>
                  </a:lnTo>
                  <a:lnTo>
                    <a:pt x="9696" y="12159"/>
                  </a:lnTo>
                  <a:cubicBezTo>
                    <a:pt x="9696" y="12159"/>
                    <a:pt x="2280" y="6931"/>
                    <a:pt x="0" y="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7"/>
            <p:cNvSpPr/>
            <p:nvPr/>
          </p:nvSpPr>
          <p:spPr>
            <a:xfrm>
              <a:off x="3754900" y="329325"/>
              <a:ext cx="1802475" cy="471925"/>
            </a:xfrm>
            <a:custGeom>
              <a:rect b="b" l="l" r="r" t="t"/>
              <a:pathLst>
                <a:path extrusionOk="0" fill="none" h="18877" w="72099">
                  <a:moveTo>
                    <a:pt x="0" y="16323"/>
                  </a:moveTo>
                  <a:cubicBezTo>
                    <a:pt x="0" y="16323"/>
                    <a:pt x="6140" y="17873"/>
                    <a:pt x="15928" y="15411"/>
                  </a:cubicBezTo>
                  <a:cubicBezTo>
                    <a:pt x="25685" y="12979"/>
                    <a:pt x="39849" y="18876"/>
                    <a:pt x="52220" y="13405"/>
                  </a:cubicBezTo>
                  <a:cubicBezTo>
                    <a:pt x="64622" y="7934"/>
                    <a:pt x="72099" y="0"/>
                    <a:pt x="72099" y="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7"/>
            <p:cNvSpPr/>
            <p:nvPr/>
          </p:nvSpPr>
          <p:spPr>
            <a:xfrm>
              <a:off x="4210075" y="879475"/>
              <a:ext cx="1162650" cy="693050"/>
            </a:xfrm>
            <a:custGeom>
              <a:rect b="b" l="l" r="r" t="t"/>
              <a:pathLst>
                <a:path extrusionOk="0" fill="none" h="27722" w="46506">
                  <a:moveTo>
                    <a:pt x="0" y="1"/>
                  </a:moveTo>
                  <a:lnTo>
                    <a:pt x="10700" y="1"/>
                  </a:lnTo>
                  <a:cubicBezTo>
                    <a:pt x="10700" y="1"/>
                    <a:pt x="25533" y="6232"/>
                    <a:pt x="27083" y="11399"/>
                  </a:cubicBezTo>
                  <a:cubicBezTo>
                    <a:pt x="27083" y="11399"/>
                    <a:pt x="37539" y="19059"/>
                    <a:pt x="38025" y="25989"/>
                  </a:cubicBezTo>
                  <a:cubicBezTo>
                    <a:pt x="38025" y="25989"/>
                    <a:pt x="43770" y="25533"/>
                    <a:pt x="46506" y="27722"/>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7"/>
            <p:cNvSpPr/>
            <p:nvPr/>
          </p:nvSpPr>
          <p:spPr>
            <a:xfrm>
              <a:off x="3973750" y="1238900"/>
              <a:ext cx="1413425" cy="1116325"/>
            </a:xfrm>
            <a:custGeom>
              <a:rect b="b" l="l" r="r" t="t"/>
              <a:pathLst>
                <a:path extrusionOk="0" fill="none" h="44653" w="56537">
                  <a:moveTo>
                    <a:pt x="56536" y="1"/>
                  </a:moveTo>
                  <a:cubicBezTo>
                    <a:pt x="56536" y="1"/>
                    <a:pt x="45259" y="6566"/>
                    <a:pt x="41764" y="9241"/>
                  </a:cubicBezTo>
                  <a:cubicBezTo>
                    <a:pt x="38268" y="11916"/>
                    <a:pt x="39575" y="19272"/>
                    <a:pt x="36566" y="23010"/>
                  </a:cubicBezTo>
                  <a:cubicBezTo>
                    <a:pt x="33557" y="26749"/>
                    <a:pt x="32341" y="27631"/>
                    <a:pt x="32250" y="28482"/>
                  </a:cubicBezTo>
                  <a:cubicBezTo>
                    <a:pt x="32159" y="29363"/>
                    <a:pt x="32250" y="34743"/>
                    <a:pt x="32250" y="34743"/>
                  </a:cubicBezTo>
                  <a:lnTo>
                    <a:pt x="22068" y="44652"/>
                  </a:lnTo>
                  <a:lnTo>
                    <a:pt x="15472" y="39850"/>
                  </a:lnTo>
                  <a:lnTo>
                    <a:pt x="0" y="3763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7"/>
            <p:cNvSpPr/>
            <p:nvPr/>
          </p:nvSpPr>
          <p:spPr>
            <a:xfrm>
              <a:off x="3543650" y="1734350"/>
              <a:ext cx="764475" cy="182400"/>
            </a:xfrm>
            <a:custGeom>
              <a:rect b="b" l="l" r="r" t="t"/>
              <a:pathLst>
                <a:path extrusionOk="0" fill="none" h="7296" w="30579">
                  <a:moveTo>
                    <a:pt x="30578" y="7296"/>
                  </a:moveTo>
                  <a:lnTo>
                    <a:pt x="2736" y="3952"/>
                  </a:lnTo>
                  <a:lnTo>
                    <a:pt x="0" y="2281"/>
                  </a:lnTo>
                  <a:lnTo>
                    <a:pt x="1459"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7"/>
            <p:cNvSpPr/>
            <p:nvPr/>
          </p:nvSpPr>
          <p:spPr>
            <a:xfrm>
              <a:off x="2589975" y="1529200"/>
              <a:ext cx="1035775" cy="694550"/>
            </a:xfrm>
            <a:custGeom>
              <a:rect b="b" l="l" r="r" t="t"/>
              <a:pathLst>
                <a:path extrusionOk="0" fill="none" h="27782" w="41431">
                  <a:moveTo>
                    <a:pt x="244" y="27782"/>
                  </a:moveTo>
                  <a:lnTo>
                    <a:pt x="1" y="13921"/>
                  </a:lnTo>
                  <a:lnTo>
                    <a:pt x="2554" y="0"/>
                  </a:lnTo>
                  <a:lnTo>
                    <a:pt x="10487" y="6900"/>
                  </a:lnTo>
                  <a:lnTo>
                    <a:pt x="32007" y="20274"/>
                  </a:lnTo>
                  <a:lnTo>
                    <a:pt x="41430" y="26019"/>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7"/>
            <p:cNvSpPr/>
            <p:nvPr/>
          </p:nvSpPr>
          <p:spPr>
            <a:xfrm>
              <a:off x="2733600" y="2260200"/>
              <a:ext cx="1440775" cy="914925"/>
            </a:xfrm>
            <a:custGeom>
              <a:rect b="b" l="l" r="r" t="t"/>
              <a:pathLst>
                <a:path extrusionOk="0" fill="none" h="36597" w="57631">
                  <a:moveTo>
                    <a:pt x="0" y="1"/>
                  </a:moveTo>
                  <a:lnTo>
                    <a:pt x="3192" y="396"/>
                  </a:lnTo>
                  <a:lnTo>
                    <a:pt x="6384" y="6900"/>
                  </a:lnTo>
                  <a:cubicBezTo>
                    <a:pt x="6384" y="6900"/>
                    <a:pt x="13375" y="9028"/>
                    <a:pt x="17782" y="11551"/>
                  </a:cubicBezTo>
                  <a:cubicBezTo>
                    <a:pt x="22159" y="14074"/>
                    <a:pt x="37570" y="26475"/>
                    <a:pt x="37570" y="26475"/>
                  </a:cubicBezTo>
                  <a:cubicBezTo>
                    <a:pt x="37570" y="26475"/>
                    <a:pt x="40579" y="25229"/>
                    <a:pt x="45199" y="25806"/>
                  </a:cubicBezTo>
                  <a:cubicBezTo>
                    <a:pt x="49849" y="26354"/>
                    <a:pt x="50792" y="28633"/>
                    <a:pt x="57631" y="28329"/>
                  </a:cubicBezTo>
                  <a:lnTo>
                    <a:pt x="41855" y="2250"/>
                  </a:lnTo>
                  <a:lnTo>
                    <a:pt x="39667" y="3496"/>
                  </a:lnTo>
                  <a:lnTo>
                    <a:pt x="28329" y="24226"/>
                  </a:lnTo>
                  <a:lnTo>
                    <a:pt x="21581" y="3659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7"/>
            <p:cNvSpPr/>
            <p:nvPr/>
          </p:nvSpPr>
          <p:spPr>
            <a:xfrm>
              <a:off x="1957750" y="692550"/>
              <a:ext cx="2216625" cy="2091250"/>
            </a:xfrm>
            <a:custGeom>
              <a:rect b="b" l="l" r="r" t="t"/>
              <a:pathLst>
                <a:path extrusionOk="0" fill="none" h="83650" w="88665">
                  <a:moveTo>
                    <a:pt x="88665" y="83649"/>
                  </a:moveTo>
                  <a:lnTo>
                    <a:pt x="72889" y="81005"/>
                  </a:lnTo>
                  <a:lnTo>
                    <a:pt x="29879" y="50062"/>
                  </a:lnTo>
                  <a:lnTo>
                    <a:pt x="25290" y="47387"/>
                  </a:lnTo>
                  <a:lnTo>
                    <a:pt x="17691" y="43375"/>
                  </a:lnTo>
                  <a:lnTo>
                    <a:pt x="0" y="25685"/>
                  </a:lnTo>
                  <a:lnTo>
                    <a:pt x="25685" y="1"/>
                  </a:lnTo>
                  <a:lnTo>
                    <a:pt x="33375" y="7083"/>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7"/>
            <p:cNvSpPr/>
            <p:nvPr/>
          </p:nvSpPr>
          <p:spPr>
            <a:xfrm>
              <a:off x="2813400" y="399225"/>
              <a:ext cx="1160375" cy="1870875"/>
            </a:xfrm>
            <a:custGeom>
              <a:rect b="b" l="l" r="r" t="t"/>
              <a:pathLst>
                <a:path extrusionOk="0" fill="none" h="74835" w="46415">
                  <a:moveTo>
                    <a:pt x="0" y="74835"/>
                  </a:moveTo>
                  <a:lnTo>
                    <a:pt x="29210" y="29819"/>
                  </a:lnTo>
                  <a:lnTo>
                    <a:pt x="46414"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7"/>
            <p:cNvSpPr/>
            <p:nvPr/>
          </p:nvSpPr>
          <p:spPr>
            <a:xfrm>
              <a:off x="2822500" y="613525"/>
              <a:ext cx="554750" cy="265975"/>
            </a:xfrm>
            <a:custGeom>
              <a:rect b="b" l="l" r="r" t="t"/>
              <a:pathLst>
                <a:path extrusionOk="0" fill="none" h="10639" w="22190">
                  <a:moveTo>
                    <a:pt x="1" y="2037"/>
                  </a:moveTo>
                  <a:cubicBezTo>
                    <a:pt x="1" y="2037"/>
                    <a:pt x="4256" y="0"/>
                    <a:pt x="7083" y="2827"/>
                  </a:cubicBezTo>
                  <a:cubicBezTo>
                    <a:pt x="9910" y="5684"/>
                    <a:pt x="16718" y="10517"/>
                    <a:pt x="22190" y="10639"/>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7"/>
            <p:cNvSpPr/>
            <p:nvPr/>
          </p:nvSpPr>
          <p:spPr>
            <a:xfrm>
              <a:off x="3625725" y="1001825"/>
              <a:ext cx="1489400" cy="402000"/>
            </a:xfrm>
            <a:custGeom>
              <a:rect b="b" l="l" r="r" t="t"/>
              <a:pathLst>
                <a:path extrusionOk="0" fill="none" h="16080" w="59576">
                  <a:moveTo>
                    <a:pt x="0" y="1"/>
                  </a:moveTo>
                  <a:cubicBezTo>
                    <a:pt x="0" y="1"/>
                    <a:pt x="8055" y="3344"/>
                    <a:pt x="11642" y="4317"/>
                  </a:cubicBezTo>
                  <a:cubicBezTo>
                    <a:pt x="15228" y="5289"/>
                    <a:pt x="20669" y="6019"/>
                    <a:pt x="20669" y="6019"/>
                  </a:cubicBezTo>
                  <a:cubicBezTo>
                    <a:pt x="20669" y="6019"/>
                    <a:pt x="33192" y="9454"/>
                    <a:pt x="38086" y="11247"/>
                  </a:cubicBezTo>
                  <a:cubicBezTo>
                    <a:pt x="42980" y="13040"/>
                    <a:pt x="55746" y="12220"/>
                    <a:pt x="59576" y="1608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7"/>
            <p:cNvSpPr/>
            <p:nvPr/>
          </p:nvSpPr>
          <p:spPr>
            <a:xfrm>
              <a:off x="5238200" y="399225"/>
              <a:ext cx="424050" cy="662650"/>
            </a:xfrm>
            <a:custGeom>
              <a:rect b="b" l="l" r="r" t="t"/>
              <a:pathLst>
                <a:path extrusionOk="0" fill="none" h="26506" w="16962">
                  <a:moveTo>
                    <a:pt x="1" y="639"/>
                  </a:moveTo>
                  <a:lnTo>
                    <a:pt x="16232" y="26506"/>
                  </a:lnTo>
                  <a:lnTo>
                    <a:pt x="16962"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7"/>
            <p:cNvSpPr/>
            <p:nvPr/>
          </p:nvSpPr>
          <p:spPr>
            <a:xfrm>
              <a:off x="5613600" y="1061850"/>
              <a:ext cx="192275" cy="657325"/>
            </a:xfrm>
            <a:custGeom>
              <a:rect b="b" l="l" r="r" t="t"/>
              <a:pathLst>
                <a:path extrusionOk="0" fill="none" h="26293" w="7691">
                  <a:moveTo>
                    <a:pt x="1216" y="1"/>
                  </a:moveTo>
                  <a:lnTo>
                    <a:pt x="0" y="17478"/>
                  </a:lnTo>
                  <a:cubicBezTo>
                    <a:pt x="0" y="17478"/>
                    <a:pt x="1338" y="22007"/>
                    <a:pt x="7690" y="26293"/>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7"/>
            <p:cNvSpPr/>
            <p:nvPr/>
          </p:nvSpPr>
          <p:spPr>
            <a:xfrm>
              <a:off x="5931225" y="1804275"/>
              <a:ext cx="471925" cy="2365550"/>
            </a:xfrm>
            <a:custGeom>
              <a:rect b="b" l="l" r="r" t="t"/>
              <a:pathLst>
                <a:path extrusionOk="0" fill="none" h="94622" w="18877">
                  <a:moveTo>
                    <a:pt x="1" y="0"/>
                  </a:moveTo>
                  <a:cubicBezTo>
                    <a:pt x="1" y="0"/>
                    <a:pt x="4621" y="5107"/>
                    <a:pt x="6961" y="10730"/>
                  </a:cubicBezTo>
                  <a:cubicBezTo>
                    <a:pt x="9271" y="16353"/>
                    <a:pt x="12676" y="27326"/>
                    <a:pt x="12676" y="27326"/>
                  </a:cubicBezTo>
                  <a:lnTo>
                    <a:pt x="14104" y="27113"/>
                  </a:lnTo>
                  <a:lnTo>
                    <a:pt x="18876" y="59910"/>
                  </a:lnTo>
                  <a:lnTo>
                    <a:pt x="17812" y="94622"/>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7"/>
            <p:cNvSpPr/>
            <p:nvPr/>
          </p:nvSpPr>
          <p:spPr>
            <a:xfrm>
              <a:off x="6393250" y="3512500"/>
              <a:ext cx="1140625" cy="110975"/>
            </a:xfrm>
            <a:custGeom>
              <a:rect b="b" l="l" r="r" t="t"/>
              <a:pathLst>
                <a:path extrusionOk="0" fill="none" h="4439" w="45625">
                  <a:moveTo>
                    <a:pt x="0" y="4438"/>
                  </a:moveTo>
                  <a:lnTo>
                    <a:pt x="29058" y="396"/>
                  </a:lnTo>
                  <a:cubicBezTo>
                    <a:pt x="31946" y="0"/>
                    <a:pt x="34864" y="152"/>
                    <a:pt x="37660" y="852"/>
                  </a:cubicBezTo>
                  <a:lnTo>
                    <a:pt x="45624" y="285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7"/>
            <p:cNvSpPr/>
            <p:nvPr/>
          </p:nvSpPr>
          <p:spPr>
            <a:xfrm>
              <a:off x="6633375" y="893925"/>
              <a:ext cx="277375" cy="269025"/>
            </a:xfrm>
            <a:custGeom>
              <a:rect b="b" l="l" r="r" t="t"/>
              <a:pathLst>
                <a:path extrusionOk="0" fill="none" h="10761" w="11095">
                  <a:moveTo>
                    <a:pt x="0" y="0"/>
                  </a:moveTo>
                  <a:lnTo>
                    <a:pt x="517" y="3101"/>
                  </a:lnTo>
                  <a:lnTo>
                    <a:pt x="11095" y="1076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7"/>
            <p:cNvSpPr/>
            <p:nvPr/>
          </p:nvSpPr>
          <p:spPr>
            <a:xfrm>
              <a:off x="5098375" y="1102900"/>
              <a:ext cx="1729550" cy="1288025"/>
            </a:xfrm>
            <a:custGeom>
              <a:rect b="b" l="l" r="r" t="t"/>
              <a:pathLst>
                <a:path extrusionOk="0" fill="none" h="51521" w="69182">
                  <a:moveTo>
                    <a:pt x="69182" y="0"/>
                  </a:moveTo>
                  <a:lnTo>
                    <a:pt x="40275" y="38785"/>
                  </a:lnTo>
                  <a:lnTo>
                    <a:pt x="1" y="5152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7"/>
            <p:cNvSpPr/>
            <p:nvPr/>
          </p:nvSpPr>
          <p:spPr>
            <a:xfrm>
              <a:off x="5139425" y="424300"/>
              <a:ext cx="1788050" cy="2137600"/>
            </a:xfrm>
            <a:custGeom>
              <a:rect b="b" l="l" r="r" t="t"/>
              <a:pathLst>
                <a:path extrusionOk="0" fill="none" h="85504" w="71522">
                  <a:moveTo>
                    <a:pt x="0" y="82191"/>
                  </a:moveTo>
                  <a:cubicBezTo>
                    <a:pt x="7082" y="79364"/>
                    <a:pt x="8572" y="82677"/>
                    <a:pt x="12949" y="84075"/>
                  </a:cubicBezTo>
                  <a:cubicBezTo>
                    <a:pt x="17356" y="85504"/>
                    <a:pt x="18937" y="81461"/>
                    <a:pt x="22797" y="80732"/>
                  </a:cubicBezTo>
                  <a:cubicBezTo>
                    <a:pt x="24408" y="80397"/>
                    <a:pt x="26870" y="80367"/>
                    <a:pt x="29180" y="80397"/>
                  </a:cubicBezTo>
                  <a:cubicBezTo>
                    <a:pt x="32493" y="80488"/>
                    <a:pt x="35715" y="79455"/>
                    <a:pt x="38329" y="77479"/>
                  </a:cubicBezTo>
                  <a:cubicBezTo>
                    <a:pt x="42372" y="74348"/>
                    <a:pt x="47570" y="73376"/>
                    <a:pt x="47570" y="73376"/>
                  </a:cubicBezTo>
                  <a:lnTo>
                    <a:pt x="51187" y="68117"/>
                  </a:lnTo>
                  <a:lnTo>
                    <a:pt x="45624" y="27478"/>
                  </a:lnTo>
                  <a:cubicBezTo>
                    <a:pt x="45624" y="27478"/>
                    <a:pt x="54865" y="16202"/>
                    <a:pt x="58299" y="13892"/>
                  </a:cubicBezTo>
                  <a:cubicBezTo>
                    <a:pt x="58299" y="13892"/>
                    <a:pt x="63710" y="11642"/>
                    <a:pt x="64257" y="1"/>
                  </a:cubicBezTo>
                  <a:cubicBezTo>
                    <a:pt x="64257" y="1"/>
                    <a:pt x="67448" y="4074"/>
                    <a:pt x="71521" y="5685"/>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7"/>
            <p:cNvSpPr/>
            <p:nvPr/>
          </p:nvSpPr>
          <p:spPr>
            <a:xfrm>
              <a:off x="982050" y="2018550"/>
              <a:ext cx="6551825" cy="2453725"/>
            </a:xfrm>
            <a:custGeom>
              <a:rect b="b" l="l" r="r" t="t"/>
              <a:pathLst>
                <a:path extrusionOk="0" fill="none" h="98149" w="262073">
                  <a:moveTo>
                    <a:pt x="0" y="1"/>
                  </a:moveTo>
                  <a:lnTo>
                    <a:pt x="164654" y="91795"/>
                  </a:lnTo>
                  <a:lnTo>
                    <a:pt x="172344" y="94622"/>
                  </a:lnTo>
                  <a:lnTo>
                    <a:pt x="181827" y="98148"/>
                  </a:lnTo>
                  <a:lnTo>
                    <a:pt x="192557" y="97175"/>
                  </a:lnTo>
                  <a:lnTo>
                    <a:pt x="237148" y="79090"/>
                  </a:lnTo>
                  <a:lnTo>
                    <a:pt x="262072" y="64804"/>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7"/>
            <p:cNvSpPr/>
            <p:nvPr/>
          </p:nvSpPr>
          <p:spPr>
            <a:xfrm>
              <a:off x="6835500" y="1478275"/>
              <a:ext cx="561575" cy="2548700"/>
            </a:xfrm>
            <a:custGeom>
              <a:rect b="b" l="l" r="r" t="t"/>
              <a:pathLst>
                <a:path extrusionOk="0" fill="none" h="101948" w="22463">
                  <a:moveTo>
                    <a:pt x="1" y="101947"/>
                  </a:moveTo>
                  <a:lnTo>
                    <a:pt x="11368" y="81765"/>
                  </a:lnTo>
                  <a:lnTo>
                    <a:pt x="18086" y="58938"/>
                  </a:lnTo>
                  <a:lnTo>
                    <a:pt x="22463"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7"/>
            <p:cNvSpPr/>
            <p:nvPr/>
          </p:nvSpPr>
          <p:spPr>
            <a:xfrm>
              <a:off x="6910725" y="3550500"/>
              <a:ext cx="596550" cy="710525"/>
            </a:xfrm>
            <a:custGeom>
              <a:rect b="b" l="l" r="r" t="t"/>
              <a:pathLst>
                <a:path extrusionOk="0" fill="none" h="28421" w="23862">
                  <a:moveTo>
                    <a:pt x="1" y="0"/>
                  </a:moveTo>
                  <a:lnTo>
                    <a:pt x="2676" y="16292"/>
                  </a:lnTo>
                  <a:lnTo>
                    <a:pt x="23861" y="2842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7"/>
            <p:cNvSpPr/>
            <p:nvPr/>
          </p:nvSpPr>
          <p:spPr>
            <a:xfrm>
              <a:off x="4640925" y="3705500"/>
              <a:ext cx="603375" cy="320700"/>
            </a:xfrm>
            <a:custGeom>
              <a:rect b="b" l="l" r="r" t="t"/>
              <a:pathLst>
                <a:path extrusionOk="0" fill="none" h="12828" w="24135">
                  <a:moveTo>
                    <a:pt x="1" y="1"/>
                  </a:moveTo>
                  <a:lnTo>
                    <a:pt x="24135" y="1282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7"/>
            <p:cNvSpPr/>
            <p:nvPr/>
          </p:nvSpPr>
          <p:spPr>
            <a:xfrm>
              <a:off x="4102175" y="3806575"/>
              <a:ext cx="728000" cy="1317675"/>
            </a:xfrm>
            <a:custGeom>
              <a:rect b="b" l="l" r="r" t="t"/>
              <a:pathLst>
                <a:path extrusionOk="0" fill="none" h="52707" w="29120">
                  <a:moveTo>
                    <a:pt x="29119" y="1"/>
                  </a:moveTo>
                  <a:lnTo>
                    <a:pt x="0" y="5270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7"/>
            <p:cNvSpPr/>
            <p:nvPr/>
          </p:nvSpPr>
          <p:spPr>
            <a:xfrm>
              <a:off x="3842275" y="3729075"/>
              <a:ext cx="675575" cy="1203675"/>
            </a:xfrm>
            <a:custGeom>
              <a:rect b="b" l="l" r="r" t="t"/>
              <a:pathLst>
                <a:path extrusionOk="0" fill="none" h="48147" w="27023">
                  <a:moveTo>
                    <a:pt x="27023" y="0"/>
                  </a:moveTo>
                  <a:lnTo>
                    <a:pt x="1" y="4814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7"/>
            <p:cNvSpPr/>
            <p:nvPr/>
          </p:nvSpPr>
          <p:spPr>
            <a:xfrm>
              <a:off x="3365075" y="3689550"/>
              <a:ext cx="703675" cy="1257650"/>
            </a:xfrm>
            <a:custGeom>
              <a:rect b="b" l="l" r="r" t="t"/>
              <a:pathLst>
                <a:path extrusionOk="0" fill="none" h="50306" w="28147">
                  <a:moveTo>
                    <a:pt x="0" y="50305"/>
                  </a:moveTo>
                  <a:lnTo>
                    <a:pt x="28147"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7"/>
            <p:cNvSpPr/>
            <p:nvPr/>
          </p:nvSpPr>
          <p:spPr>
            <a:xfrm>
              <a:off x="3107475" y="3548975"/>
              <a:ext cx="695325" cy="1240925"/>
            </a:xfrm>
            <a:custGeom>
              <a:rect b="b" l="l" r="r" t="t"/>
              <a:pathLst>
                <a:path extrusionOk="0" fill="none" h="49637" w="27813">
                  <a:moveTo>
                    <a:pt x="27812" y="0"/>
                  </a:moveTo>
                  <a:lnTo>
                    <a:pt x="0" y="49636"/>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7"/>
            <p:cNvSpPr/>
            <p:nvPr/>
          </p:nvSpPr>
          <p:spPr>
            <a:xfrm>
              <a:off x="2612025" y="3313400"/>
              <a:ext cx="692275" cy="1256900"/>
            </a:xfrm>
            <a:custGeom>
              <a:rect b="b" l="l" r="r" t="t"/>
              <a:pathLst>
                <a:path extrusionOk="0" fill="none" h="50276" w="27691">
                  <a:moveTo>
                    <a:pt x="27691" y="1"/>
                  </a:moveTo>
                  <a:lnTo>
                    <a:pt x="0" y="50275"/>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7"/>
            <p:cNvSpPr/>
            <p:nvPr/>
          </p:nvSpPr>
          <p:spPr>
            <a:xfrm>
              <a:off x="74725" y="2986650"/>
              <a:ext cx="3104950" cy="1073750"/>
            </a:xfrm>
            <a:custGeom>
              <a:rect b="b" l="l" r="r" t="t"/>
              <a:pathLst>
                <a:path extrusionOk="0" fill="none" h="42950" w="124198">
                  <a:moveTo>
                    <a:pt x="124198" y="15351"/>
                  </a:moveTo>
                  <a:lnTo>
                    <a:pt x="108818" y="42950"/>
                  </a:lnTo>
                  <a:lnTo>
                    <a:pt x="85626" y="42950"/>
                  </a:lnTo>
                  <a:cubicBezTo>
                    <a:pt x="85626" y="42950"/>
                    <a:pt x="81218" y="42555"/>
                    <a:pt x="74987" y="39150"/>
                  </a:cubicBezTo>
                  <a:cubicBezTo>
                    <a:pt x="70033" y="36445"/>
                    <a:pt x="53619" y="26718"/>
                    <a:pt x="46932" y="22767"/>
                  </a:cubicBezTo>
                  <a:cubicBezTo>
                    <a:pt x="45078" y="21642"/>
                    <a:pt x="42920" y="21034"/>
                    <a:pt x="40731" y="21004"/>
                  </a:cubicBezTo>
                  <a:lnTo>
                    <a:pt x="39546" y="21004"/>
                  </a:lnTo>
                  <a:cubicBezTo>
                    <a:pt x="37418" y="20974"/>
                    <a:pt x="35321" y="20366"/>
                    <a:pt x="33467" y="19302"/>
                  </a:cubicBezTo>
                  <a:lnTo>
                    <a:pt x="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7"/>
            <p:cNvSpPr/>
            <p:nvPr/>
          </p:nvSpPr>
          <p:spPr>
            <a:xfrm>
              <a:off x="842975" y="2076300"/>
              <a:ext cx="4953025" cy="2500075"/>
            </a:xfrm>
            <a:custGeom>
              <a:rect b="b" l="l" r="r" t="t"/>
              <a:pathLst>
                <a:path extrusionOk="0" fill="none" h="100003" w="198121">
                  <a:moveTo>
                    <a:pt x="1" y="1"/>
                  </a:moveTo>
                  <a:lnTo>
                    <a:pt x="165779" y="92069"/>
                  </a:lnTo>
                  <a:lnTo>
                    <a:pt x="187269" y="100002"/>
                  </a:lnTo>
                  <a:lnTo>
                    <a:pt x="198120" y="94865"/>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7"/>
            <p:cNvSpPr/>
            <p:nvPr/>
          </p:nvSpPr>
          <p:spPr>
            <a:xfrm>
              <a:off x="725200" y="2118100"/>
              <a:ext cx="5416550" cy="3145975"/>
            </a:xfrm>
            <a:custGeom>
              <a:rect b="b" l="l" r="r" t="t"/>
              <a:pathLst>
                <a:path extrusionOk="0" fill="none" h="125839" w="216662">
                  <a:moveTo>
                    <a:pt x="1" y="1"/>
                  </a:moveTo>
                  <a:lnTo>
                    <a:pt x="154137" y="85777"/>
                  </a:lnTo>
                  <a:cubicBezTo>
                    <a:pt x="154137" y="85777"/>
                    <a:pt x="163894" y="91248"/>
                    <a:pt x="165353" y="92616"/>
                  </a:cubicBezTo>
                  <a:cubicBezTo>
                    <a:pt x="165353" y="92616"/>
                    <a:pt x="181159" y="95473"/>
                    <a:pt x="187846" y="98725"/>
                  </a:cubicBezTo>
                  <a:cubicBezTo>
                    <a:pt x="194503" y="101978"/>
                    <a:pt x="213652" y="113285"/>
                    <a:pt x="216661" y="125838"/>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7"/>
            <p:cNvSpPr/>
            <p:nvPr/>
          </p:nvSpPr>
          <p:spPr>
            <a:xfrm>
              <a:off x="496475" y="2174325"/>
              <a:ext cx="4015300" cy="2208275"/>
            </a:xfrm>
            <a:custGeom>
              <a:rect b="b" l="l" r="r" t="t"/>
              <a:pathLst>
                <a:path extrusionOk="0" fill="none" h="88331" w="160612">
                  <a:moveTo>
                    <a:pt x="160611" y="88330"/>
                  </a:moveTo>
                  <a:lnTo>
                    <a:pt x="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7"/>
            <p:cNvSpPr/>
            <p:nvPr/>
          </p:nvSpPr>
          <p:spPr>
            <a:xfrm>
              <a:off x="1112000" y="2118100"/>
              <a:ext cx="3633050" cy="2492475"/>
            </a:xfrm>
            <a:custGeom>
              <a:rect b="b" l="l" r="r" t="t"/>
              <a:pathLst>
                <a:path extrusionOk="0" fill="none" h="99699" w="145322">
                  <a:moveTo>
                    <a:pt x="13009" y="1"/>
                  </a:moveTo>
                  <a:lnTo>
                    <a:pt x="0" y="22189"/>
                  </a:lnTo>
                  <a:lnTo>
                    <a:pt x="140215" y="99698"/>
                  </a:lnTo>
                  <a:lnTo>
                    <a:pt x="145322" y="91734"/>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7"/>
            <p:cNvSpPr/>
            <p:nvPr/>
          </p:nvSpPr>
          <p:spPr>
            <a:xfrm>
              <a:off x="1445575" y="2362775"/>
              <a:ext cx="282700" cy="494725"/>
            </a:xfrm>
            <a:custGeom>
              <a:rect b="b" l="l" r="r" t="t"/>
              <a:pathLst>
                <a:path extrusionOk="0" fill="none" h="19789" w="11308">
                  <a:moveTo>
                    <a:pt x="1" y="19789"/>
                  </a:moveTo>
                  <a:lnTo>
                    <a:pt x="11308"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7"/>
            <p:cNvSpPr/>
            <p:nvPr/>
          </p:nvSpPr>
          <p:spPr>
            <a:xfrm>
              <a:off x="1777650" y="2564150"/>
              <a:ext cx="265225" cy="477250"/>
            </a:xfrm>
            <a:custGeom>
              <a:rect b="b" l="l" r="r" t="t"/>
              <a:pathLst>
                <a:path extrusionOk="0" fill="none" h="19090" w="10609">
                  <a:moveTo>
                    <a:pt x="1" y="19089"/>
                  </a:moveTo>
                  <a:lnTo>
                    <a:pt x="10609"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7"/>
            <p:cNvSpPr/>
            <p:nvPr/>
          </p:nvSpPr>
          <p:spPr>
            <a:xfrm>
              <a:off x="2102125" y="2783775"/>
              <a:ext cx="252325" cy="436950"/>
            </a:xfrm>
            <a:custGeom>
              <a:rect b="b" l="l" r="r" t="t"/>
              <a:pathLst>
                <a:path extrusionOk="0" fill="none" h="17478" w="10093">
                  <a:moveTo>
                    <a:pt x="1" y="17478"/>
                  </a:moveTo>
                  <a:lnTo>
                    <a:pt x="10092"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7"/>
            <p:cNvSpPr/>
            <p:nvPr/>
          </p:nvSpPr>
          <p:spPr>
            <a:xfrm>
              <a:off x="1953950" y="2751850"/>
              <a:ext cx="723450" cy="1122375"/>
            </a:xfrm>
            <a:custGeom>
              <a:rect b="b" l="l" r="r" t="t"/>
              <a:pathLst>
                <a:path extrusionOk="0" fill="none" h="44895" w="28938">
                  <a:moveTo>
                    <a:pt x="28937" y="1"/>
                  </a:moveTo>
                  <a:lnTo>
                    <a:pt x="15411" y="23983"/>
                  </a:lnTo>
                  <a:cubicBezTo>
                    <a:pt x="15411" y="23983"/>
                    <a:pt x="12159" y="27600"/>
                    <a:pt x="11794" y="30153"/>
                  </a:cubicBezTo>
                  <a:cubicBezTo>
                    <a:pt x="11429" y="32737"/>
                    <a:pt x="9879" y="36749"/>
                    <a:pt x="5502" y="36262"/>
                  </a:cubicBezTo>
                  <a:lnTo>
                    <a:pt x="1" y="44895"/>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7"/>
            <p:cNvSpPr/>
            <p:nvPr/>
          </p:nvSpPr>
          <p:spPr>
            <a:xfrm>
              <a:off x="2098325" y="3832425"/>
              <a:ext cx="283475" cy="462775"/>
            </a:xfrm>
            <a:custGeom>
              <a:rect b="b" l="l" r="r" t="t"/>
              <a:pathLst>
                <a:path extrusionOk="0" fill="none" h="18511" w="11339">
                  <a:moveTo>
                    <a:pt x="1" y="18511"/>
                  </a:moveTo>
                  <a:lnTo>
                    <a:pt x="11338"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7"/>
            <p:cNvSpPr/>
            <p:nvPr/>
          </p:nvSpPr>
          <p:spPr>
            <a:xfrm>
              <a:off x="108175" y="2575550"/>
              <a:ext cx="4311650" cy="2418000"/>
            </a:xfrm>
            <a:custGeom>
              <a:rect b="b" l="l" r="r" t="t"/>
              <a:pathLst>
                <a:path extrusionOk="0" fill="none" h="96720" w="172466">
                  <a:moveTo>
                    <a:pt x="0" y="1"/>
                  </a:moveTo>
                  <a:lnTo>
                    <a:pt x="110246" y="61065"/>
                  </a:lnTo>
                  <a:lnTo>
                    <a:pt x="165809" y="91005"/>
                  </a:lnTo>
                  <a:lnTo>
                    <a:pt x="172466" y="96719"/>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7"/>
            <p:cNvSpPr/>
            <p:nvPr/>
          </p:nvSpPr>
          <p:spPr>
            <a:xfrm>
              <a:off x="271550" y="2215375"/>
              <a:ext cx="300175" cy="520550"/>
            </a:xfrm>
            <a:custGeom>
              <a:rect b="b" l="l" r="r" t="t"/>
              <a:pathLst>
                <a:path extrusionOk="0" fill="none" h="20822" w="12007">
                  <a:moveTo>
                    <a:pt x="12007" y="0"/>
                  </a:moveTo>
                  <a:lnTo>
                    <a:pt x="0" y="2082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7"/>
            <p:cNvSpPr/>
            <p:nvPr/>
          </p:nvSpPr>
          <p:spPr>
            <a:xfrm>
              <a:off x="328550" y="2181175"/>
              <a:ext cx="121600" cy="218875"/>
            </a:xfrm>
            <a:custGeom>
              <a:rect b="b" l="l" r="r" t="t"/>
              <a:pathLst>
                <a:path extrusionOk="0" fill="none" h="8755" w="4864">
                  <a:moveTo>
                    <a:pt x="4863" y="0"/>
                  </a:moveTo>
                  <a:lnTo>
                    <a:pt x="0" y="8754"/>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7"/>
            <p:cNvSpPr/>
            <p:nvPr/>
          </p:nvSpPr>
          <p:spPr>
            <a:xfrm>
              <a:off x="74725" y="2257150"/>
              <a:ext cx="1171800" cy="654300"/>
            </a:xfrm>
            <a:custGeom>
              <a:rect b="b" l="l" r="r" t="t"/>
              <a:pathLst>
                <a:path extrusionOk="0" fill="none" h="26172" w="46872">
                  <a:moveTo>
                    <a:pt x="46871" y="26172"/>
                  </a:moveTo>
                  <a:lnTo>
                    <a:pt x="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7"/>
            <p:cNvSpPr/>
            <p:nvPr/>
          </p:nvSpPr>
          <p:spPr>
            <a:xfrm>
              <a:off x="348300" y="2000325"/>
              <a:ext cx="783475" cy="1144425"/>
            </a:xfrm>
            <a:custGeom>
              <a:rect b="b" l="l" r="r" t="t"/>
              <a:pathLst>
                <a:path extrusionOk="0" fill="none" h="45777" w="31339">
                  <a:moveTo>
                    <a:pt x="31338" y="0"/>
                  </a:moveTo>
                  <a:lnTo>
                    <a:pt x="8937" y="39454"/>
                  </a:lnTo>
                  <a:lnTo>
                    <a:pt x="0" y="45776"/>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7"/>
            <p:cNvSpPr/>
            <p:nvPr/>
          </p:nvSpPr>
          <p:spPr>
            <a:xfrm>
              <a:off x="151475" y="2691050"/>
              <a:ext cx="454450" cy="235600"/>
            </a:xfrm>
            <a:custGeom>
              <a:rect b="b" l="l" r="r" t="t"/>
              <a:pathLst>
                <a:path extrusionOk="0" fill="none" h="9424" w="18178">
                  <a:moveTo>
                    <a:pt x="18178" y="9424"/>
                  </a:moveTo>
                  <a:cubicBezTo>
                    <a:pt x="12585" y="5411"/>
                    <a:pt x="6475" y="2250"/>
                    <a:pt x="1" y="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7"/>
            <p:cNvSpPr/>
            <p:nvPr/>
          </p:nvSpPr>
          <p:spPr>
            <a:xfrm>
              <a:off x="155275" y="2880275"/>
              <a:ext cx="3968200" cy="2205225"/>
            </a:xfrm>
            <a:custGeom>
              <a:rect b="b" l="l" r="r" t="t"/>
              <a:pathLst>
                <a:path extrusionOk="0" fill="none" h="88209" w="158728">
                  <a:moveTo>
                    <a:pt x="1" y="0"/>
                  </a:moveTo>
                  <a:lnTo>
                    <a:pt x="158727" y="8820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7"/>
            <p:cNvSpPr/>
            <p:nvPr/>
          </p:nvSpPr>
          <p:spPr>
            <a:xfrm>
              <a:off x="2914450" y="4525425"/>
              <a:ext cx="479525" cy="857175"/>
            </a:xfrm>
            <a:custGeom>
              <a:rect b="b" l="l" r="r" t="t"/>
              <a:pathLst>
                <a:path extrusionOk="0" fill="none" h="34287" w="19181">
                  <a:moveTo>
                    <a:pt x="19180" y="1"/>
                  </a:moveTo>
                  <a:lnTo>
                    <a:pt x="1" y="34287"/>
                  </a:ln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7"/>
            <p:cNvSpPr/>
            <p:nvPr/>
          </p:nvSpPr>
          <p:spPr>
            <a:xfrm>
              <a:off x="2191800" y="4143200"/>
              <a:ext cx="1073750" cy="610975"/>
            </a:xfrm>
            <a:custGeom>
              <a:rect b="b" l="l" r="r" t="t"/>
              <a:pathLst>
                <a:path extrusionOk="0" fill="none" h="24439" w="42950">
                  <a:moveTo>
                    <a:pt x="42949" y="24439"/>
                  </a:moveTo>
                  <a:lnTo>
                    <a:pt x="0"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7"/>
            <p:cNvSpPr/>
            <p:nvPr/>
          </p:nvSpPr>
          <p:spPr>
            <a:xfrm>
              <a:off x="1067150" y="3245775"/>
              <a:ext cx="4000100" cy="1825275"/>
            </a:xfrm>
            <a:custGeom>
              <a:rect b="b" l="l" r="r" t="t"/>
              <a:pathLst>
                <a:path extrusionOk="0" fill="none" h="73011" w="160004">
                  <a:moveTo>
                    <a:pt x="1" y="1"/>
                  </a:moveTo>
                  <a:lnTo>
                    <a:pt x="124866" y="68847"/>
                  </a:lnTo>
                  <a:lnTo>
                    <a:pt x="160004" y="7301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7"/>
            <p:cNvSpPr/>
            <p:nvPr/>
          </p:nvSpPr>
          <p:spPr>
            <a:xfrm>
              <a:off x="932650" y="2783775"/>
              <a:ext cx="379975" cy="696825"/>
            </a:xfrm>
            <a:custGeom>
              <a:rect b="b" l="l" r="r" t="t"/>
              <a:pathLst>
                <a:path extrusionOk="0" fill="none" h="27873" w="15199">
                  <a:moveTo>
                    <a:pt x="1" y="27873"/>
                  </a:moveTo>
                  <a:lnTo>
                    <a:pt x="15199"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7"/>
            <p:cNvSpPr/>
            <p:nvPr/>
          </p:nvSpPr>
          <p:spPr>
            <a:xfrm>
              <a:off x="577025" y="2672825"/>
              <a:ext cx="535000" cy="459750"/>
            </a:xfrm>
            <a:custGeom>
              <a:rect b="b" l="l" r="r" t="t"/>
              <a:pathLst>
                <a:path extrusionOk="0" fill="none" h="18390" w="21400">
                  <a:moveTo>
                    <a:pt x="21399" y="0"/>
                  </a:moveTo>
                  <a:lnTo>
                    <a:pt x="11216" y="18390"/>
                  </a:lnTo>
                  <a:lnTo>
                    <a:pt x="0" y="12189"/>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7"/>
            <p:cNvSpPr/>
            <p:nvPr/>
          </p:nvSpPr>
          <p:spPr>
            <a:xfrm>
              <a:off x="116525" y="2434975"/>
              <a:ext cx="1070725" cy="578300"/>
            </a:xfrm>
            <a:custGeom>
              <a:rect b="b" l="l" r="r" t="t"/>
              <a:pathLst>
                <a:path extrusionOk="0" fill="none" h="23132" w="42829">
                  <a:moveTo>
                    <a:pt x="42828" y="23132"/>
                  </a:moveTo>
                  <a:lnTo>
                    <a:pt x="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7"/>
            <p:cNvSpPr/>
            <p:nvPr/>
          </p:nvSpPr>
          <p:spPr>
            <a:xfrm>
              <a:off x="1320950" y="3020100"/>
              <a:ext cx="418725" cy="836650"/>
            </a:xfrm>
            <a:custGeom>
              <a:rect b="b" l="l" r="r" t="t"/>
              <a:pathLst>
                <a:path extrusionOk="0" fill="none" h="33466" w="16749">
                  <a:moveTo>
                    <a:pt x="16749" y="0"/>
                  </a:moveTo>
                  <a:lnTo>
                    <a:pt x="10275" y="11277"/>
                  </a:lnTo>
                  <a:lnTo>
                    <a:pt x="10275" y="15198"/>
                  </a:lnTo>
                  <a:lnTo>
                    <a:pt x="1" y="33466"/>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7"/>
            <p:cNvSpPr/>
            <p:nvPr/>
          </p:nvSpPr>
          <p:spPr>
            <a:xfrm>
              <a:off x="2571750" y="3041375"/>
              <a:ext cx="243950" cy="438475"/>
            </a:xfrm>
            <a:custGeom>
              <a:rect b="b" l="l" r="r" t="t"/>
              <a:pathLst>
                <a:path extrusionOk="0" fill="none" h="17539" w="9758">
                  <a:moveTo>
                    <a:pt x="9757" y="0"/>
                  </a:moveTo>
                  <a:lnTo>
                    <a:pt x="0" y="1753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7"/>
            <p:cNvSpPr/>
            <p:nvPr/>
          </p:nvSpPr>
          <p:spPr>
            <a:xfrm>
              <a:off x="2457000" y="3168275"/>
              <a:ext cx="587425" cy="990925"/>
            </a:xfrm>
            <a:custGeom>
              <a:rect b="b" l="l" r="r" t="t"/>
              <a:pathLst>
                <a:path extrusionOk="0" fill="none" h="39637" w="23497">
                  <a:moveTo>
                    <a:pt x="23496" y="0"/>
                  </a:moveTo>
                  <a:lnTo>
                    <a:pt x="13770" y="17539"/>
                  </a:lnTo>
                  <a:cubicBezTo>
                    <a:pt x="13770" y="17539"/>
                    <a:pt x="11764" y="22402"/>
                    <a:pt x="10122" y="23891"/>
                  </a:cubicBezTo>
                  <a:cubicBezTo>
                    <a:pt x="8450" y="25350"/>
                    <a:pt x="1581" y="34651"/>
                    <a:pt x="0" y="39636"/>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7"/>
            <p:cNvSpPr/>
            <p:nvPr/>
          </p:nvSpPr>
          <p:spPr>
            <a:xfrm>
              <a:off x="2922050" y="3832425"/>
              <a:ext cx="2236400" cy="1134525"/>
            </a:xfrm>
            <a:custGeom>
              <a:rect b="b" l="l" r="r" t="t"/>
              <a:pathLst>
                <a:path extrusionOk="0" fill="none" h="45381" w="89456">
                  <a:moveTo>
                    <a:pt x="1" y="0"/>
                  </a:moveTo>
                  <a:lnTo>
                    <a:pt x="73254" y="40487"/>
                  </a:lnTo>
                  <a:lnTo>
                    <a:pt x="89455" y="4538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7"/>
            <p:cNvSpPr/>
            <p:nvPr/>
          </p:nvSpPr>
          <p:spPr>
            <a:xfrm>
              <a:off x="2867350" y="3931200"/>
              <a:ext cx="2624675" cy="1193050"/>
            </a:xfrm>
            <a:custGeom>
              <a:rect b="b" l="l" r="r" t="t"/>
              <a:pathLst>
                <a:path extrusionOk="0" fill="none" h="47722" w="104987">
                  <a:moveTo>
                    <a:pt x="0" y="0"/>
                  </a:moveTo>
                  <a:lnTo>
                    <a:pt x="57722" y="32645"/>
                  </a:lnTo>
                  <a:lnTo>
                    <a:pt x="75533" y="41430"/>
                  </a:lnTo>
                  <a:lnTo>
                    <a:pt x="90914" y="42889"/>
                  </a:lnTo>
                  <a:lnTo>
                    <a:pt x="100063" y="44287"/>
                  </a:lnTo>
                  <a:lnTo>
                    <a:pt x="104987" y="47722"/>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7"/>
            <p:cNvSpPr/>
            <p:nvPr/>
          </p:nvSpPr>
          <p:spPr>
            <a:xfrm>
              <a:off x="4798225" y="3820250"/>
              <a:ext cx="519025" cy="1360225"/>
            </a:xfrm>
            <a:custGeom>
              <a:rect b="b" l="l" r="r" t="t"/>
              <a:pathLst>
                <a:path extrusionOk="0" fill="none" h="54409" w="20761">
                  <a:moveTo>
                    <a:pt x="1" y="54409"/>
                  </a:moveTo>
                  <a:lnTo>
                    <a:pt x="1277" y="41916"/>
                  </a:lnTo>
                  <a:lnTo>
                    <a:pt x="7721" y="32342"/>
                  </a:lnTo>
                  <a:lnTo>
                    <a:pt x="2076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7"/>
            <p:cNvSpPr/>
            <p:nvPr/>
          </p:nvSpPr>
          <p:spPr>
            <a:xfrm>
              <a:off x="5656900" y="4307350"/>
              <a:ext cx="1178625" cy="635275"/>
            </a:xfrm>
            <a:custGeom>
              <a:rect b="b" l="l" r="r" t="t"/>
              <a:pathLst>
                <a:path extrusionOk="0" fill="none" h="25411" w="47145">
                  <a:moveTo>
                    <a:pt x="1" y="25411"/>
                  </a:moveTo>
                  <a:lnTo>
                    <a:pt x="26627" y="0"/>
                  </a:lnTo>
                  <a:lnTo>
                    <a:pt x="43558" y="1216"/>
                  </a:lnTo>
                  <a:lnTo>
                    <a:pt x="47145" y="3709"/>
                  </a:ln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7"/>
            <p:cNvSpPr/>
            <p:nvPr/>
          </p:nvSpPr>
          <p:spPr>
            <a:xfrm>
              <a:off x="4943375" y="4576350"/>
              <a:ext cx="581325" cy="623125"/>
            </a:xfrm>
            <a:custGeom>
              <a:rect b="b" l="l" r="r" t="t"/>
              <a:pathLst>
                <a:path extrusionOk="0" fill="none" h="24925" w="23253">
                  <a:moveTo>
                    <a:pt x="23253" y="0"/>
                  </a:moveTo>
                  <a:lnTo>
                    <a:pt x="20517" y="1095"/>
                  </a:lnTo>
                  <a:lnTo>
                    <a:pt x="18542" y="5532"/>
                  </a:lnTo>
                  <a:lnTo>
                    <a:pt x="0" y="24925"/>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7"/>
            <p:cNvSpPr/>
            <p:nvPr/>
          </p:nvSpPr>
          <p:spPr>
            <a:xfrm>
              <a:off x="4521625" y="4365100"/>
              <a:ext cx="337425" cy="68400"/>
            </a:xfrm>
            <a:custGeom>
              <a:rect b="b" l="l" r="r" t="t"/>
              <a:pathLst>
                <a:path extrusionOk="0" fill="none" h="2736" w="13497">
                  <a:moveTo>
                    <a:pt x="1" y="0"/>
                  </a:moveTo>
                  <a:lnTo>
                    <a:pt x="13496" y="2736"/>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7"/>
            <p:cNvSpPr/>
            <p:nvPr/>
          </p:nvSpPr>
          <p:spPr>
            <a:xfrm>
              <a:off x="4502625" y="4399300"/>
              <a:ext cx="1451425" cy="854900"/>
            </a:xfrm>
            <a:custGeom>
              <a:rect b="b" l="l" r="r" t="t"/>
              <a:pathLst>
                <a:path extrusionOk="0" fill="none" h="34196" w="58057">
                  <a:moveTo>
                    <a:pt x="1" y="0"/>
                  </a:moveTo>
                  <a:lnTo>
                    <a:pt x="8755" y="1976"/>
                  </a:lnTo>
                  <a:lnTo>
                    <a:pt x="19363" y="9484"/>
                  </a:lnTo>
                  <a:lnTo>
                    <a:pt x="58056" y="34195"/>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7"/>
            <p:cNvSpPr/>
            <p:nvPr/>
          </p:nvSpPr>
          <p:spPr>
            <a:xfrm>
              <a:off x="5012525" y="4576350"/>
              <a:ext cx="693050" cy="519025"/>
            </a:xfrm>
            <a:custGeom>
              <a:rect b="b" l="l" r="r" t="t"/>
              <a:pathLst>
                <a:path extrusionOk="0" fill="none" h="20761" w="27722">
                  <a:moveTo>
                    <a:pt x="0" y="0"/>
                  </a:moveTo>
                  <a:cubicBezTo>
                    <a:pt x="0" y="0"/>
                    <a:pt x="9332" y="5016"/>
                    <a:pt x="14499" y="6870"/>
                  </a:cubicBezTo>
                  <a:lnTo>
                    <a:pt x="26049" y="14651"/>
                  </a:lnTo>
                  <a:lnTo>
                    <a:pt x="27721" y="2076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7"/>
            <p:cNvSpPr/>
            <p:nvPr/>
          </p:nvSpPr>
          <p:spPr>
            <a:xfrm>
              <a:off x="5399300" y="4918300"/>
              <a:ext cx="228000" cy="345775"/>
            </a:xfrm>
            <a:custGeom>
              <a:rect b="b" l="l" r="r" t="t"/>
              <a:pathLst>
                <a:path extrusionOk="0" fill="none" h="13831" w="9120">
                  <a:moveTo>
                    <a:pt x="9119" y="0"/>
                  </a:moveTo>
                  <a:lnTo>
                    <a:pt x="1" y="1383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7"/>
            <p:cNvSpPr/>
            <p:nvPr/>
          </p:nvSpPr>
          <p:spPr>
            <a:xfrm>
              <a:off x="5998100" y="4887900"/>
              <a:ext cx="234075" cy="387575"/>
            </a:xfrm>
            <a:custGeom>
              <a:rect b="b" l="l" r="r" t="t"/>
              <a:pathLst>
                <a:path extrusionOk="0" fill="none" h="15503" w="9363">
                  <a:moveTo>
                    <a:pt x="0" y="0"/>
                  </a:moveTo>
                  <a:cubicBezTo>
                    <a:pt x="0" y="0"/>
                    <a:pt x="2858" y="4499"/>
                    <a:pt x="5077" y="6931"/>
                  </a:cubicBezTo>
                  <a:cubicBezTo>
                    <a:pt x="7265" y="9393"/>
                    <a:pt x="9362" y="11976"/>
                    <a:pt x="8481" y="15502"/>
                  </a:cubicBez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7"/>
            <p:cNvSpPr/>
            <p:nvPr/>
          </p:nvSpPr>
          <p:spPr>
            <a:xfrm>
              <a:off x="1112000" y="1678875"/>
              <a:ext cx="193025" cy="318425"/>
            </a:xfrm>
            <a:custGeom>
              <a:rect b="b" l="l" r="r" t="t"/>
              <a:pathLst>
                <a:path extrusionOk="0" fill="none" h="12737" w="7721">
                  <a:moveTo>
                    <a:pt x="0" y="12737"/>
                  </a:moveTo>
                  <a:lnTo>
                    <a:pt x="7721" y="1"/>
                  </a:ln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7"/>
            <p:cNvSpPr/>
            <p:nvPr/>
          </p:nvSpPr>
          <p:spPr>
            <a:xfrm>
              <a:off x="177325" y="1426600"/>
              <a:ext cx="562350" cy="687725"/>
            </a:xfrm>
            <a:custGeom>
              <a:rect b="b" l="l" r="r" t="t"/>
              <a:pathLst>
                <a:path extrusionOk="0" fill="none" h="27509" w="22494">
                  <a:moveTo>
                    <a:pt x="22493" y="27509"/>
                  </a:moveTo>
                  <a:cubicBezTo>
                    <a:pt x="21916" y="25047"/>
                    <a:pt x="18876" y="22341"/>
                    <a:pt x="18876" y="22341"/>
                  </a:cubicBezTo>
                  <a:lnTo>
                    <a:pt x="16232" y="20274"/>
                  </a:lnTo>
                  <a:cubicBezTo>
                    <a:pt x="16232" y="20274"/>
                    <a:pt x="6961" y="3192"/>
                    <a:pt x="0" y="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7"/>
            <p:cNvSpPr/>
            <p:nvPr/>
          </p:nvSpPr>
          <p:spPr>
            <a:xfrm>
              <a:off x="789800" y="1802000"/>
              <a:ext cx="182400" cy="217350"/>
            </a:xfrm>
            <a:custGeom>
              <a:rect b="b" l="l" r="r" t="t"/>
              <a:pathLst>
                <a:path extrusionOk="0" fill="none" h="8694" w="7296">
                  <a:moveTo>
                    <a:pt x="0" y="0"/>
                  </a:moveTo>
                  <a:cubicBezTo>
                    <a:pt x="0" y="0"/>
                    <a:pt x="5897" y="3283"/>
                    <a:pt x="7295" y="8693"/>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7"/>
            <p:cNvSpPr/>
            <p:nvPr/>
          </p:nvSpPr>
          <p:spPr>
            <a:xfrm>
              <a:off x="453925" y="1321750"/>
              <a:ext cx="480275" cy="753075"/>
            </a:xfrm>
            <a:custGeom>
              <a:rect b="b" l="l" r="r" t="t"/>
              <a:pathLst>
                <a:path extrusionOk="0" fill="none" h="30123" w="19211">
                  <a:moveTo>
                    <a:pt x="19210" y="0"/>
                  </a:moveTo>
                  <a:lnTo>
                    <a:pt x="5168" y="24468"/>
                  </a:lnTo>
                  <a:lnTo>
                    <a:pt x="0" y="30122"/>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7"/>
            <p:cNvSpPr/>
            <p:nvPr/>
          </p:nvSpPr>
          <p:spPr>
            <a:xfrm>
              <a:off x="103600" y="1686475"/>
              <a:ext cx="479525" cy="247000"/>
            </a:xfrm>
            <a:custGeom>
              <a:rect b="b" l="l" r="r" t="t"/>
              <a:pathLst>
                <a:path extrusionOk="0" fill="none" h="9880" w="19181">
                  <a:moveTo>
                    <a:pt x="19181" y="9879"/>
                  </a:moveTo>
                  <a:lnTo>
                    <a:pt x="1"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7"/>
            <p:cNvSpPr/>
            <p:nvPr/>
          </p:nvSpPr>
          <p:spPr>
            <a:xfrm>
              <a:off x="186450" y="1910650"/>
              <a:ext cx="295625" cy="162650"/>
            </a:xfrm>
            <a:custGeom>
              <a:rect b="b" l="l" r="r" t="t"/>
              <a:pathLst>
                <a:path extrusionOk="0" fill="none" h="6506" w="11825">
                  <a:moveTo>
                    <a:pt x="0" y="1"/>
                  </a:moveTo>
                  <a:cubicBezTo>
                    <a:pt x="0" y="1"/>
                    <a:pt x="11824" y="3040"/>
                    <a:pt x="11247" y="6505"/>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7"/>
            <p:cNvSpPr/>
            <p:nvPr/>
          </p:nvSpPr>
          <p:spPr>
            <a:xfrm>
              <a:off x="204675" y="953200"/>
              <a:ext cx="507625" cy="933150"/>
            </a:xfrm>
            <a:custGeom>
              <a:rect b="b" l="l" r="r" t="t"/>
              <a:pathLst>
                <a:path extrusionOk="0" fill="none" h="37326" w="20305">
                  <a:moveTo>
                    <a:pt x="1" y="37326"/>
                  </a:moveTo>
                  <a:lnTo>
                    <a:pt x="9150" y="16627"/>
                  </a:lnTo>
                  <a:lnTo>
                    <a:pt x="13010" y="2462"/>
                  </a:lnTo>
                  <a:lnTo>
                    <a:pt x="20305"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7"/>
            <p:cNvSpPr/>
            <p:nvPr/>
          </p:nvSpPr>
          <p:spPr>
            <a:xfrm>
              <a:off x="133250" y="594525"/>
              <a:ext cx="396675" cy="420250"/>
            </a:xfrm>
            <a:custGeom>
              <a:rect b="b" l="l" r="r" t="t"/>
              <a:pathLst>
                <a:path extrusionOk="0" fill="none" h="16810" w="15867">
                  <a:moveTo>
                    <a:pt x="15867" y="16809"/>
                  </a:moveTo>
                  <a:lnTo>
                    <a:pt x="13010" y="9180"/>
                  </a:lnTo>
                  <a:lnTo>
                    <a:pt x="0"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7"/>
            <p:cNvSpPr/>
            <p:nvPr/>
          </p:nvSpPr>
          <p:spPr>
            <a:xfrm>
              <a:off x="159075" y="632525"/>
              <a:ext cx="354150" cy="414150"/>
            </a:xfrm>
            <a:custGeom>
              <a:rect b="b" l="l" r="r" t="t"/>
              <a:pathLst>
                <a:path extrusionOk="0" fill="none" h="16566" w="14166">
                  <a:moveTo>
                    <a:pt x="8755" y="0"/>
                  </a:moveTo>
                  <a:lnTo>
                    <a:pt x="1" y="10456"/>
                  </a:lnTo>
                  <a:lnTo>
                    <a:pt x="14165" y="16566"/>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7"/>
            <p:cNvSpPr/>
            <p:nvPr/>
          </p:nvSpPr>
          <p:spPr>
            <a:xfrm>
              <a:off x="458475" y="744975"/>
              <a:ext cx="62350" cy="79050"/>
            </a:xfrm>
            <a:custGeom>
              <a:rect b="b" l="l" r="r" t="t"/>
              <a:pathLst>
                <a:path extrusionOk="0" fill="none" h="3162" w="2494">
                  <a:moveTo>
                    <a:pt x="1" y="3162"/>
                  </a:moveTo>
                  <a:lnTo>
                    <a:pt x="2493"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7"/>
            <p:cNvSpPr/>
            <p:nvPr/>
          </p:nvSpPr>
          <p:spPr>
            <a:xfrm>
              <a:off x="177325" y="996500"/>
              <a:ext cx="158850" cy="535750"/>
            </a:xfrm>
            <a:custGeom>
              <a:rect b="b" l="l" r="r" t="t"/>
              <a:pathLst>
                <a:path extrusionOk="0" fill="none" h="21430" w="6354">
                  <a:moveTo>
                    <a:pt x="0" y="1"/>
                  </a:moveTo>
                  <a:lnTo>
                    <a:pt x="6353" y="8481"/>
                  </a:lnTo>
                  <a:lnTo>
                    <a:pt x="5198" y="2143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7"/>
            <p:cNvSpPr/>
            <p:nvPr/>
          </p:nvSpPr>
          <p:spPr>
            <a:xfrm>
              <a:off x="82325" y="1257150"/>
              <a:ext cx="818450" cy="346525"/>
            </a:xfrm>
            <a:custGeom>
              <a:rect b="b" l="l" r="r" t="t"/>
              <a:pathLst>
                <a:path extrusionOk="0" fill="none" h="13861" w="32738">
                  <a:moveTo>
                    <a:pt x="1" y="0"/>
                  </a:moveTo>
                  <a:lnTo>
                    <a:pt x="14044" y="4469"/>
                  </a:lnTo>
                  <a:lnTo>
                    <a:pt x="32737" y="1386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7"/>
            <p:cNvSpPr/>
            <p:nvPr/>
          </p:nvSpPr>
          <p:spPr>
            <a:xfrm>
              <a:off x="520800" y="355150"/>
              <a:ext cx="71450" cy="376950"/>
            </a:xfrm>
            <a:custGeom>
              <a:rect b="b" l="l" r="r" t="t"/>
              <a:pathLst>
                <a:path extrusionOk="0" fill="none" h="15078" w="2858">
                  <a:moveTo>
                    <a:pt x="0" y="15077"/>
                  </a:moveTo>
                  <a:lnTo>
                    <a:pt x="2857" y="10275"/>
                  </a:lnTo>
                  <a:lnTo>
                    <a:pt x="973"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7"/>
            <p:cNvSpPr/>
            <p:nvPr/>
          </p:nvSpPr>
          <p:spPr>
            <a:xfrm>
              <a:off x="377175" y="399225"/>
              <a:ext cx="69175" cy="224950"/>
            </a:xfrm>
            <a:custGeom>
              <a:rect b="b" l="l" r="r" t="t"/>
              <a:pathLst>
                <a:path extrusionOk="0" fill="none" h="8998" w="2767">
                  <a:moveTo>
                    <a:pt x="1824" y="1"/>
                  </a:moveTo>
                  <a:cubicBezTo>
                    <a:pt x="1824" y="183"/>
                    <a:pt x="2766" y="5381"/>
                    <a:pt x="2766" y="5381"/>
                  </a:cubicBezTo>
                  <a:lnTo>
                    <a:pt x="0" y="899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7"/>
            <p:cNvSpPr/>
            <p:nvPr/>
          </p:nvSpPr>
          <p:spPr>
            <a:xfrm>
              <a:off x="287500" y="367325"/>
              <a:ext cx="557025" cy="244700"/>
            </a:xfrm>
            <a:custGeom>
              <a:rect b="b" l="l" r="r" t="t"/>
              <a:pathLst>
                <a:path extrusionOk="0" fill="none" h="9788" w="22281">
                  <a:moveTo>
                    <a:pt x="1" y="7569"/>
                  </a:moveTo>
                  <a:lnTo>
                    <a:pt x="6353" y="6657"/>
                  </a:lnTo>
                  <a:lnTo>
                    <a:pt x="12189" y="9788"/>
                  </a:lnTo>
                  <a:lnTo>
                    <a:pt x="22281"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7"/>
            <p:cNvSpPr/>
            <p:nvPr/>
          </p:nvSpPr>
          <p:spPr>
            <a:xfrm>
              <a:off x="1202425" y="356675"/>
              <a:ext cx="655050" cy="290300"/>
            </a:xfrm>
            <a:custGeom>
              <a:rect b="b" l="l" r="r" t="t"/>
              <a:pathLst>
                <a:path extrusionOk="0" fill="none" h="11612" w="26202">
                  <a:moveTo>
                    <a:pt x="122" y="2736"/>
                  </a:moveTo>
                  <a:cubicBezTo>
                    <a:pt x="0" y="5107"/>
                    <a:pt x="1550" y="7326"/>
                    <a:pt x="3556" y="8481"/>
                  </a:cubicBezTo>
                  <a:cubicBezTo>
                    <a:pt x="5593" y="9636"/>
                    <a:pt x="8025" y="9910"/>
                    <a:pt x="10365" y="9727"/>
                  </a:cubicBezTo>
                  <a:cubicBezTo>
                    <a:pt x="11429" y="9666"/>
                    <a:pt x="12493" y="9454"/>
                    <a:pt x="13526" y="9119"/>
                  </a:cubicBezTo>
                  <a:cubicBezTo>
                    <a:pt x="14225" y="8876"/>
                    <a:pt x="14985" y="8511"/>
                    <a:pt x="15715" y="8694"/>
                  </a:cubicBezTo>
                  <a:cubicBezTo>
                    <a:pt x="16627" y="8967"/>
                    <a:pt x="17083" y="10001"/>
                    <a:pt x="17812" y="10639"/>
                  </a:cubicBezTo>
                  <a:cubicBezTo>
                    <a:pt x="18937" y="11521"/>
                    <a:pt x="20487" y="11612"/>
                    <a:pt x="21703" y="10852"/>
                  </a:cubicBezTo>
                  <a:cubicBezTo>
                    <a:pt x="22888" y="10092"/>
                    <a:pt x="23648" y="8815"/>
                    <a:pt x="23770" y="7387"/>
                  </a:cubicBezTo>
                  <a:cubicBezTo>
                    <a:pt x="23861" y="6536"/>
                    <a:pt x="23770" y="5654"/>
                    <a:pt x="24104" y="4864"/>
                  </a:cubicBezTo>
                  <a:cubicBezTo>
                    <a:pt x="24378" y="4165"/>
                    <a:pt x="24985" y="3618"/>
                    <a:pt x="25411" y="2979"/>
                  </a:cubicBezTo>
                  <a:cubicBezTo>
                    <a:pt x="25958" y="2098"/>
                    <a:pt x="26201" y="1034"/>
                    <a:pt x="26019" y="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7"/>
            <p:cNvSpPr/>
            <p:nvPr/>
          </p:nvSpPr>
          <p:spPr>
            <a:xfrm>
              <a:off x="2304250" y="528425"/>
              <a:ext cx="295625" cy="164150"/>
            </a:xfrm>
            <a:custGeom>
              <a:rect b="b" l="l" r="r" t="t"/>
              <a:pathLst>
                <a:path extrusionOk="0" fill="none" h="6566" w="11825">
                  <a:moveTo>
                    <a:pt x="11825" y="6566"/>
                  </a:moveTo>
                  <a:lnTo>
                    <a:pt x="7296" y="2401"/>
                  </a:lnTo>
                  <a:cubicBezTo>
                    <a:pt x="7296" y="2401"/>
                    <a:pt x="1733" y="2280"/>
                    <a:pt x="1" y="0"/>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7"/>
            <p:cNvSpPr/>
            <p:nvPr/>
          </p:nvSpPr>
          <p:spPr>
            <a:xfrm>
              <a:off x="2486625" y="356675"/>
              <a:ext cx="66150" cy="231800"/>
            </a:xfrm>
            <a:custGeom>
              <a:rect b="b" l="l" r="r" t="t"/>
              <a:pathLst>
                <a:path extrusionOk="0" fill="none" h="9272" w="2646">
                  <a:moveTo>
                    <a:pt x="1" y="9271"/>
                  </a:moveTo>
                  <a:lnTo>
                    <a:pt x="2645"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7"/>
            <p:cNvSpPr/>
            <p:nvPr/>
          </p:nvSpPr>
          <p:spPr>
            <a:xfrm>
              <a:off x="2733600" y="353650"/>
              <a:ext cx="75250" cy="408825"/>
            </a:xfrm>
            <a:custGeom>
              <a:rect b="b" l="l" r="r" t="t"/>
              <a:pathLst>
                <a:path extrusionOk="0" fill="none" h="16353" w="3010">
                  <a:moveTo>
                    <a:pt x="3010" y="16353"/>
                  </a:moveTo>
                  <a:lnTo>
                    <a:pt x="0"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7"/>
            <p:cNvSpPr/>
            <p:nvPr/>
          </p:nvSpPr>
          <p:spPr>
            <a:xfrm>
              <a:off x="6251150" y="677350"/>
              <a:ext cx="12175" cy="216600"/>
            </a:xfrm>
            <a:custGeom>
              <a:rect b="b" l="l" r="r" t="t"/>
              <a:pathLst>
                <a:path extrusionOk="0" fill="none" h="8664" w="487">
                  <a:moveTo>
                    <a:pt x="0" y="1"/>
                  </a:moveTo>
                  <a:lnTo>
                    <a:pt x="487" y="8663"/>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7"/>
            <p:cNvSpPr/>
            <p:nvPr/>
          </p:nvSpPr>
          <p:spPr>
            <a:xfrm>
              <a:off x="6082450" y="399225"/>
              <a:ext cx="165675" cy="240150"/>
            </a:xfrm>
            <a:custGeom>
              <a:rect b="b" l="l" r="r" t="t"/>
              <a:pathLst>
                <a:path extrusionOk="0" fill="none" h="9606" w="6627">
                  <a:moveTo>
                    <a:pt x="6627" y="9606"/>
                  </a:moveTo>
                  <a:lnTo>
                    <a:pt x="0"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7"/>
            <p:cNvSpPr/>
            <p:nvPr/>
          </p:nvSpPr>
          <p:spPr>
            <a:xfrm>
              <a:off x="7182000" y="423550"/>
              <a:ext cx="228000" cy="362500"/>
            </a:xfrm>
            <a:custGeom>
              <a:rect b="b" l="l" r="r" t="t"/>
              <a:pathLst>
                <a:path extrusionOk="0" fill="none" h="14500" w="9120">
                  <a:moveTo>
                    <a:pt x="1" y="0"/>
                  </a:moveTo>
                  <a:cubicBezTo>
                    <a:pt x="487" y="1247"/>
                    <a:pt x="9120" y="14499"/>
                    <a:pt x="9120" y="14499"/>
                  </a:cubicBezTo>
                  <a:lnTo>
                    <a:pt x="1" y="1313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7"/>
            <p:cNvSpPr/>
            <p:nvPr/>
          </p:nvSpPr>
          <p:spPr>
            <a:xfrm>
              <a:off x="7169100" y="785250"/>
              <a:ext cx="240900" cy="300200"/>
            </a:xfrm>
            <a:custGeom>
              <a:rect b="b" l="l" r="r" t="t"/>
              <a:pathLst>
                <a:path extrusionOk="0" fill="none" h="12008" w="9636">
                  <a:moveTo>
                    <a:pt x="9636" y="1"/>
                  </a:moveTo>
                  <a:lnTo>
                    <a:pt x="0" y="12007"/>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7"/>
            <p:cNvSpPr/>
            <p:nvPr/>
          </p:nvSpPr>
          <p:spPr>
            <a:xfrm>
              <a:off x="7182000" y="935725"/>
              <a:ext cx="259925" cy="310050"/>
            </a:xfrm>
            <a:custGeom>
              <a:rect b="b" l="l" r="r" t="t"/>
              <a:pathLst>
                <a:path extrusionOk="0" fill="none" h="12402" w="10397">
                  <a:moveTo>
                    <a:pt x="10396" y="0"/>
                  </a:moveTo>
                  <a:lnTo>
                    <a:pt x="1" y="1240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7"/>
            <p:cNvSpPr/>
            <p:nvPr/>
          </p:nvSpPr>
          <p:spPr>
            <a:xfrm>
              <a:off x="7191900" y="1291350"/>
              <a:ext cx="240150" cy="30425"/>
            </a:xfrm>
            <a:custGeom>
              <a:rect b="b" l="l" r="r" t="t"/>
              <a:pathLst>
                <a:path extrusionOk="0" fill="none" h="1217" w="9606">
                  <a:moveTo>
                    <a:pt x="0" y="1216"/>
                  </a:moveTo>
                  <a:lnTo>
                    <a:pt x="9605"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7"/>
            <p:cNvSpPr/>
            <p:nvPr/>
          </p:nvSpPr>
          <p:spPr>
            <a:xfrm>
              <a:off x="7191900" y="1724475"/>
              <a:ext cx="265225" cy="30425"/>
            </a:xfrm>
            <a:custGeom>
              <a:rect b="b" l="l" r="r" t="t"/>
              <a:pathLst>
                <a:path extrusionOk="0" fill="none" h="1217" w="10609">
                  <a:moveTo>
                    <a:pt x="0" y="1217"/>
                  </a:moveTo>
                  <a:lnTo>
                    <a:pt x="10608"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7"/>
            <p:cNvSpPr/>
            <p:nvPr/>
          </p:nvSpPr>
          <p:spPr>
            <a:xfrm>
              <a:off x="6738225" y="2848350"/>
              <a:ext cx="691525" cy="1872400"/>
            </a:xfrm>
            <a:custGeom>
              <a:rect b="b" l="l" r="r" t="t"/>
              <a:pathLst>
                <a:path extrusionOk="0" fill="none" h="74896" w="27661">
                  <a:moveTo>
                    <a:pt x="27661" y="1"/>
                  </a:moveTo>
                  <a:lnTo>
                    <a:pt x="12676" y="46232"/>
                  </a:lnTo>
                  <a:cubicBezTo>
                    <a:pt x="12676" y="46232"/>
                    <a:pt x="1885" y="62312"/>
                    <a:pt x="1" y="74895"/>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7"/>
            <p:cNvSpPr/>
            <p:nvPr/>
          </p:nvSpPr>
          <p:spPr>
            <a:xfrm>
              <a:off x="6814975" y="4457800"/>
              <a:ext cx="658100" cy="244700"/>
            </a:xfrm>
            <a:custGeom>
              <a:rect b="b" l="l" r="r" t="t"/>
              <a:pathLst>
                <a:path extrusionOk="0" fill="none" h="9788" w="26324">
                  <a:moveTo>
                    <a:pt x="1" y="1"/>
                  </a:moveTo>
                  <a:lnTo>
                    <a:pt x="26323" y="9788"/>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7"/>
            <p:cNvSpPr/>
            <p:nvPr/>
          </p:nvSpPr>
          <p:spPr>
            <a:xfrm>
              <a:off x="7116650" y="4046700"/>
              <a:ext cx="380750" cy="768275"/>
            </a:xfrm>
            <a:custGeom>
              <a:rect b="b" l="l" r="r" t="t"/>
              <a:pathLst>
                <a:path extrusionOk="0" fill="none" h="30731" w="15230">
                  <a:moveTo>
                    <a:pt x="1" y="30731"/>
                  </a:moveTo>
                  <a:lnTo>
                    <a:pt x="3496" y="19970"/>
                  </a:lnTo>
                  <a:lnTo>
                    <a:pt x="15229"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7"/>
            <p:cNvSpPr/>
            <p:nvPr/>
          </p:nvSpPr>
          <p:spPr>
            <a:xfrm>
              <a:off x="7187325" y="3837725"/>
              <a:ext cx="358700" cy="188475"/>
            </a:xfrm>
            <a:custGeom>
              <a:rect b="b" l="l" r="r" t="t"/>
              <a:pathLst>
                <a:path extrusionOk="0" fill="none" h="7539" w="14348">
                  <a:moveTo>
                    <a:pt x="1" y="1"/>
                  </a:moveTo>
                  <a:lnTo>
                    <a:pt x="14347" y="7539"/>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7"/>
            <p:cNvSpPr/>
            <p:nvPr/>
          </p:nvSpPr>
          <p:spPr>
            <a:xfrm>
              <a:off x="5510250" y="2820250"/>
              <a:ext cx="819175" cy="85875"/>
            </a:xfrm>
            <a:custGeom>
              <a:rect b="b" l="l" r="r" t="t"/>
              <a:pathLst>
                <a:path extrusionOk="0" fill="none" h="3435" w="32767">
                  <a:moveTo>
                    <a:pt x="0" y="3435"/>
                  </a:moveTo>
                  <a:cubicBezTo>
                    <a:pt x="0" y="3435"/>
                    <a:pt x="14560" y="0"/>
                    <a:pt x="20943" y="182"/>
                  </a:cubicBezTo>
                  <a:lnTo>
                    <a:pt x="32767" y="182"/>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7"/>
            <p:cNvSpPr/>
            <p:nvPr/>
          </p:nvSpPr>
          <p:spPr>
            <a:xfrm>
              <a:off x="5915275" y="2906100"/>
              <a:ext cx="1618600" cy="488650"/>
            </a:xfrm>
            <a:custGeom>
              <a:rect b="b" l="l" r="r" t="t"/>
              <a:pathLst>
                <a:path extrusionOk="0" fill="none" h="19546" w="64744">
                  <a:moveTo>
                    <a:pt x="669" y="2311"/>
                  </a:moveTo>
                  <a:lnTo>
                    <a:pt x="639" y="8390"/>
                  </a:lnTo>
                  <a:lnTo>
                    <a:pt x="0" y="19545"/>
                  </a:lnTo>
                  <a:lnTo>
                    <a:pt x="13435" y="8056"/>
                  </a:lnTo>
                  <a:lnTo>
                    <a:pt x="64743" y="1"/>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7"/>
            <p:cNvSpPr/>
            <p:nvPr/>
          </p:nvSpPr>
          <p:spPr>
            <a:xfrm>
              <a:off x="5915275" y="3394725"/>
              <a:ext cx="47900" cy="130725"/>
            </a:xfrm>
            <a:custGeom>
              <a:rect b="b" l="l" r="r" t="t"/>
              <a:pathLst>
                <a:path extrusionOk="0" fill="none" h="5229" w="1916">
                  <a:moveTo>
                    <a:pt x="1915" y="5228"/>
                  </a:moveTo>
                  <a:lnTo>
                    <a:pt x="0" y="0"/>
                  </a:ln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7"/>
            <p:cNvSpPr/>
            <p:nvPr/>
          </p:nvSpPr>
          <p:spPr>
            <a:xfrm>
              <a:off x="178850" y="3184225"/>
              <a:ext cx="1990175" cy="1016000"/>
            </a:xfrm>
            <a:custGeom>
              <a:rect b="b" l="l" r="r" t="t"/>
              <a:pathLst>
                <a:path extrusionOk="0" fill="none" h="40640" w="79607">
                  <a:moveTo>
                    <a:pt x="79606" y="40366"/>
                  </a:moveTo>
                  <a:cubicBezTo>
                    <a:pt x="77692" y="40518"/>
                    <a:pt x="75625" y="40639"/>
                    <a:pt x="73953" y="39667"/>
                  </a:cubicBezTo>
                  <a:cubicBezTo>
                    <a:pt x="73132" y="39120"/>
                    <a:pt x="72403" y="38481"/>
                    <a:pt x="71764" y="37813"/>
                  </a:cubicBezTo>
                  <a:cubicBezTo>
                    <a:pt x="70792" y="36931"/>
                    <a:pt x="69789" y="36141"/>
                    <a:pt x="68755" y="35411"/>
                  </a:cubicBezTo>
                  <a:cubicBezTo>
                    <a:pt x="67843" y="34743"/>
                    <a:pt x="66931" y="34074"/>
                    <a:pt x="65837" y="33800"/>
                  </a:cubicBezTo>
                  <a:cubicBezTo>
                    <a:pt x="64074" y="33345"/>
                    <a:pt x="62129" y="34013"/>
                    <a:pt x="60396" y="33466"/>
                  </a:cubicBezTo>
                  <a:cubicBezTo>
                    <a:pt x="57083" y="32433"/>
                    <a:pt x="55989" y="27478"/>
                    <a:pt x="52554" y="26901"/>
                  </a:cubicBezTo>
                  <a:cubicBezTo>
                    <a:pt x="51855" y="26779"/>
                    <a:pt x="51126" y="26870"/>
                    <a:pt x="50427" y="26779"/>
                  </a:cubicBezTo>
                  <a:cubicBezTo>
                    <a:pt x="49393" y="26627"/>
                    <a:pt x="48451" y="26080"/>
                    <a:pt x="47813" y="25229"/>
                  </a:cubicBezTo>
                  <a:cubicBezTo>
                    <a:pt x="47296" y="24499"/>
                    <a:pt x="46961" y="23557"/>
                    <a:pt x="46202" y="23162"/>
                  </a:cubicBezTo>
                  <a:cubicBezTo>
                    <a:pt x="45411" y="22736"/>
                    <a:pt x="44408" y="23040"/>
                    <a:pt x="43496" y="23040"/>
                  </a:cubicBezTo>
                  <a:cubicBezTo>
                    <a:pt x="42037" y="23010"/>
                    <a:pt x="40761" y="22129"/>
                    <a:pt x="39758" y="21095"/>
                  </a:cubicBezTo>
                  <a:cubicBezTo>
                    <a:pt x="38755" y="20062"/>
                    <a:pt x="37934" y="18815"/>
                    <a:pt x="36901" y="17812"/>
                  </a:cubicBezTo>
                  <a:cubicBezTo>
                    <a:pt x="34317" y="15350"/>
                    <a:pt x="30639" y="14469"/>
                    <a:pt x="27143" y="13709"/>
                  </a:cubicBezTo>
                  <a:cubicBezTo>
                    <a:pt x="24712" y="13162"/>
                    <a:pt x="22615" y="11034"/>
                    <a:pt x="20730" y="9393"/>
                  </a:cubicBezTo>
                  <a:cubicBezTo>
                    <a:pt x="19636" y="8420"/>
                    <a:pt x="18602" y="7356"/>
                    <a:pt x="17447" y="6475"/>
                  </a:cubicBezTo>
                  <a:cubicBezTo>
                    <a:pt x="13222" y="3283"/>
                    <a:pt x="7599" y="3040"/>
                    <a:pt x="2462" y="1794"/>
                  </a:cubicBezTo>
                  <a:cubicBezTo>
                    <a:pt x="1429" y="1520"/>
                    <a:pt x="183" y="1064"/>
                    <a:pt x="0" y="1"/>
                  </a:cubicBezTo>
                </a:path>
              </a:pathLst>
            </a:custGeom>
            <a:solidFill>
              <a:schemeClr val="dk1"/>
            </a:solid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7"/>
            <p:cNvSpPr/>
            <p:nvPr/>
          </p:nvSpPr>
          <p:spPr>
            <a:xfrm>
              <a:off x="2314900" y="3832425"/>
              <a:ext cx="1079075" cy="693025"/>
            </a:xfrm>
            <a:custGeom>
              <a:rect b="b" l="l" r="r" t="t"/>
              <a:pathLst>
                <a:path extrusionOk="0" fill="none" h="27721" w="43163">
                  <a:moveTo>
                    <a:pt x="43162" y="27721"/>
                  </a:moveTo>
                  <a:lnTo>
                    <a:pt x="0" y="4377"/>
                  </a:lnTo>
                  <a:lnTo>
                    <a:pt x="2675" y="0"/>
                  </a:ln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7"/>
            <p:cNvSpPr/>
            <p:nvPr/>
          </p:nvSpPr>
          <p:spPr>
            <a:xfrm>
              <a:off x="5746575" y="1623425"/>
              <a:ext cx="1164175" cy="1902775"/>
            </a:xfrm>
            <a:custGeom>
              <a:rect b="b" l="l" r="r" t="t"/>
              <a:pathLst>
                <a:path extrusionOk="0" fill="none" h="76111" w="46567">
                  <a:moveTo>
                    <a:pt x="4134" y="58299"/>
                  </a:moveTo>
                  <a:lnTo>
                    <a:pt x="46567" y="0"/>
                  </a:lnTo>
                  <a:lnTo>
                    <a:pt x="7417" y="53618"/>
                  </a:lnTo>
                  <a:lnTo>
                    <a:pt x="0" y="68025"/>
                  </a:lnTo>
                  <a:lnTo>
                    <a:pt x="0" y="76111"/>
                  </a:lnTo>
                </a:path>
              </a:pathLst>
            </a:custGeom>
            <a:solidFill>
              <a:schemeClr val="dk1"/>
            </a:solidFill>
            <a:ln cap="flat" cmpd="sng" w="28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57"/>
          <p:cNvGrpSpPr/>
          <p:nvPr/>
        </p:nvGrpSpPr>
        <p:grpSpPr>
          <a:xfrm>
            <a:off x="6594872" y="2884082"/>
            <a:ext cx="1832405" cy="1834096"/>
            <a:chOff x="1704450" y="149675"/>
            <a:chExt cx="5274625" cy="5277975"/>
          </a:xfrm>
        </p:grpSpPr>
        <p:sp>
          <p:nvSpPr>
            <p:cNvPr id="835" name="Google Shape;835;p57"/>
            <p:cNvSpPr/>
            <p:nvPr/>
          </p:nvSpPr>
          <p:spPr>
            <a:xfrm>
              <a:off x="3601650" y="3670550"/>
              <a:ext cx="1368500" cy="1757100"/>
            </a:xfrm>
            <a:custGeom>
              <a:rect b="b" l="l" r="r" t="t"/>
              <a:pathLst>
                <a:path extrusionOk="0" fill="none" h="70284" w="54740">
                  <a:moveTo>
                    <a:pt x="0" y="70284"/>
                  </a:moveTo>
                  <a:cubicBezTo>
                    <a:pt x="0" y="70284"/>
                    <a:pt x="5904" y="55206"/>
                    <a:pt x="10374" y="50336"/>
                  </a:cubicBezTo>
                  <a:cubicBezTo>
                    <a:pt x="14844" y="45466"/>
                    <a:pt x="39795" y="19381"/>
                    <a:pt x="45933" y="13109"/>
                  </a:cubicBezTo>
                  <a:cubicBezTo>
                    <a:pt x="49636" y="9307"/>
                    <a:pt x="52638" y="4870"/>
                    <a:pt x="54739" y="0"/>
                  </a:cubicBez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7"/>
            <p:cNvSpPr/>
            <p:nvPr/>
          </p:nvSpPr>
          <p:spPr>
            <a:xfrm>
              <a:off x="3319775" y="2765725"/>
              <a:ext cx="1389350" cy="1275100"/>
            </a:xfrm>
            <a:custGeom>
              <a:rect b="b" l="l" r="r" t="t"/>
              <a:pathLst>
                <a:path extrusionOk="0" fill="none" h="51004" w="55574">
                  <a:moveTo>
                    <a:pt x="55573" y="51004"/>
                  </a:moveTo>
                  <a:cubicBezTo>
                    <a:pt x="55573" y="51004"/>
                    <a:pt x="45099" y="42464"/>
                    <a:pt x="39195" y="38128"/>
                  </a:cubicBezTo>
                  <a:cubicBezTo>
                    <a:pt x="33324" y="33825"/>
                    <a:pt x="19014" y="21416"/>
                    <a:pt x="13977" y="15812"/>
                  </a:cubicBezTo>
                  <a:cubicBezTo>
                    <a:pt x="8940" y="10241"/>
                    <a:pt x="4937" y="7639"/>
                    <a:pt x="4937" y="7639"/>
                  </a:cubicBezTo>
                  <a:lnTo>
                    <a:pt x="0" y="1"/>
                  </a:ln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7"/>
            <p:cNvSpPr/>
            <p:nvPr/>
          </p:nvSpPr>
          <p:spPr>
            <a:xfrm>
              <a:off x="3621650" y="2892475"/>
              <a:ext cx="1320150" cy="1896400"/>
            </a:xfrm>
            <a:custGeom>
              <a:rect b="b" l="l" r="r" t="t"/>
              <a:pathLst>
                <a:path extrusionOk="0" fill="none" h="75856" w="52806">
                  <a:moveTo>
                    <a:pt x="52805" y="33525"/>
                  </a:moveTo>
                  <a:lnTo>
                    <a:pt x="9141" y="1"/>
                  </a:lnTo>
                  <a:lnTo>
                    <a:pt x="1902" y="10742"/>
                  </a:lnTo>
                  <a:cubicBezTo>
                    <a:pt x="1902" y="10742"/>
                    <a:pt x="1" y="15212"/>
                    <a:pt x="3403" y="18147"/>
                  </a:cubicBezTo>
                  <a:cubicBezTo>
                    <a:pt x="6839" y="21049"/>
                    <a:pt x="8140" y="24151"/>
                    <a:pt x="2936" y="29222"/>
                  </a:cubicBezTo>
                  <a:lnTo>
                    <a:pt x="6672" y="41764"/>
                  </a:lnTo>
                  <a:lnTo>
                    <a:pt x="11409" y="53439"/>
                  </a:lnTo>
                  <a:lnTo>
                    <a:pt x="14177" y="62646"/>
                  </a:lnTo>
                  <a:lnTo>
                    <a:pt x="14878" y="75855"/>
                  </a:ln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p:nvPr/>
          </p:nvSpPr>
          <p:spPr>
            <a:xfrm>
              <a:off x="4910900" y="3670550"/>
              <a:ext cx="247700" cy="400300"/>
            </a:xfrm>
            <a:custGeom>
              <a:rect b="b" l="l" r="r" t="t"/>
              <a:pathLst>
                <a:path extrusionOk="0" fill="none" h="16012" w="9908">
                  <a:moveTo>
                    <a:pt x="3470" y="10708"/>
                  </a:moveTo>
                  <a:cubicBezTo>
                    <a:pt x="3470" y="10708"/>
                    <a:pt x="1" y="2368"/>
                    <a:pt x="2369" y="0"/>
                  </a:cubicBezTo>
                  <a:cubicBezTo>
                    <a:pt x="2369" y="0"/>
                    <a:pt x="8373" y="5404"/>
                    <a:pt x="9908" y="16012"/>
                  </a:cubicBez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7"/>
            <p:cNvSpPr/>
            <p:nvPr/>
          </p:nvSpPr>
          <p:spPr>
            <a:xfrm>
              <a:off x="3669200" y="3888200"/>
              <a:ext cx="1272600" cy="1539450"/>
            </a:xfrm>
            <a:custGeom>
              <a:rect b="b" l="l" r="r" t="t"/>
              <a:pathLst>
                <a:path extrusionOk="0" fill="none" h="61578" w="50904">
                  <a:moveTo>
                    <a:pt x="50903" y="0"/>
                  </a:moveTo>
                  <a:lnTo>
                    <a:pt x="12709" y="40096"/>
                  </a:lnTo>
                  <a:cubicBezTo>
                    <a:pt x="12709" y="40096"/>
                    <a:pt x="8173" y="44799"/>
                    <a:pt x="5871" y="49903"/>
                  </a:cubicBezTo>
                  <a:cubicBezTo>
                    <a:pt x="3603" y="54973"/>
                    <a:pt x="0" y="61578"/>
                    <a:pt x="0" y="61578"/>
                  </a:cubicBez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7"/>
            <p:cNvSpPr/>
            <p:nvPr/>
          </p:nvSpPr>
          <p:spPr>
            <a:xfrm>
              <a:off x="2729350" y="3623000"/>
              <a:ext cx="965725" cy="654675"/>
            </a:xfrm>
            <a:custGeom>
              <a:rect b="b" l="l" r="r" t="t"/>
              <a:pathLst>
                <a:path extrusionOk="0" fill="none" h="26187" w="38629">
                  <a:moveTo>
                    <a:pt x="1" y="20549"/>
                  </a:moveTo>
                  <a:lnTo>
                    <a:pt x="5271" y="26186"/>
                  </a:lnTo>
                  <a:lnTo>
                    <a:pt x="14044" y="18547"/>
                  </a:lnTo>
                  <a:lnTo>
                    <a:pt x="28554" y="2603"/>
                  </a:lnTo>
                  <a:lnTo>
                    <a:pt x="38628" y="1"/>
                  </a:ln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7"/>
            <p:cNvSpPr/>
            <p:nvPr/>
          </p:nvSpPr>
          <p:spPr>
            <a:xfrm>
              <a:off x="3307275" y="3264425"/>
              <a:ext cx="135950" cy="423650"/>
            </a:xfrm>
            <a:custGeom>
              <a:rect b="b" l="l" r="r" t="t"/>
              <a:pathLst>
                <a:path extrusionOk="0" fill="none" h="16946" w="5438">
                  <a:moveTo>
                    <a:pt x="4236" y="0"/>
                  </a:moveTo>
                  <a:lnTo>
                    <a:pt x="0" y="10107"/>
                  </a:lnTo>
                  <a:lnTo>
                    <a:pt x="5437" y="16946"/>
                  </a:ln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7"/>
            <p:cNvSpPr/>
            <p:nvPr/>
          </p:nvSpPr>
          <p:spPr>
            <a:xfrm>
              <a:off x="2994550" y="4161725"/>
              <a:ext cx="159300" cy="1059125"/>
            </a:xfrm>
            <a:custGeom>
              <a:rect b="b" l="l" r="r" t="t"/>
              <a:pathLst>
                <a:path extrusionOk="0" fill="none" h="42365" w="6372">
                  <a:moveTo>
                    <a:pt x="0" y="0"/>
                  </a:moveTo>
                  <a:lnTo>
                    <a:pt x="1935" y="4904"/>
                  </a:lnTo>
                  <a:lnTo>
                    <a:pt x="2569" y="25085"/>
                  </a:lnTo>
                  <a:lnTo>
                    <a:pt x="6371" y="33691"/>
                  </a:lnTo>
                  <a:lnTo>
                    <a:pt x="5170" y="39529"/>
                  </a:lnTo>
                  <a:lnTo>
                    <a:pt x="2035" y="42364"/>
                  </a:lnTo>
                </a:path>
              </a:pathLst>
            </a:custGeom>
            <a:solidFill>
              <a:schemeClr val="dk1"/>
            </a:solidFill>
            <a:ln cap="rnd" cmpd="sng" w="31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p:nvPr/>
          </p:nvSpPr>
          <p:spPr>
            <a:xfrm>
              <a:off x="1704450" y="1837550"/>
              <a:ext cx="1785475" cy="3165625"/>
            </a:xfrm>
            <a:custGeom>
              <a:rect b="b" l="l" r="r" t="t"/>
              <a:pathLst>
                <a:path extrusionOk="0" fill="none" h="126625" w="71419">
                  <a:moveTo>
                    <a:pt x="1" y="1"/>
                  </a:moveTo>
                  <a:cubicBezTo>
                    <a:pt x="1" y="1"/>
                    <a:pt x="6705" y="8140"/>
                    <a:pt x="20749" y="6339"/>
                  </a:cubicBezTo>
                  <a:cubicBezTo>
                    <a:pt x="34759" y="4538"/>
                    <a:pt x="48268" y="468"/>
                    <a:pt x="59843" y="21983"/>
                  </a:cubicBezTo>
                  <a:cubicBezTo>
                    <a:pt x="71418" y="43499"/>
                    <a:pt x="61178" y="64047"/>
                    <a:pt x="44699" y="80525"/>
                  </a:cubicBezTo>
                  <a:cubicBezTo>
                    <a:pt x="28221" y="96970"/>
                    <a:pt x="9941" y="113782"/>
                    <a:pt x="1" y="126625"/>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7"/>
            <p:cNvSpPr/>
            <p:nvPr/>
          </p:nvSpPr>
          <p:spPr>
            <a:xfrm>
              <a:off x="1704450" y="1996000"/>
              <a:ext cx="518725" cy="1333475"/>
            </a:xfrm>
            <a:custGeom>
              <a:rect b="b" l="l" r="r" t="t"/>
              <a:pathLst>
                <a:path extrusionOk="0" fill="none" h="53339" w="20749">
                  <a:moveTo>
                    <a:pt x="20749" y="1"/>
                  </a:moveTo>
                  <a:cubicBezTo>
                    <a:pt x="20749" y="1"/>
                    <a:pt x="18280" y="17313"/>
                    <a:pt x="17480" y="24819"/>
                  </a:cubicBezTo>
                  <a:cubicBezTo>
                    <a:pt x="16646" y="32324"/>
                    <a:pt x="5371" y="47802"/>
                    <a:pt x="1" y="53339"/>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7"/>
            <p:cNvSpPr/>
            <p:nvPr/>
          </p:nvSpPr>
          <p:spPr>
            <a:xfrm>
              <a:off x="1704450" y="2220325"/>
              <a:ext cx="1374350" cy="1800500"/>
            </a:xfrm>
            <a:custGeom>
              <a:rect b="b" l="l" r="r" t="t"/>
              <a:pathLst>
                <a:path extrusionOk="0" fill="none" h="72020" w="54974">
                  <a:moveTo>
                    <a:pt x="1" y="1"/>
                  </a:moveTo>
                  <a:cubicBezTo>
                    <a:pt x="1" y="1"/>
                    <a:pt x="6272" y="3537"/>
                    <a:pt x="12576" y="4004"/>
                  </a:cubicBezTo>
                  <a:cubicBezTo>
                    <a:pt x="18914" y="4437"/>
                    <a:pt x="31323" y="7973"/>
                    <a:pt x="41764" y="14478"/>
                  </a:cubicBezTo>
                  <a:cubicBezTo>
                    <a:pt x="52205" y="21016"/>
                    <a:pt x="54973" y="29655"/>
                    <a:pt x="49102" y="39763"/>
                  </a:cubicBezTo>
                  <a:cubicBezTo>
                    <a:pt x="43231" y="49870"/>
                    <a:pt x="21416" y="72019"/>
                    <a:pt x="21416" y="72019"/>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7"/>
            <p:cNvSpPr/>
            <p:nvPr/>
          </p:nvSpPr>
          <p:spPr>
            <a:xfrm>
              <a:off x="1704450" y="149675"/>
              <a:ext cx="2858725" cy="802275"/>
            </a:xfrm>
            <a:custGeom>
              <a:rect b="b" l="l" r="r" t="t"/>
              <a:pathLst>
                <a:path extrusionOk="0" fill="none" h="32091" w="114349">
                  <a:moveTo>
                    <a:pt x="1" y="20416"/>
                  </a:moveTo>
                  <a:cubicBezTo>
                    <a:pt x="1" y="20416"/>
                    <a:pt x="5671" y="21683"/>
                    <a:pt x="9407" y="23751"/>
                  </a:cubicBezTo>
                  <a:cubicBezTo>
                    <a:pt x="13177" y="25853"/>
                    <a:pt x="17747" y="26420"/>
                    <a:pt x="24018" y="26954"/>
                  </a:cubicBezTo>
                  <a:cubicBezTo>
                    <a:pt x="30256" y="27521"/>
                    <a:pt x="32591" y="30289"/>
                    <a:pt x="37361" y="31123"/>
                  </a:cubicBezTo>
                  <a:cubicBezTo>
                    <a:pt x="42131" y="31957"/>
                    <a:pt x="49603" y="32091"/>
                    <a:pt x="53606" y="31257"/>
                  </a:cubicBezTo>
                  <a:cubicBezTo>
                    <a:pt x="57642" y="30423"/>
                    <a:pt x="82960" y="23351"/>
                    <a:pt x="88364" y="21950"/>
                  </a:cubicBezTo>
                  <a:cubicBezTo>
                    <a:pt x="93801" y="20582"/>
                    <a:pt x="99472" y="16946"/>
                    <a:pt x="100606" y="21817"/>
                  </a:cubicBezTo>
                  <a:cubicBezTo>
                    <a:pt x="101707" y="26687"/>
                    <a:pt x="101973" y="29889"/>
                    <a:pt x="105876" y="29455"/>
                  </a:cubicBezTo>
                  <a:cubicBezTo>
                    <a:pt x="109779" y="29055"/>
                    <a:pt x="114349" y="29455"/>
                    <a:pt x="113515" y="23084"/>
                  </a:cubicBezTo>
                  <a:cubicBezTo>
                    <a:pt x="112681" y="16680"/>
                    <a:pt x="111580" y="4037"/>
                    <a:pt x="112147" y="1"/>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7"/>
            <p:cNvSpPr/>
            <p:nvPr/>
          </p:nvSpPr>
          <p:spPr>
            <a:xfrm>
              <a:off x="2096400" y="149675"/>
              <a:ext cx="64225" cy="658850"/>
            </a:xfrm>
            <a:custGeom>
              <a:rect b="b" l="l" r="r" t="t"/>
              <a:pathLst>
                <a:path extrusionOk="0" fill="none" h="26354" w="2569">
                  <a:moveTo>
                    <a:pt x="0" y="1"/>
                  </a:moveTo>
                  <a:cubicBezTo>
                    <a:pt x="0" y="1"/>
                    <a:pt x="834" y="11543"/>
                    <a:pt x="1668" y="15912"/>
                  </a:cubicBezTo>
                  <a:cubicBezTo>
                    <a:pt x="2502" y="20282"/>
                    <a:pt x="2569" y="26353"/>
                    <a:pt x="2569" y="26353"/>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7"/>
            <p:cNvSpPr/>
            <p:nvPr/>
          </p:nvSpPr>
          <p:spPr>
            <a:xfrm>
              <a:off x="2582575" y="913575"/>
              <a:ext cx="1059950" cy="2459275"/>
            </a:xfrm>
            <a:custGeom>
              <a:rect b="b" l="l" r="r" t="t"/>
              <a:pathLst>
                <a:path extrusionOk="0" fill="none" h="98371" w="42398">
                  <a:moveTo>
                    <a:pt x="1" y="0"/>
                  </a:moveTo>
                  <a:lnTo>
                    <a:pt x="1" y="11275"/>
                  </a:lnTo>
                  <a:lnTo>
                    <a:pt x="26553" y="11275"/>
                  </a:lnTo>
                  <a:cubicBezTo>
                    <a:pt x="26553" y="11275"/>
                    <a:pt x="32824" y="8506"/>
                    <a:pt x="33491" y="11275"/>
                  </a:cubicBezTo>
                  <a:cubicBezTo>
                    <a:pt x="34192" y="14044"/>
                    <a:pt x="35159" y="20582"/>
                    <a:pt x="40163" y="20848"/>
                  </a:cubicBezTo>
                  <a:cubicBezTo>
                    <a:pt x="40163" y="20848"/>
                    <a:pt x="42398" y="23650"/>
                    <a:pt x="38228" y="27386"/>
                  </a:cubicBezTo>
                  <a:cubicBezTo>
                    <a:pt x="34058" y="31156"/>
                    <a:pt x="27954" y="34458"/>
                    <a:pt x="28221" y="43298"/>
                  </a:cubicBezTo>
                  <a:cubicBezTo>
                    <a:pt x="28488" y="52137"/>
                    <a:pt x="35993" y="68816"/>
                    <a:pt x="36427" y="72152"/>
                  </a:cubicBezTo>
                  <a:cubicBezTo>
                    <a:pt x="36827" y="75488"/>
                    <a:pt x="32857" y="90632"/>
                    <a:pt x="24151" y="98371"/>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7"/>
            <p:cNvSpPr/>
            <p:nvPr/>
          </p:nvSpPr>
          <p:spPr>
            <a:xfrm>
              <a:off x="3610825" y="764300"/>
              <a:ext cx="216000" cy="275225"/>
            </a:xfrm>
            <a:custGeom>
              <a:rect b="b" l="l" r="r" t="t"/>
              <a:pathLst>
                <a:path extrusionOk="0" fill="none" h="11009" w="8640">
                  <a:moveTo>
                    <a:pt x="434" y="534"/>
                  </a:moveTo>
                  <a:cubicBezTo>
                    <a:pt x="434" y="534"/>
                    <a:pt x="0" y="10708"/>
                    <a:pt x="4336" y="10841"/>
                  </a:cubicBezTo>
                  <a:cubicBezTo>
                    <a:pt x="8640" y="11008"/>
                    <a:pt x="6938" y="3069"/>
                    <a:pt x="2368" y="0"/>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7"/>
            <p:cNvSpPr/>
            <p:nvPr/>
          </p:nvSpPr>
          <p:spPr>
            <a:xfrm>
              <a:off x="3419850" y="1081175"/>
              <a:ext cx="246850" cy="354450"/>
            </a:xfrm>
            <a:custGeom>
              <a:rect b="b" l="l" r="r" t="t"/>
              <a:pathLst>
                <a:path extrusionOk="0" fill="none" h="14178" w="9874">
                  <a:moveTo>
                    <a:pt x="0" y="4571"/>
                  </a:moveTo>
                  <a:cubicBezTo>
                    <a:pt x="0" y="4571"/>
                    <a:pt x="5104" y="1"/>
                    <a:pt x="7472" y="1669"/>
                  </a:cubicBezTo>
                  <a:cubicBezTo>
                    <a:pt x="9874" y="3337"/>
                    <a:pt x="8606" y="12343"/>
                    <a:pt x="6672" y="14178"/>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7"/>
            <p:cNvSpPr/>
            <p:nvPr/>
          </p:nvSpPr>
          <p:spPr>
            <a:xfrm>
              <a:off x="3620825" y="1035325"/>
              <a:ext cx="98425" cy="102600"/>
            </a:xfrm>
            <a:custGeom>
              <a:rect b="b" l="l" r="r" t="t"/>
              <a:pathLst>
                <a:path extrusionOk="0" fill="none" h="4104" w="3937">
                  <a:moveTo>
                    <a:pt x="3936" y="0"/>
                  </a:moveTo>
                  <a:lnTo>
                    <a:pt x="0" y="4103"/>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7"/>
            <p:cNvSpPr/>
            <p:nvPr/>
          </p:nvSpPr>
          <p:spPr>
            <a:xfrm>
              <a:off x="6095925" y="4067500"/>
              <a:ext cx="882325" cy="1360150"/>
            </a:xfrm>
            <a:custGeom>
              <a:rect b="b" l="l" r="r" t="t"/>
              <a:pathLst>
                <a:path extrusionOk="0" fill="none" h="54406" w="35293">
                  <a:moveTo>
                    <a:pt x="0" y="54406"/>
                  </a:moveTo>
                  <a:lnTo>
                    <a:pt x="0" y="41029"/>
                  </a:lnTo>
                  <a:cubicBezTo>
                    <a:pt x="0" y="41029"/>
                    <a:pt x="7406" y="35292"/>
                    <a:pt x="9641" y="31523"/>
                  </a:cubicBezTo>
                  <a:cubicBezTo>
                    <a:pt x="11875" y="27753"/>
                    <a:pt x="18847" y="11575"/>
                    <a:pt x="35292" y="0"/>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7"/>
            <p:cNvSpPr/>
            <p:nvPr/>
          </p:nvSpPr>
          <p:spPr>
            <a:xfrm>
              <a:off x="4889225" y="3845675"/>
              <a:ext cx="1935575" cy="1581975"/>
            </a:xfrm>
            <a:custGeom>
              <a:rect b="b" l="l" r="r" t="t"/>
              <a:pathLst>
                <a:path extrusionOk="0" fill="none" h="63279" w="77423">
                  <a:moveTo>
                    <a:pt x="1" y="0"/>
                  </a:moveTo>
                  <a:lnTo>
                    <a:pt x="54673" y="44298"/>
                  </a:lnTo>
                  <a:lnTo>
                    <a:pt x="55540" y="50169"/>
                  </a:lnTo>
                  <a:lnTo>
                    <a:pt x="77423" y="63279"/>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7"/>
            <p:cNvSpPr/>
            <p:nvPr/>
          </p:nvSpPr>
          <p:spPr>
            <a:xfrm>
              <a:off x="4767475" y="3989925"/>
              <a:ext cx="446175" cy="1437725"/>
            </a:xfrm>
            <a:custGeom>
              <a:rect b="b" l="l" r="r" t="t"/>
              <a:pathLst>
                <a:path extrusionOk="0" fill="none" h="57509" w="17847">
                  <a:moveTo>
                    <a:pt x="0" y="57509"/>
                  </a:moveTo>
                  <a:cubicBezTo>
                    <a:pt x="0" y="57509"/>
                    <a:pt x="10875" y="48869"/>
                    <a:pt x="12843" y="44399"/>
                  </a:cubicBezTo>
                  <a:cubicBezTo>
                    <a:pt x="14778" y="39929"/>
                    <a:pt x="16179" y="34359"/>
                    <a:pt x="14778" y="28788"/>
                  </a:cubicBezTo>
                  <a:cubicBezTo>
                    <a:pt x="13410" y="23184"/>
                    <a:pt x="16179" y="13711"/>
                    <a:pt x="17013" y="11909"/>
                  </a:cubicBezTo>
                  <a:cubicBezTo>
                    <a:pt x="17846" y="10108"/>
                    <a:pt x="14878" y="2503"/>
                    <a:pt x="11775" y="1"/>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7"/>
            <p:cNvSpPr/>
            <p:nvPr/>
          </p:nvSpPr>
          <p:spPr>
            <a:xfrm>
              <a:off x="4970125" y="2282875"/>
              <a:ext cx="2008125" cy="1387700"/>
            </a:xfrm>
            <a:custGeom>
              <a:rect b="b" l="l" r="r" t="t"/>
              <a:pathLst>
                <a:path extrusionOk="0" fill="none" h="55508" w="80325">
                  <a:moveTo>
                    <a:pt x="0" y="55507"/>
                  </a:moveTo>
                  <a:cubicBezTo>
                    <a:pt x="0" y="55507"/>
                    <a:pt x="5004" y="23284"/>
                    <a:pt x="10574" y="17847"/>
                  </a:cubicBezTo>
                  <a:cubicBezTo>
                    <a:pt x="16178" y="12410"/>
                    <a:pt x="31523" y="13811"/>
                    <a:pt x="31523" y="13811"/>
                  </a:cubicBezTo>
                  <a:lnTo>
                    <a:pt x="36526" y="1"/>
                  </a:lnTo>
                  <a:lnTo>
                    <a:pt x="80324" y="11676"/>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7"/>
            <p:cNvSpPr/>
            <p:nvPr/>
          </p:nvSpPr>
          <p:spPr>
            <a:xfrm>
              <a:off x="2528375" y="4085825"/>
              <a:ext cx="625475" cy="1341000"/>
            </a:xfrm>
            <a:custGeom>
              <a:rect b="b" l="l" r="r" t="t"/>
              <a:pathLst>
                <a:path extrusionOk="0" fill="none" h="53640" w="25019">
                  <a:moveTo>
                    <a:pt x="2169" y="1"/>
                  </a:moveTo>
                  <a:cubicBezTo>
                    <a:pt x="2169" y="1"/>
                    <a:pt x="0" y="6372"/>
                    <a:pt x="4170" y="14144"/>
                  </a:cubicBezTo>
                  <a:cubicBezTo>
                    <a:pt x="8306" y="21883"/>
                    <a:pt x="25018" y="53639"/>
                    <a:pt x="25018" y="53639"/>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7"/>
            <p:cNvSpPr/>
            <p:nvPr/>
          </p:nvSpPr>
          <p:spPr>
            <a:xfrm>
              <a:off x="2386600" y="4277650"/>
              <a:ext cx="196000" cy="51725"/>
            </a:xfrm>
            <a:custGeom>
              <a:rect b="b" l="l" r="r" t="t"/>
              <a:pathLst>
                <a:path extrusionOk="0" fill="none" h="2069" w="7840">
                  <a:moveTo>
                    <a:pt x="1" y="0"/>
                  </a:moveTo>
                  <a:lnTo>
                    <a:pt x="7840" y="2068"/>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7"/>
            <p:cNvSpPr/>
            <p:nvPr/>
          </p:nvSpPr>
          <p:spPr>
            <a:xfrm>
              <a:off x="1704450" y="3703900"/>
              <a:ext cx="733050" cy="524575"/>
            </a:xfrm>
            <a:custGeom>
              <a:rect b="b" l="l" r="r" t="t"/>
              <a:pathLst>
                <a:path extrusionOk="0" fill="none" h="20983" w="29322">
                  <a:moveTo>
                    <a:pt x="29322" y="20982"/>
                  </a:moveTo>
                  <a:lnTo>
                    <a:pt x="15712" y="7372"/>
                  </a:lnTo>
                  <a:cubicBezTo>
                    <a:pt x="15712" y="7372"/>
                    <a:pt x="14378" y="6572"/>
                    <a:pt x="11942" y="7372"/>
                  </a:cubicBezTo>
                  <a:cubicBezTo>
                    <a:pt x="9541" y="8140"/>
                    <a:pt x="8607" y="5738"/>
                    <a:pt x="6338" y="3736"/>
                  </a:cubicBezTo>
                  <a:cubicBezTo>
                    <a:pt x="4037" y="1735"/>
                    <a:pt x="1" y="0"/>
                    <a:pt x="1" y="0"/>
                  </a:cubicBez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7"/>
            <p:cNvSpPr/>
            <p:nvPr/>
          </p:nvSpPr>
          <p:spPr>
            <a:xfrm>
              <a:off x="6641300" y="4205100"/>
              <a:ext cx="336950" cy="214325"/>
            </a:xfrm>
            <a:custGeom>
              <a:rect b="b" l="l" r="r" t="t"/>
              <a:pathLst>
                <a:path extrusionOk="0" fill="none" h="8573" w="13478">
                  <a:moveTo>
                    <a:pt x="1" y="8573"/>
                  </a:moveTo>
                  <a:lnTo>
                    <a:pt x="13477" y="8573"/>
                  </a:lnTo>
                  <a:lnTo>
                    <a:pt x="13477" y="4904"/>
                  </a:lnTo>
                  <a:lnTo>
                    <a:pt x="8307" y="6772"/>
                  </a:lnTo>
                  <a:lnTo>
                    <a:pt x="2403" y="5170"/>
                  </a:lnTo>
                  <a:lnTo>
                    <a:pt x="13477" y="0"/>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7"/>
            <p:cNvSpPr/>
            <p:nvPr/>
          </p:nvSpPr>
          <p:spPr>
            <a:xfrm>
              <a:off x="1704450" y="3951575"/>
              <a:ext cx="456175" cy="501225"/>
            </a:xfrm>
            <a:custGeom>
              <a:rect b="b" l="l" r="r" t="t"/>
              <a:pathLst>
                <a:path extrusionOk="0" fill="none" h="20049" w="18247">
                  <a:moveTo>
                    <a:pt x="18247" y="0"/>
                  </a:moveTo>
                  <a:lnTo>
                    <a:pt x="1" y="20048"/>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7"/>
            <p:cNvSpPr/>
            <p:nvPr/>
          </p:nvSpPr>
          <p:spPr>
            <a:xfrm>
              <a:off x="2835250" y="2644800"/>
              <a:ext cx="472050" cy="36725"/>
            </a:xfrm>
            <a:custGeom>
              <a:rect b="b" l="l" r="r" t="t"/>
              <a:pathLst>
                <a:path extrusionOk="0" fill="none" h="1469" w="18882">
                  <a:moveTo>
                    <a:pt x="18881" y="1468"/>
                  </a:moveTo>
                  <a:lnTo>
                    <a:pt x="1" y="1"/>
                  </a:lnTo>
                </a:path>
              </a:pathLst>
            </a:custGeom>
            <a:solidFill>
              <a:schemeClr val="dk1"/>
            </a:solidFill>
            <a:ln cap="rnd" cmpd="sng" w="52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7"/>
            <p:cNvSpPr/>
            <p:nvPr/>
          </p:nvSpPr>
          <p:spPr>
            <a:xfrm>
              <a:off x="5020150" y="5195800"/>
              <a:ext cx="256050" cy="231850"/>
            </a:xfrm>
            <a:custGeom>
              <a:rect b="b" l="l" r="r" t="t"/>
              <a:pathLst>
                <a:path extrusionOk="0" fill="none" h="9274" w="10242">
                  <a:moveTo>
                    <a:pt x="1" y="0"/>
                  </a:moveTo>
                  <a:lnTo>
                    <a:pt x="10241" y="927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7"/>
            <p:cNvSpPr/>
            <p:nvPr/>
          </p:nvSpPr>
          <p:spPr>
            <a:xfrm>
              <a:off x="6793925" y="4419400"/>
              <a:ext cx="184325" cy="238550"/>
            </a:xfrm>
            <a:custGeom>
              <a:rect b="b" l="l" r="r" t="t"/>
              <a:pathLst>
                <a:path extrusionOk="0" fill="none" h="9542" w="7373">
                  <a:moveTo>
                    <a:pt x="0" y="1"/>
                  </a:moveTo>
                  <a:lnTo>
                    <a:pt x="7372" y="954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7"/>
            <p:cNvSpPr/>
            <p:nvPr/>
          </p:nvSpPr>
          <p:spPr>
            <a:xfrm>
              <a:off x="6815600" y="4526150"/>
              <a:ext cx="162650" cy="352775"/>
            </a:xfrm>
            <a:custGeom>
              <a:rect b="b" l="l" r="r" t="t"/>
              <a:pathLst>
                <a:path extrusionOk="0" fill="none" h="14111" w="6506">
                  <a:moveTo>
                    <a:pt x="6505" y="14111"/>
                  </a:moveTo>
                  <a:lnTo>
                    <a:pt x="1" y="2002"/>
                  </a:lnTo>
                  <a:lnTo>
                    <a:pt x="2436"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7"/>
            <p:cNvSpPr/>
            <p:nvPr/>
          </p:nvSpPr>
          <p:spPr>
            <a:xfrm>
              <a:off x="5069350" y="3778125"/>
              <a:ext cx="1027425" cy="989050"/>
            </a:xfrm>
            <a:custGeom>
              <a:rect b="b" l="l" r="r" t="t"/>
              <a:pathLst>
                <a:path extrusionOk="0" fill="none" h="39562" w="41097">
                  <a:moveTo>
                    <a:pt x="1" y="1068"/>
                  </a:moveTo>
                  <a:cubicBezTo>
                    <a:pt x="1" y="1068"/>
                    <a:pt x="3470" y="0"/>
                    <a:pt x="8774" y="5337"/>
                  </a:cubicBezTo>
                  <a:cubicBezTo>
                    <a:pt x="14077" y="10674"/>
                    <a:pt x="29422" y="24785"/>
                    <a:pt x="32857" y="27186"/>
                  </a:cubicBezTo>
                  <a:cubicBezTo>
                    <a:pt x="36327" y="29588"/>
                    <a:pt x="41097" y="36860"/>
                    <a:pt x="38328" y="39562"/>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7"/>
            <p:cNvSpPr/>
            <p:nvPr/>
          </p:nvSpPr>
          <p:spPr>
            <a:xfrm>
              <a:off x="2295700" y="4367700"/>
              <a:ext cx="660500" cy="1059950"/>
            </a:xfrm>
            <a:custGeom>
              <a:rect b="b" l="l" r="r" t="t"/>
              <a:pathLst>
                <a:path extrusionOk="0" fill="none" h="42398" w="26420">
                  <a:moveTo>
                    <a:pt x="1" y="1"/>
                  </a:moveTo>
                  <a:lnTo>
                    <a:pt x="9908" y="10241"/>
                  </a:lnTo>
                  <a:lnTo>
                    <a:pt x="26420" y="4239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7"/>
            <p:cNvSpPr/>
            <p:nvPr/>
          </p:nvSpPr>
          <p:spPr>
            <a:xfrm>
              <a:off x="3740900" y="3989925"/>
              <a:ext cx="108450" cy="96775"/>
            </a:xfrm>
            <a:custGeom>
              <a:rect b="b" l="l" r="r" t="t"/>
              <a:pathLst>
                <a:path extrusionOk="0" fill="none" h="3871" w="4338">
                  <a:moveTo>
                    <a:pt x="4337" y="3870"/>
                  </a:move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7"/>
            <p:cNvSpPr/>
            <p:nvPr/>
          </p:nvSpPr>
          <p:spPr>
            <a:xfrm>
              <a:off x="3989425" y="3936575"/>
              <a:ext cx="590450" cy="423650"/>
            </a:xfrm>
            <a:custGeom>
              <a:rect b="b" l="l" r="r" t="t"/>
              <a:pathLst>
                <a:path extrusionOk="0" fill="none" h="16946" w="23618">
                  <a:moveTo>
                    <a:pt x="23617" y="0"/>
                  </a:moveTo>
                  <a:cubicBezTo>
                    <a:pt x="20948" y="2535"/>
                    <a:pt x="18480" y="5270"/>
                    <a:pt x="16245" y="8173"/>
                  </a:cubicBezTo>
                  <a:cubicBezTo>
                    <a:pt x="12009" y="13543"/>
                    <a:pt x="7506" y="16945"/>
                    <a:pt x="0" y="1571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7"/>
            <p:cNvSpPr/>
            <p:nvPr/>
          </p:nvSpPr>
          <p:spPr>
            <a:xfrm>
              <a:off x="4173725" y="4086675"/>
              <a:ext cx="131775" cy="151800"/>
            </a:xfrm>
            <a:custGeom>
              <a:rect b="b" l="l" r="r" t="t"/>
              <a:pathLst>
                <a:path extrusionOk="0" fill="none" h="6072" w="5271">
                  <a:moveTo>
                    <a:pt x="0" y="0"/>
                  </a:moveTo>
                  <a:lnTo>
                    <a:pt x="5271" y="607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7"/>
            <p:cNvSpPr/>
            <p:nvPr/>
          </p:nvSpPr>
          <p:spPr>
            <a:xfrm>
              <a:off x="4131175" y="4324350"/>
              <a:ext cx="90100" cy="224350"/>
            </a:xfrm>
            <a:custGeom>
              <a:rect b="b" l="l" r="r" t="t"/>
              <a:pathLst>
                <a:path extrusionOk="0" fill="none" h="8974" w="3604">
                  <a:moveTo>
                    <a:pt x="835" y="0"/>
                  </a:moveTo>
                  <a:cubicBezTo>
                    <a:pt x="835" y="0"/>
                    <a:pt x="1" y="7239"/>
                    <a:pt x="3603" y="8973"/>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7"/>
            <p:cNvSpPr/>
            <p:nvPr/>
          </p:nvSpPr>
          <p:spPr>
            <a:xfrm>
              <a:off x="3849325" y="4265975"/>
              <a:ext cx="45050" cy="101750"/>
            </a:xfrm>
            <a:custGeom>
              <a:rect b="b" l="l" r="r" t="t"/>
              <a:pathLst>
                <a:path extrusionOk="0" fill="none" h="4070" w="1802">
                  <a:moveTo>
                    <a:pt x="0" y="0"/>
                  </a:moveTo>
                  <a:lnTo>
                    <a:pt x="1801" y="407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7"/>
            <p:cNvSpPr/>
            <p:nvPr/>
          </p:nvSpPr>
          <p:spPr>
            <a:xfrm>
              <a:off x="3132150" y="4848875"/>
              <a:ext cx="271050" cy="258550"/>
            </a:xfrm>
            <a:custGeom>
              <a:rect b="b" l="l" r="r" t="t"/>
              <a:pathLst>
                <a:path extrusionOk="0" fill="none" h="10342" w="10842">
                  <a:moveTo>
                    <a:pt x="0" y="1"/>
                  </a:moveTo>
                  <a:lnTo>
                    <a:pt x="7005" y="1936"/>
                  </a:lnTo>
                  <a:lnTo>
                    <a:pt x="10841" y="10342"/>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7"/>
            <p:cNvSpPr/>
            <p:nvPr/>
          </p:nvSpPr>
          <p:spPr>
            <a:xfrm>
              <a:off x="3343950" y="4897250"/>
              <a:ext cx="195175" cy="133450"/>
            </a:xfrm>
            <a:custGeom>
              <a:rect b="b" l="l" r="r" t="t"/>
              <a:pathLst>
                <a:path extrusionOk="0" fill="none" h="5338" w="7807">
                  <a:moveTo>
                    <a:pt x="7806" y="5338"/>
                  </a:moveTo>
                  <a:lnTo>
                    <a:pt x="4904" y="1"/>
                  </a:lnTo>
                  <a:lnTo>
                    <a:pt x="1" y="3236"/>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7"/>
            <p:cNvSpPr/>
            <p:nvPr/>
          </p:nvSpPr>
          <p:spPr>
            <a:xfrm>
              <a:off x="6824775" y="3961575"/>
              <a:ext cx="31725" cy="201000"/>
            </a:xfrm>
            <a:custGeom>
              <a:rect b="b" l="l" r="r" t="t"/>
              <a:pathLst>
                <a:path extrusionOk="0" fill="none" h="8040" w="1269">
                  <a:moveTo>
                    <a:pt x="1268" y="8040"/>
                  </a:move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7"/>
            <p:cNvSpPr/>
            <p:nvPr/>
          </p:nvSpPr>
          <p:spPr>
            <a:xfrm>
              <a:off x="6710525" y="4140875"/>
              <a:ext cx="85075" cy="75075"/>
            </a:xfrm>
            <a:custGeom>
              <a:rect b="b" l="l" r="r" t="t"/>
              <a:pathLst>
                <a:path extrusionOk="0" fill="none" h="3003" w="3403">
                  <a:moveTo>
                    <a:pt x="3403" y="3003"/>
                  </a:moveTo>
                  <a:lnTo>
                    <a:pt x="1502" y="401"/>
                  </a:ln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7"/>
            <p:cNvSpPr/>
            <p:nvPr/>
          </p:nvSpPr>
          <p:spPr>
            <a:xfrm>
              <a:off x="5116050" y="3332800"/>
              <a:ext cx="115100" cy="79250"/>
            </a:xfrm>
            <a:custGeom>
              <a:rect b="b" l="l" r="r" t="t"/>
              <a:pathLst>
                <a:path extrusionOk="0" fill="none" h="3170" w="4604">
                  <a:moveTo>
                    <a:pt x="4604" y="0"/>
                  </a:moveTo>
                  <a:cubicBezTo>
                    <a:pt x="4370" y="1802"/>
                    <a:pt x="2836" y="3169"/>
                    <a:pt x="1035" y="3169"/>
                  </a:cubicBezTo>
                  <a:cubicBezTo>
                    <a:pt x="668" y="3169"/>
                    <a:pt x="334" y="3136"/>
                    <a:pt x="1" y="3036"/>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7"/>
            <p:cNvSpPr/>
            <p:nvPr/>
          </p:nvSpPr>
          <p:spPr>
            <a:xfrm>
              <a:off x="2182300" y="4480275"/>
              <a:ext cx="603775" cy="947375"/>
            </a:xfrm>
            <a:custGeom>
              <a:rect b="b" l="l" r="r" t="t"/>
              <a:pathLst>
                <a:path extrusionOk="0" fill="none" h="37895" w="24151">
                  <a:moveTo>
                    <a:pt x="0" y="1"/>
                  </a:moveTo>
                  <a:lnTo>
                    <a:pt x="9474" y="9574"/>
                  </a:lnTo>
                  <a:lnTo>
                    <a:pt x="24151" y="3789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7"/>
            <p:cNvSpPr/>
            <p:nvPr/>
          </p:nvSpPr>
          <p:spPr>
            <a:xfrm>
              <a:off x="1926275" y="4745475"/>
              <a:ext cx="460350" cy="682175"/>
            </a:xfrm>
            <a:custGeom>
              <a:rect b="b" l="l" r="r" t="t"/>
              <a:pathLst>
                <a:path extrusionOk="0" fill="none" h="27287" w="18414">
                  <a:moveTo>
                    <a:pt x="1" y="1"/>
                  </a:moveTo>
                  <a:lnTo>
                    <a:pt x="9574" y="9374"/>
                  </a:lnTo>
                  <a:lnTo>
                    <a:pt x="18414" y="2728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7"/>
            <p:cNvSpPr/>
            <p:nvPr/>
          </p:nvSpPr>
          <p:spPr>
            <a:xfrm>
              <a:off x="1762825" y="4930600"/>
              <a:ext cx="393650" cy="497050"/>
            </a:xfrm>
            <a:custGeom>
              <a:rect b="b" l="l" r="r" t="t"/>
              <a:pathLst>
                <a:path extrusionOk="0" fill="none" h="19882" w="15746">
                  <a:moveTo>
                    <a:pt x="1" y="1"/>
                  </a:moveTo>
                  <a:lnTo>
                    <a:pt x="9374" y="8173"/>
                  </a:lnTo>
                  <a:lnTo>
                    <a:pt x="15745" y="19882"/>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7"/>
            <p:cNvSpPr/>
            <p:nvPr/>
          </p:nvSpPr>
          <p:spPr>
            <a:xfrm>
              <a:off x="1704450" y="4494475"/>
              <a:ext cx="956550" cy="858125"/>
            </a:xfrm>
            <a:custGeom>
              <a:rect b="b" l="l" r="r" t="t"/>
              <a:pathLst>
                <a:path extrusionOk="0" fill="none" h="34325" w="38262">
                  <a:moveTo>
                    <a:pt x="1" y="34325"/>
                  </a:moveTo>
                  <a:lnTo>
                    <a:pt x="4971" y="32290"/>
                  </a:lnTo>
                  <a:lnTo>
                    <a:pt x="38261"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7"/>
            <p:cNvSpPr/>
            <p:nvPr/>
          </p:nvSpPr>
          <p:spPr>
            <a:xfrm>
              <a:off x="1868725" y="4346850"/>
              <a:ext cx="713875" cy="676350"/>
            </a:xfrm>
            <a:custGeom>
              <a:rect b="b" l="l" r="r" t="t"/>
              <a:pathLst>
                <a:path extrusionOk="0" fill="none" h="27054" w="28555">
                  <a:moveTo>
                    <a:pt x="28555" y="1"/>
                  </a:moveTo>
                  <a:lnTo>
                    <a:pt x="1" y="27053"/>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7"/>
            <p:cNvSpPr/>
            <p:nvPr/>
          </p:nvSpPr>
          <p:spPr>
            <a:xfrm>
              <a:off x="1848725" y="4830525"/>
              <a:ext cx="110925" cy="106775"/>
            </a:xfrm>
            <a:custGeom>
              <a:rect b="b" l="l" r="r" t="t"/>
              <a:pathLst>
                <a:path extrusionOk="0" fill="none" h="4271" w="4437">
                  <a:moveTo>
                    <a:pt x="0" y="1"/>
                  </a:moveTo>
                  <a:lnTo>
                    <a:pt x="4437" y="427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7"/>
            <p:cNvSpPr/>
            <p:nvPr/>
          </p:nvSpPr>
          <p:spPr>
            <a:xfrm>
              <a:off x="2060550" y="4603700"/>
              <a:ext cx="235175" cy="245200"/>
            </a:xfrm>
            <a:custGeom>
              <a:rect b="b" l="l" r="r" t="t"/>
              <a:pathLst>
                <a:path extrusionOk="0" fill="none" h="9808" w="9407">
                  <a:moveTo>
                    <a:pt x="0" y="1"/>
                  </a:moveTo>
                  <a:lnTo>
                    <a:pt x="9407" y="980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7"/>
            <p:cNvSpPr/>
            <p:nvPr/>
          </p:nvSpPr>
          <p:spPr>
            <a:xfrm>
              <a:off x="2590925" y="4622050"/>
              <a:ext cx="138450" cy="94275"/>
            </a:xfrm>
            <a:custGeom>
              <a:rect b="b" l="l" r="r" t="t"/>
              <a:pathLst>
                <a:path extrusionOk="0" fill="none" h="3771" w="5538">
                  <a:moveTo>
                    <a:pt x="5538" y="1"/>
                  </a:moveTo>
                  <a:lnTo>
                    <a:pt x="0" y="377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7"/>
            <p:cNvSpPr/>
            <p:nvPr/>
          </p:nvSpPr>
          <p:spPr>
            <a:xfrm>
              <a:off x="2195625" y="4726300"/>
              <a:ext cx="588800" cy="312750"/>
            </a:xfrm>
            <a:custGeom>
              <a:rect b="b" l="l" r="r" t="t"/>
              <a:pathLst>
                <a:path extrusionOk="0" fill="none" h="12510" w="23552">
                  <a:moveTo>
                    <a:pt x="23551" y="0"/>
                  </a:moveTo>
                  <a:lnTo>
                    <a:pt x="1" y="12509"/>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7"/>
            <p:cNvSpPr/>
            <p:nvPr/>
          </p:nvSpPr>
          <p:spPr>
            <a:xfrm>
              <a:off x="1799525" y="4872225"/>
              <a:ext cx="1061600" cy="555425"/>
            </a:xfrm>
            <a:custGeom>
              <a:rect b="b" l="l" r="r" t="t"/>
              <a:pathLst>
                <a:path extrusionOk="0" fill="none" h="22217" w="42464">
                  <a:moveTo>
                    <a:pt x="42464" y="1"/>
                  </a:moveTo>
                  <a:lnTo>
                    <a:pt x="0" y="2221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7"/>
            <p:cNvSpPr/>
            <p:nvPr/>
          </p:nvSpPr>
          <p:spPr>
            <a:xfrm>
              <a:off x="2133925" y="5014000"/>
              <a:ext cx="802275" cy="413650"/>
            </a:xfrm>
            <a:custGeom>
              <a:rect b="b" l="l" r="r" t="t"/>
              <a:pathLst>
                <a:path extrusionOk="0" fill="none" h="16546" w="32091">
                  <a:moveTo>
                    <a:pt x="32090" y="1"/>
                  </a:moveTo>
                  <a:lnTo>
                    <a:pt x="1" y="16546"/>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7"/>
            <p:cNvSpPr/>
            <p:nvPr/>
          </p:nvSpPr>
          <p:spPr>
            <a:xfrm>
              <a:off x="2484175" y="5149925"/>
              <a:ext cx="523725" cy="277725"/>
            </a:xfrm>
            <a:custGeom>
              <a:rect b="b" l="l" r="r" t="t"/>
              <a:pathLst>
                <a:path extrusionOk="0" fill="none" h="11109" w="20949">
                  <a:moveTo>
                    <a:pt x="20949" y="1"/>
                  </a:moveTo>
                  <a:lnTo>
                    <a:pt x="1" y="11109"/>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7"/>
            <p:cNvSpPr/>
            <p:nvPr/>
          </p:nvSpPr>
          <p:spPr>
            <a:xfrm>
              <a:off x="2746025" y="4480275"/>
              <a:ext cx="1230900" cy="947375"/>
            </a:xfrm>
            <a:custGeom>
              <a:rect b="b" l="l" r="r" t="t"/>
              <a:pathLst>
                <a:path extrusionOk="0" fill="none" h="37895" w="49236">
                  <a:moveTo>
                    <a:pt x="1" y="37895"/>
                  </a:moveTo>
                  <a:lnTo>
                    <a:pt x="13377" y="32324"/>
                  </a:lnTo>
                  <a:lnTo>
                    <a:pt x="32891" y="21350"/>
                  </a:lnTo>
                  <a:lnTo>
                    <a:pt x="36927" y="18948"/>
                  </a:lnTo>
                  <a:lnTo>
                    <a:pt x="46334" y="16112"/>
                  </a:lnTo>
                  <a:lnTo>
                    <a:pt x="37961" y="14745"/>
                  </a:lnTo>
                  <a:cubicBezTo>
                    <a:pt x="37961" y="14745"/>
                    <a:pt x="35493" y="13978"/>
                    <a:pt x="38762" y="10609"/>
                  </a:cubicBezTo>
                  <a:cubicBezTo>
                    <a:pt x="42031" y="7273"/>
                    <a:pt x="49236" y="1"/>
                    <a:pt x="49236" y="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7"/>
            <p:cNvSpPr/>
            <p:nvPr/>
          </p:nvSpPr>
          <p:spPr>
            <a:xfrm>
              <a:off x="2355750" y="4953950"/>
              <a:ext cx="246875" cy="473700"/>
            </a:xfrm>
            <a:custGeom>
              <a:rect b="b" l="l" r="r" t="t"/>
              <a:pathLst>
                <a:path extrusionOk="0" fill="none" h="18948" w="9875">
                  <a:moveTo>
                    <a:pt x="9874" y="18948"/>
                  </a:move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7"/>
            <p:cNvSpPr/>
            <p:nvPr/>
          </p:nvSpPr>
          <p:spPr>
            <a:xfrm>
              <a:off x="1704450" y="5107400"/>
              <a:ext cx="177650" cy="320250"/>
            </a:xfrm>
            <a:custGeom>
              <a:rect b="b" l="l" r="r" t="t"/>
              <a:pathLst>
                <a:path extrusionOk="0" fill="none" h="12810" w="7106">
                  <a:moveTo>
                    <a:pt x="7106" y="12810"/>
                  </a:moveTo>
                  <a:lnTo>
                    <a:pt x="4971" y="7773"/>
                  </a:ln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7"/>
            <p:cNvSpPr/>
            <p:nvPr/>
          </p:nvSpPr>
          <p:spPr>
            <a:xfrm>
              <a:off x="3375650" y="3762275"/>
              <a:ext cx="293575" cy="278550"/>
            </a:xfrm>
            <a:custGeom>
              <a:rect b="b" l="l" r="r" t="t"/>
              <a:pathLst>
                <a:path extrusionOk="0" fill="none" h="11142" w="11743">
                  <a:moveTo>
                    <a:pt x="0" y="0"/>
                  </a:moveTo>
                  <a:lnTo>
                    <a:pt x="11742" y="11142"/>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7"/>
            <p:cNvSpPr/>
            <p:nvPr/>
          </p:nvSpPr>
          <p:spPr>
            <a:xfrm>
              <a:off x="3248900" y="3901550"/>
              <a:ext cx="148450" cy="165975"/>
            </a:xfrm>
            <a:custGeom>
              <a:rect b="b" l="l" r="r" t="t"/>
              <a:pathLst>
                <a:path extrusionOk="0" fill="none" h="6639" w="5938">
                  <a:moveTo>
                    <a:pt x="0" y="0"/>
                  </a:moveTo>
                  <a:lnTo>
                    <a:pt x="5938" y="663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7"/>
            <p:cNvSpPr/>
            <p:nvPr/>
          </p:nvSpPr>
          <p:spPr>
            <a:xfrm>
              <a:off x="3042900" y="3917375"/>
              <a:ext cx="496225" cy="450350"/>
            </a:xfrm>
            <a:custGeom>
              <a:rect b="b" l="l" r="r" t="t"/>
              <a:pathLst>
                <a:path extrusionOk="0" fill="none" h="18014" w="19849">
                  <a:moveTo>
                    <a:pt x="19848" y="1"/>
                  </a:moveTo>
                  <a:lnTo>
                    <a:pt x="1969" y="18014"/>
                  </a:lnTo>
                  <a:lnTo>
                    <a:pt x="1" y="1801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7"/>
            <p:cNvSpPr/>
            <p:nvPr/>
          </p:nvSpPr>
          <p:spPr>
            <a:xfrm>
              <a:off x="3042900" y="4436075"/>
              <a:ext cx="652175" cy="493725"/>
            </a:xfrm>
            <a:custGeom>
              <a:rect b="b" l="l" r="r" t="t"/>
              <a:pathLst>
                <a:path extrusionOk="0" fill="none" h="19749" w="26087">
                  <a:moveTo>
                    <a:pt x="1" y="735"/>
                  </a:moveTo>
                  <a:cubicBezTo>
                    <a:pt x="1" y="735"/>
                    <a:pt x="6906" y="1"/>
                    <a:pt x="11609" y="4671"/>
                  </a:cubicBezTo>
                  <a:cubicBezTo>
                    <a:pt x="16279" y="9374"/>
                    <a:pt x="16279" y="19748"/>
                    <a:pt x="26086" y="16513"/>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7"/>
            <p:cNvSpPr/>
            <p:nvPr/>
          </p:nvSpPr>
          <p:spPr>
            <a:xfrm>
              <a:off x="3153825" y="3577975"/>
              <a:ext cx="1066625" cy="1425200"/>
            </a:xfrm>
            <a:custGeom>
              <a:rect b="b" l="l" r="r" t="t"/>
              <a:pathLst>
                <a:path extrusionOk="0" fill="none" h="57008" w="42665">
                  <a:moveTo>
                    <a:pt x="20081" y="26019"/>
                  </a:moveTo>
                  <a:cubicBezTo>
                    <a:pt x="20081" y="26019"/>
                    <a:pt x="13844" y="32924"/>
                    <a:pt x="7139" y="38995"/>
                  </a:cubicBezTo>
                  <a:cubicBezTo>
                    <a:pt x="467" y="45066"/>
                    <a:pt x="0" y="57008"/>
                    <a:pt x="0" y="57008"/>
                  </a:cubicBezTo>
                  <a:cubicBezTo>
                    <a:pt x="0" y="57008"/>
                    <a:pt x="3570" y="50403"/>
                    <a:pt x="6839" y="48402"/>
                  </a:cubicBezTo>
                  <a:cubicBezTo>
                    <a:pt x="10074" y="46434"/>
                    <a:pt x="16912" y="44332"/>
                    <a:pt x="21015" y="39929"/>
                  </a:cubicBezTo>
                  <a:cubicBezTo>
                    <a:pt x="25085" y="35526"/>
                    <a:pt x="29621" y="31590"/>
                    <a:pt x="29621" y="31590"/>
                  </a:cubicBezTo>
                  <a:cubicBezTo>
                    <a:pt x="29621" y="31590"/>
                    <a:pt x="37627" y="29421"/>
                    <a:pt x="39595" y="23851"/>
                  </a:cubicBezTo>
                  <a:cubicBezTo>
                    <a:pt x="41530" y="18247"/>
                    <a:pt x="42664" y="15979"/>
                    <a:pt x="40062" y="10675"/>
                  </a:cubicBezTo>
                  <a:cubicBezTo>
                    <a:pt x="37460" y="5371"/>
                    <a:pt x="37661" y="2269"/>
                    <a:pt x="38761" y="0"/>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7"/>
            <p:cNvSpPr/>
            <p:nvPr/>
          </p:nvSpPr>
          <p:spPr>
            <a:xfrm>
              <a:off x="3443200" y="4014125"/>
              <a:ext cx="471200" cy="326925"/>
            </a:xfrm>
            <a:custGeom>
              <a:rect b="b" l="l" r="r" t="t"/>
              <a:pathLst>
                <a:path extrusionOk="0" fill="none" h="13077" w="18848">
                  <a:moveTo>
                    <a:pt x="0" y="0"/>
                  </a:moveTo>
                  <a:cubicBezTo>
                    <a:pt x="0" y="0"/>
                    <a:pt x="6905" y="13076"/>
                    <a:pt x="18847" y="9574"/>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7"/>
            <p:cNvSpPr/>
            <p:nvPr/>
          </p:nvSpPr>
          <p:spPr>
            <a:xfrm>
              <a:off x="3575800" y="3936575"/>
              <a:ext cx="212675" cy="237675"/>
            </a:xfrm>
            <a:custGeom>
              <a:rect b="b" l="l" r="r" t="t"/>
              <a:pathLst>
                <a:path extrusionOk="0" fill="none" h="9507" w="8507">
                  <a:moveTo>
                    <a:pt x="8506" y="0"/>
                  </a:moveTo>
                  <a:lnTo>
                    <a:pt x="0" y="950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7"/>
            <p:cNvSpPr/>
            <p:nvPr/>
          </p:nvSpPr>
          <p:spPr>
            <a:xfrm>
              <a:off x="3080425" y="4086675"/>
              <a:ext cx="634650" cy="658825"/>
            </a:xfrm>
            <a:custGeom>
              <a:rect b="b" l="l" r="r" t="t"/>
              <a:pathLst>
                <a:path extrusionOk="0" fill="none" h="26353" w="25386">
                  <a:moveTo>
                    <a:pt x="1" y="0"/>
                  </a:moveTo>
                  <a:lnTo>
                    <a:pt x="25386" y="26353"/>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7"/>
            <p:cNvSpPr/>
            <p:nvPr/>
          </p:nvSpPr>
          <p:spPr>
            <a:xfrm>
              <a:off x="3560775" y="4329350"/>
              <a:ext cx="288575" cy="274375"/>
            </a:xfrm>
            <a:custGeom>
              <a:rect b="b" l="l" r="r" t="t"/>
              <a:pathLst>
                <a:path extrusionOk="0" fill="none" h="10975" w="11543">
                  <a:moveTo>
                    <a:pt x="11542" y="10975"/>
                  </a:moveTo>
                  <a:lnTo>
                    <a:pt x="1"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7"/>
            <p:cNvSpPr/>
            <p:nvPr/>
          </p:nvSpPr>
          <p:spPr>
            <a:xfrm>
              <a:off x="4044450" y="4830525"/>
              <a:ext cx="176825" cy="597125"/>
            </a:xfrm>
            <a:custGeom>
              <a:rect b="b" l="l" r="r" t="t"/>
              <a:pathLst>
                <a:path extrusionOk="0" fill="none" h="23885" w="7073">
                  <a:moveTo>
                    <a:pt x="1" y="1"/>
                  </a:moveTo>
                  <a:lnTo>
                    <a:pt x="5938" y="12777"/>
                  </a:lnTo>
                  <a:lnTo>
                    <a:pt x="2970" y="20149"/>
                  </a:lnTo>
                  <a:lnTo>
                    <a:pt x="7072" y="2388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7"/>
            <p:cNvSpPr/>
            <p:nvPr/>
          </p:nvSpPr>
          <p:spPr>
            <a:xfrm>
              <a:off x="3823475" y="4416075"/>
              <a:ext cx="735550" cy="1011575"/>
            </a:xfrm>
            <a:custGeom>
              <a:rect b="b" l="l" r="r" t="t"/>
              <a:pathLst>
                <a:path extrusionOk="0" fill="none" h="40463" w="29422">
                  <a:moveTo>
                    <a:pt x="24651" y="0"/>
                  </a:moveTo>
                  <a:lnTo>
                    <a:pt x="29421" y="22483"/>
                  </a:lnTo>
                  <a:cubicBezTo>
                    <a:pt x="29421" y="22483"/>
                    <a:pt x="7239" y="33624"/>
                    <a:pt x="3636" y="34892"/>
                  </a:cubicBezTo>
                  <a:cubicBezTo>
                    <a:pt x="0" y="36193"/>
                    <a:pt x="1034" y="40463"/>
                    <a:pt x="1034" y="40463"/>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7"/>
            <p:cNvSpPr/>
            <p:nvPr/>
          </p:nvSpPr>
          <p:spPr>
            <a:xfrm>
              <a:off x="4558150" y="4978150"/>
              <a:ext cx="25" cy="150950"/>
            </a:xfrm>
            <a:custGeom>
              <a:rect b="b" l="l" r="r" t="t"/>
              <a:pathLst>
                <a:path extrusionOk="0" fill="none" h="6038" w="1">
                  <a:moveTo>
                    <a:pt x="1" y="0"/>
                  </a:moveTo>
                  <a:lnTo>
                    <a:pt x="1" y="603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7"/>
            <p:cNvSpPr/>
            <p:nvPr/>
          </p:nvSpPr>
          <p:spPr>
            <a:xfrm>
              <a:off x="4265450" y="4830525"/>
              <a:ext cx="546250" cy="597125"/>
            </a:xfrm>
            <a:custGeom>
              <a:rect b="b" l="l" r="r" t="t"/>
              <a:pathLst>
                <a:path extrusionOk="0" fill="none" h="23885" w="21850">
                  <a:moveTo>
                    <a:pt x="21849" y="23885"/>
                  </a:moveTo>
                  <a:lnTo>
                    <a:pt x="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7"/>
            <p:cNvSpPr/>
            <p:nvPr/>
          </p:nvSpPr>
          <p:spPr>
            <a:xfrm>
              <a:off x="4112850" y="4622050"/>
              <a:ext cx="370275" cy="356125"/>
            </a:xfrm>
            <a:custGeom>
              <a:rect b="b" l="l" r="r" t="t"/>
              <a:pathLst>
                <a:path extrusionOk="0" fill="none" h="14245" w="14811">
                  <a:moveTo>
                    <a:pt x="0" y="14244"/>
                  </a:moveTo>
                  <a:lnTo>
                    <a:pt x="1481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7"/>
            <p:cNvSpPr/>
            <p:nvPr/>
          </p:nvSpPr>
          <p:spPr>
            <a:xfrm>
              <a:off x="4265450" y="5107400"/>
              <a:ext cx="443675" cy="320250"/>
            </a:xfrm>
            <a:custGeom>
              <a:rect b="b" l="l" r="r" t="t"/>
              <a:pathLst>
                <a:path extrusionOk="0" fill="none" h="12810" w="17747">
                  <a:moveTo>
                    <a:pt x="0" y="12810"/>
                  </a:moveTo>
                  <a:lnTo>
                    <a:pt x="17746"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7"/>
            <p:cNvSpPr/>
            <p:nvPr/>
          </p:nvSpPr>
          <p:spPr>
            <a:xfrm>
              <a:off x="4487275" y="5267525"/>
              <a:ext cx="258550" cy="160125"/>
            </a:xfrm>
            <a:custGeom>
              <a:rect b="b" l="l" r="r" t="t"/>
              <a:pathLst>
                <a:path extrusionOk="0" fill="none" h="6405" w="10342">
                  <a:moveTo>
                    <a:pt x="10341" y="0"/>
                  </a:moveTo>
                  <a:lnTo>
                    <a:pt x="0" y="640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7"/>
            <p:cNvSpPr/>
            <p:nvPr/>
          </p:nvSpPr>
          <p:spPr>
            <a:xfrm>
              <a:off x="4941775" y="5275025"/>
              <a:ext cx="111750" cy="152625"/>
            </a:xfrm>
            <a:custGeom>
              <a:rect b="b" l="l" r="r" t="t"/>
              <a:pathLst>
                <a:path extrusionOk="0" fill="none" h="6105" w="4470">
                  <a:moveTo>
                    <a:pt x="0" y="0"/>
                  </a:moveTo>
                  <a:lnTo>
                    <a:pt x="4470" y="610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7"/>
            <p:cNvSpPr/>
            <p:nvPr/>
          </p:nvSpPr>
          <p:spPr>
            <a:xfrm>
              <a:off x="5129400" y="4526150"/>
              <a:ext cx="599625" cy="340275"/>
            </a:xfrm>
            <a:custGeom>
              <a:rect b="b" l="l" r="r" t="t"/>
              <a:pathLst>
                <a:path extrusionOk="0" fill="none" h="13611" w="23985">
                  <a:moveTo>
                    <a:pt x="0" y="1735"/>
                  </a:moveTo>
                  <a:cubicBezTo>
                    <a:pt x="0" y="1735"/>
                    <a:pt x="3236" y="13610"/>
                    <a:pt x="7806" y="13510"/>
                  </a:cubicBezTo>
                  <a:cubicBezTo>
                    <a:pt x="12376" y="13410"/>
                    <a:pt x="23984" y="1"/>
                    <a:pt x="23984" y="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7"/>
            <p:cNvSpPr/>
            <p:nvPr/>
          </p:nvSpPr>
          <p:spPr>
            <a:xfrm>
              <a:off x="4944275" y="4783000"/>
              <a:ext cx="206000" cy="412825"/>
            </a:xfrm>
            <a:custGeom>
              <a:rect b="b" l="l" r="r" t="t"/>
              <a:pathLst>
                <a:path extrusionOk="0" fill="none" h="16513" w="8240">
                  <a:moveTo>
                    <a:pt x="200" y="16512"/>
                  </a:moveTo>
                  <a:cubicBezTo>
                    <a:pt x="200" y="16512"/>
                    <a:pt x="0" y="12076"/>
                    <a:pt x="2135" y="8840"/>
                  </a:cubicBezTo>
                  <a:cubicBezTo>
                    <a:pt x="4303" y="5571"/>
                    <a:pt x="4503" y="1"/>
                    <a:pt x="8239" y="70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7"/>
            <p:cNvSpPr/>
            <p:nvPr/>
          </p:nvSpPr>
          <p:spPr>
            <a:xfrm>
              <a:off x="5053500" y="3322800"/>
              <a:ext cx="1065800" cy="454500"/>
            </a:xfrm>
            <a:custGeom>
              <a:rect b="b" l="l" r="r" t="t"/>
              <a:pathLst>
                <a:path extrusionOk="0" fill="none" h="18180" w="42632">
                  <a:moveTo>
                    <a:pt x="1" y="18180"/>
                  </a:moveTo>
                  <a:lnTo>
                    <a:pt x="2369" y="16312"/>
                  </a:lnTo>
                  <a:lnTo>
                    <a:pt x="1" y="11975"/>
                  </a:lnTo>
                  <a:lnTo>
                    <a:pt x="3537" y="0"/>
                  </a:lnTo>
                  <a:lnTo>
                    <a:pt x="22784" y="2268"/>
                  </a:lnTo>
                  <a:lnTo>
                    <a:pt x="25052" y="1968"/>
                  </a:lnTo>
                  <a:lnTo>
                    <a:pt x="42631" y="910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7"/>
            <p:cNvSpPr/>
            <p:nvPr/>
          </p:nvSpPr>
          <p:spPr>
            <a:xfrm>
              <a:off x="6153450" y="3272750"/>
              <a:ext cx="824800" cy="344450"/>
            </a:xfrm>
            <a:custGeom>
              <a:rect b="b" l="l" r="r" t="t"/>
              <a:pathLst>
                <a:path extrusionOk="0" fill="none" h="13778" w="32992">
                  <a:moveTo>
                    <a:pt x="1" y="13777"/>
                  </a:moveTo>
                  <a:lnTo>
                    <a:pt x="8540" y="13777"/>
                  </a:lnTo>
                  <a:lnTo>
                    <a:pt x="19515" y="8240"/>
                  </a:lnTo>
                  <a:lnTo>
                    <a:pt x="3299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7"/>
            <p:cNvSpPr/>
            <p:nvPr/>
          </p:nvSpPr>
          <p:spPr>
            <a:xfrm>
              <a:off x="6752225" y="3100125"/>
              <a:ext cx="226025" cy="477875"/>
            </a:xfrm>
            <a:custGeom>
              <a:rect b="b" l="l" r="r" t="t"/>
              <a:pathLst>
                <a:path extrusionOk="0" fill="none" h="19115" w="9041">
                  <a:moveTo>
                    <a:pt x="9040" y="901"/>
                  </a:moveTo>
                  <a:cubicBezTo>
                    <a:pt x="9040" y="901"/>
                    <a:pt x="7139" y="1"/>
                    <a:pt x="5805" y="1535"/>
                  </a:cubicBezTo>
                  <a:cubicBezTo>
                    <a:pt x="4470" y="3070"/>
                    <a:pt x="6172" y="3803"/>
                    <a:pt x="4904" y="4471"/>
                  </a:cubicBezTo>
                  <a:cubicBezTo>
                    <a:pt x="3636" y="5104"/>
                    <a:pt x="734" y="3637"/>
                    <a:pt x="367" y="5104"/>
                  </a:cubicBezTo>
                  <a:cubicBezTo>
                    <a:pt x="0" y="6572"/>
                    <a:pt x="4737" y="7273"/>
                    <a:pt x="4737" y="7273"/>
                  </a:cubicBezTo>
                  <a:lnTo>
                    <a:pt x="5805" y="10175"/>
                  </a:lnTo>
                  <a:lnTo>
                    <a:pt x="4704" y="11709"/>
                  </a:lnTo>
                  <a:lnTo>
                    <a:pt x="9040" y="1911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7"/>
            <p:cNvSpPr/>
            <p:nvPr/>
          </p:nvSpPr>
          <p:spPr>
            <a:xfrm>
              <a:off x="6537075" y="3498750"/>
              <a:ext cx="381125" cy="303575"/>
            </a:xfrm>
            <a:custGeom>
              <a:rect b="b" l="l" r="r" t="t"/>
              <a:pathLst>
                <a:path extrusionOk="0" fill="none" h="12143" w="15245">
                  <a:moveTo>
                    <a:pt x="12142" y="0"/>
                  </a:moveTo>
                  <a:lnTo>
                    <a:pt x="0" y="6372"/>
                  </a:lnTo>
                  <a:lnTo>
                    <a:pt x="2902" y="12143"/>
                  </a:lnTo>
                  <a:lnTo>
                    <a:pt x="15245" y="4737"/>
                  </a:ln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7"/>
            <p:cNvSpPr/>
            <p:nvPr/>
          </p:nvSpPr>
          <p:spPr>
            <a:xfrm>
              <a:off x="6918175" y="3617175"/>
              <a:ext cx="60075" cy="84250"/>
            </a:xfrm>
            <a:custGeom>
              <a:rect b="b" l="l" r="r" t="t"/>
              <a:pathLst>
                <a:path extrusionOk="0" fill="none" h="3370" w="2403">
                  <a:moveTo>
                    <a:pt x="1" y="0"/>
                  </a:moveTo>
                  <a:lnTo>
                    <a:pt x="2402" y="3369"/>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7"/>
            <p:cNvSpPr/>
            <p:nvPr/>
          </p:nvSpPr>
          <p:spPr>
            <a:xfrm>
              <a:off x="6641300" y="3478725"/>
              <a:ext cx="49225" cy="99275"/>
            </a:xfrm>
            <a:custGeom>
              <a:rect b="b" l="l" r="r" t="t"/>
              <a:pathLst>
                <a:path extrusionOk="0" fill="none" h="3971" w="1969">
                  <a:moveTo>
                    <a:pt x="1" y="1"/>
                  </a:moveTo>
                  <a:lnTo>
                    <a:pt x="1969" y="397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7"/>
            <p:cNvSpPr/>
            <p:nvPr/>
          </p:nvSpPr>
          <p:spPr>
            <a:xfrm>
              <a:off x="6627975" y="3650525"/>
              <a:ext cx="100100" cy="110925"/>
            </a:xfrm>
            <a:custGeom>
              <a:rect b="b" l="l" r="r" t="t"/>
              <a:pathLst>
                <a:path extrusionOk="0" fill="none" h="4437" w="4004">
                  <a:moveTo>
                    <a:pt x="4003" y="3236"/>
                  </a:moveTo>
                  <a:lnTo>
                    <a:pt x="2068" y="1"/>
                  </a:lnTo>
                  <a:lnTo>
                    <a:pt x="0" y="1201"/>
                  </a:lnTo>
                  <a:lnTo>
                    <a:pt x="2002" y="443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7"/>
            <p:cNvSpPr/>
            <p:nvPr/>
          </p:nvSpPr>
          <p:spPr>
            <a:xfrm>
              <a:off x="6366950" y="3617175"/>
              <a:ext cx="85925" cy="286050"/>
            </a:xfrm>
            <a:custGeom>
              <a:rect b="b" l="l" r="r" t="t"/>
              <a:pathLst>
                <a:path extrusionOk="0" fill="none" h="11442" w="3437">
                  <a:moveTo>
                    <a:pt x="0" y="0"/>
                  </a:moveTo>
                  <a:lnTo>
                    <a:pt x="3436" y="6805"/>
                  </a:lnTo>
                  <a:lnTo>
                    <a:pt x="2536" y="11442"/>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7"/>
            <p:cNvSpPr/>
            <p:nvPr/>
          </p:nvSpPr>
          <p:spPr>
            <a:xfrm>
              <a:off x="6434500" y="3679725"/>
              <a:ext cx="113425" cy="70900"/>
            </a:xfrm>
            <a:custGeom>
              <a:rect b="b" l="l" r="r" t="t"/>
              <a:pathLst>
                <a:path extrusionOk="0" fill="none" h="2836" w="4537">
                  <a:moveTo>
                    <a:pt x="4537" y="0"/>
                  </a:moveTo>
                  <a:lnTo>
                    <a:pt x="0" y="283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7"/>
            <p:cNvSpPr/>
            <p:nvPr/>
          </p:nvSpPr>
          <p:spPr>
            <a:xfrm>
              <a:off x="6452850" y="3870675"/>
              <a:ext cx="515375" cy="345275"/>
            </a:xfrm>
            <a:custGeom>
              <a:rect b="b" l="l" r="r" t="t"/>
              <a:pathLst>
                <a:path extrusionOk="0" fill="none" h="13811" w="20615">
                  <a:moveTo>
                    <a:pt x="20615" y="1"/>
                  </a:moveTo>
                  <a:lnTo>
                    <a:pt x="11008" y="6105"/>
                  </a:lnTo>
                  <a:lnTo>
                    <a:pt x="0" y="1381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7"/>
            <p:cNvSpPr/>
            <p:nvPr/>
          </p:nvSpPr>
          <p:spPr>
            <a:xfrm>
              <a:off x="5758175" y="2628125"/>
              <a:ext cx="893175" cy="1739600"/>
            </a:xfrm>
            <a:custGeom>
              <a:rect b="b" l="l" r="r" t="t"/>
              <a:pathLst>
                <a:path extrusionOk="0" fill="none" h="69584" w="35727">
                  <a:moveTo>
                    <a:pt x="35726" y="69584"/>
                  </a:moveTo>
                  <a:lnTo>
                    <a:pt x="25452" y="61845"/>
                  </a:lnTo>
                  <a:lnTo>
                    <a:pt x="21983" y="57709"/>
                  </a:lnTo>
                  <a:lnTo>
                    <a:pt x="20449" y="52338"/>
                  </a:lnTo>
                  <a:lnTo>
                    <a:pt x="19081" y="45967"/>
                  </a:lnTo>
                  <a:lnTo>
                    <a:pt x="13110" y="33925"/>
                  </a:ln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7"/>
            <p:cNvSpPr/>
            <p:nvPr/>
          </p:nvSpPr>
          <p:spPr>
            <a:xfrm>
              <a:off x="5738175" y="3059275"/>
              <a:ext cx="327750" cy="468675"/>
            </a:xfrm>
            <a:custGeom>
              <a:rect b="b" l="l" r="r" t="t"/>
              <a:pathLst>
                <a:path extrusionOk="0" fill="none" h="18747" w="13110">
                  <a:moveTo>
                    <a:pt x="2402" y="14444"/>
                  </a:moveTo>
                  <a:lnTo>
                    <a:pt x="2735" y="10541"/>
                  </a:lnTo>
                  <a:lnTo>
                    <a:pt x="0" y="1535"/>
                  </a:lnTo>
                  <a:lnTo>
                    <a:pt x="5637" y="0"/>
                  </a:lnTo>
                  <a:lnTo>
                    <a:pt x="13109" y="18747"/>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7"/>
            <p:cNvSpPr/>
            <p:nvPr/>
          </p:nvSpPr>
          <p:spPr>
            <a:xfrm>
              <a:off x="5845750" y="2386275"/>
              <a:ext cx="1132500" cy="473700"/>
            </a:xfrm>
            <a:custGeom>
              <a:rect b="b" l="l" r="r" t="t"/>
              <a:pathLst>
                <a:path extrusionOk="0" fill="none" h="18948" w="45300">
                  <a:moveTo>
                    <a:pt x="0" y="1"/>
                  </a:moveTo>
                  <a:lnTo>
                    <a:pt x="45299" y="1894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7"/>
            <p:cNvSpPr/>
            <p:nvPr/>
          </p:nvSpPr>
          <p:spPr>
            <a:xfrm>
              <a:off x="5789875" y="2539725"/>
              <a:ext cx="1188375" cy="437000"/>
            </a:xfrm>
            <a:custGeom>
              <a:rect b="b" l="l" r="r" t="t"/>
              <a:pathLst>
                <a:path extrusionOk="0" fill="none" h="17480" w="47535">
                  <a:moveTo>
                    <a:pt x="47534" y="17480"/>
                  </a:moveTo>
                  <a:lnTo>
                    <a:pt x="40129" y="12810"/>
                  </a:lnTo>
                  <a:lnTo>
                    <a:pt x="31790" y="8607"/>
                  </a:lnTo>
                  <a:lnTo>
                    <a:pt x="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7"/>
            <p:cNvSpPr/>
            <p:nvPr/>
          </p:nvSpPr>
          <p:spPr>
            <a:xfrm>
              <a:off x="5828225" y="2810750"/>
              <a:ext cx="700525" cy="190175"/>
            </a:xfrm>
            <a:custGeom>
              <a:rect b="b" l="l" r="r" t="t"/>
              <a:pathLst>
                <a:path extrusionOk="0" fill="none" h="7607" w="28021">
                  <a:moveTo>
                    <a:pt x="1" y="1"/>
                  </a:moveTo>
                  <a:lnTo>
                    <a:pt x="28021" y="7606"/>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7"/>
            <p:cNvSpPr/>
            <p:nvPr/>
          </p:nvSpPr>
          <p:spPr>
            <a:xfrm>
              <a:off x="5776525" y="2675650"/>
              <a:ext cx="788925" cy="198500"/>
            </a:xfrm>
            <a:custGeom>
              <a:rect b="b" l="l" r="r" t="t"/>
              <a:pathLst>
                <a:path extrusionOk="0" fill="none" h="7940" w="31557">
                  <a:moveTo>
                    <a:pt x="1" y="1"/>
                  </a:moveTo>
                  <a:lnTo>
                    <a:pt x="31556" y="794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7"/>
            <p:cNvSpPr/>
            <p:nvPr/>
          </p:nvSpPr>
          <p:spPr>
            <a:xfrm>
              <a:off x="5990000" y="2501375"/>
              <a:ext cx="129300" cy="499550"/>
            </a:xfrm>
            <a:custGeom>
              <a:rect b="b" l="l" r="r" t="t"/>
              <a:pathLst>
                <a:path extrusionOk="0" fill="none" h="19982" w="5172">
                  <a:moveTo>
                    <a:pt x="5171" y="0"/>
                  </a:moveTo>
                  <a:lnTo>
                    <a:pt x="1" y="1998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7"/>
            <p:cNvSpPr/>
            <p:nvPr/>
          </p:nvSpPr>
          <p:spPr>
            <a:xfrm>
              <a:off x="6119275" y="2422975"/>
              <a:ext cx="290225" cy="1127500"/>
            </a:xfrm>
            <a:custGeom>
              <a:rect b="b" l="l" r="r" t="t"/>
              <a:pathLst>
                <a:path extrusionOk="0" fill="none" h="45100" w="11609">
                  <a:moveTo>
                    <a:pt x="11609" y="1"/>
                  </a:moveTo>
                  <a:lnTo>
                    <a:pt x="0" y="4510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7"/>
            <p:cNvSpPr/>
            <p:nvPr/>
          </p:nvSpPr>
          <p:spPr>
            <a:xfrm>
              <a:off x="6085925" y="3055100"/>
              <a:ext cx="119275" cy="421150"/>
            </a:xfrm>
            <a:custGeom>
              <a:rect b="b" l="l" r="r" t="t"/>
              <a:pathLst>
                <a:path extrusionOk="0" fill="none" h="16846" w="4771">
                  <a:moveTo>
                    <a:pt x="4770" y="0"/>
                  </a:moveTo>
                  <a:lnTo>
                    <a:pt x="0" y="16846"/>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7"/>
            <p:cNvSpPr/>
            <p:nvPr/>
          </p:nvSpPr>
          <p:spPr>
            <a:xfrm>
              <a:off x="5670625" y="4086675"/>
              <a:ext cx="58400" cy="230175"/>
            </a:xfrm>
            <a:custGeom>
              <a:rect b="b" l="l" r="r" t="t"/>
              <a:pathLst>
                <a:path extrusionOk="0" fill="none" h="9207" w="2336">
                  <a:moveTo>
                    <a:pt x="2068" y="9207"/>
                  </a:moveTo>
                  <a:cubicBezTo>
                    <a:pt x="2068" y="9207"/>
                    <a:pt x="2335" y="6638"/>
                    <a:pt x="1168" y="5171"/>
                  </a:cubicBezTo>
                  <a:cubicBezTo>
                    <a:pt x="0" y="3736"/>
                    <a:pt x="634" y="0"/>
                    <a:pt x="634" y="0"/>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7"/>
            <p:cNvSpPr/>
            <p:nvPr/>
          </p:nvSpPr>
          <p:spPr>
            <a:xfrm>
              <a:off x="5890775" y="4335175"/>
              <a:ext cx="718025" cy="122625"/>
            </a:xfrm>
            <a:custGeom>
              <a:rect b="b" l="l" r="r" t="t"/>
              <a:pathLst>
                <a:path extrusionOk="0" fill="none" h="4905" w="28721">
                  <a:moveTo>
                    <a:pt x="0" y="4904"/>
                  </a:moveTo>
                  <a:cubicBezTo>
                    <a:pt x="0" y="4904"/>
                    <a:pt x="7106" y="1"/>
                    <a:pt x="11208" y="1302"/>
                  </a:cubicBezTo>
                  <a:cubicBezTo>
                    <a:pt x="15311" y="2603"/>
                    <a:pt x="22150" y="4771"/>
                    <a:pt x="28721" y="1702"/>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7"/>
            <p:cNvSpPr/>
            <p:nvPr/>
          </p:nvSpPr>
          <p:spPr>
            <a:xfrm>
              <a:off x="6295225" y="3903200"/>
              <a:ext cx="62575" cy="124275"/>
            </a:xfrm>
            <a:custGeom>
              <a:rect b="b" l="l" r="r" t="t"/>
              <a:pathLst>
                <a:path extrusionOk="0" fill="none" h="4971" w="2503">
                  <a:moveTo>
                    <a:pt x="1" y="4971"/>
                  </a:moveTo>
                  <a:lnTo>
                    <a:pt x="1068" y="2736"/>
                  </a:lnTo>
                  <a:lnTo>
                    <a:pt x="534" y="1335"/>
                  </a:lnTo>
                  <a:lnTo>
                    <a:pt x="2502"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7"/>
            <p:cNvSpPr/>
            <p:nvPr/>
          </p:nvSpPr>
          <p:spPr>
            <a:xfrm>
              <a:off x="5183600" y="4215925"/>
              <a:ext cx="163475" cy="96775"/>
            </a:xfrm>
            <a:custGeom>
              <a:rect b="b" l="l" r="r" t="t"/>
              <a:pathLst>
                <a:path extrusionOk="0" fill="none" h="3871" w="6539">
                  <a:moveTo>
                    <a:pt x="1" y="3870"/>
                  </a:moveTo>
                  <a:lnTo>
                    <a:pt x="3303" y="3870"/>
                  </a:lnTo>
                  <a:lnTo>
                    <a:pt x="6539"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7"/>
            <p:cNvSpPr/>
            <p:nvPr/>
          </p:nvSpPr>
          <p:spPr>
            <a:xfrm>
              <a:off x="5194450" y="4365200"/>
              <a:ext cx="343600" cy="321925"/>
            </a:xfrm>
            <a:custGeom>
              <a:rect b="b" l="l" r="r" t="t"/>
              <a:pathLst>
                <a:path extrusionOk="0" fill="none" h="12877" w="13744">
                  <a:moveTo>
                    <a:pt x="12409" y="11109"/>
                  </a:moveTo>
                  <a:lnTo>
                    <a:pt x="12409" y="11109"/>
                  </a:lnTo>
                  <a:cubicBezTo>
                    <a:pt x="11075" y="12676"/>
                    <a:pt x="8740" y="12877"/>
                    <a:pt x="7139" y="11542"/>
                  </a:cubicBezTo>
                  <a:lnTo>
                    <a:pt x="1802" y="7039"/>
                  </a:lnTo>
                  <a:cubicBezTo>
                    <a:pt x="200" y="5705"/>
                    <a:pt x="0" y="3336"/>
                    <a:pt x="1335" y="1769"/>
                  </a:cubicBezTo>
                  <a:lnTo>
                    <a:pt x="1335" y="1769"/>
                  </a:lnTo>
                  <a:cubicBezTo>
                    <a:pt x="2669" y="201"/>
                    <a:pt x="5037" y="1"/>
                    <a:pt x="6605" y="1335"/>
                  </a:cubicBezTo>
                  <a:lnTo>
                    <a:pt x="11975" y="5838"/>
                  </a:lnTo>
                  <a:cubicBezTo>
                    <a:pt x="13543" y="7172"/>
                    <a:pt x="13743" y="9507"/>
                    <a:pt x="12409" y="11109"/>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7"/>
            <p:cNvSpPr/>
            <p:nvPr/>
          </p:nvSpPr>
          <p:spPr>
            <a:xfrm>
              <a:off x="1704450" y="3888200"/>
              <a:ext cx="399475" cy="125950"/>
            </a:xfrm>
            <a:custGeom>
              <a:rect b="b" l="l" r="r" t="t"/>
              <a:pathLst>
                <a:path extrusionOk="0" fill="none" h="5038" w="15979">
                  <a:moveTo>
                    <a:pt x="1" y="0"/>
                  </a:moveTo>
                  <a:lnTo>
                    <a:pt x="8874" y="5037"/>
                  </a:lnTo>
                  <a:lnTo>
                    <a:pt x="15979" y="503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7"/>
            <p:cNvSpPr/>
            <p:nvPr/>
          </p:nvSpPr>
          <p:spPr>
            <a:xfrm>
              <a:off x="1795350" y="2714850"/>
              <a:ext cx="456175" cy="1035775"/>
            </a:xfrm>
            <a:custGeom>
              <a:rect b="b" l="l" r="r" t="t"/>
              <a:pathLst>
                <a:path extrusionOk="0" fill="none" h="41431" w="18247">
                  <a:moveTo>
                    <a:pt x="1" y="41430"/>
                  </a:moveTo>
                  <a:lnTo>
                    <a:pt x="4370" y="33291"/>
                  </a:lnTo>
                  <a:lnTo>
                    <a:pt x="13043" y="14544"/>
                  </a:lnTo>
                  <a:lnTo>
                    <a:pt x="14611" y="11609"/>
                  </a:lnTo>
                  <a:lnTo>
                    <a:pt x="12776" y="1"/>
                  </a:lnTo>
                  <a:lnTo>
                    <a:pt x="18247" y="20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7"/>
            <p:cNvSpPr/>
            <p:nvPr/>
          </p:nvSpPr>
          <p:spPr>
            <a:xfrm>
              <a:off x="1762825" y="2501375"/>
              <a:ext cx="839800" cy="1096625"/>
            </a:xfrm>
            <a:custGeom>
              <a:rect b="b" l="l" r="r" t="t"/>
              <a:pathLst>
                <a:path extrusionOk="0" fill="none" h="43865" w="33592">
                  <a:moveTo>
                    <a:pt x="1" y="30522"/>
                  </a:moveTo>
                  <a:lnTo>
                    <a:pt x="5671" y="41830"/>
                  </a:lnTo>
                  <a:lnTo>
                    <a:pt x="8607" y="43865"/>
                  </a:lnTo>
                  <a:lnTo>
                    <a:pt x="21316" y="30522"/>
                  </a:lnTo>
                  <a:lnTo>
                    <a:pt x="23751" y="22717"/>
                  </a:lnTo>
                  <a:lnTo>
                    <a:pt x="26987" y="16712"/>
                  </a:lnTo>
                  <a:lnTo>
                    <a:pt x="28221" y="16712"/>
                  </a:lnTo>
                  <a:lnTo>
                    <a:pt x="30889" y="11108"/>
                  </a:lnTo>
                  <a:lnTo>
                    <a:pt x="30889" y="6438"/>
                  </a:lnTo>
                  <a:lnTo>
                    <a:pt x="3359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7"/>
            <p:cNvSpPr/>
            <p:nvPr/>
          </p:nvSpPr>
          <p:spPr>
            <a:xfrm>
              <a:off x="1704450" y="3090950"/>
              <a:ext cx="273550" cy="30050"/>
            </a:xfrm>
            <a:custGeom>
              <a:rect b="b" l="l" r="r" t="t"/>
              <a:pathLst>
                <a:path extrusionOk="0" fill="none" h="1202" w="10942">
                  <a:moveTo>
                    <a:pt x="1" y="1"/>
                  </a:moveTo>
                  <a:lnTo>
                    <a:pt x="10942" y="12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7"/>
            <p:cNvSpPr/>
            <p:nvPr/>
          </p:nvSpPr>
          <p:spPr>
            <a:xfrm>
              <a:off x="1704450" y="2982550"/>
              <a:ext cx="308575" cy="92600"/>
            </a:xfrm>
            <a:custGeom>
              <a:rect b="b" l="l" r="r" t="t"/>
              <a:pathLst>
                <a:path extrusionOk="0" fill="none" h="3704" w="12343">
                  <a:moveTo>
                    <a:pt x="12343" y="3703"/>
                  </a:moveTo>
                  <a:lnTo>
                    <a:pt x="8507" y="0"/>
                  </a:ln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7"/>
            <p:cNvSpPr/>
            <p:nvPr/>
          </p:nvSpPr>
          <p:spPr>
            <a:xfrm>
              <a:off x="2071375" y="2729025"/>
              <a:ext cx="848125" cy="1151700"/>
            </a:xfrm>
            <a:custGeom>
              <a:rect b="b" l="l" r="r" t="t"/>
              <a:pathLst>
                <a:path extrusionOk="0" fill="none" h="46068" w="33925">
                  <a:moveTo>
                    <a:pt x="1" y="46067"/>
                  </a:moveTo>
                  <a:lnTo>
                    <a:pt x="17713" y="27220"/>
                  </a:lnTo>
                  <a:lnTo>
                    <a:pt x="22650" y="18047"/>
                  </a:lnTo>
                  <a:lnTo>
                    <a:pt x="26320" y="12009"/>
                  </a:lnTo>
                  <a:lnTo>
                    <a:pt x="33925"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7"/>
            <p:cNvSpPr/>
            <p:nvPr/>
          </p:nvSpPr>
          <p:spPr>
            <a:xfrm>
              <a:off x="1963800" y="2982550"/>
              <a:ext cx="392800" cy="86750"/>
            </a:xfrm>
            <a:custGeom>
              <a:rect b="b" l="l" r="r" t="t"/>
              <a:pathLst>
                <a:path extrusionOk="0" fill="none" h="3470" w="15712">
                  <a:moveTo>
                    <a:pt x="1" y="0"/>
                  </a:moveTo>
                  <a:lnTo>
                    <a:pt x="9274" y="0"/>
                  </a:lnTo>
                  <a:lnTo>
                    <a:pt x="15712" y="34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7"/>
            <p:cNvSpPr/>
            <p:nvPr/>
          </p:nvSpPr>
          <p:spPr>
            <a:xfrm>
              <a:off x="2295700" y="3264425"/>
              <a:ext cx="218525" cy="145125"/>
            </a:xfrm>
            <a:custGeom>
              <a:rect b="b" l="l" r="r" t="t"/>
              <a:pathLst>
                <a:path extrusionOk="0" fill="none" h="5805" w="8741">
                  <a:moveTo>
                    <a:pt x="8740" y="5804"/>
                  </a:move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7"/>
            <p:cNvSpPr/>
            <p:nvPr/>
          </p:nvSpPr>
          <p:spPr>
            <a:xfrm>
              <a:off x="1704450" y="3443700"/>
              <a:ext cx="148475" cy="200175"/>
            </a:xfrm>
            <a:custGeom>
              <a:rect b="b" l="l" r="r" t="t"/>
              <a:pathLst>
                <a:path extrusionOk="0" fill="none" h="8007" w="5939">
                  <a:moveTo>
                    <a:pt x="1" y="4137"/>
                  </a:moveTo>
                  <a:lnTo>
                    <a:pt x="5938" y="8007"/>
                  </a:lnTo>
                  <a:lnTo>
                    <a:pt x="2336" y="1302"/>
                  </a:lnTo>
                  <a:lnTo>
                    <a:pt x="5938"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7"/>
            <p:cNvSpPr/>
            <p:nvPr/>
          </p:nvSpPr>
          <p:spPr>
            <a:xfrm>
              <a:off x="2147275" y="3372825"/>
              <a:ext cx="209325" cy="170150"/>
            </a:xfrm>
            <a:custGeom>
              <a:rect b="b" l="l" r="r" t="t"/>
              <a:pathLst>
                <a:path extrusionOk="0" fill="none" h="6806" w="8373">
                  <a:moveTo>
                    <a:pt x="0" y="1902"/>
                  </a:moveTo>
                  <a:lnTo>
                    <a:pt x="3670" y="6805"/>
                  </a:lnTo>
                  <a:lnTo>
                    <a:pt x="8373" y="1902"/>
                  </a:lnTo>
                  <a:lnTo>
                    <a:pt x="5938" y="1"/>
                  </a:lnTo>
                  <a:lnTo>
                    <a:pt x="1668" y="413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7"/>
            <p:cNvSpPr/>
            <p:nvPr/>
          </p:nvSpPr>
          <p:spPr>
            <a:xfrm>
              <a:off x="2582575" y="3180200"/>
              <a:ext cx="257725" cy="239350"/>
            </a:xfrm>
            <a:custGeom>
              <a:rect b="b" l="l" r="r" t="t"/>
              <a:pathLst>
                <a:path extrusionOk="0" fill="none" h="9574" w="10309">
                  <a:moveTo>
                    <a:pt x="2236" y="0"/>
                  </a:moveTo>
                  <a:cubicBezTo>
                    <a:pt x="2236" y="0"/>
                    <a:pt x="5371" y="334"/>
                    <a:pt x="4871" y="3336"/>
                  </a:cubicBezTo>
                  <a:cubicBezTo>
                    <a:pt x="4871" y="3336"/>
                    <a:pt x="10308" y="4403"/>
                    <a:pt x="9574" y="7672"/>
                  </a:cubicBezTo>
                  <a:lnTo>
                    <a:pt x="8140" y="9574"/>
                  </a:lnTo>
                  <a:lnTo>
                    <a:pt x="1" y="49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7"/>
            <p:cNvSpPr/>
            <p:nvPr/>
          </p:nvSpPr>
          <p:spPr>
            <a:xfrm>
              <a:off x="2660125" y="2793250"/>
              <a:ext cx="302750" cy="555425"/>
            </a:xfrm>
            <a:custGeom>
              <a:rect b="b" l="l" r="r" t="t"/>
              <a:pathLst>
                <a:path extrusionOk="0" fill="none" h="22217" w="12110">
                  <a:moveTo>
                    <a:pt x="1" y="22216"/>
                  </a:moveTo>
                  <a:lnTo>
                    <a:pt x="1769" y="18847"/>
                  </a:lnTo>
                  <a:lnTo>
                    <a:pt x="6539" y="11909"/>
                  </a:lnTo>
                  <a:lnTo>
                    <a:pt x="8040" y="10241"/>
                  </a:lnTo>
                  <a:lnTo>
                    <a:pt x="1211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7"/>
            <p:cNvSpPr/>
            <p:nvPr/>
          </p:nvSpPr>
          <p:spPr>
            <a:xfrm>
              <a:off x="2887800" y="2982550"/>
              <a:ext cx="119275" cy="25"/>
            </a:xfrm>
            <a:custGeom>
              <a:rect b="b" l="l" r="r" t="t"/>
              <a:pathLst>
                <a:path extrusionOk="0" fill="none" h="1" w="4771">
                  <a:moveTo>
                    <a:pt x="4770" y="0"/>
                  </a:moveTo>
                  <a:lnTo>
                    <a:pt x="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7"/>
            <p:cNvSpPr/>
            <p:nvPr/>
          </p:nvSpPr>
          <p:spPr>
            <a:xfrm>
              <a:off x="2746025" y="3304450"/>
              <a:ext cx="49225" cy="93425"/>
            </a:xfrm>
            <a:custGeom>
              <a:rect b="b" l="l" r="r" t="t"/>
              <a:pathLst>
                <a:path extrusionOk="0" fill="none" h="3737" w="1969">
                  <a:moveTo>
                    <a:pt x="1969" y="0"/>
                  </a:moveTo>
                  <a:lnTo>
                    <a:pt x="1" y="37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7"/>
            <p:cNvSpPr/>
            <p:nvPr/>
          </p:nvSpPr>
          <p:spPr>
            <a:xfrm>
              <a:off x="1932950" y="2793250"/>
              <a:ext cx="890650" cy="297725"/>
            </a:xfrm>
            <a:custGeom>
              <a:rect b="b" l="l" r="r" t="t"/>
              <a:pathLst>
                <a:path extrusionOk="0" fill="none" h="11909" w="35626">
                  <a:moveTo>
                    <a:pt x="35626" y="11909"/>
                  </a:moveTo>
                  <a:lnTo>
                    <a:pt x="29088" y="8240"/>
                  </a:lnTo>
                  <a:lnTo>
                    <a:pt x="21416" y="5037"/>
                  </a:lnTo>
                  <a:lnTo>
                    <a:pt x="20182" y="5037"/>
                  </a:lnTo>
                  <a:lnTo>
                    <a:pt x="5871" y="0"/>
                  </a:lnTo>
                  <a:lnTo>
                    <a:pt x="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7"/>
            <p:cNvSpPr/>
            <p:nvPr/>
          </p:nvSpPr>
          <p:spPr>
            <a:xfrm>
              <a:off x="2195625" y="2606450"/>
              <a:ext cx="588800" cy="392800"/>
            </a:xfrm>
            <a:custGeom>
              <a:rect b="b" l="l" r="r" t="t"/>
              <a:pathLst>
                <a:path extrusionOk="0" fill="none" h="15712" w="23552">
                  <a:moveTo>
                    <a:pt x="18581" y="15712"/>
                  </a:moveTo>
                  <a:lnTo>
                    <a:pt x="20282" y="9974"/>
                  </a:lnTo>
                  <a:lnTo>
                    <a:pt x="20282" y="6372"/>
                  </a:lnTo>
                  <a:lnTo>
                    <a:pt x="23551" y="2235"/>
                  </a:lnTo>
                  <a:lnTo>
                    <a:pt x="23551" y="0"/>
                  </a:lnTo>
                  <a:lnTo>
                    <a:pt x="19215" y="401"/>
                  </a:lnTo>
                  <a:lnTo>
                    <a:pt x="11543" y="401"/>
                  </a:lnTo>
                  <a:lnTo>
                    <a:pt x="8374" y="3836"/>
                  </a:lnTo>
                  <a:lnTo>
                    <a:pt x="1" y="1504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7"/>
            <p:cNvSpPr/>
            <p:nvPr/>
          </p:nvSpPr>
          <p:spPr>
            <a:xfrm>
              <a:off x="2277350" y="2632300"/>
              <a:ext cx="533750" cy="267725"/>
            </a:xfrm>
            <a:custGeom>
              <a:rect b="b" l="l" r="r" t="t"/>
              <a:pathLst>
                <a:path extrusionOk="0" fill="none" h="10709" w="21350">
                  <a:moveTo>
                    <a:pt x="21350" y="10708"/>
                  </a:moveTo>
                  <a:lnTo>
                    <a:pt x="16179" y="8039"/>
                  </a:lnTo>
                  <a:lnTo>
                    <a:pt x="10308" y="5871"/>
                  </a:lnTo>
                  <a:lnTo>
                    <a:pt x="5105" y="2802"/>
                  </a:lnTo>
                  <a:lnTo>
                    <a:pt x="3170" y="1201"/>
                  </a:ln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7"/>
            <p:cNvSpPr/>
            <p:nvPr/>
          </p:nvSpPr>
          <p:spPr>
            <a:xfrm>
              <a:off x="2195625" y="2351250"/>
              <a:ext cx="100100" cy="493725"/>
            </a:xfrm>
            <a:custGeom>
              <a:rect b="b" l="l" r="r" t="t"/>
              <a:pathLst>
                <a:path extrusionOk="0" fill="none" h="19749" w="4004">
                  <a:moveTo>
                    <a:pt x="1202" y="19748"/>
                  </a:moveTo>
                  <a:lnTo>
                    <a:pt x="2236" y="16580"/>
                  </a:lnTo>
                  <a:lnTo>
                    <a:pt x="4004" y="9208"/>
                  </a:lnTo>
                  <a:lnTo>
                    <a:pt x="4004" y="5505"/>
                  </a:lnTo>
                  <a:lnTo>
                    <a:pt x="2236" y="5505"/>
                  </a:lnTo>
                  <a:lnTo>
                    <a:pt x="2603" y="3103"/>
                  </a:ln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7"/>
            <p:cNvSpPr/>
            <p:nvPr/>
          </p:nvSpPr>
          <p:spPr>
            <a:xfrm>
              <a:off x="2547550" y="2632300"/>
              <a:ext cx="155150" cy="133450"/>
            </a:xfrm>
            <a:custGeom>
              <a:rect b="b" l="l" r="r" t="t"/>
              <a:pathLst>
                <a:path extrusionOk="0" fill="none" h="5338" w="6206">
                  <a:moveTo>
                    <a:pt x="1" y="0"/>
                  </a:moveTo>
                  <a:lnTo>
                    <a:pt x="5004" y="1201"/>
                  </a:lnTo>
                  <a:lnTo>
                    <a:pt x="6205" y="533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7"/>
            <p:cNvSpPr/>
            <p:nvPr/>
          </p:nvSpPr>
          <p:spPr>
            <a:xfrm>
              <a:off x="1815375" y="2549725"/>
              <a:ext cx="668825" cy="66750"/>
            </a:xfrm>
            <a:custGeom>
              <a:rect b="b" l="l" r="r" t="t"/>
              <a:pathLst>
                <a:path extrusionOk="0" fill="none" h="2670" w="26753">
                  <a:moveTo>
                    <a:pt x="26753" y="2670"/>
                  </a:moveTo>
                  <a:lnTo>
                    <a:pt x="19214" y="1269"/>
                  </a:lnTo>
                  <a:lnTo>
                    <a:pt x="13176" y="1269"/>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7"/>
            <p:cNvSpPr/>
            <p:nvPr/>
          </p:nvSpPr>
          <p:spPr>
            <a:xfrm>
              <a:off x="1917100" y="2307075"/>
              <a:ext cx="46725" cy="675500"/>
            </a:xfrm>
            <a:custGeom>
              <a:rect b="b" l="l" r="r" t="t"/>
              <a:pathLst>
                <a:path extrusionOk="0" fill="none" h="27020" w="1869">
                  <a:moveTo>
                    <a:pt x="1" y="27019"/>
                  </a:moveTo>
                  <a:lnTo>
                    <a:pt x="1869" y="7772"/>
                  </a:lnTo>
                  <a:lnTo>
                    <a:pt x="634" y="7772"/>
                  </a:lnTo>
                  <a:lnTo>
                    <a:pt x="634"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7"/>
            <p:cNvSpPr/>
            <p:nvPr/>
          </p:nvSpPr>
          <p:spPr>
            <a:xfrm>
              <a:off x="1704450" y="2374600"/>
              <a:ext cx="462850" cy="270225"/>
            </a:xfrm>
            <a:custGeom>
              <a:rect b="b" l="l" r="r" t="t"/>
              <a:pathLst>
                <a:path extrusionOk="0" fill="none" h="10809" w="18514">
                  <a:moveTo>
                    <a:pt x="1" y="10809"/>
                  </a:moveTo>
                  <a:lnTo>
                    <a:pt x="2969" y="10809"/>
                  </a:lnTo>
                  <a:lnTo>
                    <a:pt x="2969" y="5071"/>
                  </a:lnTo>
                  <a:lnTo>
                    <a:pt x="4437" y="5071"/>
                  </a:lnTo>
                  <a:lnTo>
                    <a:pt x="4437" y="1"/>
                  </a:lnTo>
                  <a:lnTo>
                    <a:pt x="18514" y="126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7"/>
            <p:cNvSpPr/>
            <p:nvPr/>
          </p:nvSpPr>
          <p:spPr>
            <a:xfrm>
              <a:off x="1852900" y="3598000"/>
              <a:ext cx="125100" cy="72575"/>
            </a:xfrm>
            <a:custGeom>
              <a:rect b="b" l="l" r="r" t="t"/>
              <a:pathLst>
                <a:path extrusionOk="0" fill="none" h="2903" w="5004">
                  <a:moveTo>
                    <a:pt x="0" y="1835"/>
                  </a:moveTo>
                  <a:lnTo>
                    <a:pt x="2569" y="2902"/>
                  </a:lnTo>
                  <a:lnTo>
                    <a:pt x="5004"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7"/>
            <p:cNvSpPr/>
            <p:nvPr/>
          </p:nvSpPr>
          <p:spPr>
            <a:xfrm>
              <a:off x="1963800" y="3034250"/>
              <a:ext cx="163475" cy="221025"/>
            </a:xfrm>
            <a:custGeom>
              <a:rect b="b" l="l" r="r" t="t"/>
              <a:pathLst>
                <a:path extrusionOk="0" fill="none" h="8841" w="6539">
                  <a:moveTo>
                    <a:pt x="3203" y="8840"/>
                  </a:moveTo>
                  <a:cubicBezTo>
                    <a:pt x="1001" y="7906"/>
                    <a:pt x="1" y="5371"/>
                    <a:pt x="901" y="3203"/>
                  </a:cubicBezTo>
                  <a:cubicBezTo>
                    <a:pt x="1835" y="1001"/>
                    <a:pt x="4337" y="1"/>
                    <a:pt x="6539" y="901"/>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7"/>
            <p:cNvSpPr/>
            <p:nvPr/>
          </p:nvSpPr>
          <p:spPr>
            <a:xfrm>
              <a:off x="1704450" y="743450"/>
              <a:ext cx="283575" cy="614625"/>
            </a:xfrm>
            <a:custGeom>
              <a:rect b="b" l="l" r="r" t="t"/>
              <a:pathLst>
                <a:path extrusionOk="0" fill="none" h="24585" w="11343">
                  <a:moveTo>
                    <a:pt x="9407" y="0"/>
                  </a:moveTo>
                  <a:lnTo>
                    <a:pt x="5338" y="5504"/>
                  </a:lnTo>
                  <a:lnTo>
                    <a:pt x="11342" y="8540"/>
                  </a:lnTo>
                  <a:lnTo>
                    <a:pt x="7006" y="13743"/>
                  </a:lnTo>
                  <a:lnTo>
                    <a:pt x="5104" y="14811"/>
                  </a:lnTo>
                  <a:lnTo>
                    <a:pt x="5705" y="15778"/>
                  </a:lnTo>
                  <a:lnTo>
                    <a:pt x="1" y="2458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7"/>
            <p:cNvSpPr/>
            <p:nvPr/>
          </p:nvSpPr>
          <p:spPr>
            <a:xfrm>
              <a:off x="1704450" y="1008625"/>
              <a:ext cx="1620350" cy="811450"/>
            </a:xfrm>
            <a:custGeom>
              <a:rect b="b" l="l" r="r" t="t"/>
              <a:pathLst>
                <a:path extrusionOk="0" fill="none" h="32458" w="64814">
                  <a:moveTo>
                    <a:pt x="1" y="1"/>
                  </a:moveTo>
                  <a:lnTo>
                    <a:pt x="5104" y="4204"/>
                  </a:lnTo>
                  <a:lnTo>
                    <a:pt x="5705" y="5171"/>
                  </a:lnTo>
                  <a:lnTo>
                    <a:pt x="12810" y="11542"/>
                  </a:lnTo>
                  <a:lnTo>
                    <a:pt x="22350" y="16146"/>
                  </a:lnTo>
                  <a:lnTo>
                    <a:pt x="25485" y="17613"/>
                  </a:lnTo>
                  <a:lnTo>
                    <a:pt x="26520" y="16246"/>
                  </a:lnTo>
                  <a:lnTo>
                    <a:pt x="41964" y="17613"/>
                  </a:lnTo>
                  <a:lnTo>
                    <a:pt x="49169" y="19014"/>
                  </a:lnTo>
                  <a:lnTo>
                    <a:pt x="54973" y="22317"/>
                  </a:lnTo>
                  <a:lnTo>
                    <a:pt x="64814" y="3245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7"/>
            <p:cNvSpPr/>
            <p:nvPr/>
          </p:nvSpPr>
          <p:spPr>
            <a:xfrm>
              <a:off x="1988000" y="783475"/>
              <a:ext cx="130100" cy="173475"/>
            </a:xfrm>
            <a:custGeom>
              <a:rect b="b" l="l" r="r" t="t"/>
              <a:pathLst>
                <a:path extrusionOk="0" fill="none" h="6939" w="5204">
                  <a:moveTo>
                    <a:pt x="1935" y="0"/>
                  </a:moveTo>
                  <a:lnTo>
                    <a:pt x="801" y="4103"/>
                  </a:lnTo>
                  <a:lnTo>
                    <a:pt x="0" y="6939"/>
                  </a:lnTo>
                  <a:lnTo>
                    <a:pt x="5204" y="590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7"/>
            <p:cNvSpPr/>
            <p:nvPr/>
          </p:nvSpPr>
          <p:spPr>
            <a:xfrm>
              <a:off x="2118075" y="803475"/>
              <a:ext cx="64250" cy="554600"/>
            </a:xfrm>
            <a:custGeom>
              <a:rect b="b" l="l" r="r" t="t"/>
              <a:pathLst>
                <a:path extrusionOk="0" fill="none" h="22184" w="2570">
                  <a:moveTo>
                    <a:pt x="401" y="1"/>
                  </a:moveTo>
                  <a:lnTo>
                    <a:pt x="1" y="5672"/>
                  </a:lnTo>
                  <a:lnTo>
                    <a:pt x="401" y="9908"/>
                  </a:lnTo>
                  <a:lnTo>
                    <a:pt x="2569" y="18281"/>
                  </a:lnTo>
                  <a:lnTo>
                    <a:pt x="1302" y="2218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7"/>
            <p:cNvSpPr/>
            <p:nvPr/>
          </p:nvSpPr>
          <p:spPr>
            <a:xfrm>
              <a:off x="1922100" y="1035325"/>
              <a:ext cx="206025" cy="51725"/>
            </a:xfrm>
            <a:custGeom>
              <a:rect b="b" l="l" r="r" t="t"/>
              <a:pathLst>
                <a:path extrusionOk="0" fill="none" h="2069" w="8241">
                  <a:moveTo>
                    <a:pt x="1" y="0"/>
                  </a:moveTo>
                  <a:lnTo>
                    <a:pt x="2636" y="2068"/>
                  </a:lnTo>
                  <a:lnTo>
                    <a:pt x="8240" y="14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7"/>
            <p:cNvSpPr/>
            <p:nvPr/>
          </p:nvSpPr>
          <p:spPr>
            <a:xfrm>
              <a:off x="2059700" y="1023650"/>
              <a:ext cx="100925" cy="150125"/>
            </a:xfrm>
            <a:custGeom>
              <a:rect b="b" l="l" r="r" t="t"/>
              <a:pathLst>
                <a:path extrusionOk="0" fill="none" h="6005" w="4037">
                  <a:moveTo>
                    <a:pt x="2636" y="0"/>
                  </a:moveTo>
                  <a:lnTo>
                    <a:pt x="1" y="2235"/>
                  </a:lnTo>
                  <a:lnTo>
                    <a:pt x="1" y="5037"/>
                  </a:lnTo>
                  <a:lnTo>
                    <a:pt x="1468" y="6005"/>
                  </a:lnTo>
                  <a:lnTo>
                    <a:pt x="4037" y="557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7"/>
            <p:cNvSpPr/>
            <p:nvPr/>
          </p:nvSpPr>
          <p:spPr>
            <a:xfrm>
              <a:off x="1859575" y="851850"/>
              <a:ext cx="140125" cy="61750"/>
            </a:xfrm>
            <a:custGeom>
              <a:rect b="b" l="l" r="r" t="t"/>
              <a:pathLst>
                <a:path extrusionOk="0" fill="none" h="2470" w="5605">
                  <a:moveTo>
                    <a:pt x="0" y="1"/>
                  </a:moveTo>
                  <a:lnTo>
                    <a:pt x="5604" y="246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7"/>
            <p:cNvSpPr/>
            <p:nvPr/>
          </p:nvSpPr>
          <p:spPr>
            <a:xfrm>
              <a:off x="1704450" y="682575"/>
              <a:ext cx="175150" cy="404475"/>
            </a:xfrm>
            <a:custGeom>
              <a:rect b="b" l="l" r="r" t="t"/>
              <a:pathLst>
                <a:path extrusionOk="0" fill="none" h="16179" w="7006">
                  <a:moveTo>
                    <a:pt x="3370" y="0"/>
                  </a:moveTo>
                  <a:lnTo>
                    <a:pt x="2002" y="4036"/>
                  </a:lnTo>
                  <a:lnTo>
                    <a:pt x="1" y="9841"/>
                  </a:lnTo>
                  <a:lnTo>
                    <a:pt x="7006" y="1617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7"/>
            <p:cNvSpPr/>
            <p:nvPr/>
          </p:nvSpPr>
          <p:spPr>
            <a:xfrm>
              <a:off x="1704450" y="440725"/>
              <a:ext cx="175150" cy="362775"/>
            </a:xfrm>
            <a:custGeom>
              <a:rect b="b" l="l" r="r" t="t"/>
              <a:pathLst>
                <a:path extrusionOk="0" fill="none" h="14511" w="7006">
                  <a:moveTo>
                    <a:pt x="1869" y="14044"/>
                  </a:moveTo>
                  <a:lnTo>
                    <a:pt x="4571" y="14511"/>
                  </a:lnTo>
                  <a:lnTo>
                    <a:pt x="6205" y="9274"/>
                  </a:lnTo>
                  <a:lnTo>
                    <a:pt x="7006" y="7906"/>
                  </a:lnTo>
                  <a:lnTo>
                    <a:pt x="3503" y="2436"/>
                  </a:ln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7"/>
            <p:cNvSpPr/>
            <p:nvPr/>
          </p:nvSpPr>
          <p:spPr>
            <a:xfrm>
              <a:off x="1704450" y="323150"/>
              <a:ext cx="100925" cy="13350"/>
            </a:xfrm>
            <a:custGeom>
              <a:rect b="b" l="l" r="r" t="t"/>
              <a:pathLst>
                <a:path extrusionOk="0" fill="none" h="534" w="4037">
                  <a:moveTo>
                    <a:pt x="1" y="534"/>
                  </a:moveTo>
                  <a:lnTo>
                    <a:pt x="4037"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7"/>
            <p:cNvSpPr/>
            <p:nvPr/>
          </p:nvSpPr>
          <p:spPr>
            <a:xfrm>
              <a:off x="1704450" y="273950"/>
              <a:ext cx="100925" cy="25"/>
            </a:xfrm>
            <a:custGeom>
              <a:rect b="b" l="l" r="r" t="t"/>
              <a:pathLst>
                <a:path extrusionOk="0" fill="none" h="1" w="4037">
                  <a:moveTo>
                    <a:pt x="1" y="0"/>
                  </a:moveTo>
                  <a:lnTo>
                    <a:pt x="4037"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7"/>
            <p:cNvSpPr/>
            <p:nvPr/>
          </p:nvSpPr>
          <p:spPr>
            <a:xfrm>
              <a:off x="1704450" y="1069500"/>
              <a:ext cx="74250" cy="93425"/>
            </a:xfrm>
            <a:custGeom>
              <a:rect b="b" l="l" r="r" t="t"/>
              <a:pathLst>
                <a:path extrusionOk="0" fill="none" h="3737" w="2970">
                  <a:moveTo>
                    <a:pt x="2969" y="1"/>
                  </a:moveTo>
                  <a:lnTo>
                    <a:pt x="1" y="373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7"/>
            <p:cNvSpPr/>
            <p:nvPr/>
          </p:nvSpPr>
          <p:spPr>
            <a:xfrm>
              <a:off x="1704450" y="1188775"/>
              <a:ext cx="127625" cy="85075"/>
            </a:xfrm>
            <a:custGeom>
              <a:rect b="b" l="l" r="r" t="t"/>
              <a:pathLst>
                <a:path extrusionOk="0" fill="none" h="3403" w="5105">
                  <a:moveTo>
                    <a:pt x="1" y="0"/>
                  </a:moveTo>
                  <a:lnTo>
                    <a:pt x="5104" y="34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7"/>
            <p:cNvSpPr/>
            <p:nvPr/>
          </p:nvSpPr>
          <p:spPr>
            <a:xfrm>
              <a:off x="1717800" y="1338025"/>
              <a:ext cx="708025" cy="633825"/>
            </a:xfrm>
            <a:custGeom>
              <a:rect b="b" l="l" r="r" t="t"/>
              <a:pathLst>
                <a:path extrusionOk="0" fill="none" h="25353" w="28321">
                  <a:moveTo>
                    <a:pt x="0" y="1"/>
                  </a:moveTo>
                  <a:lnTo>
                    <a:pt x="15678" y="15912"/>
                  </a:lnTo>
                  <a:lnTo>
                    <a:pt x="19114" y="12944"/>
                  </a:lnTo>
                  <a:lnTo>
                    <a:pt x="28321" y="17547"/>
                  </a:lnTo>
                  <a:lnTo>
                    <a:pt x="27286" y="2535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7"/>
            <p:cNvSpPr/>
            <p:nvPr/>
          </p:nvSpPr>
          <p:spPr>
            <a:xfrm>
              <a:off x="1813700" y="1162900"/>
              <a:ext cx="60900" cy="272725"/>
            </a:xfrm>
            <a:custGeom>
              <a:rect b="b" l="l" r="r" t="t"/>
              <a:pathLst>
                <a:path extrusionOk="0" fill="none" h="10909" w="2436">
                  <a:moveTo>
                    <a:pt x="2435" y="1"/>
                  </a:moveTo>
                  <a:lnTo>
                    <a:pt x="734" y="3370"/>
                  </a:lnTo>
                  <a:lnTo>
                    <a:pt x="0" y="10909"/>
                  </a:lnTo>
                  <a:lnTo>
                    <a:pt x="1835" y="940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7"/>
            <p:cNvSpPr/>
            <p:nvPr/>
          </p:nvSpPr>
          <p:spPr>
            <a:xfrm>
              <a:off x="1704450" y="1304675"/>
              <a:ext cx="335275" cy="350275"/>
            </a:xfrm>
            <a:custGeom>
              <a:rect b="b" l="l" r="r" t="t"/>
              <a:pathLst>
                <a:path extrusionOk="0" fill="none" h="14011" w="13411">
                  <a:moveTo>
                    <a:pt x="1" y="14011"/>
                  </a:moveTo>
                  <a:lnTo>
                    <a:pt x="1341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7"/>
            <p:cNvSpPr/>
            <p:nvPr/>
          </p:nvSpPr>
          <p:spPr>
            <a:xfrm>
              <a:off x="1717800" y="1116200"/>
              <a:ext cx="816425" cy="803950"/>
            </a:xfrm>
            <a:custGeom>
              <a:rect b="b" l="l" r="r" t="t"/>
              <a:pathLst>
                <a:path extrusionOk="0" fill="none" h="32158" w="32657">
                  <a:moveTo>
                    <a:pt x="0" y="22684"/>
                  </a:moveTo>
                  <a:lnTo>
                    <a:pt x="5671" y="28154"/>
                  </a:lnTo>
                  <a:lnTo>
                    <a:pt x="10808" y="31657"/>
                  </a:lnTo>
                  <a:lnTo>
                    <a:pt x="15144" y="32157"/>
                  </a:lnTo>
                  <a:lnTo>
                    <a:pt x="20215" y="31657"/>
                  </a:lnTo>
                  <a:lnTo>
                    <a:pt x="25552" y="19482"/>
                  </a:lnTo>
                  <a:lnTo>
                    <a:pt x="32657" y="7540"/>
                  </a:lnTo>
                  <a:lnTo>
                    <a:pt x="32657" y="2303"/>
                  </a:lnTo>
                  <a:lnTo>
                    <a:pt x="26586" y="1"/>
                  </a:lnTo>
                  <a:lnTo>
                    <a:pt x="2425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7"/>
            <p:cNvSpPr/>
            <p:nvPr/>
          </p:nvSpPr>
          <p:spPr>
            <a:xfrm>
              <a:off x="2245675" y="818500"/>
              <a:ext cx="336925" cy="138450"/>
            </a:xfrm>
            <a:custGeom>
              <a:rect b="b" l="l" r="r" t="t"/>
              <a:pathLst>
                <a:path extrusionOk="0" fill="none" h="5538" w="13477">
                  <a:moveTo>
                    <a:pt x="0" y="0"/>
                  </a:moveTo>
                  <a:lnTo>
                    <a:pt x="0" y="4404"/>
                  </a:lnTo>
                  <a:lnTo>
                    <a:pt x="2002" y="5071"/>
                  </a:lnTo>
                  <a:lnTo>
                    <a:pt x="13477" y="553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7"/>
            <p:cNvSpPr/>
            <p:nvPr/>
          </p:nvSpPr>
          <p:spPr>
            <a:xfrm>
              <a:off x="1988000" y="945250"/>
              <a:ext cx="336075" cy="666350"/>
            </a:xfrm>
            <a:custGeom>
              <a:rect b="b" l="l" r="r" t="t"/>
              <a:pathLst>
                <a:path extrusionOk="0" fill="none" h="26654" w="13443">
                  <a:moveTo>
                    <a:pt x="0" y="26653"/>
                  </a:moveTo>
                  <a:lnTo>
                    <a:pt x="3970" y="22917"/>
                  </a:lnTo>
                  <a:lnTo>
                    <a:pt x="6905" y="24785"/>
                  </a:lnTo>
                  <a:lnTo>
                    <a:pt x="10307" y="18347"/>
                  </a:lnTo>
                  <a:lnTo>
                    <a:pt x="11008" y="18681"/>
                  </a:lnTo>
                  <a:lnTo>
                    <a:pt x="12843" y="13177"/>
                  </a:lnTo>
                  <a:lnTo>
                    <a:pt x="13443" y="6138"/>
                  </a:lnTo>
                  <a:lnTo>
                    <a:pt x="12309"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7"/>
            <p:cNvSpPr/>
            <p:nvPr/>
          </p:nvSpPr>
          <p:spPr>
            <a:xfrm>
              <a:off x="2182300" y="1260475"/>
              <a:ext cx="351925" cy="44225"/>
            </a:xfrm>
            <a:custGeom>
              <a:rect b="b" l="l" r="r" t="t"/>
              <a:pathLst>
                <a:path extrusionOk="0" fill="none" h="1769" w="14077">
                  <a:moveTo>
                    <a:pt x="0" y="1"/>
                  </a:moveTo>
                  <a:lnTo>
                    <a:pt x="11575" y="735"/>
                  </a:lnTo>
                  <a:lnTo>
                    <a:pt x="14077" y="176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7"/>
            <p:cNvSpPr/>
            <p:nvPr/>
          </p:nvSpPr>
          <p:spPr>
            <a:xfrm>
              <a:off x="2425800" y="1278825"/>
              <a:ext cx="45900" cy="140950"/>
            </a:xfrm>
            <a:custGeom>
              <a:rect b="b" l="l" r="r" t="t"/>
              <a:pathLst>
                <a:path extrusionOk="0" fill="none" h="5638" w="1836">
                  <a:moveTo>
                    <a:pt x="1" y="5638"/>
                  </a:moveTo>
                  <a:lnTo>
                    <a:pt x="1" y="2736"/>
                  </a:lnTo>
                  <a:lnTo>
                    <a:pt x="1835"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7"/>
            <p:cNvSpPr/>
            <p:nvPr/>
          </p:nvSpPr>
          <p:spPr>
            <a:xfrm>
              <a:off x="2048025" y="1448950"/>
              <a:ext cx="293575" cy="212675"/>
            </a:xfrm>
            <a:custGeom>
              <a:rect b="b" l="l" r="r" t="t"/>
              <a:pathLst>
                <a:path extrusionOk="0" fill="none" h="8507" w="11743">
                  <a:moveTo>
                    <a:pt x="11742" y="0"/>
                  </a:moveTo>
                  <a:lnTo>
                    <a:pt x="5905" y="8507"/>
                  </a:lnTo>
                  <a:lnTo>
                    <a:pt x="1" y="42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7"/>
            <p:cNvSpPr/>
            <p:nvPr/>
          </p:nvSpPr>
          <p:spPr>
            <a:xfrm>
              <a:off x="1778675" y="1600725"/>
              <a:ext cx="331100" cy="300250"/>
            </a:xfrm>
            <a:custGeom>
              <a:rect b="b" l="l" r="r" t="t"/>
              <a:pathLst>
                <a:path extrusionOk="0" fill="none" h="12010" w="13244">
                  <a:moveTo>
                    <a:pt x="0" y="12009"/>
                  </a:moveTo>
                  <a:lnTo>
                    <a:pt x="4804" y="7306"/>
                  </a:lnTo>
                  <a:lnTo>
                    <a:pt x="10441" y="2436"/>
                  </a:lnTo>
                  <a:lnTo>
                    <a:pt x="13243"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7"/>
            <p:cNvSpPr/>
            <p:nvPr/>
          </p:nvSpPr>
          <p:spPr>
            <a:xfrm>
              <a:off x="1767825" y="1544850"/>
              <a:ext cx="154300" cy="186825"/>
            </a:xfrm>
            <a:custGeom>
              <a:rect b="b" l="l" r="r" t="t"/>
              <a:pathLst>
                <a:path extrusionOk="0" fill="none" h="7473" w="6172">
                  <a:moveTo>
                    <a:pt x="1" y="7473"/>
                  </a:moveTo>
                  <a:lnTo>
                    <a:pt x="6172"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7"/>
            <p:cNvSpPr/>
            <p:nvPr/>
          </p:nvSpPr>
          <p:spPr>
            <a:xfrm>
              <a:off x="1895425" y="1496475"/>
              <a:ext cx="26700" cy="21725"/>
            </a:xfrm>
            <a:custGeom>
              <a:rect b="b" l="l" r="r" t="t"/>
              <a:pathLst>
                <a:path extrusionOk="0" fill="none" h="869" w="1068">
                  <a:moveTo>
                    <a:pt x="0" y="868"/>
                  </a:moveTo>
                  <a:lnTo>
                    <a:pt x="1068"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7"/>
            <p:cNvSpPr/>
            <p:nvPr/>
          </p:nvSpPr>
          <p:spPr>
            <a:xfrm>
              <a:off x="1979650" y="1367225"/>
              <a:ext cx="376950" cy="236025"/>
            </a:xfrm>
            <a:custGeom>
              <a:rect b="b" l="l" r="r" t="t"/>
              <a:pathLst>
                <a:path extrusionOk="0" fill="none" h="9441" w="15078">
                  <a:moveTo>
                    <a:pt x="0" y="0"/>
                  </a:moveTo>
                  <a:lnTo>
                    <a:pt x="8240" y="6038"/>
                  </a:lnTo>
                  <a:lnTo>
                    <a:pt x="15078" y="944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7"/>
            <p:cNvSpPr/>
            <p:nvPr/>
          </p:nvSpPr>
          <p:spPr>
            <a:xfrm>
              <a:off x="2087225" y="1468125"/>
              <a:ext cx="30875" cy="50075"/>
            </a:xfrm>
            <a:custGeom>
              <a:rect b="b" l="l" r="r" t="t"/>
              <a:pathLst>
                <a:path extrusionOk="0" fill="none" h="2003" w="1235">
                  <a:moveTo>
                    <a:pt x="1" y="2002"/>
                  </a:moveTo>
                  <a:lnTo>
                    <a:pt x="1235"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7"/>
            <p:cNvSpPr/>
            <p:nvPr/>
          </p:nvSpPr>
          <p:spPr>
            <a:xfrm>
              <a:off x="2087225" y="1346375"/>
              <a:ext cx="39225" cy="102600"/>
            </a:xfrm>
            <a:custGeom>
              <a:rect b="b" l="l" r="r" t="t"/>
              <a:pathLst>
                <a:path extrusionOk="0" fill="none" h="4104" w="1569">
                  <a:moveTo>
                    <a:pt x="1568" y="1"/>
                  </a:moveTo>
                  <a:lnTo>
                    <a:pt x="1" y="41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7"/>
            <p:cNvSpPr/>
            <p:nvPr/>
          </p:nvSpPr>
          <p:spPr>
            <a:xfrm>
              <a:off x="2025525" y="1319700"/>
              <a:ext cx="46725" cy="80900"/>
            </a:xfrm>
            <a:custGeom>
              <a:rect b="b" l="l" r="r" t="t"/>
              <a:pathLst>
                <a:path extrusionOk="0" fill="none" h="3236" w="1869">
                  <a:moveTo>
                    <a:pt x="1868" y="0"/>
                  </a:moveTo>
                  <a:lnTo>
                    <a:pt x="0" y="32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7"/>
            <p:cNvSpPr/>
            <p:nvPr/>
          </p:nvSpPr>
          <p:spPr>
            <a:xfrm>
              <a:off x="1999675" y="1346375"/>
              <a:ext cx="100925" cy="68400"/>
            </a:xfrm>
            <a:custGeom>
              <a:rect b="b" l="l" r="r" t="t"/>
              <a:pathLst>
                <a:path extrusionOk="0" fill="none" h="2736" w="4037">
                  <a:moveTo>
                    <a:pt x="0" y="1"/>
                  </a:moveTo>
                  <a:lnTo>
                    <a:pt x="4036" y="27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7"/>
            <p:cNvSpPr/>
            <p:nvPr/>
          </p:nvSpPr>
          <p:spPr>
            <a:xfrm>
              <a:off x="1837050" y="1648250"/>
              <a:ext cx="71750" cy="45900"/>
            </a:xfrm>
            <a:custGeom>
              <a:rect b="b" l="l" r="r" t="t"/>
              <a:pathLst>
                <a:path extrusionOk="0" fill="none" h="1836" w="2870">
                  <a:moveTo>
                    <a:pt x="0" y="1"/>
                  </a:moveTo>
                  <a:lnTo>
                    <a:pt x="1702" y="1835"/>
                  </a:lnTo>
                  <a:lnTo>
                    <a:pt x="2869" y="2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7"/>
            <p:cNvSpPr/>
            <p:nvPr/>
          </p:nvSpPr>
          <p:spPr>
            <a:xfrm>
              <a:off x="1963800" y="1907600"/>
              <a:ext cx="24225" cy="75925"/>
            </a:xfrm>
            <a:custGeom>
              <a:rect b="b" l="l" r="r" t="t"/>
              <a:pathLst>
                <a:path extrusionOk="0" fill="none" h="3037" w="969">
                  <a:moveTo>
                    <a:pt x="968" y="1"/>
                  </a:moveTo>
                  <a:lnTo>
                    <a:pt x="1" y="30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7"/>
            <p:cNvSpPr/>
            <p:nvPr/>
          </p:nvSpPr>
          <p:spPr>
            <a:xfrm>
              <a:off x="2096400" y="1919275"/>
              <a:ext cx="25" cy="82600"/>
            </a:xfrm>
            <a:custGeom>
              <a:rect b="b" l="l" r="r" t="t"/>
              <a:pathLst>
                <a:path extrusionOk="0" fill="none" h="3304" w="1">
                  <a:moveTo>
                    <a:pt x="0" y="1"/>
                  </a:moveTo>
                  <a:lnTo>
                    <a:pt x="0" y="33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7"/>
            <p:cNvSpPr/>
            <p:nvPr/>
          </p:nvSpPr>
          <p:spPr>
            <a:xfrm>
              <a:off x="2193975" y="1907600"/>
              <a:ext cx="28375" cy="91775"/>
            </a:xfrm>
            <a:custGeom>
              <a:rect b="b" l="l" r="r" t="t"/>
              <a:pathLst>
                <a:path extrusionOk="0" fill="none" h="3671" w="1135">
                  <a:moveTo>
                    <a:pt x="1134" y="1"/>
                  </a:moveTo>
                  <a:lnTo>
                    <a:pt x="0" y="36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7"/>
            <p:cNvSpPr/>
            <p:nvPr/>
          </p:nvSpPr>
          <p:spPr>
            <a:xfrm>
              <a:off x="2245675" y="1195425"/>
              <a:ext cx="336925" cy="788100"/>
            </a:xfrm>
            <a:custGeom>
              <a:rect b="b" l="l" r="r" t="t"/>
              <a:pathLst>
                <a:path extrusionOk="0" fill="none" h="31524" w="13477">
                  <a:moveTo>
                    <a:pt x="0" y="31523"/>
                  </a:moveTo>
                  <a:lnTo>
                    <a:pt x="0" y="28488"/>
                  </a:lnTo>
                  <a:lnTo>
                    <a:pt x="6038" y="16212"/>
                  </a:lnTo>
                  <a:lnTo>
                    <a:pt x="12576" y="4971"/>
                  </a:lnTo>
                  <a:lnTo>
                    <a:pt x="13477"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7"/>
            <p:cNvSpPr/>
            <p:nvPr/>
          </p:nvSpPr>
          <p:spPr>
            <a:xfrm>
              <a:off x="2279875" y="1837550"/>
              <a:ext cx="302725" cy="120125"/>
            </a:xfrm>
            <a:custGeom>
              <a:rect b="b" l="l" r="r" t="t"/>
              <a:pathLst>
                <a:path extrusionOk="0" fill="none" h="4805" w="12109">
                  <a:moveTo>
                    <a:pt x="12109" y="4804"/>
                  </a:moveTo>
                  <a:lnTo>
                    <a:pt x="12109" y="2536"/>
                  </a:lnTo>
                  <a:lnTo>
                    <a:pt x="5371" y="1702"/>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7"/>
            <p:cNvSpPr/>
            <p:nvPr/>
          </p:nvSpPr>
          <p:spPr>
            <a:xfrm>
              <a:off x="2403275" y="1589050"/>
              <a:ext cx="222700" cy="308575"/>
            </a:xfrm>
            <a:custGeom>
              <a:rect b="b" l="l" r="r" t="t"/>
              <a:pathLst>
                <a:path extrusionOk="0" fill="none" h="12343" w="8908">
                  <a:moveTo>
                    <a:pt x="1" y="0"/>
                  </a:moveTo>
                  <a:lnTo>
                    <a:pt x="8907" y="5037"/>
                  </a:lnTo>
                  <a:lnTo>
                    <a:pt x="7173" y="8173"/>
                  </a:lnTo>
                  <a:lnTo>
                    <a:pt x="7173" y="9941"/>
                  </a:lnTo>
                  <a:lnTo>
                    <a:pt x="6105" y="1234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7"/>
            <p:cNvSpPr/>
            <p:nvPr/>
          </p:nvSpPr>
          <p:spPr>
            <a:xfrm>
              <a:off x="2439150" y="1527350"/>
              <a:ext cx="551250" cy="578750"/>
            </a:xfrm>
            <a:custGeom>
              <a:rect b="b" l="l" r="r" t="t"/>
              <a:pathLst>
                <a:path extrusionOk="0" fill="none" h="23150" w="22050">
                  <a:moveTo>
                    <a:pt x="0" y="0"/>
                  </a:moveTo>
                  <a:lnTo>
                    <a:pt x="19014" y="10708"/>
                  </a:lnTo>
                  <a:lnTo>
                    <a:pt x="22049" y="2315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7"/>
            <p:cNvSpPr/>
            <p:nvPr/>
          </p:nvSpPr>
          <p:spPr>
            <a:xfrm>
              <a:off x="2752700" y="1195425"/>
              <a:ext cx="71750" cy="783925"/>
            </a:xfrm>
            <a:custGeom>
              <a:rect b="b" l="l" r="r" t="t"/>
              <a:pathLst>
                <a:path extrusionOk="0" fill="none" h="31357" w="2870">
                  <a:moveTo>
                    <a:pt x="301" y="31357"/>
                  </a:moveTo>
                  <a:lnTo>
                    <a:pt x="301" y="20516"/>
                  </a:lnTo>
                  <a:lnTo>
                    <a:pt x="1135" y="20983"/>
                  </a:lnTo>
                  <a:lnTo>
                    <a:pt x="2436" y="18648"/>
                  </a:lnTo>
                  <a:lnTo>
                    <a:pt x="1668" y="16212"/>
                  </a:lnTo>
                  <a:lnTo>
                    <a:pt x="2869" y="12910"/>
                  </a:lnTo>
                  <a:lnTo>
                    <a:pt x="1" y="11609"/>
                  </a:lnTo>
                  <a:lnTo>
                    <a:pt x="34" y="10141"/>
                  </a:lnTo>
                  <a:lnTo>
                    <a:pt x="367"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7"/>
            <p:cNvSpPr/>
            <p:nvPr/>
          </p:nvSpPr>
          <p:spPr>
            <a:xfrm>
              <a:off x="2544225" y="1683275"/>
              <a:ext cx="216000" cy="163475"/>
            </a:xfrm>
            <a:custGeom>
              <a:rect b="b" l="l" r="r" t="t"/>
              <a:pathLst>
                <a:path extrusionOk="0" fill="none" h="6539" w="8640">
                  <a:moveTo>
                    <a:pt x="1068" y="1"/>
                  </a:moveTo>
                  <a:lnTo>
                    <a:pt x="0" y="3136"/>
                  </a:lnTo>
                  <a:lnTo>
                    <a:pt x="8640" y="653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7"/>
            <p:cNvSpPr/>
            <p:nvPr/>
          </p:nvSpPr>
          <p:spPr>
            <a:xfrm>
              <a:off x="2416625" y="1801700"/>
              <a:ext cx="165975" cy="45050"/>
            </a:xfrm>
            <a:custGeom>
              <a:rect b="b" l="l" r="r" t="t"/>
              <a:pathLst>
                <a:path extrusionOk="0" fill="none" h="1802" w="6639">
                  <a:moveTo>
                    <a:pt x="1" y="1802"/>
                  </a:moveTo>
                  <a:lnTo>
                    <a:pt x="1268" y="1802"/>
                  </a:lnTo>
                  <a:lnTo>
                    <a:pt x="2202" y="1035"/>
                  </a:lnTo>
                  <a:lnTo>
                    <a:pt x="3370" y="1435"/>
                  </a:lnTo>
                  <a:lnTo>
                    <a:pt x="3937" y="1"/>
                  </a:lnTo>
                  <a:lnTo>
                    <a:pt x="6639" y="90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7"/>
            <p:cNvSpPr/>
            <p:nvPr/>
          </p:nvSpPr>
          <p:spPr>
            <a:xfrm>
              <a:off x="2425800" y="1652425"/>
              <a:ext cx="89250" cy="124275"/>
            </a:xfrm>
            <a:custGeom>
              <a:rect b="b" l="l" r="r" t="t"/>
              <a:pathLst>
                <a:path extrusionOk="0" fill="none" h="4971" w="3570">
                  <a:moveTo>
                    <a:pt x="1" y="4971"/>
                  </a:moveTo>
                  <a:lnTo>
                    <a:pt x="1402" y="4504"/>
                  </a:lnTo>
                  <a:lnTo>
                    <a:pt x="357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7"/>
            <p:cNvSpPr/>
            <p:nvPr/>
          </p:nvSpPr>
          <p:spPr>
            <a:xfrm>
              <a:off x="2374100" y="1661600"/>
              <a:ext cx="125950" cy="89250"/>
            </a:xfrm>
            <a:custGeom>
              <a:rect b="b" l="l" r="r" t="t"/>
              <a:pathLst>
                <a:path extrusionOk="0" fill="none" h="3570" w="5038">
                  <a:moveTo>
                    <a:pt x="0" y="3570"/>
                  </a:moveTo>
                  <a:lnTo>
                    <a:pt x="1602" y="1"/>
                  </a:lnTo>
                  <a:lnTo>
                    <a:pt x="5037" y="8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7"/>
            <p:cNvSpPr/>
            <p:nvPr/>
          </p:nvSpPr>
          <p:spPr>
            <a:xfrm>
              <a:off x="2389950" y="1714150"/>
              <a:ext cx="78400" cy="36700"/>
            </a:xfrm>
            <a:custGeom>
              <a:rect b="b" l="l" r="r" t="t"/>
              <a:pathLst>
                <a:path extrusionOk="0" fill="none" h="1468" w="3136">
                  <a:moveTo>
                    <a:pt x="3136" y="1468"/>
                  </a:moveTo>
                  <a:lnTo>
                    <a:pt x="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7"/>
            <p:cNvSpPr/>
            <p:nvPr/>
          </p:nvSpPr>
          <p:spPr>
            <a:xfrm>
              <a:off x="2527550" y="1431425"/>
              <a:ext cx="45050" cy="145975"/>
            </a:xfrm>
            <a:custGeom>
              <a:rect b="b" l="l" r="r" t="t"/>
              <a:pathLst>
                <a:path extrusionOk="0" fill="none" h="5839" w="1802">
                  <a:moveTo>
                    <a:pt x="1301" y="1"/>
                  </a:moveTo>
                  <a:lnTo>
                    <a:pt x="1801" y="2603"/>
                  </a:lnTo>
                  <a:lnTo>
                    <a:pt x="0" y="583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7"/>
            <p:cNvSpPr/>
            <p:nvPr/>
          </p:nvSpPr>
          <p:spPr>
            <a:xfrm>
              <a:off x="2572575" y="1496475"/>
              <a:ext cx="98425" cy="145975"/>
            </a:xfrm>
            <a:custGeom>
              <a:rect b="b" l="l" r="r" t="t"/>
              <a:pathLst>
                <a:path extrusionOk="0" fill="none" h="5839" w="3937">
                  <a:moveTo>
                    <a:pt x="2869" y="5838"/>
                  </a:moveTo>
                  <a:lnTo>
                    <a:pt x="3937" y="3236"/>
                  </a:lnTo>
                  <a:lnTo>
                    <a:pt x="3203" y="1235"/>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7"/>
            <p:cNvSpPr/>
            <p:nvPr/>
          </p:nvSpPr>
          <p:spPr>
            <a:xfrm>
              <a:off x="2715175" y="1485650"/>
              <a:ext cx="37550" cy="196825"/>
            </a:xfrm>
            <a:custGeom>
              <a:rect b="b" l="l" r="r" t="t"/>
              <a:pathLst>
                <a:path extrusionOk="0" fill="none" h="7873" w="1502">
                  <a:moveTo>
                    <a:pt x="1502" y="0"/>
                  </a:moveTo>
                  <a:lnTo>
                    <a:pt x="1502" y="4070"/>
                  </a:lnTo>
                  <a:lnTo>
                    <a:pt x="0" y="787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7"/>
            <p:cNvSpPr/>
            <p:nvPr/>
          </p:nvSpPr>
          <p:spPr>
            <a:xfrm>
              <a:off x="2560075" y="1319700"/>
              <a:ext cx="54225" cy="25"/>
            </a:xfrm>
            <a:custGeom>
              <a:rect b="b" l="l" r="r" t="t"/>
              <a:pathLst>
                <a:path extrusionOk="0" fill="none" h="1" w="2169">
                  <a:moveTo>
                    <a:pt x="0" y="0"/>
                  </a:moveTo>
                  <a:lnTo>
                    <a:pt x="2168"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7"/>
            <p:cNvSpPr/>
            <p:nvPr/>
          </p:nvSpPr>
          <p:spPr>
            <a:xfrm>
              <a:off x="2586750" y="1319700"/>
              <a:ext cx="11700" cy="115925"/>
            </a:xfrm>
            <a:custGeom>
              <a:rect b="b" l="l" r="r" t="t"/>
              <a:pathLst>
                <a:path extrusionOk="0" fill="none" h="4637" w="468">
                  <a:moveTo>
                    <a:pt x="467" y="4637"/>
                  </a:moveTo>
                  <a:lnTo>
                    <a:pt x="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7"/>
            <p:cNvSpPr/>
            <p:nvPr/>
          </p:nvSpPr>
          <p:spPr>
            <a:xfrm>
              <a:off x="2625950" y="1358050"/>
              <a:ext cx="130100" cy="80075"/>
            </a:xfrm>
            <a:custGeom>
              <a:rect b="b" l="l" r="r" t="t"/>
              <a:pathLst>
                <a:path extrusionOk="0" fill="none" h="3203" w="5204">
                  <a:moveTo>
                    <a:pt x="0" y="3203"/>
                  </a:moveTo>
                  <a:lnTo>
                    <a:pt x="467" y="1"/>
                  </a:lnTo>
                  <a:lnTo>
                    <a:pt x="5204"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7"/>
            <p:cNvSpPr/>
            <p:nvPr/>
          </p:nvSpPr>
          <p:spPr>
            <a:xfrm>
              <a:off x="2923650" y="1195425"/>
              <a:ext cx="191825" cy="290250"/>
            </a:xfrm>
            <a:custGeom>
              <a:rect b="b" l="l" r="r" t="t"/>
              <a:pathLst>
                <a:path extrusionOk="0" fill="none" h="11610" w="7673">
                  <a:moveTo>
                    <a:pt x="1" y="1"/>
                  </a:moveTo>
                  <a:lnTo>
                    <a:pt x="401" y="11542"/>
                  </a:lnTo>
                  <a:lnTo>
                    <a:pt x="7673" y="1160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7"/>
            <p:cNvSpPr/>
            <p:nvPr/>
          </p:nvSpPr>
          <p:spPr>
            <a:xfrm>
              <a:off x="2910325" y="1170425"/>
              <a:ext cx="488700" cy="580425"/>
            </a:xfrm>
            <a:custGeom>
              <a:rect b="b" l="l" r="r" t="t"/>
              <a:pathLst>
                <a:path extrusionOk="0" fill="none" h="23217" w="19548">
                  <a:moveTo>
                    <a:pt x="19547" y="0"/>
                  </a:moveTo>
                  <a:lnTo>
                    <a:pt x="13443" y="8406"/>
                  </a:lnTo>
                  <a:lnTo>
                    <a:pt x="12042" y="8406"/>
                  </a:lnTo>
                  <a:lnTo>
                    <a:pt x="7672" y="13376"/>
                  </a:lnTo>
                  <a:lnTo>
                    <a:pt x="4336" y="22450"/>
                  </a:lnTo>
                  <a:lnTo>
                    <a:pt x="2468" y="23217"/>
                  </a:lnTo>
                  <a:cubicBezTo>
                    <a:pt x="2468" y="23217"/>
                    <a:pt x="0" y="21149"/>
                    <a:pt x="4003" y="14310"/>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7"/>
            <p:cNvSpPr/>
            <p:nvPr/>
          </p:nvSpPr>
          <p:spPr>
            <a:xfrm>
              <a:off x="3019550" y="1731650"/>
              <a:ext cx="72575" cy="92600"/>
            </a:xfrm>
            <a:custGeom>
              <a:rect b="b" l="l" r="r" t="t"/>
              <a:pathLst>
                <a:path extrusionOk="0" fill="none" h="3704" w="2903">
                  <a:moveTo>
                    <a:pt x="2903" y="3703"/>
                  </a:move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7"/>
            <p:cNvSpPr/>
            <p:nvPr/>
          </p:nvSpPr>
          <p:spPr>
            <a:xfrm>
              <a:off x="3137150" y="1195425"/>
              <a:ext cx="154300" cy="518750"/>
            </a:xfrm>
            <a:custGeom>
              <a:rect b="b" l="l" r="r" t="t"/>
              <a:pathLst>
                <a:path extrusionOk="0" fill="none" h="20750" w="6172">
                  <a:moveTo>
                    <a:pt x="0" y="1"/>
                  </a:moveTo>
                  <a:cubicBezTo>
                    <a:pt x="0" y="1"/>
                    <a:pt x="1601" y="6439"/>
                    <a:pt x="2969" y="7406"/>
                  </a:cubicBezTo>
                  <a:cubicBezTo>
                    <a:pt x="4370" y="8340"/>
                    <a:pt x="5271" y="10809"/>
                    <a:pt x="4704" y="13277"/>
                  </a:cubicBezTo>
                  <a:cubicBezTo>
                    <a:pt x="4170" y="15779"/>
                    <a:pt x="5771" y="16346"/>
                    <a:pt x="5971" y="17180"/>
                  </a:cubicBezTo>
                  <a:cubicBezTo>
                    <a:pt x="6171" y="18014"/>
                    <a:pt x="2969" y="20749"/>
                    <a:pt x="2969" y="20749"/>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7"/>
            <p:cNvSpPr/>
            <p:nvPr/>
          </p:nvSpPr>
          <p:spPr>
            <a:xfrm>
              <a:off x="3254725" y="1398075"/>
              <a:ext cx="248525" cy="146800"/>
            </a:xfrm>
            <a:custGeom>
              <a:rect b="b" l="l" r="r" t="t"/>
              <a:pathLst>
                <a:path extrusionOk="0" fill="none" h="5872" w="9941">
                  <a:moveTo>
                    <a:pt x="9941" y="1"/>
                  </a:moveTo>
                  <a:lnTo>
                    <a:pt x="2102" y="5872"/>
                  </a:lnTo>
                  <a:lnTo>
                    <a:pt x="1" y="517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7"/>
            <p:cNvSpPr/>
            <p:nvPr/>
          </p:nvSpPr>
          <p:spPr>
            <a:xfrm>
              <a:off x="3019550" y="936075"/>
              <a:ext cx="459525" cy="431175"/>
            </a:xfrm>
            <a:custGeom>
              <a:rect b="b" l="l" r="r" t="t"/>
              <a:pathLst>
                <a:path extrusionOk="0" fill="none" h="17247" w="18381">
                  <a:moveTo>
                    <a:pt x="18381" y="17246"/>
                  </a:move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7"/>
            <p:cNvSpPr/>
            <p:nvPr/>
          </p:nvSpPr>
          <p:spPr>
            <a:xfrm>
              <a:off x="3022900" y="981950"/>
              <a:ext cx="45050" cy="213500"/>
            </a:xfrm>
            <a:custGeom>
              <a:rect b="b" l="l" r="r" t="t"/>
              <a:pathLst>
                <a:path extrusionOk="0" fill="none" h="8540" w="1802">
                  <a:moveTo>
                    <a:pt x="601" y="8540"/>
                  </a:moveTo>
                  <a:cubicBezTo>
                    <a:pt x="601" y="8540"/>
                    <a:pt x="0" y="1101"/>
                    <a:pt x="1802" y="0"/>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7"/>
            <p:cNvSpPr/>
            <p:nvPr/>
          </p:nvSpPr>
          <p:spPr>
            <a:xfrm>
              <a:off x="3295600" y="1312175"/>
              <a:ext cx="154300" cy="125125"/>
            </a:xfrm>
            <a:custGeom>
              <a:rect b="b" l="l" r="r" t="t"/>
              <a:pathLst>
                <a:path extrusionOk="0" fill="none" h="5005" w="6172">
                  <a:moveTo>
                    <a:pt x="6171" y="5004"/>
                  </a:move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7"/>
            <p:cNvSpPr/>
            <p:nvPr/>
          </p:nvSpPr>
          <p:spPr>
            <a:xfrm>
              <a:off x="3283075" y="870200"/>
              <a:ext cx="80075" cy="294400"/>
            </a:xfrm>
            <a:custGeom>
              <a:rect b="b" l="l" r="r" t="t"/>
              <a:pathLst>
                <a:path extrusionOk="0" fill="none" h="11776" w="3203">
                  <a:moveTo>
                    <a:pt x="1" y="1"/>
                  </a:moveTo>
                  <a:lnTo>
                    <a:pt x="3203" y="1177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7"/>
            <p:cNvSpPr/>
            <p:nvPr/>
          </p:nvSpPr>
          <p:spPr>
            <a:xfrm>
              <a:off x="2824425" y="945250"/>
              <a:ext cx="43375" cy="250200"/>
            </a:xfrm>
            <a:custGeom>
              <a:rect b="b" l="l" r="r" t="t"/>
              <a:pathLst>
                <a:path extrusionOk="0" fill="none" h="10008" w="1735">
                  <a:moveTo>
                    <a:pt x="0" y="1"/>
                  </a:moveTo>
                  <a:lnTo>
                    <a:pt x="1735" y="1000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7"/>
            <p:cNvSpPr/>
            <p:nvPr/>
          </p:nvSpPr>
          <p:spPr>
            <a:xfrm>
              <a:off x="2715175" y="936075"/>
              <a:ext cx="133450" cy="266050"/>
            </a:xfrm>
            <a:custGeom>
              <a:rect b="b" l="l" r="r" t="t"/>
              <a:pathLst>
                <a:path extrusionOk="0" fill="none" h="10642" w="5338">
                  <a:moveTo>
                    <a:pt x="5338" y="6038"/>
                  </a:moveTo>
                  <a:lnTo>
                    <a:pt x="768" y="10642"/>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7"/>
            <p:cNvSpPr/>
            <p:nvPr/>
          </p:nvSpPr>
          <p:spPr>
            <a:xfrm>
              <a:off x="3019550" y="1875075"/>
              <a:ext cx="271900" cy="51750"/>
            </a:xfrm>
            <a:custGeom>
              <a:rect b="b" l="l" r="r" t="t"/>
              <a:pathLst>
                <a:path extrusionOk="0" fill="none" h="2070" w="10876">
                  <a:moveTo>
                    <a:pt x="10875" y="2069"/>
                  </a:moveTo>
                  <a:lnTo>
                    <a:pt x="5738" y="1"/>
                  </a:lnTo>
                  <a:lnTo>
                    <a:pt x="1" y="9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7"/>
            <p:cNvSpPr/>
            <p:nvPr/>
          </p:nvSpPr>
          <p:spPr>
            <a:xfrm>
              <a:off x="2978700" y="2056875"/>
              <a:ext cx="158475" cy="38400"/>
            </a:xfrm>
            <a:custGeom>
              <a:rect b="b" l="l" r="r" t="t"/>
              <a:pathLst>
                <a:path extrusionOk="0" fill="none" h="1536" w="6339">
                  <a:moveTo>
                    <a:pt x="0" y="1"/>
                  </a:moveTo>
                  <a:lnTo>
                    <a:pt x="6338" y="153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7"/>
            <p:cNvSpPr/>
            <p:nvPr/>
          </p:nvSpPr>
          <p:spPr>
            <a:xfrm>
              <a:off x="3494900" y="969450"/>
              <a:ext cx="151800" cy="159300"/>
            </a:xfrm>
            <a:custGeom>
              <a:rect b="b" l="l" r="r" t="t"/>
              <a:pathLst>
                <a:path extrusionOk="0" fill="none" h="6372" w="6072">
                  <a:moveTo>
                    <a:pt x="968" y="6371"/>
                  </a:moveTo>
                  <a:lnTo>
                    <a:pt x="0" y="2168"/>
                  </a:lnTo>
                  <a:lnTo>
                    <a:pt x="607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7"/>
            <p:cNvSpPr/>
            <p:nvPr/>
          </p:nvSpPr>
          <p:spPr>
            <a:xfrm>
              <a:off x="2702675" y="2247025"/>
              <a:ext cx="121775" cy="308575"/>
            </a:xfrm>
            <a:custGeom>
              <a:rect b="b" l="l" r="r" t="t"/>
              <a:pathLst>
                <a:path extrusionOk="0" fill="none" h="12343" w="4871">
                  <a:moveTo>
                    <a:pt x="0" y="12342"/>
                  </a:moveTo>
                  <a:lnTo>
                    <a:pt x="2635" y="3336"/>
                  </a:lnTo>
                  <a:lnTo>
                    <a:pt x="487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7"/>
            <p:cNvSpPr/>
            <p:nvPr/>
          </p:nvSpPr>
          <p:spPr>
            <a:xfrm>
              <a:off x="2670975" y="2274550"/>
              <a:ext cx="97600" cy="55050"/>
            </a:xfrm>
            <a:custGeom>
              <a:rect b="b" l="l" r="r" t="t"/>
              <a:pathLst>
                <a:path extrusionOk="0" fill="none" h="2202" w="3904">
                  <a:moveTo>
                    <a:pt x="1" y="0"/>
                  </a:moveTo>
                  <a:lnTo>
                    <a:pt x="3903" y="22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7"/>
            <p:cNvSpPr/>
            <p:nvPr/>
          </p:nvSpPr>
          <p:spPr>
            <a:xfrm>
              <a:off x="3128800" y="1935125"/>
              <a:ext cx="1028250" cy="957375"/>
            </a:xfrm>
            <a:custGeom>
              <a:rect b="b" l="l" r="r" t="t"/>
              <a:pathLst>
                <a:path extrusionOk="0" fill="none" h="38295" w="41130">
                  <a:moveTo>
                    <a:pt x="1" y="13310"/>
                  </a:moveTo>
                  <a:lnTo>
                    <a:pt x="7940" y="11042"/>
                  </a:lnTo>
                  <a:lnTo>
                    <a:pt x="19515" y="9274"/>
                  </a:lnTo>
                  <a:lnTo>
                    <a:pt x="22650" y="8340"/>
                  </a:lnTo>
                  <a:lnTo>
                    <a:pt x="25485" y="5638"/>
                  </a:lnTo>
                  <a:lnTo>
                    <a:pt x="32357" y="1"/>
                  </a:lnTo>
                  <a:lnTo>
                    <a:pt x="41130" y="6405"/>
                  </a:lnTo>
                  <a:lnTo>
                    <a:pt x="32257" y="23985"/>
                  </a:lnTo>
                  <a:lnTo>
                    <a:pt x="30789" y="34325"/>
                  </a:lnTo>
                  <a:lnTo>
                    <a:pt x="28888" y="38295"/>
                  </a:lnTo>
                  <a:lnTo>
                    <a:pt x="19648" y="30556"/>
                  </a:lnTo>
                  <a:lnTo>
                    <a:pt x="13377" y="2725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7"/>
            <p:cNvSpPr/>
            <p:nvPr/>
          </p:nvSpPr>
          <p:spPr>
            <a:xfrm>
              <a:off x="3577450" y="2729025"/>
              <a:ext cx="246875" cy="201850"/>
            </a:xfrm>
            <a:custGeom>
              <a:rect b="b" l="l" r="r" t="t"/>
              <a:pathLst>
                <a:path extrusionOk="0" fill="none" h="8074" w="9875">
                  <a:moveTo>
                    <a:pt x="9874" y="8073"/>
                  </a:move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7"/>
            <p:cNvSpPr/>
            <p:nvPr/>
          </p:nvSpPr>
          <p:spPr>
            <a:xfrm>
              <a:off x="3487400" y="2168625"/>
              <a:ext cx="132600" cy="624650"/>
            </a:xfrm>
            <a:custGeom>
              <a:rect b="b" l="l" r="r" t="t"/>
              <a:pathLst>
                <a:path extrusionOk="0" fill="none" h="24986" w="5304">
                  <a:moveTo>
                    <a:pt x="0" y="24985"/>
                  </a:moveTo>
                  <a:lnTo>
                    <a:pt x="5304" y="21216"/>
                  </a:lnTo>
                  <a:lnTo>
                    <a:pt x="4837"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7"/>
            <p:cNvSpPr/>
            <p:nvPr/>
          </p:nvSpPr>
          <p:spPr>
            <a:xfrm>
              <a:off x="3661675" y="2644800"/>
              <a:ext cx="189325" cy="247700"/>
            </a:xfrm>
            <a:custGeom>
              <a:rect b="b" l="l" r="r" t="t"/>
              <a:pathLst>
                <a:path extrusionOk="0" fill="none" h="9908" w="7573">
                  <a:moveTo>
                    <a:pt x="7573" y="9908"/>
                  </a:moveTo>
                  <a:lnTo>
                    <a:pt x="1" y="1468"/>
                  </a:lnTo>
                  <a:lnTo>
                    <a:pt x="2736"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7"/>
            <p:cNvSpPr/>
            <p:nvPr/>
          </p:nvSpPr>
          <p:spPr>
            <a:xfrm>
              <a:off x="3619975" y="2555575"/>
              <a:ext cx="311925" cy="50900"/>
            </a:xfrm>
            <a:custGeom>
              <a:rect b="b" l="l" r="r" t="t"/>
              <a:pathLst>
                <a:path extrusionOk="0" fill="none" h="2036" w="12477">
                  <a:moveTo>
                    <a:pt x="1" y="534"/>
                  </a:moveTo>
                  <a:lnTo>
                    <a:pt x="6172" y="534"/>
                  </a:lnTo>
                  <a:lnTo>
                    <a:pt x="7106" y="2035"/>
                  </a:lnTo>
                  <a:lnTo>
                    <a:pt x="9241" y="1735"/>
                  </a:lnTo>
                  <a:lnTo>
                    <a:pt x="10442" y="534"/>
                  </a:lnTo>
                  <a:lnTo>
                    <a:pt x="12477"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7"/>
            <p:cNvSpPr/>
            <p:nvPr/>
          </p:nvSpPr>
          <p:spPr>
            <a:xfrm>
              <a:off x="3612475" y="2198650"/>
              <a:ext cx="422000" cy="149300"/>
            </a:xfrm>
            <a:custGeom>
              <a:rect b="b" l="l" r="r" t="t"/>
              <a:pathLst>
                <a:path extrusionOk="0" fill="none" h="5972" w="16880">
                  <a:moveTo>
                    <a:pt x="1" y="5972"/>
                  </a:moveTo>
                  <a:lnTo>
                    <a:pt x="3537" y="1"/>
                  </a:lnTo>
                  <a:lnTo>
                    <a:pt x="16879" y="557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7"/>
            <p:cNvSpPr/>
            <p:nvPr/>
          </p:nvSpPr>
          <p:spPr>
            <a:xfrm>
              <a:off x="3650850" y="2043550"/>
              <a:ext cx="435325" cy="239350"/>
            </a:xfrm>
            <a:custGeom>
              <a:rect b="b" l="l" r="r" t="t"/>
              <a:pathLst>
                <a:path extrusionOk="0" fill="none" h="9574" w="17413">
                  <a:moveTo>
                    <a:pt x="17413" y="0"/>
                  </a:moveTo>
                  <a:lnTo>
                    <a:pt x="9173" y="9207"/>
                  </a:lnTo>
                  <a:lnTo>
                    <a:pt x="0" y="957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7"/>
            <p:cNvSpPr/>
            <p:nvPr/>
          </p:nvSpPr>
          <p:spPr>
            <a:xfrm>
              <a:off x="3695050" y="2143625"/>
              <a:ext cx="67575" cy="46725"/>
            </a:xfrm>
            <a:custGeom>
              <a:rect b="b" l="l" r="r" t="t"/>
              <a:pathLst>
                <a:path extrusionOk="0" fill="none" h="1869" w="2703">
                  <a:moveTo>
                    <a:pt x="0" y="0"/>
                  </a:moveTo>
                  <a:lnTo>
                    <a:pt x="1134" y="1001"/>
                  </a:lnTo>
                  <a:lnTo>
                    <a:pt x="1635" y="1868"/>
                  </a:lnTo>
                  <a:lnTo>
                    <a:pt x="2702" y="18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7"/>
            <p:cNvSpPr/>
            <p:nvPr/>
          </p:nvSpPr>
          <p:spPr>
            <a:xfrm>
              <a:off x="3850975" y="2181150"/>
              <a:ext cx="60900" cy="56725"/>
            </a:xfrm>
            <a:custGeom>
              <a:rect b="b" l="l" r="r" t="t"/>
              <a:pathLst>
                <a:path extrusionOk="0" fill="none" h="2269" w="2436">
                  <a:moveTo>
                    <a:pt x="2436" y="2268"/>
                  </a:move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7"/>
            <p:cNvSpPr/>
            <p:nvPr/>
          </p:nvSpPr>
          <p:spPr>
            <a:xfrm>
              <a:off x="3869325" y="2056875"/>
              <a:ext cx="145125" cy="141800"/>
            </a:xfrm>
            <a:custGeom>
              <a:rect b="b" l="l" r="r" t="t"/>
              <a:pathLst>
                <a:path extrusionOk="0" fill="none" h="5672" w="5805">
                  <a:moveTo>
                    <a:pt x="5805" y="1"/>
                  </a:moveTo>
                  <a:lnTo>
                    <a:pt x="1" y="567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7"/>
            <p:cNvSpPr/>
            <p:nvPr/>
          </p:nvSpPr>
          <p:spPr>
            <a:xfrm>
              <a:off x="3424850" y="2439650"/>
              <a:ext cx="187650" cy="70075"/>
            </a:xfrm>
            <a:custGeom>
              <a:rect b="b" l="l" r="r" t="t"/>
              <a:pathLst>
                <a:path extrusionOk="0" fill="none" h="2803" w="7506">
                  <a:moveTo>
                    <a:pt x="7506" y="1"/>
                  </a:moveTo>
                  <a:lnTo>
                    <a:pt x="3236" y="501"/>
                  </a:lnTo>
                  <a:lnTo>
                    <a:pt x="0" y="28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7"/>
            <p:cNvSpPr/>
            <p:nvPr/>
          </p:nvSpPr>
          <p:spPr>
            <a:xfrm>
              <a:off x="3286425" y="1957650"/>
              <a:ext cx="138450" cy="205175"/>
            </a:xfrm>
            <a:custGeom>
              <a:rect b="b" l="l" r="r" t="t"/>
              <a:pathLst>
                <a:path extrusionOk="0" fill="none" h="8207" w="5538">
                  <a:moveTo>
                    <a:pt x="0" y="0"/>
                  </a:moveTo>
                  <a:lnTo>
                    <a:pt x="2902" y="1935"/>
                  </a:lnTo>
                  <a:lnTo>
                    <a:pt x="2902" y="3436"/>
                  </a:lnTo>
                  <a:lnTo>
                    <a:pt x="5537" y="820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7"/>
            <p:cNvSpPr/>
            <p:nvPr/>
          </p:nvSpPr>
          <p:spPr>
            <a:xfrm>
              <a:off x="3295600" y="1907600"/>
              <a:ext cx="191825" cy="187675"/>
            </a:xfrm>
            <a:custGeom>
              <a:rect b="b" l="l" r="r" t="t"/>
              <a:pathLst>
                <a:path extrusionOk="0" fill="none" h="7507" w="7673">
                  <a:moveTo>
                    <a:pt x="0" y="1"/>
                  </a:moveTo>
                  <a:lnTo>
                    <a:pt x="3336" y="1102"/>
                  </a:lnTo>
                  <a:lnTo>
                    <a:pt x="7672" y="750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7"/>
            <p:cNvSpPr/>
            <p:nvPr/>
          </p:nvSpPr>
          <p:spPr>
            <a:xfrm>
              <a:off x="3723400" y="1282175"/>
              <a:ext cx="392800" cy="776400"/>
            </a:xfrm>
            <a:custGeom>
              <a:rect b="b" l="l" r="r" t="t"/>
              <a:pathLst>
                <a:path extrusionOk="0" fill="none" h="31056" w="15712">
                  <a:moveTo>
                    <a:pt x="6772" y="27620"/>
                  </a:moveTo>
                  <a:cubicBezTo>
                    <a:pt x="6772" y="27620"/>
                    <a:pt x="1768" y="31056"/>
                    <a:pt x="901" y="29921"/>
                  </a:cubicBezTo>
                  <a:cubicBezTo>
                    <a:pt x="0" y="28787"/>
                    <a:pt x="7539" y="22216"/>
                    <a:pt x="7539" y="22216"/>
                  </a:cubicBezTo>
                  <a:lnTo>
                    <a:pt x="2969" y="16478"/>
                  </a:lnTo>
                  <a:cubicBezTo>
                    <a:pt x="3736" y="16011"/>
                    <a:pt x="4270" y="15278"/>
                    <a:pt x="4537" y="14444"/>
                  </a:cubicBezTo>
                  <a:cubicBezTo>
                    <a:pt x="4937" y="13076"/>
                    <a:pt x="5704" y="11675"/>
                    <a:pt x="7539" y="12809"/>
                  </a:cubicBezTo>
                  <a:cubicBezTo>
                    <a:pt x="9340" y="13943"/>
                    <a:pt x="11475" y="14244"/>
                    <a:pt x="12743" y="12209"/>
                  </a:cubicBezTo>
                  <a:cubicBezTo>
                    <a:pt x="14010" y="10174"/>
                    <a:pt x="10908" y="6671"/>
                    <a:pt x="11942" y="4870"/>
                  </a:cubicBezTo>
                  <a:cubicBezTo>
                    <a:pt x="13010" y="3102"/>
                    <a:pt x="15711" y="0"/>
                    <a:pt x="15711" y="0"/>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7"/>
            <p:cNvSpPr/>
            <p:nvPr/>
          </p:nvSpPr>
          <p:spPr>
            <a:xfrm>
              <a:off x="4264625" y="1431425"/>
              <a:ext cx="85075" cy="138475"/>
            </a:xfrm>
            <a:custGeom>
              <a:rect b="b" l="l" r="r" t="t"/>
              <a:pathLst>
                <a:path extrusionOk="0" fill="none" h="5539" w="3403">
                  <a:moveTo>
                    <a:pt x="1568" y="1"/>
                  </a:moveTo>
                  <a:lnTo>
                    <a:pt x="0" y="1602"/>
                  </a:lnTo>
                  <a:lnTo>
                    <a:pt x="2202" y="5538"/>
                  </a:lnTo>
                  <a:lnTo>
                    <a:pt x="3402" y="483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7"/>
            <p:cNvSpPr/>
            <p:nvPr/>
          </p:nvSpPr>
          <p:spPr>
            <a:xfrm>
              <a:off x="4528975" y="1743325"/>
              <a:ext cx="197650" cy="147625"/>
            </a:xfrm>
            <a:custGeom>
              <a:rect b="b" l="l" r="r" t="t"/>
              <a:pathLst>
                <a:path extrusionOk="0" fill="none" h="5905" w="7906">
                  <a:moveTo>
                    <a:pt x="7906" y="1"/>
                  </a:moveTo>
                  <a:lnTo>
                    <a:pt x="5237" y="3236"/>
                  </a:lnTo>
                  <a:lnTo>
                    <a:pt x="2669" y="2336"/>
                  </a:lnTo>
                  <a:lnTo>
                    <a:pt x="0" y="590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7"/>
            <p:cNvSpPr/>
            <p:nvPr/>
          </p:nvSpPr>
          <p:spPr>
            <a:xfrm>
              <a:off x="3753425" y="1026150"/>
              <a:ext cx="2115700" cy="1295125"/>
            </a:xfrm>
            <a:custGeom>
              <a:rect b="b" l="l" r="r" t="t"/>
              <a:pathLst>
                <a:path extrusionOk="0" fill="none" h="51805" w="84628">
                  <a:moveTo>
                    <a:pt x="0" y="67"/>
                  </a:moveTo>
                  <a:cubicBezTo>
                    <a:pt x="3002" y="0"/>
                    <a:pt x="5838" y="1401"/>
                    <a:pt x="7639" y="3836"/>
                  </a:cubicBezTo>
                  <a:cubicBezTo>
                    <a:pt x="10808" y="7939"/>
                    <a:pt x="24885" y="18380"/>
                    <a:pt x="24885" y="18380"/>
                  </a:cubicBezTo>
                  <a:lnTo>
                    <a:pt x="46000" y="33958"/>
                  </a:lnTo>
                  <a:cubicBezTo>
                    <a:pt x="46000" y="33958"/>
                    <a:pt x="49435" y="37761"/>
                    <a:pt x="52337" y="39829"/>
                  </a:cubicBezTo>
                  <a:cubicBezTo>
                    <a:pt x="55240" y="41930"/>
                    <a:pt x="59109" y="44065"/>
                    <a:pt x="67115" y="44566"/>
                  </a:cubicBezTo>
                  <a:cubicBezTo>
                    <a:pt x="75120" y="45066"/>
                    <a:pt x="84627" y="51804"/>
                    <a:pt x="84627" y="51804"/>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7"/>
            <p:cNvSpPr/>
            <p:nvPr/>
          </p:nvSpPr>
          <p:spPr>
            <a:xfrm>
              <a:off x="3779275" y="905225"/>
              <a:ext cx="140950" cy="147625"/>
            </a:xfrm>
            <a:custGeom>
              <a:rect b="b" l="l" r="r" t="t"/>
              <a:pathLst>
                <a:path extrusionOk="0" fill="none" h="5905" w="5638">
                  <a:moveTo>
                    <a:pt x="0" y="1235"/>
                  </a:moveTo>
                  <a:lnTo>
                    <a:pt x="3803" y="1"/>
                  </a:lnTo>
                  <a:lnTo>
                    <a:pt x="5638" y="3937"/>
                  </a:lnTo>
                  <a:lnTo>
                    <a:pt x="3336" y="590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7"/>
            <p:cNvSpPr/>
            <p:nvPr/>
          </p:nvSpPr>
          <p:spPr>
            <a:xfrm>
              <a:off x="4076975" y="735950"/>
              <a:ext cx="160150" cy="362775"/>
            </a:xfrm>
            <a:custGeom>
              <a:rect b="b" l="l" r="r" t="t"/>
              <a:pathLst>
                <a:path extrusionOk="0" fill="none" h="14511" w="6406">
                  <a:moveTo>
                    <a:pt x="6405" y="14510"/>
                  </a:moveTo>
                  <a:lnTo>
                    <a:pt x="1302" y="8373"/>
                  </a:lnTo>
                  <a:cubicBezTo>
                    <a:pt x="1302" y="8373"/>
                    <a:pt x="2903" y="7105"/>
                    <a:pt x="1435" y="5904"/>
                  </a:cubicBezTo>
                  <a:cubicBezTo>
                    <a:pt x="1" y="4670"/>
                    <a:pt x="301" y="0"/>
                    <a:pt x="6105" y="267"/>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7"/>
            <p:cNvSpPr/>
            <p:nvPr/>
          </p:nvSpPr>
          <p:spPr>
            <a:xfrm>
              <a:off x="4095325" y="795975"/>
              <a:ext cx="147625" cy="26725"/>
            </a:xfrm>
            <a:custGeom>
              <a:rect b="b" l="l" r="r" t="t"/>
              <a:pathLst>
                <a:path extrusionOk="0" fill="none" h="1069" w="5905">
                  <a:moveTo>
                    <a:pt x="5905" y="1"/>
                  </a:moveTo>
                  <a:lnTo>
                    <a:pt x="1" y="10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7"/>
            <p:cNvSpPr/>
            <p:nvPr/>
          </p:nvSpPr>
          <p:spPr>
            <a:xfrm>
              <a:off x="4109500" y="905225"/>
              <a:ext cx="89250" cy="40050"/>
            </a:xfrm>
            <a:custGeom>
              <a:rect b="b" l="l" r="r" t="t"/>
              <a:pathLst>
                <a:path extrusionOk="0" fill="none" h="1602" w="3570">
                  <a:moveTo>
                    <a:pt x="3570" y="1"/>
                  </a:moveTo>
                  <a:lnTo>
                    <a:pt x="1" y="16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7"/>
            <p:cNvSpPr/>
            <p:nvPr/>
          </p:nvSpPr>
          <p:spPr>
            <a:xfrm>
              <a:off x="3930200" y="694250"/>
              <a:ext cx="94275" cy="61725"/>
            </a:xfrm>
            <a:custGeom>
              <a:rect b="b" l="l" r="r" t="t"/>
              <a:pathLst>
                <a:path extrusionOk="0" fill="none" h="2469" w="3771">
                  <a:moveTo>
                    <a:pt x="1" y="0"/>
                  </a:moveTo>
                  <a:lnTo>
                    <a:pt x="3770" y="246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7"/>
            <p:cNvSpPr/>
            <p:nvPr/>
          </p:nvSpPr>
          <p:spPr>
            <a:xfrm>
              <a:off x="4237100" y="755950"/>
              <a:ext cx="149300" cy="53400"/>
            </a:xfrm>
            <a:custGeom>
              <a:rect b="b" l="l" r="r" t="t"/>
              <a:pathLst>
                <a:path extrusionOk="0" fill="none" h="2136" w="5972">
                  <a:moveTo>
                    <a:pt x="0" y="734"/>
                  </a:moveTo>
                  <a:lnTo>
                    <a:pt x="3469" y="1"/>
                  </a:lnTo>
                  <a:lnTo>
                    <a:pt x="5971" y="213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7"/>
            <p:cNvSpPr/>
            <p:nvPr/>
          </p:nvSpPr>
          <p:spPr>
            <a:xfrm>
              <a:off x="4428075" y="663375"/>
              <a:ext cx="106750" cy="61750"/>
            </a:xfrm>
            <a:custGeom>
              <a:rect b="b" l="l" r="r" t="t"/>
              <a:pathLst>
                <a:path extrusionOk="0" fill="none" h="2470" w="4270">
                  <a:moveTo>
                    <a:pt x="0" y="2469"/>
                  </a:moveTo>
                  <a:lnTo>
                    <a:pt x="427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7"/>
            <p:cNvSpPr/>
            <p:nvPr/>
          </p:nvSpPr>
          <p:spPr>
            <a:xfrm>
              <a:off x="4046125" y="149675"/>
              <a:ext cx="131775" cy="489550"/>
            </a:xfrm>
            <a:custGeom>
              <a:rect b="b" l="l" r="r" t="t"/>
              <a:pathLst>
                <a:path extrusionOk="0" fill="none" h="19582" w="5271">
                  <a:moveTo>
                    <a:pt x="5271" y="19582"/>
                  </a:move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7"/>
            <p:cNvSpPr/>
            <p:nvPr/>
          </p:nvSpPr>
          <p:spPr>
            <a:xfrm>
              <a:off x="3670025" y="149675"/>
              <a:ext cx="188500" cy="563775"/>
            </a:xfrm>
            <a:custGeom>
              <a:rect b="b" l="l" r="r" t="t"/>
              <a:pathLst>
                <a:path extrusionOk="0" fill="none" h="22551" w="7540">
                  <a:moveTo>
                    <a:pt x="0" y="1"/>
                  </a:moveTo>
                  <a:lnTo>
                    <a:pt x="3403" y="8040"/>
                  </a:lnTo>
                  <a:lnTo>
                    <a:pt x="7539" y="19348"/>
                  </a:lnTo>
                  <a:lnTo>
                    <a:pt x="7539" y="2255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7"/>
            <p:cNvSpPr/>
            <p:nvPr/>
          </p:nvSpPr>
          <p:spPr>
            <a:xfrm>
              <a:off x="3747575" y="149675"/>
              <a:ext cx="75925" cy="183500"/>
            </a:xfrm>
            <a:custGeom>
              <a:rect b="b" l="l" r="r" t="t"/>
              <a:pathLst>
                <a:path extrusionOk="0" fill="none" h="7340" w="3037">
                  <a:moveTo>
                    <a:pt x="2569" y="1"/>
                  </a:moveTo>
                  <a:lnTo>
                    <a:pt x="3036" y="5171"/>
                  </a:lnTo>
                  <a:lnTo>
                    <a:pt x="1" y="734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7"/>
            <p:cNvSpPr/>
            <p:nvPr/>
          </p:nvSpPr>
          <p:spPr>
            <a:xfrm>
              <a:off x="3938550" y="163025"/>
              <a:ext cx="129275" cy="99275"/>
            </a:xfrm>
            <a:custGeom>
              <a:rect b="b" l="l" r="r" t="t"/>
              <a:pathLst>
                <a:path extrusionOk="0" fill="none" h="3971" w="5171">
                  <a:moveTo>
                    <a:pt x="0" y="1"/>
                  </a:moveTo>
                  <a:lnTo>
                    <a:pt x="467" y="3970"/>
                  </a:lnTo>
                  <a:lnTo>
                    <a:pt x="5171" y="27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7"/>
            <p:cNvSpPr/>
            <p:nvPr/>
          </p:nvSpPr>
          <p:spPr>
            <a:xfrm>
              <a:off x="3823475" y="262275"/>
              <a:ext cx="126775" cy="16700"/>
            </a:xfrm>
            <a:custGeom>
              <a:rect b="b" l="l" r="r" t="t"/>
              <a:pathLst>
                <a:path extrusionOk="0" fill="none" h="668" w="5071">
                  <a:moveTo>
                    <a:pt x="5070" y="0"/>
                  </a:moveTo>
                  <a:lnTo>
                    <a:pt x="0" y="66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7"/>
            <p:cNvSpPr/>
            <p:nvPr/>
          </p:nvSpPr>
          <p:spPr>
            <a:xfrm>
              <a:off x="3463200" y="163025"/>
              <a:ext cx="183500" cy="607975"/>
            </a:xfrm>
            <a:custGeom>
              <a:rect b="b" l="l" r="r" t="t"/>
              <a:pathLst>
                <a:path extrusionOk="0" fill="none" h="24319" w="7340">
                  <a:moveTo>
                    <a:pt x="1" y="1"/>
                  </a:moveTo>
                  <a:lnTo>
                    <a:pt x="7339" y="2431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7"/>
            <p:cNvSpPr/>
            <p:nvPr/>
          </p:nvSpPr>
          <p:spPr>
            <a:xfrm>
              <a:off x="3593300" y="517450"/>
              <a:ext cx="222675" cy="77575"/>
            </a:xfrm>
            <a:custGeom>
              <a:rect b="b" l="l" r="r" t="t"/>
              <a:pathLst>
                <a:path extrusionOk="0" fill="none" h="3103" w="8907">
                  <a:moveTo>
                    <a:pt x="8907" y="0"/>
                  </a:moveTo>
                  <a:lnTo>
                    <a:pt x="1" y="31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7"/>
            <p:cNvSpPr/>
            <p:nvPr/>
          </p:nvSpPr>
          <p:spPr>
            <a:xfrm>
              <a:off x="3519925" y="288950"/>
              <a:ext cx="209325" cy="62575"/>
            </a:xfrm>
            <a:custGeom>
              <a:rect b="b" l="l" r="r" t="t"/>
              <a:pathLst>
                <a:path extrusionOk="0" fill="none" h="2503" w="8373">
                  <a:moveTo>
                    <a:pt x="0" y="2502"/>
                  </a:moveTo>
                  <a:lnTo>
                    <a:pt x="8373"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7"/>
            <p:cNvSpPr/>
            <p:nvPr/>
          </p:nvSpPr>
          <p:spPr>
            <a:xfrm>
              <a:off x="3736725" y="547475"/>
              <a:ext cx="49250" cy="185150"/>
            </a:xfrm>
            <a:custGeom>
              <a:rect b="b" l="l" r="r" t="t"/>
              <a:pathLst>
                <a:path extrusionOk="0" fill="none" h="7406" w="1970">
                  <a:moveTo>
                    <a:pt x="1" y="0"/>
                  </a:moveTo>
                  <a:lnTo>
                    <a:pt x="435" y="2235"/>
                  </a:lnTo>
                  <a:lnTo>
                    <a:pt x="1969" y="3103"/>
                  </a:lnTo>
                  <a:lnTo>
                    <a:pt x="1969" y="740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7"/>
            <p:cNvSpPr/>
            <p:nvPr/>
          </p:nvSpPr>
          <p:spPr>
            <a:xfrm>
              <a:off x="3283075" y="163025"/>
              <a:ext cx="125950" cy="678025"/>
            </a:xfrm>
            <a:custGeom>
              <a:rect b="b" l="l" r="r" t="t"/>
              <a:pathLst>
                <a:path extrusionOk="0" fill="none" h="27121" w="5038">
                  <a:moveTo>
                    <a:pt x="3203" y="1"/>
                  </a:moveTo>
                  <a:lnTo>
                    <a:pt x="5038" y="9574"/>
                  </a:lnTo>
                  <a:lnTo>
                    <a:pt x="4637" y="11142"/>
                  </a:lnTo>
                  <a:lnTo>
                    <a:pt x="1" y="13110"/>
                  </a:lnTo>
                  <a:lnTo>
                    <a:pt x="4337" y="2712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7"/>
            <p:cNvSpPr/>
            <p:nvPr/>
          </p:nvSpPr>
          <p:spPr>
            <a:xfrm>
              <a:off x="3260575" y="632525"/>
              <a:ext cx="66725" cy="238525"/>
            </a:xfrm>
            <a:custGeom>
              <a:rect b="b" l="l" r="r" t="t"/>
              <a:pathLst>
                <a:path extrusionOk="0" fill="none" h="9541" w="2669">
                  <a:moveTo>
                    <a:pt x="701" y="9541"/>
                  </a:moveTo>
                  <a:lnTo>
                    <a:pt x="0" y="868"/>
                  </a:lnTo>
                  <a:lnTo>
                    <a:pt x="2669"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7"/>
            <p:cNvSpPr/>
            <p:nvPr/>
          </p:nvSpPr>
          <p:spPr>
            <a:xfrm>
              <a:off x="3263075" y="661725"/>
              <a:ext cx="72575" cy="21700"/>
            </a:xfrm>
            <a:custGeom>
              <a:rect b="b" l="l" r="r" t="t"/>
              <a:pathLst>
                <a:path extrusionOk="0" fill="none" h="868" w="2903">
                  <a:moveTo>
                    <a:pt x="2902" y="0"/>
                  </a:moveTo>
                  <a:lnTo>
                    <a:pt x="0" y="86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7"/>
            <p:cNvSpPr/>
            <p:nvPr/>
          </p:nvSpPr>
          <p:spPr>
            <a:xfrm>
              <a:off x="3131300" y="517450"/>
              <a:ext cx="131800" cy="230200"/>
            </a:xfrm>
            <a:custGeom>
              <a:rect b="b" l="l" r="r" t="t"/>
              <a:pathLst>
                <a:path extrusionOk="0" fill="none" h="9208" w="5272">
                  <a:moveTo>
                    <a:pt x="5271" y="9207"/>
                  </a:moveTo>
                  <a:lnTo>
                    <a:pt x="1235" y="6639"/>
                  </a:lnTo>
                  <a:lnTo>
                    <a:pt x="1" y="4304"/>
                  </a:ln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7"/>
            <p:cNvSpPr/>
            <p:nvPr/>
          </p:nvSpPr>
          <p:spPr>
            <a:xfrm>
              <a:off x="2992050" y="402375"/>
              <a:ext cx="416975" cy="534575"/>
            </a:xfrm>
            <a:custGeom>
              <a:rect b="b" l="l" r="r" t="t"/>
              <a:pathLst>
                <a:path extrusionOk="0" fill="none" h="21383" w="16679">
                  <a:moveTo>
                    <a:pt x="16679" y="0"/>
                  </a:moveTo>
                  <a:lnTo>
                    <a:pt x="0" y="6905"/>
                  </a:lnTo>
                  <a:lnTo>
                    <a:pt x="801" y="2138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7"/>
            <p:cNvSpPr/>
            <p:nvPr/>
          </p:nvSpPr>
          <p:spPr>
            <a:xfrm>
              <a:off x="3003725" y="683400"/>
              <a:ext cx="158450" cy="112600"/>
            </a:xfrm>
            <a:custGeom>
              <a:rect b="b" l="l" r="r" t="t"/>
              <a:pathLst>
                <a:path extrusionOk="0" fill="none" h="4504" w="6338">
                  <a:moveTo>
                    <a:pt x="6338" y="1"/>
                  </a:moveTo>
                  <a:lnTo>
                    <a:pt x="3536" y="3503"/>
                  </a:lnTo>
                  <a:lnTo>
                    <a:pt x="0" y="450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7"/>
            <p:cNvSpPr/>
            <p:nvPr/>
          </p:nvSpPr>
          <p:spPr>
            <a:xfrm>
              <a:off x="2742700" y="676725"/>
              <a:ext cx="255200" cy="264375"/>
            </a:xfrm>
            <a:custGeom>
              <a:rect b="b" l="l" r="r" t="t"/>
              <a:pathLst>
                <a:path extrusionOk="0" fill="none" h="10575" w="10208">
                  <a:moveTo>
                    <a:pt x="10208" y="268"/>
                  </a:moveTo>
                  <a:lnTo>
                    <a:pt x="5004" y="1"/>
                  </a:lnTo>
                  <a:lnTo>
                    <a:pt x="0" y="701"/>
                  </a:lnTo>
                  <a:lnTo>
                    <a:pt x="234" y="1057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7"/>
            <p:cNvSpPr/>
            <p:nvPr/>
          </p:nvSpPr>
          <p:spPr>
            <a:xfrm>
              <a:off x="2715175" y="163025"/>
              <a:ext cx="27550" cy="531250"/>
            </a:xfrm>
            <a:custGeom>
              <a:rect b="b" l="l" r="r" t="t"/>
              <a:pathLst>
                <a:path extrusionOk="0" fill="none" h="21250" w="1102">
                  <a:moveTo>
                    <a:pt x="0" y="1"/>
                  </a:moveTo>
                  <a:lnTo>
                    <a:pt x="1101" y="2124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7"/>
            <p:cNvSpPr/>
            <p:nvPr/>
          </p:nvSpPr>
          <p:spPr>
            <a:xfrm>
              <a:off x="2731025" y="474075"/>
              <a:ext cx="261050" cy="100950"/>
            </a:xfrm>
            <a:custGeom>
              <a:rect b="b" l="l" r="r" t="t"/>
              <a:pathLst>
                <a:path extrusionOk="0" fill="none" h="4038" w="10442">
                  <a:moveTo>
                    <a:pt x="10441" y="4037"/>
                  </a:moveTo>
                  <a:lnTo>
                    <a:pt x="8373" y="1535"/>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7"/>
            <p:cNvSpPr/>
            <p:nvPr/>
          </p:nvSpPr>
          <p:spPr>
            <a:xfrm>
              <a:off x="2856950" y="501600"/>
              <a:ext cx="23375" cy="175150"/>
            </a:xfrm>
            <a:custGeom>
              <a:rect b="b" l="l" r="r" t="t"/>
              <a:pathLst>
                <a:path extrusionOk="0" fill="none" h="7006" w="935">
                  <a:moveTo>
                    <a:pt x="434" y="7006"/>
                  </a:moveTo>
                  <a:lnTo>
                    <a:pt x="0" y="3403"/>
                  </a:lnTo>
                  <a:lnTo>
                    <a:pt x="934"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7"/>
            <p:cNvSpPr/>
            <p:nvPr/>
          </p:nvSpPr>
          <p:spPr>
            <a:xfrm>
              <a:off x="2737700" y="595000"/>
              <a:ext cx="123425" cy="30875"/>
            </a:xfrm>
            <a:custGeom>
              <a:rect b="b" l="l" r="r" t="t"/>
              <a:pathLst>
                <a:path extrusionOk="0" fill="none" h="1235" w="4937">
                  <a:moveTo>
                    <a:pt x="0" y="1"/>
                  </a:moveTo>
                  <a:lnTo>
                    <a:pt x="1768" y="1235"/>
                  </a:lnTo>
                  <a:lnTo>
                    <a:pt x="4937" y="123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7"/>
            <p:cNvSpPr/>
            <p:nvPr/>
          </p:nvSpPr>
          <p:spPr>
            <a:xfrm>
              <a:off x="3124625" y="163025"/>
              <a:ext cx="60900" cy="331925"/>
            </a:xfrm>
            <a:custGeom>
              <a:rect b="b" l="l" r="r" t="t"/>
              <a:pathLst>
                <a:path extrusionOk="0" fill="none" h="13277" w="2436">
                  <a:moveTo>
                    <a:pt x="2436" y="13277"/>
                  </a:moveTo>
                  <a:lnTo>
                    <a:pt x="1502" y="4637"/>
                  </a:lnTo>
                  <a:lnTo>
                    <a:pt x="1" y="1702"/>
                  </a:lnTo>
                  <a:lnTo>
                    <a:pt x="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7"/>
            <p:cNvSpPr/>
            <p:nvPr/>
          </p:nvSpPr>
          <p:spPr>
            <a:xfrm>
              <a:off x="3075425" y="408200"/>
              <a:ext cx="100925" cy="25"/>
            </a:xfrm>
            <a:custGeom>
              <a:rect b="b" l="l" r="r" t="t"/>
              <a:pathLst>
                <a:path extrusionOk="0" fill="none" h="1" w="4037">
                  <a:moveTo>
                    <a:pt x="1" y="1"/>
                  </a:moveTo>
                  <a:lnTo>
                    <a:pt x="4037"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7"/>
            <p:cNvSpPr/>
            <p:nvPr/>
          </p:nvSpPr>
          <p:spPr>
            <a:xfrm>
              <a:off x="3524925" y="575000"/>
              <a:ext cx="62575" cy="221000"/>
            </a:xfrm>
            <a:custGeom>
              <a:rect b="b" l="l" r="r" t="t"/>
              <a:pathLst>
                <a:path extrusionOk="0" fill="none" h="8840" w="2503">
                  <a:moveTo>
                    <a:pt x="2502" y="0"/>
                  </a:moveTo>
                  <a:lnTo>
                    <a:pt x="0" y="1434"/>
                  </a:lnTo>
                  <a:lnTo>
                    <a:pt x="1835" y="884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7"/>
            <p:cNvSpPr/>
            <p:nvPr/>
          </p:nvSpPr>
          <p:spPr>
            <a:xfrm>
              <a:off x="3353975" y="655875"/>
              <a:ext cx="160950" cy="150975"/>
            </a:xfrm>
            <a:custGeom>
              <a:rect b="b" l="l" r="r" t="t"/>
              <a:pathLst>
                <a:path extrusionOk="0" fill="none" h="6039" w="6438">
                  <a:moveTo>
                    <a:pt x="6438" y="6038"/>
                  </a:moveTo>
                  <a:lnTo>
                    <a:pt x="5170" y="835"/>
                  </a:lnTo>
                  <a:lnTo>
                    <a:pt x="1835" y="1"/>
                  </a:lnTo>
                  <a:lnTo>
                    <a:pt x="0" y="2503"/>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7"/>
            <p:cNvSpPr/>
            <p:nvPr/>
          </p:nvSpPr>
          <p:spPr>
            <a:xfrm>
              <a:off x="2555050" y="163025"/>
              <a:ext cx="22550" cy="740550"/>
            </a:xfrm>
            <a:custGeom>
              <a:rect b="b" l="l" r="r" t="t"/>
              <a:pathLst>
                <a:path extrusionOk="0" fill="none" h="29622" w="902">
                  <a:moveTo>
                    <a:pt x="902" y="1"/>
                  </a:moveTo>
                  <a:lnTo>
                    <a:pt x="1" y="2962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7"/>
            <p:cNvSpPr/>
            <p:nvPr/>
          </p:nvSpPr>
          <p:spPr>
            <a:xfrm>
              <a:off x="2345750" y="163025"/>
              <a:ext cx="387800" cy="378625"/>
            </a:xfrm>
            <a:custGeom>
              <a:rect b="b" l="l" r="r" t="t"/>
              <a:pathLst>
                <a:path extrusionOk="0" fill="none" h="15145" w="15512">
                  <a:moveTo>
                    <a:pt x="15511" y="14177"/>
                  </a:moveTo>
                  <a:lnTo>
                    <a:pt x="12109" y="15145"/>
                  </a:lnTo>
                  <a:lnTo>
                    <a:pt x="3069" y="9808"/>
                  </a:lnTo>
                  <a:lnTo>
                    <a:pt x="3069" y="6939"/>
                  </a:lnTo>
                  <a:lnTo>
                    <a:pt x="0" y="7206"/>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7"/>
            <p:cNvSpPr/>
            <p:nvPr/>
          </p:nvSpPr>
          <p:spPr>
            <a:xfrm>
              <a:off x="2109750" y="300625"/>
              <a:ext cx="236025" cy="10025"/>
            </a:xfrm>
            <a:custGeom>
              <a:rect b="b" l="l" r="r" t="t"/>
              <a:pathLst>
                <a:path extrusionOk="0" fill="none" h="401" w="9441">
                  <a:moveTo>
                    <a:pt x="0" y="401"/>
                  </a:moveTo>
                  <a:lnTo>
                    <a:pt x="944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7"/>
            <p:cNvSpPr/>
            <p:nvPr/>
          </p:nvSpPr>
          <p:spPr>
            <a:xfrm>
              <a:off x="2188125" y="343150"/>
              <a:ext cx="157650" cy="466200"/>
            </a:xfrm>
            <a:custGeom>
              <a:rect b="b" l="l" r="r" t="t"/>
              <a:pathLst>
                <a:path extrusionOk="0" fill="none" h="18648" w="6306">
                  <a:moveTo>
                    <a:pt x="6305" y="1"/>
                  </a:moveTo>
                  <a:lnTo>
                    <a:pt x="5438" y="1"/>
                  </a:lnTo>
                  <a:lnTo>
                    <a:pt x="5438" y="13711"/>
                  </a:lnTo>
                  <a:lnTo>
                    <a:pt x="1802" y="14044"/>
                  </a:lnTo>
                  <a:lnTo>
                    <a:pt x="1" y="1864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7"/>
            <p:cNvSpPr/>
            <p:nvPr/>
          </p:nvSpPr>
          <p:spPr>
            <a:xfrm>
              <a:off x="2182300" y="454900"/>
              <a:ext cx="50900" cy="239375"/>
            </a:xfrm>
            <a:custGeom>
              <a:rect b="b" l="l" r="r" t="t"/>
              <a:pathLst>
                <a:path extrusionOk="0" fill="none" h="9575" w="2036">
                  <a:moveTo>
                    <a:pt x="2035" y="9574"/>
                  </a:moveTo>
                  <a:lnTo>
                    <a:pt x="801" y="7506"/>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7"/>
            <p:cNvSpPr/>
            <p:nvPr/>
          </p:nvSpPr>
          <p:spPr>
            <a:xfrm>
              <a:off x="2422475" y="408200"/>
              <a:ext cx="42550" cy="452025"/>
            </a:xfrm>
            <a:custGeom>
              <a:rect b="b" l="l" r="r" t="t"/>
              <a:pathLst>
                <a:path extrusionOk="0" fill="none" h="18081" w="1702">
                  <a:moveTo>
                    <a:pt x="0" y="1"/>
                  </a:moveTo>
                  <a:lnTo>
                    <a:pt x="0" y="8240"/>
                  </a:lnTo>
                  <a:lnTo>
                    <a:pt x="1701" y="15812"/>
                  </a:lnTo>
                  <a:lnTo>
                    <a:pt x="1301" y="1808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7"/>
            <p:cNvSpPr/>
            <p:nvPr/>
          </p:nvSpPr>
          <p:spPr>
            <a:xfrm>
              <a:off x="2324050" y="685900"/>
              <a:ext cx="115950" cy="8375"/>
            </a:xfrm>
            <a:custGeom>
              <a:rect b="b" l="l" r="r" t="t"/>
              <a:pathLst>
                <a:path extrusionOk="0" fill="none" h="335" w="4638">
                  <a:moveTo>
                    <a:pt x="1" y="1"/>
                  </a:moveTo>
                  <a:lnTo>
                    <a:pt x="4638" y="334"/>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7"/>
            <p:cNvSpPr/>
            <p:nvPr/>
          </p:nvSpPr>
          <p:spPr>
            <a:xfrm>
              <a:off x="2422475" y="589175"/>
              <a:ext cx="144275" cy="25025"/>
            </a:xfrm>
            <a:custGeom>
              <a:rect b="b" l="l" r="r" t="t"/>
              <a:pathLst>
                <a:path extrusionOk="0" fill="none" h="1001" w="5771">
                  <a:moveTo>
                    <a:pt x="0" y="1001"/>
                  </a:moveTo>
                  <a:lnTo>
                    <a:pt x="577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7"/>
            <p:cNvSpPr/>
            <p:nvPr/>
          </p:nvSpPr>
          <p:spPr>
            <a:xfrm>
              <a:off x="2449150" y="709250"/>
              <a:ext cx="111775" cy="94250"/>
            </a:xfrm>
            <a:custGeom>
              <a:rect b="b" l="l" r="r" t="t"/>
              <a:pathLst>
                <a:path extrusionOk="0" fill="none" h="3770" w="4471">
                  <a:moveTo>
                    <a:pt x="1" y="901"/>
                  </a:moveTo>
                  <a:lnTo>
                    <a:pt x="4470" y="1"/>
                  </a:lnTo>
                  <a:lnTo>
                    <a:pt x="4404" y="2202"/>
                  </a:lnTo>
                  <a:lnTo>
                    <a:pt x="634" y="37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7"/>
            <p:cNvSpPr/>
            <p:nvPr/>
          </p:nvSpPr>
          <p:spPr>
            <a:xfrm>
              <a:off x="2560075" y="716750"/>
              <a:ext cx="182650" cy="10050"/>
            </a:xfrm>
            <a:custGeom>
              <a:rect b="b" l="l" r="r" t="t"/>
              <a:pathLst>
                <a:path extrusionOk="0" fill="none" h="402" w="7306">
                  <a:moveTo>
                    <a:pt x="7305" y="1"/>
                  </a:moveTo>
                  <a:lnTo>
                    <a:pt x="0" y="40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7"/>
            <p:cNvSpPr/>
            <p:nvPr/>
          </p:nvSpPr>
          <p:spPr>
            <a:xfrm>
              <a:off x="2422475" y="323975"/>
              <a:ext cx="148450" cy="47550"/>
            </a:xfrm>
            <a:custGeom>
              <a:rect b="b" l="l" r="r" t="t"/>
              <a:pathLst>
                <a:path extrusionOk="0" fill="none" h="1902" w="5938">
                  <a:moveTo>
                    <a:pt x="0" y="501"/>
                  </a:moveTo>
                  <a:lnTo>
                    <a:pt x="2035" y="1"/>
                  </a:lnTo>
                  <a:lnTo>
                    <a:pt x="5938" y="19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7"/>
            <p:cNvSpPr/>
            <p:nvPr/>
          </p:nvSpPr>
          <p:spPr>
            <a:xfrm>
              <a:off x="2473325" y="163025"/>
              <a:ext cx="23375" cy="160150"/>
            </a:xfrm>
            <a:custGeom>
              <a:rect b="b" l="l" r="r" t="t"/>
              <a:pathLst>
                <a:path extrusionOk="0" fill="none" h="6406" w="935">
                  <a:moveTo>
                    <a:pt x="935" y="1"/>
                  </a:moveTo>
                  <a:lnTo>
                    <a:pt x="1" y="6405"/>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7"/>
            <p:cNvSpPr/>
            <p:nvPr/>
          </p:nvSpPr>
          <p:spPr>
            <a:xfrm>
              <a:off x="1802850" y="169700"/>
              <a:ext cx="2525" cy="347775"/>
            </a:xfrm>
            <a:custGeom>
              <a:rect b="b" l="l" r="r" t="t"/>
              <a:pathLst>
                <a:path extrusionOk="0" fill="none" h="13911" w="101">
                  <a:moveTo>
                    <a:pt x="101" y="0"/>
                  </a:moveTo>
                  <a:lnTo>
                    <a:pt x="1" y="1391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7"/>
            <p:cNvSpPr/>
            <p:nvPr/>
          </p:nvSpPr>
          <p:spPr>
            <a:xfrm>
              <a:off x="1879575" y="638375"/>
              <a:ext cx="50075" cy="83400"/>
            </a:xfrm>
            <a:custGeom>
              <a:rect b="b" l="l" r="r" t="t"/>
              <a:pathLst>
                <a:path extrusionOk="0" fill="none" h="3336" w="2003">
                  <a:moveTo>
                    <a:pt x="601" y="3336"/>
                  </a:moveTo>
                  <a:lnTo>
                    <a:pt x="2002" y="1368"/>
                  </a:ln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7"/>
            <p:cNvSpPr/>
            <p:nvPr/>
          </p:nvSpPr>
          <p:spPr>
            <a:xfrm>
              <a:off x="1913775" y="169700"/>
              <a:ext cx="85925" cy="492050"/>
            </a:xfrm>
            <a:custGeom>
              <a:rect b="b" l="l" r="r" t="t"/>
              <a:pathLst>
                <a:path extrusionOk="0" fill="none" h="19682" w="3437">
                  <a:moveTo>
                    <a:pt x="3436" y="0"/>
                  </a:moveTo>
                  <a:lnTo>
                    <a:pt x="2969" y="12176"/>
                  </a:lnTo>
                  <a:lnTo>
                    <a:pt x="1935" y="12376"/>
                  </a:lnTo>
                  <a:lnTo>
                    <a:pt x="1935" y="15578"/>
                  </a:lnTo>
                  <a:lnTo>
                    <a:pt x="0" y="1968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7"/>
            <p:cNvSpPr/>
            <p:nvPr/>
          </p:nvSpPr>
          <p:spPr>
            <a:xfrm>
              <a:off x="2025525" y="445725"/>
              <a:ext cx="298550" cy="180150"/>
            </a:xfrm>
            <a:custGeom>
              <a:rect b="b" l="l" r="r" t="t"/>
              <a:pathLst>
                <a:path extrusionOk="0" fill="none" h="7206" w="11942">
                  <a:moveTo>
                    <a:pt x="5004" y="7039"/>
                  </a:moveTo>
                  <a:lnTo>
                    <a:pt x="1101" y="7206"/>
                  </a:lnTo>
                  <a:lnTo>
                    <a:pt x="0" y="1135"/>
                  </a:lnTo>
                  <a:lnTo>
                    <a:pt x="4036" y="501"/>
                  </a:lnTo>
                  <a:lnTo>
                    <a:pt x="11942"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7"/>
            <p:cNvSpPr/>
            <p:nvPr/>
          </p:nvSpPr>
          <p:spPr>
            <a:xfrm>
              <a:off x="1962125" y="559150"/>
              <a:ext cx="86775" cy="42550"/>
            </a:xfrm>
            <a:custGeom>
              <a:rect b="b" l="l" r="r" t="t"/>
              <a:pathLst>
                <a:path extrusionOk="0" fill="none" h="1702" w="3471">
                  <a:moveTo>
                    <a:pt x="1" y="0"/>
                  </a:moveTo>
                  <a:lnTo>
                    <a:pt x="3470" y="17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7"/>
            <p:cNvSpPr/>
            <p:nvPr/>
          </p:nvSpPr>
          <p:spPr>
            <a:xfrm>
              <a:off x="1988000" y="474075"/>
              <a:ext cx="37550" cy="25"/>
            </a:xfrm>
            <a:custGeom>
              <a:rect b="b" l="l" r="r" t="t"/>
              <a:pathLst>
                <a:path extrusionOk="0" fill="none" h="1" w="1502">
                  <a:moveTo>
                    <a:pt x="0" y="1"/>
                  </a:moveTo>
                  <a:lnTo>
                    <a:pt x="150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7"/>
            <p:cNvSpPr/>
            <p:nvPr/>
          </p:nvSpPr>
          <p:spPr>
            <a:xfrm>
              <a:off x="1904600" y="169700"/>
              <a:ext cx="9200" cy="276050"/>
            </a:xfrm>
            <a:custGeom>
              <a:rect b="b" l="l" r="r" t="t"/>
              <a:pathLst>
                <a:path extrusionOk="0" fill="none" h="11042" w="368">
                  <a:moveTo>
                    <a:pt x="0" y="0"/>
                  </a:moveTo>
                  <a:lnTo>
                    <a:pt x="367" y="1104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7"/>
            <p:cNvSpPr/>
            <p:nvPr/>
          </p:nvSpPr>
          <p:spPr>
            <a:xfrm>
              <a:off x="1990500" y="347325"/>
              <a:ext cx="62550" cy="68400"/>
            </a:xfrm>
            <a:custGeom>
              <a:rect b="b" l="l" r="r" t="t"/>
              <a:pathLst>
                <a:path extrusionOk="0" fill="none" h="2736" w="2502">
                  <a:moveTo>
                    <a:pt x="0" y="2736"/>
                  </a:moveTo>
                  <a:lnTo>
                    <a:pt x="2502" y="2436"/>
                  </a:lnTo>
                  <a:lnTo>
                    <a:pt x="2335"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7"/>
            <p:cNvSpPr/>
            <p:nvPr/>
          </p:nvSpPr>
          <p:spPr>
            <a:xfrm>
              <a:off x="3474050" y="1875075"/>
              <a:ext cx="341925" cy="201025"/>
            </a:xfrm>
            <a:custGeom>
              <a:rect b="b" l="l" r="r" t="t"/>
              <a:pathLst>
                <a:path extrusionOk="0" fill="none" h="8041" w="13677">
                  <a:moveTo>
                    <a:pt x="13677" y="2069"/>
                  </a:moveTo>
                  <a:lnTo>
                    <a:pt x="8206" y="1"/>
                  </a:lnTo>
                  <a:lnTo>
                    <a:pt x="0" y="804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7"/>
            <p:cNvSpPr/>
            <p:nvPr/>
          </p:nvSpPr>
          <p:spPr>
            <a:xfrm>
              <a:off x="3462375" y="1611575"/>
              <a:ext cx="266875" cy="401975"/>
            </a:xfrm>
            <a:custGeom>
              <a:rect b="b" l="l" r="r" t="t"/>
              <a:pathLst>
                <a:path extrusionOk="0" fill="none" h="16079" w="10675">
                  <a:moveTo>
                    <a:pt x="10675" y="0"/>
                  </a:moveTo>
                  <a:lnTo>
                    <a:pt x="7372" y="1635"/>
                  </a:lnTo>
                  <a:lnTo>
                    <a:pt x="8306" y="2869"/>
                  </a:lnTo>
                  <a:lnTo>
                    <a:pt x="0" y="9040"/>
                  </a:lnTo>
                  <a:lnTo>
                    <a:pt x="1001" y="13677"/>
                  </a:lnTo>
                  <a:lnTo>
                    <a:pt x="3036" y="16078"/>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7"/>
            <p:cNvSpPr/>
            <p:nvPr/>
          </p:nvSpPr>
          <p:spPr>
            <a:xfrm>
              <a:off x="3538250" y="1598225"/>
              <a:ext cx="82600" cy="84250"/>
            </a:xfrm>
            <a:custGeom>
              <a:rect b="b" l="l" r="r" t="t"/>
              <a:pathLst>
                <a:path extrusionOk="0" fill="none" h="3370" w="3304">
                  <a:moveTo>
                    <a:pt x="1" y="0"/>
                  </a:moveTo>
                  <a:lnTo>
                    <a:pt x="2536" y="1501"/>
                  </a:lnTo>
                  <a:lnTo>
                    <a:pt x="2303" y="3069"/>
                  </a:lnTo>
                  <a:lnTo>
                    <a:pt x="3303" y="3369"/>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7"/>
            <p:cNvSpPr/>
            <p:nvPr/>
          </p:nvSpPr>
          <p:spPr>
            <a:xfrm>
              <a:off x="4709100" y="149675"/>
              <a:ext cx="800600" cy="2002300"/>
            </a:xfrm>
            <a:custGeom>
              <a:rect b="b" l="l" r="r" t="t"/>
              <a:pathLst>
                <a:path extrusionOk="0" fill="none" h="80092" w="32024">
                  <a:moveTo>
                    <a:pt x="0" y="1"/>
                  </a:moveTo>
                  <a:lnTo>
                    <a:pt x="12543" y="12677"/>
                  </a:lnTo>
                  <a:lnTo>
                    <a:pt x="32023" y="8009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7"/>
            <p:cNvSpPr/>
            <p:nvPr/>
          </p:nvSpPr>
          <p:spPr>
            <a:xfrm>
              <a:off x="4528975" y="149675"/>
              <a:ext cx="689675" cy="1448575"/>
            </a:xfrm>
            <a:custGeom>
              <a:rect b="b" l="l" r="r" t="t"/>
              <a:pathLst>
                <a:path extrusionOk="0" fill="none" h="57943" w="27587">
                  <a:moveTo>
                    <a:pt x="27587" y="1"/>
                  </a:moveTo>
                  <a:lnTo>
                    <a:pt x="634" y="24852"/>
                  </a:lnTo>
                  <a:lnTo>
                    <a:pt x="0" y="43199"/>
                  </a:lnTo>
                  <a:lnTo>
                    <a:pt x="2535" y="46534"/>
                  </a:lnTo>
                  <a:lnTo>
                    <a:pt x="2068" y="48702"/>
                  </a:lnTo>
                  <a:lnTo>
                    <a:pt x="5137" y="53539"/>
                  </a:lnTo>
                  <a:lnTo>
                    <a:pt x="7205" y="53539"/>
                  </a:lnTo>
                  <a:lnTo>
                    <a:pt x="9274" y="55808"/>
                  </a:lnTo>
                  <a:lnTo>
                    <a:pt x="9274" y="5794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7"/>
            <p:cNvSpPr/>
            <p:nvPr/>
          </p:nvSpPr>
          <p:spPr>
            <a:xfrm>
              <a:off x="4523125" y="547475"/>
              <a:ext cx="636325" cy="867300"/>
            </a:xfrm>
            <a:custGeom>
              <a:rect b="b" l="l" r="r" t="t"/>
              <a:pathLst>
                <a:path extrusionOk="0" fill="none" h="34692" w="25453">
                  <a:moveTo>
                    <a:pt x="1" y="0"/>
                  </a:moveTo>
                  <a:lnTo>
                    <a:pt x="8507" y="1902"/>
                  </a:lnTo>
                  <a:lnTo>
                    <a:pt x="16613" y="14911"/>
                  </a:lnTo>
                  <a:lnTo>
                    <a:pt x="19982" y="29088"/>
                  </a:lnTo>
                  <a:lnTo>
                    <a:pt x="22817" y="34692"/>
                  </a:lnTo>
                  <a:lnTo>
                    <a:pt x="25452" y="3469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7"/>
            <p:cNvSpPr/>
            <p:nvPr/>
          </p:nvSpPr>
          <p:spPr>
            <a:xfrm>
              <a:off x="4528975" y="1182925"/>
              <a:ext cx="2449275" cy="415325"/>
            </a:xfrm>
            <a:custGeom>
              <a:rect b="b" l="l" r="r" t="t"/>
              <a:pathLst>
                <a:path extrusionOk="0" fill="none" h="16613" w="97971">
                  <a:moveTo>
                    <a:pt x="0" y="16612"/>
                  </a:moveTo>
                  <a:lnTo>
                    <a:pt x="10808" y="16612"/>
                  </a:lnTo>
                  <a:lnTo>
                    <a:pt x="58442" y="501"/>
                  </a:lnTo>
                  <a:lnTo>
                    <a:pt x="9797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7"/>
            <p:cNvSpPr/>
            <p:nvPr/>
          </p:nvSpPr>
          <p:spPr>
            <a:xfrm>
              <a:off x="4799150" y="1598225"/>
              <a:ext cx="594625" cy="239350"/>
            </a:xfrm>
            <a:custGeom>
              <a:rect b="b" l="l" r="r" t="t"/>
              <a:pathLst>
                <a:path extrusionOk="0" fill="none" h="9574" w="23785">
                  <a:moveTo>
                    <a:pt x="23785" y="6105"/>
                  </a:moveTo>
                  <a:lnTo>
                    <a:pt x="14411" y="9574"/>
                  </a:lnTo>
                  <a:lnTo>
                    <a:pt x="6105" y="4637"/>
                  </a:lnTo>
                  <a:lnTo>
                    <a:pt x="3370" y="1702"/>
                  </a:ln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7"/>
            <p:cNvSpPr/>
            <p:nvPr/>
          </p:nvSpPr>
          <p:spPr>
            <a:xfrm>
              <a:off x="4810825" y="1544850"/>
              <a:ext cx="523750" cy="267725"/>
            </a:xfrm>
            <a:custGeom>
              <a:rect b="b" l="l" r="r" t="t"/>
              <a:pathLst>
                <a:path extrusionOk="0" fill="none" h="10709" w="20950">
                  <a:moveTo>
                    <a:pt x="1" y="10708"/>
                  </a:moveTo>
                  <a:lnTo>
                    <a:pt x="5638" y="6772"/>
                  </a:lnTo>
                  <a:lnTo>
                    <a:pt x="10975" y="3303"/>
                  </a:lnTo>
                  <a:lnTo>
                    <a:pt x="20949"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7"/>
            <p:cNvSpPr/>
            <p:nvPr/>
          </p:nvSpPr>
          <p:spPr>
            <a:xfrm>
              <a:off x="5494650" y="1398075"/>
              <a:ext cx="1084975" cy="171825"/>
            </a:xfrm>
            <a:custGeom>
              <a:rect b="b" l="l" r="r" t="t"/>
              <a:pathLst>
                <a:path extrusionOk="0" fill="none" h="6873" w="43399">
                  <a:moveTo>
                    <a:pt x="1" y="4104"/>
                  </a:moveTo>
                  <a:lnTo>
                    <a:pt x="7306" y="1602"/>
                  </a:lnTo>
                  <a:lnTo>
                    <a:pt x="14044" y="1"/>
                  </a:lnTo>
                  <a:lnTo>
                    <a:pt x="19181" y="5872"/>
                  </a:lnTo>
                  <a:lnTo>
                    <a:pt x="30823" y="6872"/>
                  </a:lnTo>
                  <a:lnTo>
                    <a:pt x="37728" y="4104"/>
                  </a:lnTo>
                  <a:lnTo>
                    <a:pt x="41764" y="2502"/>
                  </a:lnTo>
                  <a:lnTo>
                    <a:pt x="43399" y="29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7"/>
            <p:cNvSpPr/>
            <p:nvPr/>
          </p:nvSpPr>
          <p:spPr>
            <a:xfrm>
              <a:off x="5634750" y="1183750"/>
              <a:ext cx="1263425" cy="847300"/>
            </a:xfrm>
            <a:custGeom>
              <a:rect b="b" l="l" r="r" t="t"/>
              <a:pathLst>
                <a:path extrusionOk="0" fill="none" h="33892" w="50537">
                  <a:moveTo>
                    <a:pt x="50537" y="1"/>
                  </a:moveTo>
                  <a:lnTo>
                    <a:pt x="33958" y="15445"/>
                  </a:lnTo>
                  <a:lnTo>
                    <a:pt x="20549" y="26787"/>
                  </a:lnTo>
                  <a:cubicBezTo>
                    <a:pt x="20549" y="26787"/>
                    <a:pt x="12143" y="33892"/>
                    <a:pt x="1" y="23918"/>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7"/>
            <p:cNvSpPr/>
            <p:nvPr/>
          </p:nvSpPr>
          <p:spPr>
            <a:xfrm>
              <a:off x="5494650" y="1915125"/>
              <a:ext cx="198500" cy="85900"/>
            </a:xfrm>
            <a:custGeom>
              <a:rect b="b" l="l" r="r" t="t"/>
              <a:pathLst>
                <a:path extrusionOk="0" fill="none" h="3436" w="7940">
                  <a:moveTo>
                    <a:pt x="1" y="0"/>
                  </a:moveTo>
                  <a:lnTo>
                    <a:pt x="7940" y="34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7"/>
            <p:cNvSpPr/>
            <p:nvPr/>
          </p:nvSpPr>
          <p:spPr>
            <a:xfrm>
              <a:off x="5617250" y="1861750"/>
              <a:ext cx="136775" cy="319425"/>
            </a:xfrm>
            <a:custGeom>
              <a:rect b="b" l="l" r="r" t="t"/>
              <a:pathLst>
                <a:path extrusionOk="0" fill="none" h="12777" w="5471">
                  <a:moveTo>
                    <a:pt x="5471" y="0"/>
                  </a:moveTo>
                  <a:lnTo>
                    <a:pt x="0" y="1277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7"/>
            <p:cNvSpPr/>
            <p:nvPr/>
          </p:nvSpPr>
          <p:spPr>
            <a:xfrm>
              <a:off x="5883275" y="1630750"/>
              <a:ext cx="99250" cy="652150"/>
            </a:xfrm>
            <a:custGeom>
              <a:rect b="b" l="l" r="r" t="t"/>
              <a:pathLst>
                <a:path extrusionOk="0" fill="none" h="26086" w="3970">
                  <a:moveTo>
                    <a:pt x="0" y="26086"/>
                  </a:moveTo>
                  <a:lnTo>
                    <a:pt x="2869" y="17813"/>
                  </a:lnTo>
                  <a:lnTo>
                    <a:pt x="367" y="11075"/>
                  </a:lnTo>
                  <a:lnTo>
                    <a:pt x="3970" y="7272"/>
                  </a:lnTo>
                  <a:lnTo>
                    <a:pt x="1034"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p:nvPr/>
          </p:nvSpPr>
          <p:spPr>
            <a:xfrm>
              <a:off x="5712325" y="1958475"/>
              <a:ext cx="242675" cy="101775"/>
            </a:xfrm>
            <a:custGeom>
              <a:rect b="b" l="l" r="r" t="t"/>
              <a:pathLst>
                <a:path extrusionOk="0" fill="none" h="4071" w="9707">
                  <a:moveTo>
                    <a:pt x="0" y="1"/>
                  </a:moveTo>
                  <a:lnTo>
                    <a:pt x="9707" y="40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7"/>
            <p:cNvSpPr/>
            <p:nvPr/>
          </p:nvSpPr>
          <p:spPr>
            <a:xfrm>
              <a:off x="5648100" y="2107750"/>
              <a:ext cx="261050" cy="101775"/>
            </a:xfrm>
            <a:custGeom>
              <a:rect b="b" l="l" r="r" t="t"/>
              <a:pathLst>
                <a:path extrusionOk="0" fill="none" h="4071" w="10442">
                  <a:moveTo>
                    <a:pt x="1" y="1"/>
                  </a:moveTo>
                  <a:lnTo>
                    <a:pt x="10441" y="407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7"/>
            <p:cNvSpPr/>
            <p:nvPr/>
          </p:nvSpPr>
          <p:spPr>
            <a:xfrm>
              <a:off x="6437825" y="1500650"/>
              <a:ext cx="541250" cy="486200"/>
            </a:xfrm>
            <a:custGeom>
              <a:rect b="b" l="l" r="r" t="t"/>
              <a:pathLst>
                <a:path extrusionOk="0" fill="none" h="19448" w="21650">
                  <a:moveTo>
                    <a:pt x="1" y="1"/>
                  </a:moveTo>
                  <a:lnTo>
                    <a:pt x="11476" y="12676"/>
                  </a:lnTo>
                  <a:cubicBezTo>
                    <a:pt x="11476" y="12676"/>
                    <a:pt x="16312" y="18581"/>
                    <a:pt x="21650" y="19448"/>
                  </a:cubicBez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7"/>
            <p:cNvSpPr/>
            <p:nvPr/>
          </p:nvSpPr>
          <p:spPr>
            <a:xfrm>
              <a:off x="6541250" y="1674100"/>
              <a:ext cx="53375" cy="43400"/>
            </a:xfrm>
            <a:custGeom>
              <a:rect b="b" l="l" r="r" t="t"/>
              <a:pathLst>
                <a:path extrusionOk="0" fill="none" h="1736" w="2135">
                  <a:moveTo>
                    <a:pt x="0" y="1735"/>
                  </a:moveTo>
                  <a:lnTo>
                    <a:pt x="2135"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7"/>
            <p:cNvSpPr/>
            <p:nvPr/>
          </p:nvSpPr>
          <p:spPr>
            <a:xfrm>
              <a:off x="6651325" y="1817550"/>
              <a:ext cx="72575" cy="90075"/>
            </a:xfrm>
            <a:custGeom>
              <a:rect b="b" l="l" r="r" t="t"/>
              <a:pathLst>
                <a:path extrusionOk="0" fill="none" h="3603" w="2903">
                  <a:moveTo>
                    <a:pt x="0" y="3603"/>
                  </a:moveTo>
                  <a:lnTo>
                    <a:pt x="2902"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7"/>
            <p:cNvSpPr/>
            <p:nvPr/>
          </p:nvSpPr>
          <p:spPr>
            <a:xfrm>
              <a:off x="6666325" y="1837550"/>
              <a:ext cx="311925" cy="400325"/>
            </a:xfrm>
            <a:custGeom>
              <a:rect b="b" l="l" r="r" t="t"/>
              <a:pathLst>
                <a:path extrusionOk="0" fill="none" h="16013" w="12477">
                  <a:moveTo>
                    <a:pt x="12476" y="1"/>
                  </a:moveTo>
                  <a:lnTo>
                    <a:pt x="1" y="14878"/>
                  </a:lnTo>
                  <a:lnTo>
                    <a:pt x="1" y="1601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7"/>
            <p:cNvSpPr/>
            <p:nvPr/>
          </p:nvSpPr>
          <p:spPr>
            <a:xfrm>
              <a:off x="6793925" y="2056875"/>
              <a:ext cx="149300" cy="226025"/>
            </a:xfrm>
            <a:custGeom>
              <a:rect b="b" l="l" r="r" t="t"/>
              <a:pathLst>
                <a:path extrusionOk="0" fill="none" h="9041" w="5972">
                  <a:moveTo>
                    <a:pt x="3303" y="9041"/>
                  </a:moveTo>
                  <a:lnTo>
                    <a:pt x="5971" y="6105"/>
                  </a:ln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7"/>
            <p:cNvSpPr/>
            <p:nvPr/>
          </p:nvSpPr>
          <p:spPr>
            <a:xfrm>
              <a:off x="6541250" y="2237850"/>
              <a:ext cx="437000" cy="220175"/>
            </a:xfrm>
            <a:custGeom>
              <a:rect b="b" l="l" r="r" t="t"/>
              <a:pathLst>
                <a:path extrusionOk="0" fill="none" h="8807" w="17480">
                  <a:moveTo>
                    <a:pt x="17479" y="2736"/>
                  </a:moveTo>
                  <a:lnTo>
                    <a:pt x="7305" y="0"/>
                  </a:lnTo>
                  <a:lnTo>
                    <a:pt x="534" y="0"/>
                  </a:lnTo>
                  <a:lnTo>
                    <a:pt x="0" y="8807"/>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7"/>
            <p:cNvSpPr/>
            <p:nvPr/>
          </p:nvSpPr>
          <p:spPr>
            <a:xfrm>
              <a:off x="6546250" y="2371275"/>
              <a:ext cx="432000" cy="86750"/>
            </a:xfrm>
            <a:custGeom>
              <a:rect b="b" l="l" r="r" t="t"/>
              <a:pathLst>
                <a:path extrusionOk="0" fill="none" h="3470" w="17280">
                  <a:moveTo>
                    <a:pt x="17279" y="3470"/>
                  </a:move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7"/>
            <p:cNvSpPr/>
            <p:nvPr/>
          </p:nvSpPr>
          <p:spPr>
            <a:xfrm>
              <a:off x="6546250" y="2321250"/>
              <a:ext cx="432000" cy="93425"/>
            </a:xfrm>
            <a:custGeom>
              <a:rect b="b" l="l" r="r" t="t"/>
              <a:pathLst>
                <a:path extrusionOk="0" fill="none" h="3737" w="17280">
                  <a:moveTo>
                    <a:pt x="17279" y="3736"/>
                  </a:moveTo>
                  <a:lnTo>
                    <a:pt x="9274" y="0"/>
                  </a:lnTo>
                  <a:lnTo>
                    <a:pt x="0"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7"/>
            <p:cNvSpPr/>
            <p:nvPr/>
          </p:nvSpPr>
          <p:spPr>
            <a:xfrm>
              <a:off x="5892450" y="2242850"/>
              <a:ext cx="831450" cy="884825"/>
            </a:xfrm>
            <a:custGeom>
              <a:rect b="b" l="l" r="r" t="t"/>
              <a:pathLst>
                <a:path extrusionOk="0" fill="none" h="35393" w="33258">
                  <a:moveTo>
                    <a:pt x="33257" y="1"/>
                  </a:moveTo>
                  <a:lnTo>
                    <a:pt x="31423" y="10074"/>
                  </a:lnTo>
                  <a:lnTo>
                    <a:pt x="23951" y="35393"/>
                  </a:lnTo>
                  <a:lnTo>
                    <a:pt x="0" y="2935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7"/>
            <p:cNvSpPr/>
            <p:nvPr/>
          </p:nvSpPr>
          <p:spPr>
            <a:xfrm>
              <a:off x="6265200" y="1453125"/>
              <a:ext cx="85100" cy="116775"/>
            </a:xfrm>
            <a:custGeom>
              <a:rect b="b" l="l" r="r" t="t"/>
              <a:pathLst>
                <a:path extrusionOk="0" fill="none" h="4671" w="3404">
                  <a:moveTo>
                    <a:pt x="1" y="4670"/>
                  </a:moveTo>
                  <a:lnTo>
                    <a:pt x="1" y="2702"/>
                  </a:lnTo>
                  <a:lnTo>
                    <a:pt x="901" y="1234"/>
                  </a:lnTo>
                  <a:lnTo>
                    <a:pt x="3403"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7"/>
            <p:cNvSpPr/>
            <p:nvPr/>
          </p:nvSpPr>
          <p:spPr>
            <a:xfrm>
              <a:off x="6614625" y="1183750"/>
              <a:ext cx="117600" cy="155150"/>
            </a:xfrm>
            <a:custGeom>
              <a:rect b="b" l="l" r="r" t="t"/>
              <a:pathLst>
                <a:path extrusionOk="0" fill="none" h="6206" w="4704">
                  <a:moveTo>
                    <a:pt x="4704" y="6205"/>
                  </a:moveTo>
                  <a:lnTo>
                    <a:pt x="1"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7"/>
            <p:cNvSpPr/>
            <p:nvPr/>
          </p:nvSpPr>
          <p:spPr>
            <a:xfrm>
              <a:off x="5856575" y="1190425"/>
              <a:ext cx="553750" cy="91775"/>
            </a:xfrm>
            <a:custGeom>
              <a:rect b="b" l="l" r="r" t="t"/>
              <a:pathLst>
                <a:path extrusionOk="0" fill="none" h="3671" w="22150">
                  <a:moveTo>
                    <a:pt x="1" y="2002"/>
                  </a:moveTo>
                  <a:lnTo>
                    <a:pt x="501" y="3370"/>
                  </a:lnTo>
                  <a:lnTo>
                    <a:pt x="13911" y="3670"/>
                  </a:lnTo>
                  <a:lnTo>
                    <a:pt x="2215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7"/>
            <p:cNvSpPr/>
            <p:nvPr/>
          </p:nvSpPr>
          <p:spPr>
            <a:xfrm>
              <a:off x="4709100" y="163025"/>
              <a:ext cx="1622025" cy="1325150"/>
            </a:xfrm>
            <a:custGeom>
              <a:rect b="b" l="l" r="r" t="t"/>
              <a:pathLst>
                <a:path extrusionOk="0" fill="none" h="53006" w="64881">
                  <a:moveTo>
                    <a:pt x="0" y="53005"/>
                  </a:moveTo>
                  <a:lnTo>
                    <a:pt x="22350" y="44766"/>
                  </a:lnTo>
                  <a:lnTo>
                    <a:pt x="38161" y="41297"/>
                  </a:lnTo>
                  <a:lnTo>
                    <a:pt x="6488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7"/>
            <p:cNvSpPr/>
            <p:nvPr/>
          </p:nvSpPr>
          <p:spPr>
            <a:xfrm>
              <a:off x="6437825" y="149675"/>
              <a:ext cx="49225" cy="112625"/>
            </a:xfrm>
            <a:custGeom>
              <a:rect b="b" l="l" r="r" t="t"/>
              <a:pathLst>
                <a:path extrusionOk="0" fill="none" h="4505" w="1969">
                  <a:moveTo>
                    <a:pt x="1" y="1"/>
                  </a:moveTo>
                  <a:lnTo>
                    <a:pt x="1969" y="450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7"/>
            <p:cNvSpPr/>
            <p:nvPr/>
          </p:nvSpPr>
          <p:spPr>
            <a:xfrm>
              <a:off x="5659775" y="149675"/>
              <a:ext cx="919850" cy="1157525"/>
            </a:xfrm>
            <a:custGeom>
              <a:rect b="b" l="l" r="r" t="t"/>
              <a:pathLst>
                <a:path extrusionOk="0" fill="none" h="46301" w="36794">
                  <a:moveTo>
                    <a:pt x="36794" y="1"/>
                  </a:moveTo>
                  <a:lnTo>
                    <a:pt x="1" y="4630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7"/>
            <p:cNvSpPr/>
            <p:nvPr/>
          </p:nvSpPr>
          <p:spPr>
            <a:xfrm>
              <a:off x="5757350" y="1183750"/>
              <a:ext cx="50900" cy="73425"/>
            </a:xfrm>
            <a:custGeom>
              <a:rect b="b" l="l" r="r" t="t"/>
              <a:pathLst>
                <a:path extrusionOk="0" fill="none" h="2937" w="2036">
                  <a:moveTo>
                    <a:pt x="2035" y="2936"/>
                  </a:moveTo>
                  <a:lnTo>
                    <a:pt x="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7"/>
            <p:cNvSpPr/>
            <p:nvPr/>
          </p:nvSpPr>
          <p:spPr>
            <a:xfrm>
              <a:off x="4580675" y="1071175"/>
              <a:ext cx="1163350" cy="296075"/>
            </a:xfrm>
            <a:custGeom>
              <a:rect b="b" l="l" r="r" t="t"/>
              <a:pathLst>
                <a:path extrusionOk="0" fill="none" h="11843" w="46534">
                  <a:moveTo>
                    <a:pt x="0" y="11842"/>
                  </a:moveTo>
                  <a:lnTo>
                    <a:pt x="17680" y="8140"/>
                  </a:lnTo>
                  <a:lnTo>
                    <a:pt x="34158" y="2669"/>
                  </a:lnTo>
                  <a:lnTo>
                    <a:pt x="43165" y="1"/>
                  </a:lnTo>
                  <a:lnTo>
                    <a:pt x="46534"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7"/>
            <p:cNvSpPr/>
            <p:nvPr/>
          </p:nvSpPr>
          <p:spPr>
            <a:xfrm>
              <a:off x="5659775" y="524950"/>
              <a:ext cx="404475" cy="546250"/>
            </a:xfrm>
            <a:custGeom>
              <a:rect b="b" l="l" r="r" t="t"/>
              <a:pathLst>
                <a:path extrusionOk="0" fill="none" h="21850" w="16179">
                  <a:moveTo>
                    <a:pt x="16179" y="2002"/>
                  </a:moveTo>
                  <a:lnTo>
                    <a:pt x="12576" y="1"/>
                  </a:lnTo>
                  <a:lnTo>
                    <a:pt x="1" y="2185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7"/>
            <p:cNvSpPr/>
            <p:nvPr/>
          </p:nvSpPr>
          <p:spPr>
            <a:xfrm>
              <a:off x="5533850" y="981950"/>
              <a:ext cx="100925" cy="126775"/>
            </a:xfrm>
            <a:custGeom>
              <a:rect b="b" l="l" r="r" t="t"/>
              <a:pathLst>
                <a:path extrusionOk="0" fill="none" h="5071" w="4037">
                  <a:moveTo>
                    <a:pt x="1" y="5071"/>
                  </a:moveTo>
                  <a:lnTo>
                    <a:pt x="1" y="3570"/>
                  </a:lnTo>
                  <a:lnTo>
                    <a:pt x="3336" y="2669"/>
                  </a:lnTo>
                  <a:lnTo>
                    <a:pt x="4037"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7"/>
            <p:cNvSpPr/>
            <p:nvPr/>
          </p:nvSpPr>
          <p:spPr>
            <a:xfrm>
              <a:off x="5131075" y="841025"/>
              <a:ext cx="546250" cy="175975"/>
            </a:xfrm>
            <a:custGeom>
              <a:rect b="b" l="l" r="r" t="t"/>
              <a:pathLst>
                <a:path extrusionOk="0" fill="none" h="7039" w="21850">
                  <a:moveTo>
                    <a:pt x="21849" y="7038"/>
                  </a:moveTo>
                  <a:lnTo>
                    <a:pt x="14544" y="1168"/>
                  </a:lnTo>
                  <a:lnTo>
                    <a:pt x="0"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7"/>
            <p:cNvSpPr/>
            <p:nvPr/>
          </p:nvSpPr>
          <p:spPr>
            <a:xfrm>
              <a:off x="5096050" y="262275"/>
              <a:ext cx="286875" cy="994900"/>
            </a:xfrm>
            <a:custGeom>
              <a:rect b="b" l="l" r="r" t="t"/>
              <a:pathLst>
                <a:path extrusionOk="0" fill="none" h="39796" w="11475">
                  <a:moveTo>
                    <a:pt x="11475" y="39795"/>
                  </a:moveTo>
                  <a:lnTo>
                    <a:pt x="4904" y="23417"/>
                  </a:lnTo>
                  <a:lnTo>
                    <a:pt x="0"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7"/>
            <p:cNvSpPr/>
            <p:nvPr/>
          </p:nvSpPr>
          <p:spPr>
            <a:xfrm>
              <a:off x="4902575" y="163025"/>
              <a:ext cx="130950" cy="156800"/>
            </a:xfrm>
            <a:custGeom>
              <a:rect b="b" l="l" r="r" t="t"/>
              <a:pathLst>
                <a:path extrusionOk="0" fill="none" h="6272" w="5238">
                  <a:moveTo>
                    <a:pt x="5237" y="6272"/>
                  </a:moveTo>
                  <a:lnTo>
                    <a:pt x="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7"/>
            <p:cNvSpPr/>
            <p:nvPr/>
          </p:nvSpPr>
          <p:spPr>
            <a:xfrm>
              <a:off x="5096050" y="149675"/>
              <a:ext cx="497875" cy="582125"/>
            </a:xfrm>
            <a:custGeom>
              <a:rect b="b" l="l" r="r" t="t"/>
              <a:pathLst>
                <a:path extrusionOk="0" fill="none" h="23285" w="19915">
                  <a:moveTo>
                    <a:pt x="0" y="1"/>
                  </a:moveTo>
                  <a:lnTo>
                    <a:pt x="19914" y="2328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7"/>
            <p:cNvSpPr/>
            <p:nvPr/>
          </p:nvSpPr>
          <p:spPr>
            <a:xfrm>
              <a:off x="5146900" y="149675"/>
              <a:ext cx="386975" cy="351950"/>
            </a:xfrm>
            <a:custGeom>
              <a:rect b="b" l="l" r="r" t="t"/>
              <a:pathLst>
                <a:path extrusionOk="0" fill="none" h="14078" w="15479">
                  <a:moveTo>
                    <a:pt x="15479" y="1"/>
                  </a:moveTo>
                  <a:lnTo>
                    <a:pt x="1" y="1407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7"/>
            <p:cNvSpPr/>
            <p:nvPr/>
          </p:nvSpPr>
          <p:spPr>
            <a:xfrm>
              <a:off x="5054350" y="536625"/>
              <a:ext cx="99250" cy="38400"/>
            </a:xfrm>
            <a:custGeom>
              <a:rect b="b" l="l" r="r" t="t"/>
              <a:pathLst>
                <a:path extrusionOk="0" fill="none" h="1536" w="3970">
                  <a:moveTo>
                    <a:pt x="3970" y="1"/>
                  </a:moveTo>
                  <a:lnTo>
                    <a:pt x="0" y="153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7"/>
            <p:cNvSpPr/>
            <p:nvPr/>
          </p:nvSpPr>
          <p:spPr>
            <a:xfrm>
              <a:off x="5022650" y="323975"/>
              <a:ext cx="86750" cy="142625"/>
            </a:xfrm>
            <a:custGeom>
              <a:rect b="b" l="l" r="r" t="t"/>
              <a:pathLst>
                <a:path extrusionOk="0" fill="none" h="5705" w="3470">
                  <a:moveTo>
                    <a:pt x="3470" y="1"/>
                  </a:moveTo>
                  <a:lnTo>
                    <a:pt x="1" y="570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7"/>
            <p:cNvSpPr/>
            <p:nvPr/>
          </p:nvSpPr>
          <p:spPr>
            <a:xfrm>
              <a:off x="5218625" y="517450"/>
              <a:ext cx="1268425" cy="330250"/>
            </a:xfrm>
            <a:custGeom>
              <a:rect b="b" l="l" r="r" t="t"/>
              <a:pathLst>
                <a:path extrusionOk="0" fill="none" h="13210" w="50737">
                  <a:moveTo>
                    <a:pt x="1" y="13210"/>
                  </a:moveTo>
                  <a:lnTo>
                    <a:pt x="50737"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7"/>
            <p:cNvSpPr/>
            <p:nvPr/>
          </p:nvSpPr>
          <p:spPr>
            <a:xfrm>
              <a:off x="5423775" y="739275"/>
              <a:ext cx="224350" cy="135125"/>
            </a:xfrm>
            <a:custGeom>
              <a:rect b="b" l="l" r="r" t="t"/>
              <a:pathLst>
                <a:path extrusionOk="0" fill="none" h="5405" w="8974">
                  <a:moveTo>
                    <a:pt x="8974" y="0"/>
                  </a:moveTo>
                  <a:lnTo>
                    <a:pt x="7306" y="4337"/>
                  </a:lnTo>
                  <a:lnTo>
                    <a:pt x="0" y="540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7"/>
            <p:cNvSpPr/>
            <p:nvPr/>
          </p:nvSpPr>
          <p:spPr>
            <a:xfrm>
              <a:off x="5372075" y="981950"/>
              <a:ext cx="31700" cy="165975"/>
            </a:xfrm>
            <a:custGeom>
              <a:rect b="b" l="l" r="r" t="t"/>
              <a:pathLst>
                <a:path extrusionOk="0" fill="none" h="6639" w="1268">
                  <a:moveTo>
                    <a:pt x="1268" y="6639"/>
                  </a:moveTo>
                  <a:lnTo>
                    <a:pt x="0" y="3570"/>
                  </a:lnTo>
                  <a:lnTo>
                    <a:pt x="434"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7"/>
            <p:cNvSpPr/>
            <p:nvPr/>
          </p:nvSpPr>
          <p:spPr>
            <a:xfrm>
              <a:off x="5677300" y="936925"/>
              <a:ext cx="100925" cy="80075"/>
            </a:xfrm>
            <a:custGeom>
              <a:rect b="b" l="l" r="r" t="t"/>
              <a:pathLst>
                <a:path extrusionOk="0" fill="none" h="3203" w="4037">
                  <a:moveTo>
                    <a:pt x="4036" y="3202"/>
                  </a:moveTo>
                  <a:lnTo>
                    <a:pt x="0"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7"/>
            <p:cNvSpPr/>
            <p:nvPr/>
          </p:nvSpPr>
          <p:spPr>
            <a:xfrm>
              <a:off x="5947475" y="755950"/>
              <a:ext cx="56750" cy="53400"/>
            </a:xfrm>
            <a:custGeom>
              <a:rect b="b" l="l" r="r" t="t"/>
              <a:pathLst>
                <a:path extrusionOk="0" fill="none" h="2136" w="2270">
                  <a:moveTo>
                    <a:pt x="1" y="1"/>
                  </a:moveTo>
                  <a:lnTo>
                    <a:pt x="2269" y="213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7"/>
            <p:cNvSpPr/>
            <p:nvPr/>
          </p:nvSpPr>
          <p:spPr>
            <a:xfrm>
              <a:off x="5909125" y="595000"/>
              <a:ext cx="670500" cy="518725"/>
            </a:xfrm>
            <a:custGeom>
              <a:rect b="b" l="l" r="r" t="t"/>
              <a:pathLst>
                <a:path extrusionOk="0" fill="none" h="20749" w="26820">
                  <a:moveTo>
                    <a:pt x="0" y="15945"/>
                  </a:moveTo>
                  <a:lnTo>
                    <a:pt x="4670" y="20749"/>
                  </a:lnTo>
                  <a:lnTo>
                    <a:pt x="8973" y="16546"/>
                  </a:lnTo>
                  <a:lnTo>
                    <a:pt x="12309" y="14978"/>
                  </a:lnTo>
                  <a:lnTo>
                    <a:pt x="15978" y="9841"/>
                  </a:lnTo>
                  <a:lnTo>
                    <a:pt x="2682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7"/>
            <p:cNvSpPr/>
            <p:nvPr/>
          </p:nvSpPr>
          <p:spPr>
            <a:xfrm>
              <a:off x="6385300" y="394025"/>
              <a:ext cx="592950" cy="714700"/>
            </a:xfrm>
            <a:custGeom>
              <a:rect b="b" l="l" r="r" t="t"/>
              <a:pathLst>
                <a:path extrusionOk="0" fill="none" h="28588" w="23718">
                  <a:moveTo>
                    <a:pt x="0" y="1"/>
                  </a:moveTo>
                  <a:lnTo>
                    <a:pt x="4937" y="5705"/>
                  </a:lnTo>
                  <a:lnTo>
                    <a:pt x="12109" y="12009"/>
                  </a:lnTo>
                  <a:lnTo>
                    <a:pt x="15945" y="12009"/>
                  </a:lnTo>
                  <a:lnTo>
                    <a:pt x="18247" y="14144"/>
                  </a:lnTo>
                  <a:lnTo>
                    <a:pt x="23717" y="2858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7"/>
            <p:cNvSpPr/>
            <p:nvPr/>
          </p:nvSpPr>
          <p:spPr>
            <a:xfrm>
              <a:off x="6244350" y="725100"/>
              <a:ext cx="733900" cy="458675"/>
            </a:xfrm>
            <a:custGeom>
              <a:rect b="b" l="l" r="r" t="t"/>
              <a:pathLst>
                <a:path extrusionOk="0" fill="none" h="18347" w="29356">
                  <a:moveTo>
                    <a:pt x="1" y="0"/>
                  </a:moveTo>
                  <a:lnTo>
                    <a:pt x="5638" y="10074"/>
                  </a:lnTo>
                  <a:lnTo>
                    <a:pt x="7740" y="18347"/>
                  </a:lnTo>
                  <a:lnTo>
                    <a:pt x="29355" y="7206"/>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7"/>
            <p:cNvSpPr/>
            <p:nvPr/>
          </p:nvSpPr>
          <p:spPr>
            <a:xfrm>
              <a:off x="6759725" y="1016975"/>
              <a:ext cx="48400" cy="168475"/>
            </a:xfrm>
            <a:custGeom>
              <a:rect b="b" l="l" r="r" t="t"/>
              <a:pathLst>
                <a:path extrusionOk="0" fill="none" h="6739" w="1936">
                  <a:moveTo>
                    <a:pt x="1935" y="6739"/>
                  </a:moveTo>
                  <a:lnTo>
                    <a:pt x="1"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7"/>
            <p:cNvSpPr/>
            <p:nvPr/>
          </p:nvSpPr>
          <p:spPr>
            <a:xfrm>
              <a:off x="6385300" y="694250"/>
              <a:ext cx="453675" cy="282725"/>
            </a:xfrm>
            <a:custGeom>
              <a:rect b="b" l="l" r="r" t="t"/>
              <a:pathLst>
                <a:path extrusionOk="0" fill="none" h="11309" w="18147">
                  <a:moveTo>
                    <a:pt x="0" y="11308"/>
                  </a:moveTo>
                  <a:lnTo>
                    <a:pt x="5571" y="5137"/>
                  </a:lnTo>
                  <a:lnTo>
                    <a:pt x="12109" y="0"/>
                  </a:lnTo>
                  <a:lnTo>
                    <a:pt x="18147" y="1130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7"/>
            <p:cNvSpPr/>
            <p:nvPr/>
          </p:nvSpPr>
          <p:spPr>
            <a:xfrm>
              <a:off x="6759725" y="770975"/>
              <a:ext cx="90100" cy="58400"/>
            </a:xfrm>
            <a:custGeom>
              <a:rect b="b" l="l" r="r" t="t"/>
              <a:pathLst>
                <a:path extrusionOk="0" fill="none" h="2336" w="3604">
                  <a:moveTo>
                    <a:pt x="3603" y="0"/>
                  </a:moveTo>
                  <a:lnTo>
                    <a:pt x="1" y="2335"/>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7"/>
            <p:cNvSpPr/>
            <p:nvPr/>
          </p:nvSpPr>
          <p:spPr>
            <a:xfrm>
              <a:off x="6841450" y="351500"/>
              <a:ext cx="136800" cy="396150"/>
            </a:xfrm>
            <a:custGeom>
              <a:rect b="b" l="l" r="r" t="t"/>
              <a:pathLst>
                <a:path extrusionOk="0" fill="none" h="15846" w="5472">
                  <a:moveTo>
                    <a:pt x="1" y="15845"/>
                  </a:moveTo>
                  <a:lnTo>
                    <a:pt x="2836" y="11542"/>
                  </a:lnTo>
                  <a:lnTo>
                    <a:pt x="334" y="9741"/>
                  </a:lnTo>
                  <a:lnTo>
                    <a:pt x="334" y="5738"/>
                  </a:lnTo>
                  <a:lnTo>
                    <a:pt x="5471" y="0"/>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7"/>
            <p:cNvSpPr/>
            <p:nvPr/>
          </p:nvSpPr>
          <p:spPr>
            <a:xfrm>
              <a:off x="6763075" y="149675"/>
              <a:ext cx="86750" cy="112625"/>
            </a:xfrm>
            <a:custGeom>
              <a:rect b="b" l="l" r="r" t="t"/>
              <a:pathLst>
                <a:path extrusionOk="0" fill="none" h="4505" w="3470">
                  <a:moveTo>
                    <a:pt x="3469" y="1"/>
                  </a:moveTo>
                  <a:lnTo>
                    <a:pt x="0" y="4504"/>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7"/>
            <p:cNvSpPr/>
            <p:nvPr/>
          </p:nvSpPr>
          <p:spPr>
            <a:xfrm>
              <a:off x="6651325" y="163025"/>
              <a:ext cx="276050" cy="245200"/>
            </a:xfrm>
            <a:custGeom>
              <a:rect b="b" l="l" r="r" t="t"/>
              <a:pathLst>
                <a:path extrusionOk="0" fill="none" h="9808" w="11042">
                  <a:moveTo>
                    <a:pt x="0" y="1"/>
                  </a:moveTo>
                  <a:lnTo>
                    <a:pt x="11041" y="9808"/>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7"/>
            <p:cNvSpPr/>
            <p:nvPr/>
          </p:nvSpPr>
          <p:spPr>
            <a:xfrm>
              <a:off x="5685625" y="163025"/>
              <a:ext cx="1164200" cy="695525"/>
            </a:xfrm>
            <a:custGeom>
              <a:rect b="b" l="l" r="r" t="t"/>
              <a:pathLst>
                <a:path extrusionOk="0" fill="none" h="27821" w="46568">
                  <a:moveTo>
                    <a:pt x="46567" y="13277"/>
                  </a:moveTo>
                  <a:lnTo>
                    <a:pt x="35293" y="5571"/>
                  </a:lnTo>
                  <a:lnTo>
                    <a:pt x="32357" y="7539"/>
                  </a:lnTo>
                  <a:lnTo>
                    <a:pt x="30089" y="6272"/>
                  </a:lnTo>
                  <a:lnTo>
                    <a:pt x="20382" y="1"/>
                  </a:lnTo>
                  <a:lnTo>
                    <a:pt x="3703" y="21549"/>
                  </a:lnTo>
                  <a:lnTo>
                    <a:pt x="1" y="2782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7"/>
            <p:cNvSpPr/>
            <p:nvPr/>
          </p:nvSpPr>
          <p:spPr>
            <a:xfrm>
              <a:off x="4414725" y="1190425"/>
              <a:ext cx="283550" cy="152650"/>
            </a:xfrm>
            <a:custGeom>
              <a:rect b="b" l="l" r="r" t="t"/>
              <a:pathLst>
                <a:path extrusionOk="0" fill="none" h="6106" w="11342">
                  <a:moveTo>
                    <a:pt x="11342" y="6105"/>
                  </a:moveTo>
                  <a:lnTo>
                    <a:pt x="9040" y="1835"/>
                  </a:lnTo>
                  <a:lnTo>
                    <a:pt x="0" y="1"/>
                  </a:ln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7"/>
            <p:cNvSpPr/>
            <p:nvPr/>
          </p:nvSpPr>
          <p:spPr>
            <a:xfrm>
              <a:off x="4920075" y="1296350"/>
              <a:ext cx="757250" cy="779750"/>
            </a:xfrm>
            <a:custGeom>
              <a:rect b="b" l="l" r="r" t="t"/>
              <a:pathLst>
                <a:path extrusionOk="0" fill="none" h="31190" w="30290">
                  <a:moveTo>
                    <a:pt x="1" y="0"/>
                  </a:moveTo>
                  <a:lnTo>
                    <a:pt x="2169" y="3769"/>
                  </a:lnTo>
                  <a:lnTo>
                    <a:pt x="4671" y="8873"/>
                  </a:lnTo>
                  <a:lnTo>
                    <a:pt x="9574" y="21649"/>
                  </a:lnTo>
                  <a:lnTo>
                    <a:pt x="13143" y="29888"/>
                  </a:lnTo>
                  <a:lnTo>
                    <a:pt x="15679" y="31189"/>
                  </a:lnTo>
                  <a:lnTo>
                    <a:pt x="30289" y="17880"/>
                  </a:lnTo>
                  <a:lnTo>
                    <a:pt x="24919" y="767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7"/>
            <p:cNvSpPr/>
            <p:nvPr/>
          </p:nvSpPr>
          <p:spPr>
            <a:xfrm>
              <a:off x="4936750" y="1549850"/>
              <a:ext cx="51750" cy="140125"/>
            </a:xfrm>
            <a:custGeom>
              <a:rect b="b" l="l" r="r" t="t"/>
              <a:pathLst>
                <a:path extrusionOk="0" fill="none" h="5605" w="2070">
                  <a:moveTo>
                    <a:pt x="2069" y="5605"/>
                  </a:moveTo>
                  <a:lnTo>
                    <a:pt x="1" y="2669"/>
                  </a:lnTo>
                  <a:lnTo>
                    <a:pt x="1769" y="1835"/>
                  </a:lnTo>
                  <a:lnTo>
                    <a:pt x="301"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7"/>
            <p:cNvSpPr/>
            <p:nvPr/>
          </p:nvSpPr>
          <p:spPr>
            <a:xfrm>
              <a:off x="4883400" y="1562375"/>
              <a:ext cx="170975" cy="78400"/>
            </a:xfrm>
            <a:custGeom>
              <a:rect b="b" l="l" r="r" t="t"/>
              <a:pathLst>
                <a:path extrusionOk="0" fill="none" h="3136" w="6839">
                  <a:moveTo>
                    <a:pt x="6838" y="0"/>
                  </a:moveTo>
                  <a:lnTo>
                    <a:pt x="0" y="313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7"/>
            <p:cNvSpPr/>
            <p:nvPr/>
          </p:nvSpPr>
          <p:spPr>
            <a:xfrm>
              <a:off x="4802500" y="1453950"/>
              <a:ext cx="40875" cy="129275"/>
            </a:xfrm>
            <a:custGeom>
              <a:rect b="b" l="l" r="r" t="t"/>
              <a:pathLst>
                <a:path extrusionOk="0" fill="none" h="5171" w="1635">
                  <a:moveTo>
                    <a:pt x="1635" y="5171"/>
                  </a:moveTo>
                  <a:lnTo>
                    <a:pt x="0"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7"/>
            <p:cNvSpPr/>
            <p:nvPr/>
          </p:nvSpPr>
          <p:spPr>
            <a:xfrm>
              <a:off x="4674075" y="1601550"/>
              <a:ext cx="24200" cy="104275"/>
            </a:xfrm>
            <a:custGeom>
              <a:rect b="b" l="l" r="r" t="t"/>
              <a:pathLst>
                <a:path extrusionOk="0" fill="none" h="4171" w="968">
                  <a:moveTo>
                    <a:pt x="0" y="4170"/>
                  </a:moveTo>
                  <a:lnTo>
                    <a:pt x="968" y="1"/>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7"/>
            <p:cNvSpPr/>
            <p:nvPr/>
          </p:nvSpPr>
          <p:spPr>
            <a:xfrm>
              <a:off x="5960000" y="1561525"/>
              <a:ext cx="532900" cy="195175"/>
            </a:xfrm>
            <a:custGeom>
              <a:rect b="b" l="l" r="r" t="t"/>
              <a:pathLst>
                <a:path extrusionOk="0" fill="none" h="7807" w="21316">
                  <a:moveTo>
                    <a:pt x="21315" y="1"/>
                  </a:moveTo>
                  <a:lnTo>
                    <a:pt x="0" y="7806"/>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7"/>
            <p:cNvSpPr/>
            <p:nvPr/>
          </p:nvSpPr>
          <p:spPr>
            <a:xfrm>
              <a:off x="5939975" y="1705800"/>
              <a:ext cx="242700" cy="119275"/>
            </a:xfrm>
            <a:custGeom>
              <a:rect b="b" l="l" r="r" t="t"/>
              <a:pathLst>
                <a:path extrusionOk="0" fill="none" h="4771" w="9708">
                  <a:moveTo>
                    <a:pt x="9707" y="4771"/>
                  </a:moveTo>
                  <a:lnTo>
                    <a:pt x="1" y="0"/>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7"/>
            <p:cNvSpPr/>
            <p:nvPr/>
          </p:nvSpPr>
          <p:spPr>
            <a:xfrm>
              <a:off x="5982500" y="1812550"/>
              <a:ext cx="136800" cy="60050"/>
            </a:xfrm>
            <a:custGeom>
              <a:rect b="b" l="l" r="r" t="t"/>
              <a:pathLst>
                <a:path extrusionOk="0" fill="none" h="2402" w="5472">
                  <a:moveTo>
                    <a:pt x="1" y="0"/>
                  </a:moveTo>
                  <a:lnTo>
                    <a:pt x="5471" y="2402"/>
                  </a:lnTo>
                </a:path>
              </a:pathLst>
            </a:custGeom>
            <a:solidFill>
              <a:schemeClr val="dk1"/>
            </a:solid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7"/>
            <p:cNvSpPr/>
            <p:nvPr/>
          </p:nvSpPr>
          <p:spPr>
            <a:xfrm>
              <a:off x="5352050" y="2205325"/>
              <a:ext cx="390300" cy="270225"/>
            </a:xfrm>
            <a:custGeom>
              <a:rect b="b" l="l" r="r" t="t"/>
              <a:pathLst>
                <a:path extrusionOk="0" fill="none" h="10809" w="15612">
                  <a:moveTo>
                    <a:pt x="1769" y="4003"/>
                  </a:moveTo>
                  <a:cubicBezTo>
                    <a:pt x="1202" y="4370"/>
                    <a:pt x="1" y="4637"/>
                    <a:pt x="268" y="3603"/>
                  </a:cubicBezTo>
                  <a:cubicBezTo>
                    <a:pt x="401" y="3103"/>
                    <a:pt x="935" y="2702"/>
                    <a:pt x="1268" y="2369"/>
                  </a:cubicBezTo>
                  <a:cubicBezTo>
                    <a:pt x="2136" y="1502"/>
                    <a:pt x="3303" y="934"/>
                    <a:pt x="4537" y="801"/>
                  </a:cubicBezTo>
                  <a:cubicBezTo>
                    <a:pt x="6439" y="568"/>
                    <a:pt x="8774" y="0"/>
                    <a:pt x="10575" y="968"/>
                  </a:cubicBezTo>
                  <a:cubicBezTo>
                    <a:pt x="12376" y="1935"/>
                    <a:pt x="13777" y="3803"/>
                    <a:pt x="14578" y="5571"/>
                  </a:cubicBezTo>
                  <a:cubicBezTo>
                    <a:pt x="15312" y="7139"/>
                    <a:pt x="15612" y="9240"/>
                    <a:pt x="14678" y="10808"/>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7"/>
            <p:cNvSpPr/>
            <p:nvPr/>
          </p:nvSpPr>
          <p:spPr>
            <a:xfrm>
              <a:off x="5412925" y="2324575"/>
              <a:ext cx="17550" cy="45050"/>
            </a:xfrm>
            <a:custGeom>
              <a:rect b="b" l="l" r="r" t="t"/>
              <a:pathLst>
                <a:path extrusionOk="0" fill="none" h="1802" w="702">
                  <a:moveTo>
                    <a:pt x="301" y="1"/>
                  </a:moveTo>
                  <a:cubicBezTo>
                    <a:pt x="1" y="568"/>
                    <a:pt x="334" y="1301"/>
                    <a:pt x="701" y="1802"/>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7"/>
            <p:cNvSpPr/>
            <p:nvPr/>
          </p:nvSpPr>
          <p:spPr>
            <a:xfrm>
              <a:off x="5442950" y="2391300"/>
              <a:ext cx="76750" cy="72575"/>
            </a:xfrm>
            <a:custGeom>
              <a:rect b="b" l="l" r="r" t="t"/>
              <a:pathLst>
                <a:path extrusionOk="0" fill="none" h="2903" w="3070">
                  <a:moveTo>
                    <a:pt x="1" y="0"/>
                  </a:moveTo>
                  <a:cubicBezTo>
                    <a:pt x="701" y="1268"/>
                    <a:pt x="1769" y="2268"/>
                    <a:pt x="3070" y="2902"/>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7"/>
            <p:cNvSpPr/>
            <p:nvPr/>
          </p:nvSpPr>
          <p:spPr>
            <a:xfrm>
              <a:off x="5471300" y="2322900"/>
              <a:ext cx="111775" cy="17550"/>
            </a:xfrm>
            <a:custGeom>
              <a:rect b="b" l="l" r="r" t="t"/>
              <a:pathLst>
                <a:path extrusionOk="0" fill="none" h="702" w="4471">
                  <a:moveTo>
                    <a:pt x="1" y="468"/>
                  </a:moveTo>
                  <a:cubicBezTo>
                    <a:pt x="1202" y="34"/>
                    <a:pt x="3403" y="1"/>
                    <a:pt x="4471" y="70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7"/>
            <p:cNvSpPr/>
            <p:nvPr/>
          </p:nvSpPr>
          <p:spPr>
            <a:xfrm>
              <a:off x="5467150" y="2289550"/>
              <a:ext cx="147625" cy="45900"/>
            </a:xfrm>
            <a:custGeom>
              <a:rect b="b" l="l" r="r" t="t"/>
              <a:pathLst>
                <a:path extrusionOk="0" fill="none" h="1836" w="5905">
                  <a:moveTo>
                    <a:pt x="0" y="868"/>
                  </a:moveTo>
                  <a:cubicBezTo>
                    <a:pt x="534" y="1"/>
                    <a:pt x="2235" y="234"/>
                    <a:pt x="3102" y="367"/>
                  </a:cubicBezTo>
                  <a:cubicBezTo>
                    <a:pt x="3970" y="501"/>
                    <a:pt x="5504" y="1035"/>
                    <a:pt x="5904" y="1835"/>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7"/>
            <p:cNvSpPr/>
            <p:nvPr/>
          </p:nvSpPr>
          <p:spPr>
            <a:xfrm>
              <a:off x="5563050" y="2359600"/>
              <a:ext cx="46725" cy="100925"/>
            </a:xfrm>
            <a:custGeom>
              <a:rect b="b" l="l" r="r" t="t"/>
              <a:pathLst>
                <a:path extrusionOk="0" fill="none" h="4037" w="1869">
                  <a:moveTo>
                    <a:pt x="1868" y="1"/>
                  </a:moveTo>
                  <a:cubicBezTo>
                    <a:pt x="1334" y="568"/>
                    <a:pt x="1835" y="2235"/>
                    <a:pt x="1601" y="3003"/>
                  </a:cubicBezTo>
                  <a:cubicBezTo>
                    <a:pt x="1334" y="3937"/>
                    <a:pt x="734" y="3737"/>
                    <a:pt x="0" y="4037"/>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7"/>
            <p:cNvSpPr/>
            <p:nvPr/>
          </p:nvSpPr>
          <p:spPr>
            <a:xfrm>
              <a:off x="5558875" y="2491350"/>
              <a:ext cx="57550" cy="25050"/>
            </a:xfrm>
            <a:custGeom>
              <a:rect b="b" l="l" r="r" t="t"/>
              <a:pathLst>
                <a:path extrusionOk="0" fill="none" h="1002" w="2302">
                  <a:moveTo>
                    <a:pt x="0" y="1002"/>
                  </a:moveTo>
                  <a:cubicBezTo>
                    <a:pt x="701" y="868"/>
                    <a:pt x="1868" y="601"/>
                    <a:pt x="2302" y="1"/>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7"/>
            <p:cNvSpPr/>
            <p:nvPr/>
          </p:nvSpPr>
          <p:spPr>
            <a:xfrm>
              <a:off x="5635600" y="2391300"/>
              <a:ext cx="41725" cy="20875"/>
            </a:xfrm>
            <a:custGeom>
              <a:rect b="b" l="l" r="r" t="t"/>
              <a:pathLst>
                <a:path extrusionOk="0" fill="none" h="835" w="1669">
                  <a:moveTo>
                    <a:pt x="0" y="0"/>
                  </a:moveTo>
                  <a:cubicBezTo>
                    <a:pt x="334" y="33"/>
                    <a:pt x="1668" y="134"/>
                    <a:pt x="1268" y="834"/>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7"/>
            <p:cNvSpPr/>
            <p:nvPr/>
          </p:nvSpPr>
          <p:spPr>
            <a:xfrm>
              <a:off x="5441275" y="2244525"/>
              <a:ext cx="177675" cy="55050"/>
            </a:xfrm>
            <a:custGeom>
              <a:rect b="b" l="l" r="r" t="t"/>
              <a:pathLst>
                <a:path extrusionOk="0" fill="none" h="2202" w="7107">
                  <a:moveTo>
                    <a:pt x="1" y="767"/>
                  </a:moveTo>
                  <a:cubicBezTo>
                    <a:pt x="935" y="0"/>
                    <a:pt x="2870" y="367"/>
                    <a:pt x="3970" y="501"/>
                  </a:cubicBezTo>
                  <a:cubicBezTo>
                    <a:pt x="5171" y="634"/>
                    <a:pt x="6639" y="901"/>
                    <a:pt x="7106" y="2202"/>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7"/>
            <p:cNvSpPr/>
            <p:nvPr/>
          </p:nvSpPr>
          <p:spPr>
            <a:xfrm>
              <a:off x="5382900" y="2392950"/>
              <a:ext cx="104275" cy="117625"/>
            </a:xfrm>
            <a:custGeom>
              <a:rect b="b" l="l" r="r" t="t"/>
              <a:pathLst>
                <a:path extrusionOk="0" fill="none" h="4705" w="4171">
                  <a:moveTo>
                    <a:pt x="1" y="1"/>
                  </a:moveTo>
                  <a:cubicBezTo>
                    <a:pt x="468" y="1802"/>
                    <a:pt x="2536" y="3804"/>
                    <a:pt x="4171" y="4704"/>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7"/>
            <p:cNvSpPr/>
            <p:nvPr/>
          </p:nvSpPr>
          <p:spPr>
            <a:xfrm>
              <a:off x="5338725" y="2342100"/>
              <a:ext cx="190150" cy="206000"/>
            </a:xfrm>
            <a:custGeom>
              <a:rect b="b" l="l" r="r" t="t"/>
              <a:pathLst>
                <a:path extrusionOk="0" fill="none" h="8240" w="7606">
                  <a:moveTo>
                    <a:pt x="0" y="0"/>
                  </a:moveTo>
                  <a:cubicBezTo>
                    <a:pt x="400" y="1801"/>
                    <a:pt x="534" y="3236"/>
                    <a:pt x="1635" y="4803"/>
                  </a:cubicBezTo>
                  <a:cubicBezTo>
                    <a:pt x="2402" y="5938"/>
                    <a:pt x="3436" y="6805"/>
                    <a:pt x="4637" y="7405"/>
                  </a:cubicBezTo>
                  <a:cubicBezTo>
                    <a:pt x="5604" y="7839"/>
                    <a:pt x="6571" y="8106"/>
                    <a:pt x="7605" y="8239"/>
                  </a:cubicBezTo>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1"/>
          <p:cNvSpPr txBox="1"/>
          <p:nvPr>
            <p:ph idx="8" type="ctrTitle"/>
          </p:nvPr>
        </p:nvSpPr>
        <p:spPr>
          <a:xfrm>
            <a:off x="5045070" y="390425"/>
            <a:ext cx="3481200" cy="4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OUR THOUGHT PROCESS</a:t>
            </a:r>
            <a:endParaRPr/>
          </a:p>
        </p:txBody>
      </p:sp>
      <p:sp>
        <p:nvSpPr>
          <p:cNvPr id="193" name="Google Shape;193;p31"/>
          <p:cNvSpPr txBox="1"/>
          <p:nvPr>
            <p:ph idx="2" type="ctrTitle"/>
          </p:nvPr>
        </p:nvSpPr>
        <p:spPr>
          <a:xfrm>
            <a:off x="5214100" y="1743124"/>
            <a:ext cx="2139600" cy="45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UNDERSTANDING</a:t>
            </a:r>
            <a:endParaRPr/>
          </a:p>
          <a:p>
            <a:pPr indent="0" lvl="0" marL="0" rtl="0" algn="l">
              <a:spcBef>
                <a:spcPts val="0"/>
              </a:spcBef>
              <a:spcAft>
                <a:spcPts val="0"/>
              </a:spcAft>
              <a:buNone/>
            </a:pPr>
            <a:r>
              <a:rPr lang="en"/>
              <a:t>VISUALISING</a:t>
            </a:r>
            <a:endParaRPr/>
          </a:p>
        </p:txBody>
      </p:sp>
      <p:sp>
        <p:nvSpPr>
          <p:cNvPr id="194" name="Google Shape;194;p31"/>
          <p:cNvSpPr txBox="1"/>
          <p:nvPr>
            <p:ph idx="4" type="ctrTitle"/>
          </p:nvPr>
        </p:nvSpPr>
        <p:spPr>
          <a:xfrm>
            <a:off x="2112300" y="3433109"/>
            <a:ext cx="2139600" cy="45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a:p>
            <a:pPr indent="0" lvl="0" marL="0" rtl="0" algn="l">
              <a:spcBef>
                <a:spcPts val="0"/>
              </a:spcBef>
              <a:spcAft>
                <a:spcPts val="0"/>
              </a:spcAft>
              <a:buNone/>
            </a:pPr>
            <a:r>
              <a:rPr lang="en"/>
              <a:t>MODELLING</a:t>
            </a:r>
            <a:endParaRPr/>
          </a:p>
        </p:txBody>
      </p:sp>
      <p:sp>
        <p:nvSpPr>
          <p:cNvPr id="195" name="Google Shape;195;p31"/>
          <p:cNvSpPr txBox="1"/>
          <p:nvPr>
            <p:ph type="ctrTitle"/>
          </p:nvPr>
        </p:nvSpPr>
        <p:spPr>
          <a:xfrm>
            <a:off x="2112300" y="1760050"/>
            <a:ext cx="2690100" cy="4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COLLECTION</a:t>
            </a:r>
            <a:endParaRPr/>
          </a:p>
          <a:p>
            <a:pPr indent="0" lvl="0" marL="0" rtl="0" algn="l">
              <a:spcBef>
                <a:spcPts val="0"/>
              </a:spcBef>
              <a:spcAft>
                <a:spcPts val="0"/>
              </a:spcAft>
              <a:buNone/>
            </a:pPr>
            <a:r>
              <a:rPr lang="en"/>
              <a:t>CLEANING</a:t>
            </a:r>
            <a:endParaRPr/>
          </a:p>
          <a:p>
            <a:pPr indent="0" lvl="0" marL="0" rtl="0" algn="l">
              <a:spcBef>
                <a:spcPts val="0"/>
              </a:spcBef>
              <a:spcAft>
                <a:spcPts val="0"/>
              </a:spcAft>
              <a:buNone/>
            </a:pPr>
            <a:r>
              <a:rPr lang="en"/>
              <a:t>FEATURE ENGINEERING</a:t>
            </a:r>
            <a:endParaRPr/>
          </a:p>
        </p:txBody>
      </p:sp>
      <p:sp>
        <p:nvSpPr>
          <p:cNvPr id="196" name="Google Shape;196;p31"/>
          <p:cNvSpPr txBox="1"/>
          <p:nvPr>
            <p:ph idx="6" type="ctrTitle"/>
          </p:nvPr>
        </p:nvSpPr>
        <p:spPr>
          <a:xfrm>
            <a:off x="5214100" y="3433109"/>
            <a:ext cx="2139600" cy="45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DEPLOYMENT</a:t>
            </a:r>
            <a:endParaRPr/>
          </a:p>
          <a:p>
            <a:pPr indent="0" lvl="0" marL="0" rtl="0" algn="l">
              <a:spcBef>
                <a:spcPts val="0"/>
              </a:spcBef>
              <a:spcAft>
                <a:spcPts val="0"/>
              </a:spcAft>
              <a:buNone/>
            </a:pPr>
            <a:r>
              <a:rPr lang="en"/>
              <a:t>ANALYSIS</a:t>
            </a:r>
            <a:endParaRPr/>
          </a:p>
        </p:txBody>
      </p:sp>
      <p:sp>
        <p:nvSpPr>
          <p:cNvPr id="197" name="Google Shape;197;p31"/>
          <p:cNvSpPr/>
          <p:nvPr/>
        </p:nvSpPr>
        <p:spPr>
          <a:xfrm rot="-5400000">
            <a:off x="1446100" y="1869400"/>
            <a:ext cx="9207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p:nvPr/>
        </p:nvSpPr>
        <p:spPr>
          <a:xfrm rot="-5400000">
            <a:off x="1447150" y="3540200"/>
            <a:ext cx="918600" cy="23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rot="-5400000">
            <a:off x="4547900" y="1850219"/>
            <a:ext cx="920700" cy="23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p:nvPr/>
        </p:nvSpPr>
        <p:spPr>
          <a:xfrm rot="-5400000">
            <a:off x="4548950" y="3538145"/>
            <a:ext cx="9186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32"/>
          <p:cNvSpPr txBox="1"/>
          <p:nvPr>
            <p:ph idx="1" type="subTitle"/>
          </p:nvPr>
        </p:nvSpPr>
        <p:spPr>
          <a:xfrm>
            <a:off x="2235200" y="2117250"/>
            <a:ext cx="4686300" cy="90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Collection, Cleaning and Feature Engineering</a:t>
            </a:r>
            <a:endParaRPr/>
          </a:p>
        </p:txBody>
      </p:sp>
      <p:sp>
        <p:nvSpPr>
          <p:cNvPr id="206" name="Google Shape;206;p32"/>
          <p:cNvSpPr txBox="1"/>
          <p:nvPr>
            <p:ph type="title"/>
          </p:nvPr>
        </p:nvSpPr>
        <p:spPr>
          <a:xfrm>
            <a:off x="896550" y="445025"/>
            <a:ext cx="7643100" cy="5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a:t>
            </a:r>
            <a:endParaRPr/>
          </a:p>
        </p:txBody>
      </p:sp>
      <p:sp>
        <p:nvSpPr>
          <p:cNvPr id="207" name="Google Shape;207;p32"/>
          <p:cNvSpPr/>
          <p:nvPr/>
        </p:nvSpPr>
        <p:spPr>
          <a:xfrm rot="-5400000">
            <a:off x="6920150" y="2471850"/>
            <a:ext cx="8703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3"/>
          <p:cNvSpPr txBox="1"/>
          <p:nvPr>
            <p:ph idx="1" type="body"/>
          </p:nvPr>
        </p:nvSpPr>
        <p:spPr>
          <a:xfrm>
            <a:off x="716675" y="1332075"/>
            <a:ext cx="7710600" cy="326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information is collected from Data.gov.sg. Below are the information from the database that we used to create this application:</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HDB Property Information</a:t>
            </a:r>
            <a:endParaRPr/>
          </a:p>
          <a:p>
            <a:pPr indent="-304800" lvl="0" marL="457200" rtl="0" algn="l">
              <a:spcBef>
                <a:spcPts val="0"/>
              </a:spcBef>
              <a:spcAft>
                <a:spcPts val="0"/>
              </a:spcAft>
              <a:buSzPts val="1200"/>
              <a:buAutoNum type="arabicPeriod"/>
            </a:pPr>
            <a:r>
              <a:rPr lang="en"/>
              <a:t>Resale Flat Prices</a:t>
            </a:r>
            <a:endParaRPr/>
          </a:p>
          <a:p>
            <a:pPr indent="-304800" lvl="0" marL="457200" rtl="0" algn="l">
              <a:spcBef>
                <a:spcPts val="0"/>
              </a:spcBef>
              <a:spcAft>
                <a:spcPts val="0"/>
              </a:spcAft>
              <a:buSzPts val="1200"/>
              <a:buAutoNum type="arabicPeriod"/>
            </a:pPr>
            <a:r>
              <a:rPr lang="en"/>
              <a:t>Schools</a:t>
            </a:r>
            <a:endParaRPr/>
          </a:p>
          <a:p>
            <a:pPr indent="-304800" lvl="0" marL="457200" rtl="0" algn="l">
              <a:spcBef>
                <a:spcPts val="0"/>
              </a:spcBef>
              <a:spcAft>
                <a:spcPts val="0"/>
              </a:spcAft>
              <a:buSzPts val="1200"/>
              <a:buAutoNum type="arabicPeriod"/>
            </a:pPr>
            <a:r>
              <a:rPr lang="en"/>
              <a:t>MRT</a:t>
            </a:r>
            <a:endParaRPr/>
          </a:p>
          <a:p>
            <a:pPr indent="-304800" lvl="0" marL="457200" rtl="0" algn="l">
              <a:spcBef>
                <a:spcPts val="0"/>
              </a:spcBef>
              <a:spcAft>
                <a:spcPts val="0"/>
              </a:spcAft>
              <a:buSzPts val="1200"/>
              <a:buAutoNum type="arabicPeriod"/>
            </a:pPr>
            <a:r>
              <a:rPr lang="en"/>
              <a:t>Supermarkets</a:t>
            </a:r>
            <a:endParaRPr/>
          </a:p>
          <a:p>
            <a:pPr indent="-304800" lvl="0" marL="457200" rtl="0" algn="l">
              <a:spcBef>
                <a:spcPts val="0"/>
              </a:spcBef>
              <a:spcAft>
                <a:spcPts val="0"/>
              </a:spcAft>
              <a:buSzPts val="1200"/>
              <a:buAutoNum type="arabicPeriod"/>
            </a:pPr>
            <a:r>
              <a:rPr lang="en"/>
              <a:t>Hawker Centres</a:t>
            </a:r>
            <a:endParaRPr/>
          </a:p>
          <a:p>
            <a:pPr indent="-304800" lvl="0" marL="457200" rtl="0" algn="l">
              <a:spcBef>
                <a:spcPts val="0"/>
              </a:spcBef>
              <a:spcAft>
                <a:spcPts val="0"/>
              </a:spcAft>
              <a:buSzPts val="1200"/>
              <a:buAutoNum type="arabicPeriod"/>
            </a:pPr>
            <a:r>
              <a:rPr lang="en"/>
              <a:t>HDB Resale Price Index</a:t>
            </a:r>
            <a:endParaRPr/>
          </a:p>
        </p:txBody>
      </p:sp>
      <p:sp>
        <p:nvSpPr>
          <p:cNvPr id="213" name="Google Shape;213;p33"/>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 CLEANING AND FEATURE ENGINEERING  </a:t>
            </a:r>
            <a:endParaRPr/>
          </a:p>
        </p:txBody>
      </p:sp>
      <p:sp>
        <p:nvSpPr>
          <p:cNvPr id="214" name="Google Shape;214;p33"/>
          <p:cNvSpPr/>
          <p:nvPr/>
        </p:nvSpPr>
        <p:spPr>
          <a:xfrm>
            <a:off x="7845074"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rot="-5400000">
            <a:off x="449825" y="588275"/>
            <a:ext cx="2952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34"/>
          <p:cNvSpPr txBox="1"/>
          <p:nvPr>
            <p:ph idx="1" type="body"/>
          </p:nvPr>
        </p:nvSpPr>
        <p:spPr>
          <a:xfrm>
            <a:off x="716675" y="1332075"/>
            <a:ext cx="7710600" cy="326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make our application, we selected features that are important to a buyer/seller when it comes to purchasing or selling their homes. In that process, we have:</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Dropped miscellaneous and irrelevant columns</a:t>
            </a:r>
            <a:endParaRPr/>
          </a:p>
          <a:p>
            <a:pPr indent="-304800" lvl="0" marL="457200" rtl="0" algn="l">
              <a:spcBef>
                <a:spcPts val="0"/>
              </a:spcBef>
              <a:spcAft>
                <a:spcPts val="0"/>
              </a:spcAft>
              <a:buSzPts val="1200"/>
              <a:buChar char="●"/>
            </a:pPr>
            <a:r>
              <a:rPr lang="en"/>
              <a:t>Removed duplicates, number of resale flats in each block and perfectly correlated features</a:t>
            </a:r>
            <a:endParaRPr/>
          </a:p>
          <a:p>
            <a:pPr indent="-304800" lvl="0" marL="457200" rtl="0" algn="l">
              <a:spcBef>
                <a:spcPts val="0"/>
              </a:spcBef>
              <a:spcAft>
                <a:spcPts val="0"/>
              </a:spcAft>
              <a:buSzPts val="1200"/>
              <a:buChar char="●"/>
            </a:pPr>
            <a:r>
              <a:rPr lang="en"/>
              <a:t>Creating an ‘address’ column (combining block and road) or using </a:t>
            </a:r>
            <a:r>
              <a:rPr lang="en"/>
              <a:t>postal</a:t>
            </a:r>
            <a:r>
              <a:rPr lang="en"/>
              <a:t> code to find latitude and longitude</a:t>
            </a:r>
            <a:endParaRPr/>
          </a:p>
          <a:p>
            <a:pPr indent="-304800" lvl="1" marL="914400" rtl="0" algn="l">
              <a:lnSpc>
                <a:spcPct val="100000"/>
              </a:lnSpc>
              <a:spcBef>
                <a:spcPts val="0"/>
              </a:spcBef>
              <a:spcAft>
                <a:spcPts val="0"/>
              </a:spcAft>
              <a:buSzPts val="1200"/>
              <a:buFont typeface="Livvic"/>
              <a:buChar char="○"/>
            </a:pPr>
            <a:r>
              <a:rPr lang="en" sz="1200"/>
              <a:t>HDB flats, </a:t>
            </a:r>
            <a:r>
              <a:rPr lang="en" sz="1200"/>
              <a:t>Primary/Secondary School, Pre-school, MRT, Supermarkets, Hawker Centres, Malls/Major Attractions</a:t>
            </a:r>
            <a:endParaRPr sz="1200"/>
          </a:p>
          <a:p>
            <a:pPr indent="-304800" lvl="0" marL="457200" rtl="0" algn="l">
              <a:lnSpc>
                <a:spcPct val="100000"/>
              </a:lnSpc>
              <a:spcBef>
                <a:spcPts val="0"/>
              </a:spcBef>
              <a:spcAft>
                <a:spcPts val="0"/>
              </a:spcAft>
              <a:buSzPts val="1200"/>
              <a:buChar char="●"/>
            </a:pPr>
            <a:r>
              <a:rPr lang="en"/>
              <a:t>Finding distances between each block and the nearest feature above</a:t>
            </a:r>
            <a:endParaRPr/>
          </a:p>
          <a:p>
            <a:pPr indent="-304800" lvl="0" marL="457200" rtl="0" algn="l">
              <a:lnSpc>
                <a:spcPct val="100000"/>
              </a:lnSpc>
              <a:spcBef>
                <a:spcPts val="0"/>
              </a:spcBef>
              <a:spcAft>
                <a:spcPts val="0"/>
              </a:spcAft>
              <a:buSzPts val="1200"/>
              <a:buChar char="●"/>
            </a:pPr>
            <a:r>
              <a:rPr lang="en"/>
              <a:t>Created a column to identify features that lie within 1km and 5km distance from the flat</a:t>
            </a:r>
            <a:endParaRPr/>
          </a:p>
          <a:p>
            <a:pPr indent="-304800" lvl="0" marL="457200" rtl="0" algn="l">
              <a:lnSpc>
                <a:spcPct val="100000"/>
              </a:lnSpc>
              <a:spcBef>
                <a:spcPts val="0"/>
              </a:spcBef>
              <a:spcAft>
                <a:spcPts val="0"/>
              </a:spcAft>
              <a:buSzPts val="1200"/>
              <a:buChar char="●"/>
            </a:pPr>
            <a:r>
              <a:rPr lang="en"/>
              <a:t>Recalculated remaining lease on resale flats</a:t>
            </a:r>
            <a:endParaRPr/>
          </a:p>
          <a:p>
            <a:pPr indent="-304800" lvl="0" marL="457200" rtl="0" algn="l">
              <a:lnSpc>
                <a:spcPct val="100000"/>
              </a:lnSpc>
              <a:spcBef>
                <a:spcPts val="0"/>
              </a:spcBef>
              <a:spcAft>
                <a:spcPts val="0"/>
              </a:spcAft>
              <a:buSzPts val="1200"/>
              <a:buChar char="●"/>
            </a:pPr>
            <a:r>
              <a:rPr lang="en"/>
              <a:t>Dummifying categorical columns</a:t>
            </a:r>
            <a:endParaRPr/>
          </a:p>
          <a:p>
            <a:pPr indent="-304800" lvl="0" marL="457200" rtl="0" algn="l">
              <a:lnSpc>
                <a:spcPct val="100000"/>
              </a:lnSpc>
              <a:spcBef>
                <a:spcPts val="0"/>
              </a:spcBef>
              <a:spcAft>
                <a:spcPts val="0"/>
              </a:spcAft>
              <a:buSzPts val="1200"/>
              <a:buChar char="●"/>
            </a:pPr>
            <a:r>
              <a:rPr lang="en"/>
              <a:t>Combining all data after cleaning into one dataframe called </a:t>
            </a:r>
            <a:r>
              <a:rPr lang="en">
                <a:solidFill>
                  <a:schemeClr val="accent1"/>
                </a:solidFill>
              </a:rPr>
              <a:t>df_dum</a:t>
            </a:r>
            <a:endParaRPr>
              <a:solidFill>
                <a:schemeClr val="accent1"/>
              </a:solidFill>
            </a:endParaRPr>
          </a:p>
        </p:txBody>
      </p:sp>
      <p:sp>
        <p:nvSpPr>
          <p:cNvPr id="221" name="Google Shape;221;p34"/>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CLEANING AND FEATURE ENGINEERING  </a:t>
            </a:r>
            <a:endParaRPr/>
          </a:p>
        </p:txBody>
      </p:sp>
      <p:sp>
        <p:nvSpPr>
          <p:cNvPr id="222" name="Google Shape;222;p34"/>
          <p:cNvSpPr/>
          <p:nvPr/>
        </p:nvSpPr>
        <p:spPr>
          <a:xfrm>
            <a:off x="7845074"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p:nvPr/>
        </p:nvSpPr>
        <p:spPr>
          <a:xfrm rot="-5400000">
            <a:off x="449825" y="588275"/>
            <a:ext cx="2952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35"/>
          <p:cNvSpPr txBox="1"/>
          <p:nvPr>
            <p:ph idx="1" type="subTitle"/>
          </p:nvPr>
        </p:nvSpPr>
        <p:spPr>
          <a:xfrm>
            <a:off x="2235200" y="2117250"/>
            <a:ext cx="4686300" cy="909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Understanding and Visualising</a:t>
            </a:r>
            <a:endParaRPr/>
          </a:p>
        </p:txBody>
      </p:sp>
      <p:sp>
        <p:nvSpPr>
          <p:cNvPr id="229" name="Google Shape;229;p35"/>
          <p:cNvSpPr txBox="1"/>
          <p:nvPr>
            <p:ph type="title"/>
          </p:nvPr>
        </p:nvSpPr>
        <p:spPr>
          <a:xfrm>
            <a:off x="896550" y="445025"/>
            <a:ext cx="7643100" cy="50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a:t>
            </a:r>
            <a:endParaRPr/>
          </a:p>
        </p:txBody>
      </p:sp>
      <p:sp>
        <p:nvSpPr>
          <p:cNvPr id="230" name="Google Shape;230;p35"/>
          <p:cNvSpPr/>
          <p:nvPr/>
        </p:nvSpPr>
        <p:spPr>
          <a:xfrm rot="-5400000">
            <a:off x="6920150" y="2471850"/>
            <a:ext cx="870300" cy="23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6"/>
          <p:cNvSpPr txBox="1"/>
          <p:nvPr>
            <p:ph idx="1" type="body"/>
          </p:nvPr>
        </p:nvSpPr>
        <p:spPr>
          <a:xfrm>
            <a:off x="716675" y="1332075"/>
            <a:ext cx="7710600" cy="32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Pandas Profiling and Matplotlib to understand and visualise our garnered data. To calculate the distances, we used the </a:t>
            </a:r>
            <a:r>
              <a:rPr lang="en">
                <a:solidFill>
                  <a:srgbClr val="9AD7F7"/>
                </a:solidFill>
              </a:rPr>
              <a:t>geodesic</a:t>
            </a:r>
            <a:r>
              <a:rPr lang="en"/>
              <a:t> distances.</a:t>
            </a:r>
            <a:endParaRPr/>
          </a:p>
          <a:p>
            <a:pPr indent="0" lvl="0" marL="0" rtl="0" algn="l">
              <a:spcBef>
                <a:spcPts val="0"/>
              </a:spcBef>
              <a:spcAft>
                <a:spcPts val="0"/>
              </a:spcAft>
              <a:buNone/>
            </a:pPr>
            <a:r>
              <a:t/>
            </a:r>
            <a:endParaRPr/>
          </a:p>
          <a:p>
            <a:pPr indent="0" lvl="0" marL="0" rtl="0" algn="l">
              <a:spcBef>
                <a:spcPts val="0"/>
              </a:spcBef>
              <a:spcAft>
                <a:spcPts val="0"/>
              </a:spcAft>
              <a:buClr>
                <a:schemeClr val="lt1"/>
              </a:buClr>
              <a:buSzPts val="1100"/>
              <a:buFont typeface="Arial"/>
              <a:buNone/>
            </a:pPr>
            <a:r>
              <a:rPr lang="en"/>
              <a:t>Note: the distances quoted are </a:t>
            </a:r>
            <a:r>
              <a:rPr i="1" lang="en">
                <a:solidFill>
                  <a:srgbClr val="9AD7F7"/>
                </a:solidFill>
              </a:rPr>
              <a:t>in meters in absolute distances </a:t>
            </a:r>
            <a:r>
              <a:rPr lang="en"/>
              <a:t>rather than </a:t>
            </a:r>
            <a:r>
              <a:rPr i="1" lang="en">
                <a:solidFill>
                  <a:srgbClr val="9AD7F7"/>
                </a:solidFill>
              </a:rPr>
              <a:t>distance</a:t>
            </a:r>
            <a:r>
              <a:rPr i="1" lang="en"/>
              <a:t> (utilised in navigation maps and taking into consideration traffic).</a:t>
            </a:r>
            <a:endParaRPr/>
          </a:p>
        </p:txBody>
      </p:sp>
      <p:sp>
        <p:nvSpPr>
          <p:cNvPr id="236" name="Google Shape;236;p36"/>
          <p:cNvSpPr txBox="1"/>
          <p:nvPr>
            <p:ph type="ctrTitle"/>
          </p:nvPr>
        </p:nvSpPr>
        <p:spPr>
          <a:xfrm>
            <a:off x="716675" y="390425"/>
            <a:ext cx="77106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AND VISUALISING</a:t>
            </a:r>
            <a:endParaRPr/>
          </a:p>
        </p:txBody>
      </p:sp>
      <p:sp>
        <p:nvSpPr>
          <p:cNvPr id="237" name="Google Shape;237;p36"/>
          <p:cNvSpPr/>
          <p:nvPr/>
        </p:nvSpPr>
        <p:spPr>
          <a:xfrm>
            <a:off x="7845074"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p:nvPr/>
        </p:nvSpPr>
        <p:spPr>
          <a:xfrm rot="-5400000">
            <a:off x="449825" y="588275"/>
            <a:ext cx="295200" cy="238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txBox="1"/>
          <p:nvPr/>
        </p:nvSpPr>
        <p:spPr>
          <a:xfrm>
            <a:off x="4790475" y="46411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chemeClr val="dk1"/>
                </a:solidFill>
                <a:latin typeface="PT Sans"/>
                <a:ea typeface="PT Sans"/>
                <a:cs typeface="PT Sans"/>
                <a:sym typeface="PT Sans"/>
              </a:rPr>
              <a:t>Read more about Geodesic: </a:t>
            </a:r>
            <a:r>
              <a:rPr i="1" lang="en" sz="900">
                <a:solidFill>
                  <a:schemeClr val="dk1"/>
                </a:solidFill>
                <a:latin typeface="PT Sans"/>
                <a:ea typeface="PT Sans"/>
                <a:cs typeface="PT Sans"/>
                <a:sym typeface="PT Sans"/>
              </a:rPr>
              <a:t>https://mathworld.wolfram.com/Geodesic.html</a:t>
            </a:r>
            <a:endParaRPr i="1" sz="900">
              <a:solidFill>
                <a:schemeClr val="dk1"/>
              </a:solidFill>
              <a:latin typeface="PT Sans"/>
              <a:ea typeface="PT Sans"/>
              <a:cs typeface="PT Sans"/>
              <a:sym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37"/>
          <p:cNvSpPr txBox="1"/>
          <p:nvPr>
            <p:ph idx="4294967295" type="body"/>
          </p:nvPr>
        </p:nvSpPr>
        <p:spPr>
          <a:xfrm>
            <a:off x="716700" y="1203388"/>
            <a:ext cx="7710600" cy="326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1100"/>
              <a:buFont typeface="Arial"/>
              <a:buNone/>
            </a:pPr>
            <a:r>
              <a:rPr lang="en" sz="1200"/>
              <a:t>Due to rising demand in housing, there is a steady increase in resale flat prices over the years. Our data spans from Quarter 1 of 1990 (1990Q1) to Quarter 3 of 2021 (2021Q3).</a:t>
            </a:r>
            <a:endParaRPr sz="1200"/>
          </a:p>
          <a:p>
            <a:pPr indent="0" lvl="0" marL="0" rtl="0" algn="l">
              <a:lnSpc>
                <a:spcPct val="100000"/>
              </a:lnSpc>
              <a:spcBef>
                <a:spcPts val="0"/>
              </a:spcBef>
              <a:spcAft>
                <a:spcPts val="0"/>
              </a:spcAft>
              <a:buNone/>
            </a:pPr>
            <a:r>
              <a:t/>
            </a:r>
            <a:endParaRPr sz="1200"/>
          </a:p>
        </p:txBody>
      </p:sp>
      <p:sp>
        <p:nvSpPr>
          <p:cNvPr id="245" name="Google Shape;245;p37"/>
          <p:cNvSpPr txBox="1"/>
          <p:nvPr>
            <p:ph idx="2" type="subTitle"/>
          </p:nvPr>
        </p:nvSpPr>
        <p:spPr>
          <a:xfrm>
            <a:off x="716675" y="361375"/>
            <a:ext cx="6042600" cy="51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rend: </a:t>
            </a:r>
            <a:r>
              <a:rPr lang="en"/>
              <a:t>r</a:t>
            </a:r>
            <a:r>
              <a:rPr lang="en"/>
              <a:t>esale price index</a:t>
            </a:r>
            <a:endParaRPr/>
          </a:p>
        </p:txBody>
      </p:sp>
      <p:sp>
        <p:nvSpPr>
          <p:cNvPr id="246" name="Google Shape;246;p37"/>
          <p:cNvSpPr/>
          <p:nvPr/>
        </p:nvSpPr>
        <p:spPr>
          <a:xfrm>
            <a:off x="0" y="4796400"/>
            <a:ext cx="1305300" cy="34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37"/>
          <p:cNvPicPr preferRelativeResize="0"/>
          <p:nvPr/>
        </p:nvPicPr>
        <p:blipFill>
          <a:blip r:embed="rId3">
            <a:alphaModFix/>
          </a:blip>
          <a:stretch>
            <a:fillRect/>
          </a:stretch>
        </p:blipFill>
        <p:spPr>
          <a:xfrm>
            <a:off x="485525" y="2076025"/>
            <a:ext cx="4086474" cy="2024150"/>
          </a:xfrm>
          <a:prstGeom prst="rect">
            <a:avLst/>
          </a:prstGeom>
          <a:noFill/>
          <a:ln>
            <a:noFill/>
          </a:ln>
        </p:spPr>
      </p:pic>
      <p:pic>
        <p:nvPicPr>
          <p:cNvPr id="248" name="Google Shape;248;p37"/>
          <p:cNvPicPr preferRelativeResize="0"/>
          <p:nvPr/>
        </p:nvPicPr>
        <p:blipFill>
          <a:blip r:embed="rId4">
            <a:alphaModFix/>
          </a:blip>
          <a:stretch>
            <a:fillRect/>
          </a:stretch>
        </p:blipFill>
        <p:spPr>
          <a:xfrm>
            <a:off x="4768077" y="2076025"/>
            <a:ext cx="3953951" cy="2745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own Planning Project Proposal by Slidesgo">
  <a:themeElements>
    <a:clrScheme name="Simple Light">
      <a:dk1>
        <a:srgbClr val="FFFFFF"/>
      </a:dk1>
      <a:lt1>
        <a:srgbClr val="000000"/>
      </a:lt1>
      <a:dk2>
        <a:srgbClr val="434343"/>
      </a:dk2>
      <a:lt2>
        <a:srgbClr val="999999"/>
      </a:lt2>
      <a:accent1>
        <a:srgbClr val="9AD7F7"/>
      </a:accent1>
      <a:accent2>
        <a:srgbClr val="434343"/>
      </a:accent2>
      <a:accent3>
        <a:srgbClr val="000000"/>
      </a:accent3>
      <a:accent4>
        <a:srgbClr val="999999"/>
      </a:accent4>
      <a:accent5>
        <a:srgbClr val="FFFFFF"/>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