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Fira Sans Extra Condensed Medium"/>
      <p:regular r:id="rId40"/>
      <p:bold r:id="rId41"/>
      <p:italic r:id="rId42"/>
      <p:boldItalic r:id="rId43"/>
    </p:embeddedFont>
    <p:embeddedFont>
      <p:font typeface="Pathway Gothic One"/>
      <p:regular r:id="rId44"/>
    </p:embeddedFont>
    <p:embeddedFont>
      <p:font typeface="Catamaran Light"/>
      <p:regular r:id="rId45"/>
      <p:bold r:id="rId46"/>
    </p:embeddedFont>
    <p:embeddedFont>
      <p:font typeface="PT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9AA0A6"/>
          </p15:clr>
        </p15:guide>
        <p15:guide id="2" pos="2880">
          <p15:clr>
            <a:srgbClr val="9AA0A6"/>
          </p15:clr>
        </p15:guide>
        <p15:guide id="3" pos="451">
          <p15:clr>
            <a:srgbClr val="9AA0A6"/>
          </p15:clr>
        </p15:guide>
        <p15:guide id="4" pos="5309">
          <p15:clr>
            <a:srgbClr val="9AA0A6"/>
          </p15:clr>
        </p15:guide>
        <p15:guide id="5" orient="horz" pos="340">
          <p15:clr>
            <a:srgbClr val="9AA0A6"/>
          </p15:clr>
        </p15:guide>
        <p15:guide id="6" orient="horz" pos="2900">
          <p15:clr>
            <a:srgbClr val="9AA0A6"/>
          </p15:clr>
        </p15:guide>
        <p15:guide id="7" orient="horz" pos="514">
          <p15:clr>
            <a:srgbClr val="9AA0A6"/>
          </p15:clr>
        </p15:guide>
        <p15:guide id="8" orient="horz" pos="17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BAA939-817D-414D-B54A-EBAC169D5DAB}">
  <a:tblStyle styleId="{10BAA939-817D-414D-B54A-EBAC169D5D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2880"/>
        <p:guide pos="451"/>
        <p:guide pos="5309"/>
        <p:guide pos="340" orient="horz"/>
        <p:guide pos="2900" orient="horz"/>
        <p:guide pos="514" orient="horz"/>
        <p:guide pos="170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PathwayGothicOne-regular.fntdata"/><Relationship Id="rId43" Type="http://schemas.openxmlformats.org/officeDocument/2006/relationships/font" Target="fonts/FiraSansExtraCondensedMedium-boldItalic.fntdata"/><Relationship Id="rId46" Type="http://schemas.openxmlformats.org/officeDocument/2006/relationships/font" Target="fonts/CatamaranLight-bold.fntdata"/><Relationship Id="rId45" Type="http://schemas.openxmlformats.org/officeDocument/2006/relationships/font" Target="fonts/Catamaran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TSans-bold.fntdata"/><Relationship Id="rId47" Type="http://schemas.openxmlformats.org/officeDocument/2006/relationships/font" Target="fonts/PTSans-regular.fntdata"/><Relationship Id="rId49" Type="http://schemas.openxmlformats.org/officeDocument/2006/relationships/font" Target="fonts/PT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PT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presenting to?</a:t>
            </a:r>
            <a:endParaRPr/>
          </a:p>
          <a:p>
            <a:pPr indent="0" lvl="0" marL="0" rtl="0" algn="l">
              <a:spcBef>
                <a:spcPts val="0"/>
              </a:spcBef>
              <a:spcAft>
                <a:spcPts val="0"/>
              </a:spcAft>
              <a:buNone/>
            </a:pPr>
            <a:r>
              <a:rPr lang="en"/>
              <a:t>Interested Buyers and Sellers</a:t>
            </a:r>
            <a:endParaRPr/>
          </a:p>
          <a:p>
            <a:pPr indent="0" lvl="0" marL="0" rtl="0" algn="l">
              <a:spcBef>
                <a:spcPts val="0"/>
              </a:spcBef>
              <a:spcAft>
                <a:spcPts val="0"/>
              </a:spcAft>
              <a:buNone/>
            </a:pPr>
            <a:r>
              <a:rPr lang="en"/>
              <a:t>Buyers - bang for buck</a:t>
            </a:r>
            <a:endParaRPr/>
          </a:p>
          <a:p>
            <a:pPr indent="0" lvl="0" marL="0" rtl="0" algn="l">
              <a:spcBef>
                <a:spcPts val="0"/>
              </a:spcBef>
              <a:spcAft>
                <a:spcPts val="0"/>
              </a:spcAft>
              <a:buNone/>
            </a:pPr>
            <a:r>
              <a:rPr lang="en"/>
              <a:t>Sellers - what makes their flat worth more?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09764f90f_0_4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09764f90f_0_4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0c1e182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0c1e182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36489db0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36489db0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36489db0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36489db0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36489db0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36489db0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36489db0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36489db0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0c1e182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0c1e182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0c1e182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0c1e182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0c1e182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0c1e182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0c1e182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0c1e182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09764f90f_0_2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09764f90f_0_2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 Credentials?</a:t>
            </a:r>
            <a:endParaRPr/>
          </a:p>
          <a:p>
            <a:pPr indent="0" lvl="0" marL="0" rtl="0" algn="l">
              <a:spcBef>
                <a:spcPts val="0"/>
              </a:spcBef>
              <a:spcAft>
                <a:spcPts val="0"/>
              </a:spcAft>
              <a:buNone/>
            </a:pPr>
            <a:r>
              <a:rPr lang="en"/>
              <a:t>We’ve been in the real estate for XX months and we’ve successfully matched buyers to sellers at a (baseline score - accuracy).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0c1e182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0c1e182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09764f90f_0_6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09764f90f_0_6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36489db0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36489db0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0c1e1826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0c1e1826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09764f90f_0_4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09764f90f_0_4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0cc58f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0cc58f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09764f90f_0_3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909764f90f_0_3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36489db0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36489db0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09764f90f_0_3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09764f90f_0_3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09764f90f_0_10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09764f90f_0_10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09764f90f_0_3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09764f90f_0_3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0c1e182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0c1e182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0c1e182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0c1e182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0c1e182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0c1e182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c1e1826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c1e182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0c1e182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0c1e182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0c1e182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0c1e182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973025" y="1779650"/>
            <a:ext cx="5997600" cy="1233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8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973025" y="3013475"/>
            <a:ext cx="5997600" cy="35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569575" y="1590450"/>
            <a:ext cx="4252500" cy="1983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hasCustomPrompt="1" type="title"/>
          </p:nvPr>
        </p:nvSpPr>
        <p:spPr>
          <a:xfrm>
            <a:off x="1308875" y="1765200"/>
            <a:ext cx="4919100" cy="14430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body"/>
          </p:nvPr>
        </p:nvSpPr>
        <p:spPr>
          <a:xfrm>
            <a:off x="1308875" y="3208350"/>
            <a:ext cx="5436000" cy="52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chemeClr val="lt1"/>
        </a:solidFill>
      </p:bgPr>
    </p:bg>
    <p:spTree>
      <p:nvGrpSpPr>
        <p:cNvPr id="58" name="Shape 58"/>
        <p:cNvGrpSpPr/>
        <p:nvPr/>
      </p:nvGrpSpPr>
      <p:grpSpPr>
        <a:xfrm>
          <a:off x="0" y="0"/>
          <a:ext cx="0" cy="0"/>
          <a:chOff x="0" y="0"/>
          <a:chExt cx="0" cy="0"/>
        </a:xfrm>
      </p:grpSpPr>
      <p:sp>
        <p:nvSpPr>
          <p:cNvPr id="59" name="Google Shape;59;p14"/>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2559334" y="784875"/>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 name="Google Shape;61;p14"/>
          <p:cNvSpPr txBox="1"/>
          <p:nvPr>
            <p:ph idx="1" type="subTitle"/>
          </p:nvPr>
        </p:nvSpPr>
        <p:spPr>
          <a:xfrm>
            <a:off x="2557839" y="1059075"/>
            <a:ext cx="4188900" cy="24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2" name="Google Shape;62;p14"/>
          <p:cNvSpPr txBox="1"/>
          <p:nvPr>
            <p:ph hasCustomPrompt="1" idx="2" type="title"/>
          </p:nvPr>
        </p:nvSpPr>
        <p:spPr>
          <a:xfrm>
            <a:off x="1370400" y="74827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4"/>
          <p:cNvSpPr txBox="1"/>
          <p:nvPr>
            <p:ph idx="3" type="ctrTitle"/>
          </p:nvPr>
        </p:nvSpPr>
        <p:spPr>
          <a:xfrm>
            <a:off x="2557825" y="1615600"/>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4" name="Google Shape;64;p14"/>
          <p:cNvSpPr txBox="1"/>
          <p:nvPr>
            <p:ph idx="4" type="subTitle"/>
          </p:nvPr>
        </p:nvSpPr>
        <p:spPr>
          <a:xfrm>
            <a:off x="2557839" y="1889800"/>
            <a:ext cx="4188900" cy="24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5" name="Google Shape;65;p14"/>
          <p:cNvSpPr txBox="1"/>
          <p:nvPr>
            <p:ph hasCustomPrompt="1" idx="5" type="title"/>
          </p:nvPr>
        </p:nvSpPr>
        <p:spPr>
          <a:xfrm>
            <a:off x="1370400" y="1582950"/>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4"/>
          <p:cNvSpPr txBox="1"/>
          <p:nvPr>
            <p:ph idx="6" type="ctrTitle"/>
          </p:nvPr>
        </p:nvSpPr>
        <p:spPr>
          <a:xfrm>
            <a:off x="2557825" y="2446300"/>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7" name="Google Shape;67;p14"/>
          <p:cNvSpPr txBox="1"/>
          <p:nvPr>
            <p:ph idx="7" type="subTitle"/>
          </p:nvPr>
        </p:nvSpPr>
        <p:spPr>
          <a:xfrm>
            <a:off x="2557839" y="2720500"/>
            <a:ext cx="4188900" cy="25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8" name="Google Shape;68;p14"/>
          <p:cNvSpPr txBox="1"/>
          <p:nvPr>
            <p:ph hasCustomPrompt="1" idx="8" type="title"/>
          </p:nvPr>
        </p:nvSpPr>
        <p:spPr>
          <a:xfrm>
            <a:off x="1370400" y="241762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4"/>
          <p:cNvSpPr txBox="1"/>
          <p:nvPr>
            <p:ph idx="9" type="ctrTitle"/>
          </p:nvPr>
        </p:nvSpPr>
        <p:spPr>
          <a:xfrm>
            <a:off x="2557825" y="3277025"/>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0" name="Google Shape;70;p14"/>
          <p:cNvSpPr txBox="1"/>
          <p:nvPr>
            <p:ph idx="13" type="subTitle"/>
          </p:nvPr>
        </p:nvSpPr>
        <p:spPr>
          <a:xfrm>
            <a:off x="2557839" y="3558350"/>
            <a:ext cx="4188900" cy="25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1" name="Google Shape;71;p14"/>
          <p:cNvSpPr txBox="1"/>
          <p:nvPr>
            <p:ph hasCustomPrompt="1" idx="14" type="title"/>
          </p:nvPr>
        </p:nvSpPr>
        <p:spPr>
          <a:xfrm>
            <a:off x="1370400" y="3252300"/>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4"/>
          <p:cNvSpPr txBox="1"/>
          <p:nvPr>
            <p:ph idx="15" type="ctrTitle"/>
          </p:nvPr>
        </p:nvSpPr>
        <p:spPr>
          <a:xfrm>
            <a:off x="2559334" y="4107725"/>
            <a:ext cx="4185300" cy="270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txBox="1"/>
          <p:nvPr>
            <p:ph idx="16" type="subTitle"/>
          </p:nvPr>
        </p:nvSpPr>
        <p:spPr>
          <a:xfrm>
            <a:off x="2559462" y="4378325"/>
            <a:ext cx="4185300" cy="27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4" name="Google Shape;74;p14"/>
          <p:cNvSpPr txBox="1"/>
          <p:nvPr>
            <p:ph hasCustomPrompt="1" idx="17" type="title"/>
          </p:nvPr>
        </p:nvSpPr>
        <p:spPr>
          <a:xfrm>
            <a:off x="1370400" y="408697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4"/>
          <p:cNvSpPr txBox="1"/>
          <p:nvPr>
            <p:ph idx="1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7_1_1">
    <p:spTree>
      <p:nvGrpSpPr>
        <p:cNvPr id="76" name="Shape 76"/>
        <p:cNvGrpSpPr/>
        <p:nvPr/>
      </p:nvGrpSpPr>
      <p:grpSpPr>
        <a:xfrm>
          <a:off x="0" y="0"/>
          <a:ext cx="0" cy="0"/>
          <a:chOff x="0" y="0"/>
          <a:chExt cx="0" cy="0"/>
        </a:xfrm>
      </p:grpSpPr>
      <p:sp>
        <p:nvSpPr>
          <p:cNvPr id="77" name="Google Shape;77;p15"/>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ctrTitle"/>
          </p:nvPr>
        </p:nvSpPr>
        <p:spPr>
          <a:xfrm>
            <a:off x="2103475" y="1454649"/>
            <a:ext cx="2142300" cy="457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9" name="Google Shape;79;p15"/>
          <p:cNvSpPr txBox="1"/>
          <p:nvPr>
            <p:ph idx="1" type="subTitle"/>
          </p:nvPr>
        </p:nvSpPr>
        <p:spPr>
          <a:xfrm>
            <a:off x="2103475" y="1909600"/>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0" name="Google Shape;80;p15"/>
          <p:cNvSpPr txBox="1"/>
          <p:nvPr>
            <p:ph idx="2" type="ctrTitle"/>
          </p:nvPr>
        </p:nvSpPr>
        <p:spPr>
          <a:xfrm>
            <a:off x="5214500" y="1454649"/>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1" name="Google Shape;81;p15"/>
          <p:cNvSpPr txBox="1"/>
          <p:nvPr>
            <p:ph idx="3" type="subTitle"/>
          </p:nvPr>
        </p:nvSpPr>
        <p:spPr>
          <a:xfrm>
            <a:off x="5214500" y="1907350"/>
            <a:ext cx="21423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2" name="Google Shape;82;p15"/>
          <p:cNvSpPr txBox="1"/>
          <p:nvPr>
            <p:ph idx="4" type="ctrTitle"/>
          </p:nvPr>
        </p:nvSpPr>
        <p:spPr>
          <a:xfrm>
            <a:off x="2103475" y="3151084"/>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3" name="Google Shape;83;p15"/>
          <p:cNvSpPr txBox="1"/>
          <p:nvPr>
            <p:ph idx="5" type="subTitle"/>
          </p:nvPr>
        </p:nvSpPr>
        <p:spPr>
          <a:xfrm>
            <a:off x="2103475" y="3603772"/>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4" name="Google Shape;84;p15"/>
          <p:cNvSpPr txBox="1"/>
          <p:nvPr>
            <p:ph idx="6" type="ctrTitle"/>
          </p:nvPr>
        </p:nvSpPr>
        <p:spPr>
          <a:xfrm>
            <a:off x="5214500" y="3148834"/>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5"/>
          <p:cNvSpPr txBox="1"/>
          <p:nvPr>
            <p:ph idx="7" type="subTitle"/>
          </p:nvPr>
        </p:nvSpPr>
        <p:spPr>
          <a:xfrm>
            <a:off x="5214500" y="3601522"/>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6" name="Google Shape;86;p15"/>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01">
  <p:cSld name="CUSTOM_27_1_1_1">
    <p:bg>
      <p:bgPr>
        <a:solidFill>
          <a:schemeClr val="lt1"/>
        </a:solidFill>
      </p:bgPr>
    </p:bg>
    <p:spTree>
      <p:nvGrpSpPr>
        <p:cNvPr id="87" name="Shape 87"/>
        <p:cNvGrpSpPr/>
        <p:nvPr/>
      </p:nvGrpSpPr>
      <p:grpSpPr>
        <a:xfrm>
          <a:off x="0" y="0"/>
          <a:ext cx="0" cy="0"/>
          <a:chOff x="0" y="0"/>
          <a:chExt cx="0" cy="0"/>
        </a:xfrm>
      </p:grpSpPr>
      <p:sp>
        <p:nvSpPr>
          <p:cNvPr id="88" name="Google Shape;88;p16"/>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ctrTitle"/>
          </p:nvPr>
        </p:nvSpPr>
        <p:spPr>
          <a:xfrm>
            <a:off x="1931949" y="14440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0" name="Google Shape;90;p16"/>
          <p:cNvSpPr txBox="1"/>
          <p:nvPr>
            <p:ph idx="1" type="subTitle"/>
          </p:nvPr>
        </p:nvSpPr>
        <p:spPr>
          <a:xfrm>
            <a:off x="1931949" y="19716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1" name="Google Shape;91;p16"/>
          <p:cNvSpPr txBox="1"/>
          <p:nvPr>
            <p:ph idx="2" type="ctrTitle"/>
          </p:nvPr>
        </p:nvSpPr>
        <p:spPr>
          <a:xfrm>
            <a:off x="5275151" y="14440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16"/>
          <p:cNvSpPr txBox="1"/>
          <p:nvPr>
            <p:ph idx="3" type="subTitle"/>
          </p:nvPr>
        </p:nvSpPr>
        <p:spPr>
          <a:xfrm>
            <a:off x="5275149" y="19716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3" name="Google Shape;93;p16"/>
          <p:cNvSpPr txBox="1"/>
          <p:nvPr>
            <p:ph idx="4" type="ctrTitle"/>
          </p:nvPr>
        </p:nvSpPr>
        <p:spPr>
          <a:xfrm>
            <a:off x="1931949" y="32527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6"/>
          <p:cNvSpPr txBox="1"/>
          <p:nvPr>
            <p:ph idx="5" type="subTitle"/>
          </p:nvPr>
        </p:nvSpPr>
        <p:spPr>
          <a:xfrm>
            <a:off x="1931949" y="37803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5" name="Google Shape;95;p16"/>
          <p:cNvSpPr txBox="1"/>
          <p:nvPr>
            <p:ph idx="6" type="ctrTitle"/>
          </p:nvPr>
        </p:nvSpPr>
        <p:spPr>
          <a:xfrm>
            <a:off x="5275151" y="32527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6" name="Google Shape;96;p16"/>
          <p:cNvSpPr txBox="1"/>
          <p:nvPr>
            <p:ph idx="7" type="subTitle"/>
          </p:nvPr>
        </p:nvSpPr>
        <p:spPr>
          <a:xfrm>
            <a:off x="5275149" y="37803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7" name="Google Shape;97;p16"/>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7">
    <p:spTree>
      <p:nvGrpSpPr>
        <p:cNvPr id="98" name="Shape 98"/>
        <p:cNvGrpSpPr/>
        <p:nvPr/>
      </p:nvGrpSpPr>
      <p:grpSpPr>
        <a:xfrm>
          <a:off x="0" y="0"/>
          <a:ext cx="0" cy="0"/>
          <a:chOff x="0" y="0"/>
          <a:chExt cx="0" cy="0"/>
        </a:xfrm>
      </p:grpSpPr>
      <p:sp>
        <p:nvSpPr>
          <p:cNvPr id="99" name="Google Shape;99;p17"/>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type="ctrTitle"/>
          </p:nvPr>
        </p:nvSpPr>
        <p:spPr>
          <a:xfrm>
            <a:off x="6179778"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1" name="Google Shape;101;p17"/>
          <p:cNvSpPr txBox="1"/>
          <p:nvPr>
            <p:ph idx="1" type="subTitle"/>
          </p:nvPr>
        </p:nvSpPr>
        <p:spPr>
          <a:xfrm>
            <a:off x="6179778"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2" name="Google Shape;102;p17"/>
          <p:cNvSpPr txBox="1"/>
          <p:nvPr>
            <p:ph idx="2" type="ctrTitle"/>
          </p:nvPr>
        </p:nvSpPr>
        <p:spPr>
          <a:xfrm>
            <a:off x="1227522"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7"/>
          <p:cNvSpPr txBox="1"/>
          <p:nvPr>
            <p:ph idx="3" type="subTitle"/>
          </p:nvPr>
        </p:nvSpPr>
        <p:spPr>
          <a:xfrm>
            <a:off x="1227522"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4" name="Google Shape;104;p17"/>
          <p:cNvSpPr txBox="1"/>
          <p:nvPr>
            <p:ph idx="4" type="ctrTitle"/>
          </p:nvPr>
        </p:nvSpPr>
        <p:spPr>
          <a:xfrm>
            <a:off x="3703650"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5" name="Google Shape;105;p17"/>
          <p:cNvSpPr txBox="1"/>
          <p:nvPr>
            <p:ph idx="5" type="subTitle"/>
          </p:nvPr>
        </p:nvSpPr>
        <p:spPr>
          <a:xfrm>
            <a:off x="3703650"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6" name="Google Shape;106;p17"/>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01">
  <p:cSld name="CUSTOM_14">
    <p:bg>
      <p:bgPr>
        <a:solidFill>
          <a:schemeClr val="lt1"/>
        </a:solidFill>
      </p:bgPr>
    </p:bg>
    <p:spTree>
      <p:nvGrpSpPr>
        <p:cNvPr id="107" name="Shape 107"/>
        <p:cNvGrpSpPr/>
        <p:nvPr/>
      </p:nvGrpSpPr>
      <p:grpSpPr>
        <a:xfrm>
          <a:off x="0" y="0"/>
          <a:ext cx="0" cy="0"/>
          <a:chOff x="0" y="0"/>
          <a:chExt cx="0" cy="0"/>
        </a:xfrm>
      </p:grpSpPr>
      <p:sp>
        <p:nvSpPr>
          <p:cNvPr id="108" name="Google Shape;108;p18"/>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ctrTitle"/>
          </p:nvPr>
        </p:nvSpPr>
        <p:spPr>
          <a:xfrm>
            <a:off x="5062875" y="1961963"/>
            <a:ext cx="2796000" cy="600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10" name="Google Shape;110;p18"/>
          <p:cNvSpPr txBox="1"/>
          <p:nvPr>
            <p:ph idx="1" type="subTitle"/>
          </p:nvPr>
        </p:nvSpPr>
        <p:spPr>
          <a:xfrm>
            <a:off x="5062875" y="2561963"/>
            <a:ext cx="2796000" cy="109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111" name="Shape 111"/>
        <p:cNvGrpSpPr/>
        <p:nvPr/>
      </p:nvGrpSpPr>
      <p:grpSpPr>
        <a:xfrm>
          <a:off x="0" y="0"/>
          <a:ext cx="0" cy="0"/>
          <a:chOff x="0" y="0"/>
          <a:chExt cx="0" cy="0"/>
        </a:xfrm>
      </p:grpSpPr>
      <p:sp>
        <p:nvSpPr>
          <p:cNvPr id="112" name="Google Shape;112;p19"/>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 type="subTitle"/>
          </p:nvPr>
        </p:nvSpPr>
        <p:spPr>
          <a:xfrm>
            <a:off x="762225" y="1575625"/>
            <a:ext cx="6042600" cy="157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sz="2400"/>
            </a:lvl2pPr>
            <a:lvl3pPr lvl="2" rtl="0">
              <a:lnSpc>
                <a:spcPct val="100000"/>
              </a:lnSpc>
              <a:spcBef>
                <a:spcPts val="0"/>
              </a:spcBef>
              <a:spcAft>
                <a:spcPts val="0"/>
              </a:spcAft>
              <a:buNone/>
              <a:defRPr sz="2400"/>
            </a:lvl3pPr>
            <a:lvl4pPr lvl="3" rtl="0">
              <a:lnSpc>
                <a:spcPct val="100000"/>
              </a:lnSpc>
              <a:spcBef>
                <a:spcPts val="0"/>
              </a:spcBef>
              <a:spcAft>
                <a:spcPts val="0"/>
              </a:spcAft>
              <a:buNone/>
              <a:defRPr sz="2400"/>
            </a:lvl4pPr>
            <a:lvl5pPr lvl="4" rtl="0">
              <a:lnSpc>
                <a:spcPct val="100000"/>
              </a:lnSpc>
              <a:spcBef>
                <a:spcPts val="0"/>
              </a:spcBef>
              <a:spcAft>
                <a:spcPts val="0"/>
              </a:spcAft>
              <a:buNone/>
              <a:defRPr sz="2400"/>
            </a:lvl5pPr>
            <a:lvl6pPr lvl="5" rtl="0">
              <a:lnSpc>
                <a:spcPct val="100000"/>
              </a:lnSpc>
              <a:spcBef>
                <a:spcPts val="0"/>
              </a:spcBef>
              <a:spcAft>
                <a:spcPts val="0"/>
              </a:spcAft>
              <a:buNone/>
              <a:defRPr sz="2400"/>
            </a:lvl6pPr>
            <a:lvl7pPr lvl="6" rtl="0">
              <a:lnSpc>
                <a:spcPct val="100000"/>
              </a:lnSpc>
              <a:spcBef>
                <a:spcPts val="0"/>
              </a:spcBef>
              <a:spcAft>
                <a:spcPts val="0"/>
              </a:spcAft>
              <a:buNone/>
              <a:defRPr sz="2400"/>
            </a:lvl7pPr>
            <a:lvl8pPr lvl="7" rtl="0">
              <a:lnSpc>
                <a:spcPct val="100000"/>
              </a:lnSpc>
              <a:spcBef>
                <a:spcPts val="0"/>
              </a:spcBef>
              <a:spcAft>
                <a:spcPts val="0"/>
              </a:spcAft>
              <a:buNone/>
              <a:defRPr sz="2400"/>
            </a:lvl8pPr>
            <a:lvl9pPr lvl="8" rtl="0">
              <a:lnSpc>
                <a:spcPct val="100000"/>
              </a:lnSpc>
              <a:spcBef>
                <a:spcPts val="0"/>
              </a:spcBef>
              <a:spcAft>
                <a:spcPts val="0"/>
              </a:spcAft>
              <a:buNone/>
              <a:defRPr sz="2400"/>
            </a:lvl9pPr>
          </a:lstStyle>
          <a:p/>
        </p:txBody>
      </p:sp>
      <p:sp>
        <p:nvSpPr>
          <p:cNvPr id="114" name="Google Shape;114;p19"/>
          <p:cNvSpPr txBox="1"/>
          <p:nvPr>
            <p:ph idx="2" type="subTitle"/>
          </p:nvPr>
        </p:nvSpPr>
        <p:spPr>
          <a:xfrm>
            <a:off x="762225" y="3149075"/>
            <a:ext cx="6042600" cy="517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2100">
                <a:latin typeface="Pathway Gothic One"/>
                <a:ea typeface="Pathway Gothic One"/>
                <a:cs typeface="Pathway Gothic One"/>
                <a:sym typeface="Pathway Gothic One"/>
              </a:defRPr>
            </a:lvl1pPr>
            <a:lvl2pPr lvl="1" rtl="0">
              <a:spcBef>
                <a:spcPts val="0"/>
              </a:spcBef>
              <a:spcAft>
                <a:spcPts val="0"/>
              </a:spcAft>
              <a:buNone/>
              <a:defRPr b="1" sz="2100">
                <a:latin typeface="Pathway Gothic One"/>
                <a:ea typeface="Pathway Gothic One"/>
                <a:cs typeface="Pathway Gothic One"/>
                <a:sym typeface="Pathway Gothic One"/>
              </a:defRPr>
            </a:lvl2pPr>
            <a:lvl3pPr lvl="2" rtl="0">
              <a:spcBef>
                <a:spcPts val="0"/>
              </a:spcBef>
              <a:spcAft>
                <a:spcPts val="0"/>
              </a:spcAft>
              <a:buNone/>
              <a:defRPr b="1" sz="2100">
                <a:latin typeface="Pathway Gothic One"/>
                <a:ea typeface="Pathway Gothic One"/>
                <a:cs typeface="Pathway Gothic One"/>
                <a:sym typeface="Pathway Gothic One"/>
              </a:defRPr>
            </a:lvl3pPr>
            <a:lvl4pPr lvl="3" rtl="0">
              <a:spcBef>
                <a:spcPts val="0"/>
              </a:spcBef>
              <a:spcAft>
                <a:spcPts val="0"/>
              </a:spcAft>
              <a:buNone/>
              <a:defRPr b="1" sz="2100">
                <a:latin typeface="Pathway Gothic One"/>
                <a:ea typeface="Pathway Gothic One"/>
                <a:cs typeface="Pathway Gothic One"/>
                <a:sym typeface="Pathway Gothic One"/>
              </a:defRPr>
            </a:lvl4pPr>
            <a:lvl5pPr lvl="4" rtl="0">
              <a:spcBef>
                <a:spcPts val="0"/>
              </a:spcBef>
              <a:spcAft>
                <a:spcPts val="0"/>
              </a:spcAft>
              <a:buNone/>
              <a:defRPr b="1" sz="2100">
                <a:latin typeface="Pathway Gothic One"/>
                <a:ea typeface="Pathway Gothic One"/>
                <a:cs typeface="Pathway Gothic One"/>
                <a:sym typeface="Pathway Gothic One"/>
              </a:defRPr>
            </a:lvl5pPr>
            <a:lvl6pPr lvl="5" rtl="0">
              <a:spcBef>
                <a:spcPts val="0"/>
              </a:spcBef>
              <a:spcAft>
                <a:spcPts val="0"/>
              </a:spcAft>
              <a:buNone/>
              <a:defRPr b="1" sz="2100">
                <a:latin typeface="Pathway Gothic One"/>
                <a:ea typeface="Pathway Gothic One"/>
                <a:cs typeface="Pathway Gothic One"/>
                <a:sym typeface="Pathway Gothic One"/>
              </a:defRPr>
            </a:lvl6pPr>
            <a:lvl7pPr lvl="6" rtl="0">
              <a:spcBef>
                <a:spcPts val="0"/>
              </a:spcBef>
              <a:spcAft>
                <a:spcPts val="0"/>
              </a:spcAft>
              <a:buNone/>
              <a:defRPr b="1" sz="2100">
                <a:latin typeface="Pathway Gothic One"/>
                <a:ea typeface="Pathway Gothic One"/>
                <a:cs typeface="Pathway Gothic One"/>
                <a:sym typeface="Pathway Gothic One"/>
              </a:defRPr>
            </a:lvl7pPr>
            <a:lvl8pPr lvl="7" rtl="0">
              <a:spcBef>
                <a:spcPts val="0"/>
              </a:spcBef>
              <a:spcAft>
                <a:spcPts val="0"/>
              </a:spcAft>
              <a:buNone/>
              <a:defRPr b="1" sz="2100">
                <a:latin typeface="Pathway Gothic One"/>
                <a:ea typeface="Pathway Gothic One"/>
                <a:cs typeface="Pathway Gothic One"/>
                <a:sym typeface="Pathway Gothic One"/>
              </a:defRPr>
            </a:lvl8pPr>
            <a:lvl9pPr lvl="8" rtl="0">
              <a:spcBef>
                <a:spcPts val="0"/>
              </a:spcBef>
              <a:spcAft>
                <a:spcPts val="0"/>
              </a:spcAft>
              <a:buNone/>
              <a:defRPr b="1" sz="2100">
                <a:latin typeface="Pathway Gothic One"/>
                <a:ea typeface="Pathway Gothic One"/>
                <a:cs typeface="Pathway Gothic One"/>
                <a:sym typeface="Pathway Gothic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1">
  <p:cSld name="CUSTOM_16">
    <p:bg>
      <p:bgPr>
        <a:solidFill>
          <a:schemeClr val="lt1"/>
        </a:solidFill>
      </p:bgPr>
    </p:bg>
    <p:spTree>
      <p:nvGrpSpPr>
        <p:cNvPr id="115" name="Shape 115"/>
        <p:cNvGrpSpPr/>
        <p:nvPr/>
      </p:nvGrpSpPr>
      <p:grpSpPr>
        <a:xfrm>
          <a:off x="0" y="0"/>
          <a:ext cx="0" cy="0"/>
          <a:chOff x="0" y="0"/>
          <a:chExt cx="0" cy="0"/>
        </a:xfrm>
      </p:grpSpPr>
      <p:sp>
        <p:nvSpPr>
          <p:cNvPr id="116" name="Google Shape;116;p20"/>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5400000">
            <a:off x="-629550" y="629550"/>
            <a:ext cx="3034800" cy="177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19" name="Google Shape;119;p20"/>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sp>
        <p:nvSpPr>
          <p:cNvPr id="14" name="Google Shape;14;p3"/>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7024675" y="-125"/>
            <a:ext cx="2119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716675" y="2282850"/>
            <a:ext cx="5982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hasCustomPrompt="1" idx="2" type="title"/>
          </p:nvPr>
        </p:nvSpPr>
        <p:spPr>
          <a:xfrm>
            <a:off x="7383325" y="4023225"/>
            <a:ext cx="1044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2">
  <p:cSld name="CUSTOM_16_1">
    <p:bg>
      <p:bgPr>
        <a:solidFill>
          <a:schemeClr val="lt1"/>
        </a:solidFill>
      </p:bgPr>
    </p:bg>
    <p:spTree>
      <p:nvGrpSpPr>
        <p:cNvPr id="120" name="Shape 120"/>
        <p:cNvGrpSpPr/>
        <p:nvPr/>
      </p:nvGrpSpPr>
      <p:grpSpPr>
        <a:xfrm>
          <a:off x="0" y="0"/>
          <a:ext cx="0" cy="0"/>
          <a:chOff x="0" y="0"/>
          <a:chExt cx="0" cy="0"/>
        </a:xfrm>
      </p:grpSpPr>
      <p:sp>
        <p:nvSpPr>
          <p:cNvPr id="121" name="Google Shape;121;p21"/>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flipH="1" rot="-5400000">
            <a:off x="6738975" y="638050"/>
            <a:ext cx="3034800" cy="177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idx="1" type="subTitle"/>
          </p:nvPr>
        </p:nvSpPr>
        <p:spPr>
          <a:xfrm flipH="1">
            <a:off x="2244725" y="2043300"/>
            <a:ext cx="4648200" cy="105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4" name="Google Shape;124;p21"/>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25" name="Shape 125"/>
        <p:cNvGrpSpPr/>
        <p:nvPr/>
      </p:nvGrpSpPr>
      <p:grpSpPr>
        <a:xfrm>
          <a:off x="0" y="0"/>
          <a:ext cx="0" cy="0"/>
          <a:chOff x="0" y="0"/>
          <a:chExt cx="0" cy="0"/>
        </a:xfrm>
      </p:grpSpPr>
      <p:sp>
        <p:nvSpPr>
          <p:cNvPr id="126" name="Google Shape;126;p22"/>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ctrTitle"/>
          </p:nvPr>
        </p:nvSpPr>
        <p:spPr>
          <a:xfrm>
            <a:off x="1253280" y="1735202"/>
            <a:ext cx="1706100" cy="306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8" name="Google Shape;128;p22"/>
          <p:cNvSpPr txBox="1"/>
          <p:nvPr>
            <p:ph idx="1" type="subTitle"/>
          </p:nvPr>
        </p:nvSpPr>
        <p:spPr>
          <a:xfrm>
            <a:off x="1253282" y="2053488"/>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29" name="Google Shape;129;p22"/>
          <p:cNvSpPr txBox="1"/>
          <p:nvPr>
            <p:ph idx="2" type="ctrTitle"/>
          </p:nvPr>
        </p:nvSpPr>
        <p:spPr>
          <a:xfrm>
            <a:off x="3718966" y="1723950"/>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0" name="Google Shape;130;p22"/>
          <p:cNvSpPr txBox="1"/>
          <p:nvPr>
            <p:ph idx="3" type="subTitle"/>
          </p:nvPr>
        </p:nvSpPr>
        <p:spPr>
          <a:xfrm>
            <a:off x="3718968" y="2053350"/>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1" name="Google Shape;131;p22"/>
          <p:cNvSpPr txBox="1"/>
          <p:nvPr>
            <p:ph idx="4" type="ctrTitle"/>
          </p:nvPr>
        </p:nvSpPr>
        <p:spPr>
          <a:xfrm>
            <a:off x="6184655" y="1723950"/>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 name="Google Shape;132;p22"/>
          <p:cNvSpPr txBox="1"/>
          <p:nvPr>
            <p:ph idx="5" type="subTitle"/>
          </p:nvPr>
        </p:nvSpPr>
        <p:spPr>
          <a:xfrm>
            <a:off x="6184658" y="2053350"/>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3" name="Google Shape;133;p22"/>
          <p:cNvSpPr txBox="1"/>
          <p:nvPr>
            <p:ph idx="6" type="ctrTitle"/>
          </p:nvPr>
        </p:nvSpPr>
        <p:spPr>
          <a:xfrm>
            <a:off x="1253267" y="3570894"/>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4" name="Google Shape;134;p22"/>
          <p:cNvSpPr txBox="1"/>
          <p:nvPr>
            <p:ph idx="7" type="subTitle"/>
          </p:nvPr>
        </p:nvSpPr>
        <p:spPr>
          <a:xfrm>
            <a:off x="1253242"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5" name="Google Shape;135;p22"/>
          <p:cNvSpPr txBox="1"/>
          <p:nvPr>
            <p:ph idx="8" type="ctrTitle"/>
          </p:nvPr>
        </p:nvSpPr>
        <p:spPr>
          <a:xfrm>
            <a:off x="3718981" y="3570894"/>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 name="Google Shape;136;p22"/>
          <p:cNvSpPr txBox="1"/>
          <p:nvPr>
            <p:ph idx="9" type="subTitle"/>
          </p:nvPr>
        </p:nvSpPr>
        <p:spPr>
          <a:xfrm>
            <a:off x="3718956"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7" name="Google Shape;137;p22"/>
          <p:cNvSpPr txBox="1"/>
          <p:nvPr>
            <p:ph idx="13" type="ctrTitle"/>
          </p:nvPr>
        </p:nvSpPr>
        <p:spPr>
          <a:xfrm>
            <a:off x="6184642" y="3570894"/>
            <a:ext cx="1706100" cy="333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8" name="Google Shape;138;p22"/>
          <p:cNvSpPr txBox="1"/>
          <p:nvPr>
            <p:ph idx="14" type="subTitle"/>
          </p:nvPr>
        </p:nvSpPr>
        <p:spPr>
          <a:xfrm>
            <a:off x="6184617"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5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39" name="Google Shape;139;p22"/>
          <p:cNvSpPr txBox="1"/>
          <p:nvPr>
            <p:ph idx="15"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CUSTOM_31">
    <p:spTree>
      <p:nvGrpSpPr>
        <p:cNvPr id="140" name="Shape 140"/>
        <p:cNvGrpSpPr/>
        <p:nvPr/>
      </p:nvGrpSpPr>
      <p:grpSpPr>
        <a:xfrm>
          <a:off x="0" y="0"/>
          <a:ext cx="0" cy="0"/>
          <a:chOff x="0" y="0"/>
          <a:chExt cx="0" cy="0"/>
        </a:xfrm>
      </p:grpSpPr>
      <p:sp>
        <p:nvSpPr>
          <p:cNvPr id="141" name="Google Shape;141;p23"/>
          <p:cNvSpPr/>
          <p:nvPr/>
        </p:nvSpPr>
        <p:spPr>
          <a:xfrm flipH="1">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3">
  <p:cSld name="CUSTOM_31_1">
    <p:spTree>
      <p:nvGrpSpPr>
        <p:cNvPr id="143" name="Shape 143"/>
        <p:cNvGrpSpPr/>
        <p:nvPr/>
      </p:nvGrpSpPr>
      <p:grpSpPr>
        <a:xfrm>
          <a:off x="0" y="0"/>
          <a:ext cx="0" cy="0"/>
          <a:chOff x="0" y="0"/>
          <a:chExt cx="0" cy="0"/>
        </a:xfrm>
      </p:grpSpPr>
      <p:sp>
        <p:nvSpPr>
          <p:cNvPr id="144" name="Google Shape;144;p24"/>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3">
  <p:cSld name="CUSTOM_32">
    <p:spTree>
      <p:nvGrpSpPr>
        <p:cNvPr id="146" name="Shape 146"/>
        <p:cNvGrpSpPr/>
        <p:nvPr/>
      </p:nvGrpSpPr>
      <p:grpSpPr>
        <a:xfrm>
          <a:off x="0" y="0"/>
          <a:ext cx="0" cy="0"/>
          <a:chOff x="0" y="0"/>
          <a:chExt cx="0" cy="0"/>
        </a:xfrm>
      </p:grpSpPr>
      <p:sp>
        <p:nvSpPr>
          <p:cNvPr id="147" name="Google Shape;147;p25"/>
          <p:cNvSpPr/>
          <p:nvPr/>
        </p:nvSpPr>
        <p:spPr>
          <a:xfrm rot="10800000">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idx="1" type="subTitle"/>
          </p:nvPr>
        </p:nvSpPr>
        <p:spPr>
          <a:xfrm>
            <a:off x="636525" y="2007525"/>
            <a:ext cx="3767700" cy="16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vl1pPr>
            <a:lvl2pPr lvl="1" rtl="0">
              <a:lnSpc>
                <a:spcPct val="100000"/>
              </a:lnSpc>
              <a:spcBef>
                <a:spcPts val="0"/>
              </a:spcBef>
              <a:spcAft>
                <a:spcPts val="0"/>
              </a:spcAft>
              <a:buNone/>
              <a:defRPr sz="2000"/>
            </a:lvl2pPr>
            <a:lvl3pPr lvl="2" rtl="0">
              <a:lnSpc>
                <a:spcPct val="100000"/>
              </a:lnSpc>
              <a:spcBef>
                <a:spcPts val="0"/>
              </a:spcBef>
              <a:spcAft>
                <a:spcPts val="0"/>
              </a:spcAft>
              <a:buNone/>
              <a:defRPr sz="2000"/>
            </a:lvl3pPr>
            <a:lvl4pPr lvl="3" rtl="0">
              <a:lnSpc>
                <a:spcPct val="100000"/>
              </a:lnSpc>
              <a:spcBef>
                <a:spcPts val="0"/>
              </a:spcBef>
              <a:spcAft>
                <a:spcPts val="0"/>
              </a:spcAft>
              <a:buNone/>
              <a:defRPr sz="2000"/>
            </a:lvl4pPr>
            <a:lvl5pPr lvl="4" rtl="0">
              <a:lnSpc>
                <a:spcPct val="100000"/>
              </a:lnSpc>
              <a:spcBef>
                <a:spcPts val="0"/>
              </a:spcBef>
              <a:spcAft>
                <a:spcPts val="0"/>
              </a:spcAft>
              <a:buNone/>
              <a:defRPr sz="2000"/>
            </a:lvl5pPr>
            <a:lvl6pPr lvl="5" rtl="0">
              <a:lnSpc>
                <a:spcPct val="100000"/>
              </a:lnSpc>
              <a:spcBef>
                <a:spcPts val="0"/>
              </a:spcBef>
              <a:spcAft>
                <a:spcPts val="0"/>
              </a:spcAft>
              <a:buNone/>
              <a:defRPr sz="2000"/>
            </a:lvl6pPr>
            <a:lvl7pPr lvl="6" rtl="0">
              <a:lnSpc>
                <a:spcPct val="100000"/>
              </a:lnSpc>
              <a:spcBef>
                <a:spcPts val="0"/>
              </a:spcBef>
              <a:spcAft>
                <a:spcPts val="0"/>
              </a:spcAft>
              <a:buNone/>
              <a:defRPr sz="2000"/>
            </a:lvl7pPr>
            <a:lvl8pPr lvl="7" rtl="0">
              <a:lnSpc>
                <a:spcPct val="100000"/>
              </a:lnSpc>
              <a:spcBef>
                <a:spcPts val="0"/>
              </a:spcBef>
              <a:spcAft>
                <a:spcPts val="0"/>
              </a:spcAft>
              <a:buNone/>
              <a:defRPr sz="2000"/>
            </a:lvl8pPr>
            <a:lvl9pPr lvl="8" rtl="0">
              <a:lnSpc>
                <a:spcPct val="100000"/>
              </a:lnSpc>
              <a:spcBef>
                <a:spcPts val="0"/>
              </a:spcBef>
              <a:spcAft>
                <a:spcPts val="0"/>
              </a:spcAft>
              <a:buNone/>
              <a:defRPr sz="2000"/>
            </a:lvl9pPr>
          </a:lstStyle>
          <a:p/>
        </p:txBody>
      </p:sp>
      <p:sp>
        <p:nvSpPr>
          <p:cNvPr id="149" name="Google Shape;149;p25"/>
          <p:cNvSpPr txBox="1"/>
          <p:nvPr>
            <p:ph type="ctrTitle"/>
          </p:nvPr>
        </p:nvSpPr>
        <p:spPr>
          <a:xfrm>
            <a:off x="6549948" y="390425"/>
            <a:ext cx="19764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01">
  <p:cSld name="CUSTOM_33">
    <p:spTree>
      <p:nvGrpSpPr>
        <p:cNvPr id="150" name="Shape 150"/>
        <p:cNvGrpSpPr/>
        <p:nvPr/>
      </p:nvGrpSpPr>
      <p:grpSpPr>
        <a:xfrm>
          <a:off x="0" y="0"/>
          <a:ext cx="0" cy="0"/>
          <a:chOff x="0" y="0"/>
          <a:chExt cx="0" cy="0"/>
        </a:xfrm>
      </p:grpSpPr>
      <p:sp>
        <p:nvSpPr>
          <p:cNvPr id="151" name="Google Shape;151;p26"/>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 type="subTitle"/>
          </p:nvPr>
        </p:nvSpPr>
        <p:spPr>
          <a:xfrm flipH="1">
            <a:off x="6443662"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3" name="Google Shape;153;p26"/>
          <p:cNvSpPr txBox="1"/>
          <p:nvPr>
            <p:ph idx="2" type="subTitle"/>
          </p:nvPr>
        </p:nvSpPr>
        <p:spPr>
          <a:xfrm>
            <a:off x="1279837"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54" name="Google Shape;154;p26"/>
          <p:cNvSpPr txBox="1"/>
          <p:nvPr>
            <p:ph type="ctrTitle"/>
          </p:nvPr>
        </p:nvSpPr>
        <p:spPr>
          <a:xfrm>
            <a:off x="6443662"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6"/>
          <p:cNvSpPr txBox="1"/>
          <p:nvPr>
            <p:ph idx="3" type="ctrTitle"/>
          </p:nvPr>
        </p:nvSpPr>
        <p:spPr>
          <a:xfrm>
            <a:off x="1279837"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6" name="Google Shape;156;p26"/>
          <p:cNvSpPr txBox="1"/>
          <p:nvPr>
            <p:ph idx="4" type="subTitle"/>
          </p:nvPr>
        </p:nvSpPr>
        <p:spPr>
          <a:xfrm>
            <a:off x="3861750"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57" name="Google Shape;157;p26"/>
          <p:cNvSpPr txBox="1"/>
          <p:nvPr>
            <p:ph idx="5" type="ctrTitle"/>
          </p:nvPr>
        </p:nvSpPr>
        <p:spPr>
          <a:xfrm>
            <a:off x="3861750"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8" name="Google Shape;158;p26"/>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02">
  <p:cSld name="CUSTOM_34">
    <p:bg>
      <p:bgPr>
        <a:solidFill>
          <a:schemeClr val="lt1"/>
        </a:solidFill>
      </p:bgPr>
    </p:bg>
    <p:spTree>
      <p:nvGrpSpPr>
        <p:cNvPr id="159" name="Shape 159"/>
        <p:cNvGrpSpPr/>
        <p:nvPr/>
      </p:nvGrpSpPr>
      <p:grpSpPr>
        <a:xfrm>
          <a:off x="0" y="0"/>
          <a:ext cx="0" cy="0"/>
          <a:chOff x="0" y="0"/>
          <a:chExt cx="0" cy="0"/>
        </a:xfrm>
      </p:grpSpPr>
      <p:sp>
        <p:nvSpPr>
          <p:cNvPr id="160" name="Google Shape;160;p27"/>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ph idx="1" type="subTitle"/>
          </p:nvPr>
        </p:nvSpPr>
        <p:spPr>
          <a:xfrm>
            <a:off x="2144350" y="2373650"/>
            <a:ext cx="1985700" cy="14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2" name="Google Shape;162;p27"/>
          <p:cNvSpPr txBox="1"/>
          <p:nvPr>
            <p:ph type="ctrTitle"/>
          </p:nvPr>
        </p:nvSpPr>
        <p:spPr>
          <a:xfrm>
            <a:off x="2144350" y="1967625"/>
            <a:ext cx="1985700" cy="405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3" name="Google Shape;163;p27"/>
          <p:cNvSpPr txBox="1"/>
          <p:nvPr>
            <p:ph idx="2" type="subTitle"/>
          </p:nvPr>
        </p:nvSpPr>
        <p:spPr>
          <a:xfrm>
            <a:off x="5025075" y="2373650"/>
            <a:ext cx="1985700" cy="14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164" name="Google Shape;164;p27"/>
          <p:cNvSpPr txBox="1"/>
          <p:nvPr>
            <p:ph idx="3" type="ctrTitle"/>
          </p:nvPr>
        </p:nvSpPr>
        <p:spPr>
          <a:xfrm>
            <a:off x="5025000" y="1967625"/>
            <a:ext cx="1985700" cy="405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000"/>
              <a:buNone/>
              <a:defRPr sz="21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65" name="Google Shape;165;p27"/>
          <p:cNvSpPr txBox="1"/>
          <p:nvPr>
            <p:ph idx="4" type="ctrTitle"/>
          </p:nvPr>
        </p:nvSpPr>
        <p:spPr>
          <a:xfrm>
            <a:off x="615956" y="390425"/>
            <a:ext cx="79104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1_1_2_1_1">
    <p:bg>
      <p:bgPr>
        <a:solidFill>
          <a:schemeClr val="lt1"/>
        </a:solidFill>
      </p:bgPr>
    </p:bg>
    <p:spTree>
      <p:nvGrpSpPr>
        <p:cNvPr id="166" name="Shape 166"/>
        <p:cNvGrpSpPr/>
        <p:nvPr/>
      </p:nvGrpSpPr>
      <p:grpSpPr>
        <a:xfrm>
          <a:off x="0" y="0"/>
          <a:ext cx="0" cy="0"/>
          <a:chOff x="0" y="0"/>
          <a:chExt cx="0" cy="0"/>
        </a:xfrm>
      </p:grpSpPr>
      <p:sp>
        <p:nvSpPr>
          <p:cNvPr id="167" name="Google Shape;167;p28"/>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ph type="ctrTitle"/>
          </p:nvPr>
        </p:nvSpPr>
        <p:spPr>
          <a:xfrm>
            <a:off x="968250" y="828575"/>
            <a:ext cx="3081600" cy="529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9" name="Google Shape;169;p28"/>
          <p:cNvSpPr txBox="1"/>
          <p:nvPr>
            <p:ph idx="1" type="subTitle"/>
          </p:nvPr>
        </p:nvSpPr>
        <p:spPr>
          <a:xfrm>
            <a:off x="965700" y="1538700"/>
            <a:ext cx="3565800" cy="134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70" name="Google Shape;170;p28"/>
          <p:cNvSpPr txBox="1"/>
          <p:nvPr/>
        </p:nvSpPr>
        <p:spPr>
          <a:xfrm>
            <a:off x="968250" y="3748000"/>
            <a:ext cx="3391800" cy="537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300"/>
              </a:spcBef>
              <a:spcAft>
                <a:spcPts val="0"/>
              </a:spcAft>
              <a:buNone/>
            </a:pPr>
            <a:r>
              <a:rPr lang="en" sz="1200">
                <a:solidFill>
                  <a:schemeClr val="dk1"/>
                </a:solidFill>
                <a:latin typeface="PT Sans"/>
                <a:ea typeface="PT Sans"/>
                <a:cs typeface="PT Sans"/>
                <a:sym typeface="PT Sans"/>
              </a:rPr>
              <a:t>CREDITS: This presentation template was created by </a:t>
            </a:r>
            <a:r>
              <a:rPr b="1" lang="en" sz="1200">
                <a:solidFill>
                  <a:schemeClr val="dk1"/>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dk1"/>
                </a:solidFill>
                <a:latin typeface="PT Sans"/>
                <a:ea typeface="PT Sans"/>
                <a:cs typeface="PT Sans"/>
                <a:sym typeface="PT Sans"/>
              </a:rPr>
              <a:t>, including icons by </a:t>
            </a:r>
            <a:r>
              <a:rPr b="1" lang="en" sz="1200">
                <a:solidFill>
                  <a:schemeClr val="dk1"/>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dk1"/>
                </a:solidFill>
                <a:latin typeface="PT Sans"/>
                <a:ea typeface="PT Sans"/>
                <a:cs typeface="PT Sans"/>
                <a:sym typeface="PT Sans"/>
              </a:rPr>
              <a:t>, and infographics &amp; images by </a:t>
            </a:r>
            <a:r>
              <a:rPr b="1" lang="en" sz="1200">
                <a:solidFill>
                  <a:schemeClr val="dk1"/>
                </a:solidFill>
                <a:uFill>
                  <a:noFill/>
                </a:uFill>
                <a:latin typeface="PT Sans"/>
                <a:ea typeface="PT Sans"/>
                <a:cs typeface="PT Sans"/>
                <a:sym typeface="PT Sans"/>
                <a:hlinkClick r:id="rId4">
                  <a:extLst>
                    <a:ext uri="{A12FA001-AC4F-418D-AE19-62706E023703}">
                      <ahyp:hlinkClr val="tx"/>
                    </a:ext>
                  </a:extLst>
                </a:hlinkClick>
              </a:rPr>
              <a:t>Freepik</a:t>
            </a:r>
            <a:endParaRPr b="1" sz="1200">
              <a:solidFill>
                <a:schemeClr val="dk1"/>
              </a:solidFill>
              <a:latin typeface="PT Sans"/>
              <a:ea typeface="PT Sans"/>
              <a:cs typeface="PT Sans"/>
              <a:sym typeface="PT Sans"/>
            </a:endParaRPr>
          </a:p>
          <a:p>
            <a:pPr indent="0" lvl="0" marL="0" rtl="0" algn="l">
              <a:spcBef>
                <a:spcPts val="0"/>
              </a:spcBef>
              <a:spcAft>
                <a:spcPts val="0"/>
              </a:spcAft>
              <a:buNone/>
            </a:pPr>
            <a:r>
              <a:t/>
            </a:r>
            <a:endParaRPr sz="1200">
              <a:solidFill>
                <a:schemeClr val="dk1"/>
              </a:solidFill>
              <a:latin typeface="PT Sans"/>
              <a:ea typeface="PT Sans"/>
              <a:cs typeface="PT Sans"/>
              <a:sym typeface="PT Sans"/>
            </a:endParaRPr>
          </a:p>
          <a:p>
            <a:pPr indent="0" lvl="0" marL="0" rtl="0" algn="l">
              <a:lnSpc>
                <a:spcPct val="115000"/>
              </a:lnSpc>
              <a:spcBef>
                <a:spcPts val="300"/>
              </a:spcBef>
              <a:spcAft>
                <a:spcPts val="0"/>
              </a:spcAft>
              <a:buNone/>
            </a:pPr>
            <a:r>
              <a:t/>
            </a:r>
            <a:endParaRPr sz="1200">
              <a:solidFill>
                <a:schemeClr val="dk1"/>
              </a:solidFill>
              <a:latin typeface="PT Sans"/>
              <a:ea typeface="PT Sans"/>
              <a:cs typeface="PT Sans"/>
              <a:sym typeface="PT Sans"/>
            </a:endParaRPr>
          </a:p>
        </p:txBody>
      </p:sp>
      <p:sp>
        <p:nvSpPr>
          <p:cNvPr id="171" name="Google Shape;171;p28"/>
          <p:cNvSpPr/>
          <p:nvPr/>
        </p:nvSpPr>
        <p:spPr>
          <a:xfrm>
            <a:off x="7639000" y="0"/>
            <a:ext cx="1505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1" name="Google Shape;21;p4"/>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Font typeface="Livvic"/>
              <a:buAutoNum type="arabicPeriod"/>
              <a:defRPr sz="1200"/>
            </a:lvl1pPr>
            <a:lvl2pPr indent="-304800" lvl="1" marL="914400">
              <a:spcBef>
                <a:spcPts val="1600"/>
              </a:spcBef>
              <a:spcAft>
                <a:spcPts val="0"/>
              </a:spcAft>
              <a:buSzPts val="1200"/>
              <a:buAutoNum type="alphaLcPeriod"/>
              <a:defRPr/>
            </a:lvl2pPr>
            <a:lvl3pPr indent="-304800" lvl="2" marL="1371600">
              <a:spcBef>
                <a:spcPts val="1600"/>
              </a:spcBef>
              <a:spcAft>
                <a:spcPts val="0"/>
              </a:spcAft>
              <a:buSzPts val="1200"/>
              <a:buAutoNum type="romanLcPeriod"/>
              <a:defRPr/>
            </a:lvl3pPr>
            <a:lvl4pPr indent="-304800" lvl="3" marL="1828800">
              <a:spcBef>
                <a:spcPts val="1600"/>
              </a:spcBef>
              <a:spcAft>
                <a:spcPts val="0"/>
              </a:spcAft>
              <a:buSzPts val="1200"/>
              <a:buAutoNum type="arabicPeriod"/>
              <a:defRPr/>
            </a:lvl4pPr>
            <a:lvl5pPr indent="-304800" lvl="4" marL="2286000">
              <a:spcBef>
                <a:spcPts val="1600"/>
              </a:spcBef>
              <a:spcAft>
                <a:spcPts val="0"/>
              </a:spcAft>
              <a:buSzPts val="1200"/>
              <a:buAutoNum type="alphaLcPeriod"/>
              <a:defRPr/>
            </a:lvl5pPr>
            <a:lvl6pPr indent="-304800" lvl="5" marL="2743200">
              <a:spcBef>
                <a:spcPts val="1600"/>
              </a:spcBef>
              <a:spcAft>
                <a:spcPts val="0"/>
              </a:spcAft>
              <a:buSzPts val="1200"/>
              <a:buAutoNum type="romanLcPeriod"/>
              <a:defRPr/>
            </a:lvl6pPr>
            <a:lvl7pPr indent="-304800" lvl="6" marL="3200400">
              <a:spcBef>
                <a:spcPts val="1600"/>
              </a:spcBef>
              <a:spcAft>
                <a:spcPts val="0"/>
              </a:spcAft>
              <a:buSzPts val="1200"/>
              <a:buAutoNum type="arabicPeriod"/>
              <a:defRPr/>
            </a:lvl7pPr>
            <a:lvl8pPr indent="-304800" lvl="7" marL="3657600">
              <a:spcBef>
                <a:spcPts val="1600"/>
              </a:spcBef>
              <a:spcAft>
                <a:spcPts val="0"/>
              </a:spcAft>
              <a:buSzPts val="1200"/>
              <a:buAutoNum type="alphaLcPeriod"/>
              <a:defRPr/>
            </a:lvl8pPr>
            <a:lvl9pPr indent="-304800" lvl="8" marL="4114800">
              <a:spcBef>
                <a:spcPts val="1600"/>
              </a:spcBef>
              <a:spcAft>
                <a:spcPts val="1600"/>
              </a:spcAft>
              <a:buSzPts val="12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2" name="Shape 22"/>
        <p:cNvGrpSpPr/>
        <p:nvPr/>
      </p:nvGrpSpPr>
      <p:grpSpPr>
        <a:xfrm>
          <a:off x="0" y="0"/>
          <a:ext cx="0" cy="0"/>
          <a:chOff x="0" y="0"/>
          <a:chExt cx="0" cy="0"/>
        </a:xfrm>
      </p:grpSpPr>
      <p:sp>
        <p:nvSpPr>
          <p:cNvPr id="23" name="Google Shape;23;p5"/>
          <p:cNvSpPr/>
          <p:nvPr/>
        </p:nvSpPr>
        <p:spPr>
          <a:xfrm flipH="1" rot="10800000">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idx="1" type="subTitle"/>
          </p:nvPr>
        </p:nvSpPr>
        <p:spPr>
          <a:xfrm>
            <a:off x="3292250" y="1618233"/>
            <a:ext cx="3754800" cy="70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300"/>
              <a:buNone/>
              <a:defRPr sz="1500"/>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5" name="Google Shape;25;p5"/>
          <p:cNvSpPr txBox="1"/>
          <p:nvPr>
            <p:ph idx="2" type="subTitle"/>
          </p:nvPr>
        </p:nvSpPr>
        <p:spPr>
          <a:xfrm>
            <a:off x="3292250" y="3175288"/>
            <a:ext cx="37548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300"/>
              <a:buNone/>
              <a:defRPr sz="1500"/>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6" name="Google Shape;26;p5"/>
          <p:cNvSpPr txBox="1"/>
          <p:nvPr>
            <p:ph type="ctrTitle"/>
          </p:nvPr>
        </p:nvSpPr>
        <p:spPr>
          <a:xfrm>
            <a:off x="3292250" y="1264112"/>
            <a:ext cx="3754800" cy="354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7" name="Google Shape;27;p5"/>
          <p:cNvSpPr txBox="1"/>
          <p:nvPr>
            <p:ph idx="3" type="ctrTitle"/>
          </p:nvPr>
        </p:nvSpPr>
        <p:spPr>
          <a:xfrm>
            <a:off x="3292250" y="2821292"/>
            <a:ext cx="3754800" cy="354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8" name="Google Shape;28;p5"/>
          <p:cNvSpPr txBox="1"/>
          <p:nvPr>
            <p:ph idx="4"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400"/>
              <a:buNone/>
              <a:defRPr/>
            </a:lvl1pPr>
            <a:lvl2pPr lvl="1" rtl="0" algn="r">
              <a:spcBef>
                <a:spcPts val="0"/>
              </a:spcBef>
              <a:spcAft>
                <a:spcPts val="0"/>
              </a:spcAft>
              <a:buClr>
                <a:schemeClr val="dk2"/>
              </a:buClr>
              <a:buSzPts val="3000"/>
              <a:buNone/>
              <a:defRPr sz="3000">
                <a:solidFill>
                  <a:schemeClr val="dk2"/>
                </a:solidFill>
              </a:defRPr>
            </a:lvl2pPr>
            <a:lvl3pPr lvl="2" rtl="0" algn="r">
              <a:spcBef>
                <a:spcPts val="0"/>
              </a:spcBef>
              <a:spcAft>
                <a:spcPts val="0"/>
              </a:spcAft>
              <a:buClr>
                <a:schemeClr val="dk2"/>
              </a:buClr>
              <a:buSzPts val="3000"/>
              <a:buNone/>
              <a:defRPr sz="3000">
                <a:solidFill>
                  <a:schemeClr val="dk2"/>
                </a:solidFill>
              </a:defRPr>
            </a:lvl3pPr>
            <a:lvl4pPr lvl="3" rtl="0" algn="r">
              <a:spcBef>
                <a:spcPts val="0"/>
              </a:spcBef>
              <a:spcAft>
                <a:spcPts val="0"/>
              </a:spcAft>
              <a:buClr>
                <a:schemeClr val="dk2"/>
              </a:buClr>
              <a:buSzPts val="3000"/>
              <a:buNone/>
              <a:defRPr sz="3000">
                <a:solidFill>
                  <a:schemeClr val="dk2"/>
                </a:solidFill>
              </a:defRPr>
            </a:lvl4pPr>
            <a:lvl5pPr lvl="4" rtl="0" algn="r">
              <a:spcBef>
                <a:spcPts val="0"/>
              </a:spcBef>
              <a:spcAft>
                <a:spcPts val="0"/>
              </a:spcAft>
              <a:buClr>
                <a:schemeClr val="dk2"/>
              </a:buClr>
              <a:buSzPts val="3000"/>
              <a:buNone/>
              <a:defRPr sz="3000">
                <a:solidFill>
                  <a:schemeClr val="dk2"/>
                </a:solidFill>
              </a:defRPr>
            </a:lvl5pPr>
            <a:lvl6pPr lvl="5" rtl="0" algn="r">
              <a:spcBef>
                <a:spcPts val="0"/>
              </a:spcBef>
              <a:spcAft>
                <a:spcPts val="0"/>
              </a:spcAft>
              <a:buClr>
                <a:schemeClr val="dk2"/>
              </a:buClr>
              <a:buSzPts val="3000"/>
              <a:buNone/>
              <a:defRPr sz="3000">
                <a:solidFill>
                  <a:schemeClr val="dk2"/>
                </a:solidFill>
              </a:defRPr>
            </a:lvl6pPr>
            <a:lvl7pPr lvl="6" rtl="0" algn="r">
              <a:spcBef>
                <a:spcPts val="0"/>
              </a:spcBef>
              <a:spcAft>
                <a:spcPts val="0"/>
              </a:spcAft>
              <a:buClr>
                <a:schemeClr val="dk2"/>
              </a:buClr>
              <a:buSzPts val="3000"/>
              <a:buNone/>
              <a:defRPr sz="3000">
                <a:solidFill>
                  <a:schemeClr val="dk2"/>
                </a:solidFill>
              </a:defRPr>
            </a:lvl7pPr>
            <a:lvl8pPr lvl="7" rtl="0" algn="r">
              <a:spcBef>
                <a:spcPts val="0"/>
              </a:spcBef>
              <a:spcAft>
                <a:spcPts val="0"/>
              </a:spcAft>
              <a:buClr>
                <a:schemeClr val="dk2"/>
              </a:buClr>
              <a:buSzPts val="3000"/>
              <a:buNone/>
              <a:defRPr sz="3000">
                <a:solidFill>
                  <a:schemeClr val="dk2"/>
                </a:solidFill>
              </a:defRPr>
            </a:lvl8pPr>
            <a:lvl9pPr lvl="8" rtl="0" algn="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sp>
        <p:nvSpPr>
          <p:cNvPr id="30" name="Google Shape;30;p6"/>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31" name="Google Shape;31;p6"/>
          <p:cNvSpPr/>
          <p:nvPr/>
        </p:nvSpPr>
        <p:spPr>
          <a:xfrm flipH="1" rot="10800000">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03">
  <p:cSld name="TITLE_ONLY_1">
    <p:bg>
      <p:bgPr>
        <a:solidFill>
          <a:schemeClr val="lt1"/>
        </a:solidFill>
      </p:bgPr>
    </p:bg>
    <p:spTree>
      <p:nvGrpSpPr>
        <p:cNvPr id="32" name="Shape 32"/>
        <p:cNvGrpSpPr/>
        <p:nvPr/>
      </p:nvGrpSpPr>
      <p:grpSpPr>
        <a:xfrm>
          <a:off x="0" y="0"/>
          <a:ext cx="0" cy="0"/>
          <a:chOff x="0" y="0"/>
          <a:chExt cx="0" cy="0"/>
        </a:xfrm>
      </p:grpSpPr>
      <p:sp>
        <p:nvSpPr>
          <p:cNvPr id="33" name="Google Shape;33;p7"/>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35" name="Google Shape;35;p7"/>
          <p:cNvSpPr txBox="1"/>
          <p:nvPr/>
        </p:nvSpPr>
        <p:spPr>
          <a:xfrm>
            <a:off x="2798925" y="1070175"/>
            <a:ext cx="1601400" cy="27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Pathway Gothic One"/>
                <a:ea typeface="Pathway Gothic One"/>
                <a:cs typeface="Pathway Gothic One"/>
                <a:sym typeface="Pathway Gothic One"/>
              </a:rPr>
              <a:t>JANE BLOGGS</a:t>
            </a:r>
            <a:endParaRPr sz="2000">
              <a:solidFill>
                <a:schemeClr val="lt1"/>
              </a:solidFill>
              <a:latin typeface="PT Sans"/>
              <a:ea typeface="PT Sans"/>
              <a:cs typeface="PT Sans"/>
              <a:sym typeface="PT Sans"/>
            </a:endParaRPr>
          </a:p>
        </p:txBody>
      </p:sp>
      <p:sp>
        <p:nvSpPr>
          <p:cNvPr id="36" name="Google Shape;36;p7"/>
          <p:cNvSpPr txBox="1"/>
          <p:nvPr>
            <p:ph idx="2" type="title"/>
          </p:nvPr>
        </p:nvSpPr>
        <p:spPr>
          <a:xfrm>
            <a:off x="2852450" y="1032575"/>
            <a:ext cx="1431000" cy="352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sz="2000">
                <a:solidFill>
                  <a:schemeClr val="lt1"/>
                </a:solidFill>
              </a:defRPr>
            </a:lvl1pPr>
            <a:lvl2pPr lvl="1">
              <a:spcBef>
                <a:spcPts val="0"/>
              </a:spcBef>
              <a:spcAft>
                <a:spcPts val="0"/>
              </a:spcAft>
              <a:buSzPts val="2000"/>
              <a:buNone/>
              <a:defRPr sz="2000">
                <a:latin typeface="PT Sans"/>
                <a:ea typeface="PT Sans"/>
                <a:cs typeface="PT Sans"/>
                <a:sym typeface="PT Sans"/>
              </a:defRPr>
            </a:lvl2pPr>
            <a:lvl3pPr lvl="2">
              <a:spcBef>
                <a:spcPts val="0"/>
              </a:spcBef>
              <a:spcAft>
                <a:spcPts val="0"/>
              </a:spcAft>
              <a:buSzPts val="2000"/>
              <a:buNone/>
              <a:defRPr sz="2000">
                <a:latin typeface="PT Sans"/>
                <a:ea typeface="PT Sans"/>
                <a:cs typeface="PT Sans"/>
                <a:sym typeface="PT Sans"/>
              </a:defRPr>
            </a:lvl3pPr>
            <a:lvl4pPr lvl="3">
              <a:spcBef>
                <a:spcPts val="0"/>
              </a:spcBef>
              <a:spcAft>
                <a:spcPts val="0"/>
              </a:spcAft>
              <a:buSzPts val="2000"/>
              <a:buNone/>
              <a:defRPr sz="2000">
                <a:latin typeface="PT Sans"/>
                <a:ea typeface="PT Sans"/>
                <a:cs typeface="PT Sans"/>
                <a:sym typeface="PT Sans"/>
              </a:defRPr>
            </a:lvl4pPr>
            <a:lvl5pPr lvl="4">
              <a:spcBef>
                <a:spcPts val="0"/>
              </a:spcBef>
              <a:spcAft>
                <a:spcPts val="0"/>
              </a:spcAft>
              <a:buSzPts val="2000"/>
              <a:buNone/>
              <a:defRPr sz="2000">
                <a:latin typeface="PT Sans"/>
                <a:ea typeface="PT Sans"/>
                <a:cs typeface="PT Sans"/>
                <a:sym typeface="PT Sans"/>
              </a:defRPr>
            </a:lvl5pPr>
            <a:lvl6pPr lvl="5">
              <a:spcBef>
                <a:spcPts val="0"/>
              </a:spcBef>
              <a:spcAft>
                <a:spcPts val="0"/>
              </a:spcAft>
              <a:buSzPts val="2000"/>
              <a:buNone/>
              <a:defRPr sz="2000">
                <a:latin typeface="PT Sans"/>
                <a:ea typeface="PT Sans"/>
                <a:cs typeface="PT Sans"/>
                <a:sym typeface="PT Sans"/>
              </a:defRPr>
            </a:lvl6pPr>
            <a:lvl7pPr lvl="6">
              <a:spcBef>
                <a:spcPts val="0"/>
              </a:spcBef>
              <a:spcAft>
                <a:spcPts val="0"/>
              </a:spcAft>
              <a:buSzPts val="2000"/>
              <a:buNone/>
              <a:defRPr sz="2000">
                <a:latin typeface="PT Sans"/>
                <a:ea typeface="PT Sans"/>
                <a:cs typeface="PT Sans"/>
                <a:sym typeface="PT Sans"/>
              </a:defRPr>
            </a:lvl7pPr>
            <a:lvl8pPr lvl="7">
              <a:spcBef>
                <a:spcPts val="0"/>
              </a:spcBef>
              <a:spcAft>
                <a:spcPts val="0"/>
              </a:spcAft>
              <a:buSzPts val="2000"/>
              <a:buNone/>
              <a:defRPr sz="2000">
                <a:latin typeface="PT Sans"/>
                <a:ea typeface="PT Sans"/>
                <a:cs typeface="PT Sans"/>
                <a:sym typeface="PT Sans"/>
              </a:defRPr>
            </a:lvl8pPr>
            <a:lvl9pPr lvl="8">
              <a:spcBef>
                <a:spcPts val="0"/>
              </a:spcBef>
              <a:spcAft>
                <a:spcPts val="0"/>
              </a:spcAft>
              <a:buSzPts val="2000"/>
              <a:buNone/>
              <a:defRPr sz="2000">
                <a:latin typeface="PT Sans"/>
                <a:ea typeface="PT Sans"/>
                <a:cs typeface="PT Sans"/>
                <a:sym typeface="PT Sans"/>
              </a:defRPr>
            </a:lvl9pPr>
          </a:lstStyle>
          <a:p/>
        </p:txBody>
      </p:sp>
      <p:sp>
        <p:nvSpPr>
          <p:cNvPr id="37" name="Google Shape;37;p7"/>
          <p:cNvSpPr txBox="1"/>
          <p:nvPr>
            <p:ph idx="1" type="subTitle"/>
          </p:nvPr>
        </p:nvSpPr>
        <p:spPr>
          <a:xfrm>
            <a:off x="2852400" y="1384675"/>
            <a:ext cx="1431000" cy="68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solidFill>
                  <a:schemeClr val="lt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8" name="Google Shape;38;p7"/>
          <p:cNvSpPr txBox="1"/>
          <p:nvPr>
            <p:ph idx="3" type="title"/>
          </p:nvPr>
        </p:nvSpPr>
        <p:spPr>
          <a:xfrm>
            <a:off x="6274300" y="3475875"/>
            <a:ext cx="1431000" cy="352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atin typeface="PT Sans"/>
                <a:ea typeface="PT Sans"/>
                <a:cs typeface="PT Sans"/>
                <a:sym typeface="PT Sans"/>
              </a:defRPr>
            </a:lvl2pPr>
            <a:lvl3pPr lvl="2" rtl="0">
              <a:spcBef>
                <a:spcPts val="0"/>
              </a:spcBef>
              <a:spcAft>
                <a:spcPts val="0"/>
              </a:spcAft>
              <a:buSzPts val="2000"/>
              <a:buNone/>
              <a:defRPr sz="2000">
                <a:latin typeface="PT Sans"/>
                <a:ea typeface="PT Sans"/>
                <a:cs typeface="PT Sans"/>
                <a:sym typeface="PT Sans"/>
              </a:defRPr>
            </a:lvl3pPr>
            <a:lvl4pPr lvl="3" rtl="0">
              <a:spcBef>
                <a:spcPts val="0"/>
              </a:spcBef>
              <a:spcAft>
                <a:spcPts val="0"/>
              </a:spcAft>
              <a:buSzPts val="2000"/>
              <a:buNone/>
              <a:defRPr sz="2000">
                <a:latin typeface="PT Sans"/>
                <a:ea typeface="PT Sans"/>
                <a:cs typeface="PT Sans"/>
                <a:sym typeface="PT Sans"/>
              </a:defRPr>
            </a:lvl4pPr>
            <a:lvl5pPr lvl="4" rtl="0">
              <a:spcBef>
                <a:spcPts val="0"/>
              </a:spcBef>
              <a:spcAft>
                <a:spcPts val="0"/>
              </a:spcAft>
              <a:buSzPts val="2000"/>
              <a:buNone/>
              <a:defRPr sz="2000">
                <a:latin typeface="PT Sans"/>
                <a:ea typeface="PT Sans"/>
                <a:cs typeface="PT Sans"/>
                <a:sym typeface="PT Sans"/>
              </a:defRPr>
            </a:lvl5pPr>
            <a:lvl6pPr lvl="5" rtl="0">
              <a:spcBef>
                <a:spcPts val="0"/>
              </a:spcBef>
              <a:spcAft>
                <a:spcPts val="0"/>
              </a:spcAft>
              <a:buSzPts val="2000"/>
              <a:buNone/>
              <a:defRPr sz="2000">
                <a:latin typeface="PT Sans"/>
                <a:ea typeface="PT Sans"/>
                <a:cs typeface="PT Sans"/>
                <a:sym typeface="PT Sans"/>
              </a:defRPr>
            </a:lvl6pPr>
            <a:lvl7pPr lvl="6" rtl="0">
              <a:spcBef>
                <a:spcPts val="0"/>
              </a:spcBef>
              <a:spcAft>
                <a:spcPts val="0"/>
              </a:spcAft>
              <a:buSzPts val="2000"/>
              <a:buNone/>
              <a:defRPr sz="2000">
                <a:latin typeface="PT Sans"/>
                <a:ea typeface="PT Sans"/>
                <a:cs typeface="PT Sans"/>
                <a:sym typeface="PT Sans"/>
              </a:defRPr>
            </a:lvl7pPr>
            <a:lvl8pPr lvl="7" rtl="0">
              <a:spcBef>
                <a:spcPts val="0"/>
              </a:spcBef>
              <a:spcAft>
                <a:spcPts val="0"/>
              </a:spcAft>
              <a:buSzPts val="2000"/>
              <a:buNone/>
              <a:defRPr sz="2000">
                <a:latin typeface="PT Sans"/>
                <a:ea typeface="PT Sans"/>
                <a:cs typeface="PT Sans"/>
                <a:sym typeface="PT Sans"/>
              </a:defRPr>
            </a:lvl8pPr>
            <a:lvl9pPr lvl="8" rtl="0">
              <a:spcBef>
                <a:spcPts val="0"/>
              </a:spcBef>
              <a:spcAft>
                <a:spcPts val="0"/>
              </a:spcAft>
              <a:buSzPts val="2000"/>
              <a:buNone/>
              <a:defRPr sz="2000">
                <a:latin typeface="PT Sans"/>
                <a:ea typeface="PT Sans"/>
                <a:cs typeface="PT Sans"/>
                <a:sym typeface="PT Sans"/>
              </a:defRPr>
            </a:lvl9pPr>
          </a:lstStyle>
          <a:p/>
        </p:txBody>
      </p:sp>
      <p:sp>
        <p:nvSpPr>
          <p:cNvPr id="39" name="Google Shape;39;p7"/>
          <p:cNvSpPr txBox="1"/>
          <p:nvPr>
            <p:ph idx="4" type="subTitle"/>
          </p:nvPr>
        </p:nvSpPr>
        <p:spPr>
          <a:xfrm>
            <a:off x="6274300" y="3828075"/>
            <a:ext cx="1431000" cy="68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40" name="Shape 40"/>
        <p:cNvGrpSpPr/>
        <p:nvPr/>
      </p:nvGrpSpPr>
      <p:grpSpPr>
        <a:xfrm>
          <a:off x="0" y="0"/>
          <a:ext cx="0" cy="0"/>
          <a:chOff x="0" y="0"/>
          <a:chExt cx="0" cy="0"/>
        </a:xfrm>
      </p:grpSpPr>
      <p:sp>
        <p:nvSpPr>
          <p:cNvPr id="41" name="Google Shape;41;p8"/>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232025" y="2071350"/>
            <a:ext cx="3798600" cy="35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8"/>
          <p:cNvSpPr txBox="1"/>
          <p:nvPr>
            <p:ph idx="1" type="subTitle"/>
          </p:nvPr>
        </p:nvSpPr>
        <p:spPr>
          <a:xfrm>
            <a:off x="3231725" y="2691950"/>
            <a:ext cx="3798600" cy="675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9"/>
          <p:cNvSpPr txBox="1"/>
          <p:nvPr>
            <p:ph type="title"/>
          </p:nvPr>
        </p:nvSpPr>
        <p:spPr>
          <a:xfrm>
            <a:off x="1256350" y="1751075"/>
            <a:ext cx="2846400" cy="1646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5000"/>
            </a:lvl1pPr>
            <a:lvl2pPr lvl="1" rtl="0">
              <a:spcBef>
                <a:spcPts val="0"/>
              </a:spcBef>
              <a:spcAft>
                <a:spcPts val="0"/>
              </a:spcAft>
              <a:buNone/>
              <a:defRPr sz="3600">
                <a:latin typeface="Catamaran Light"/>
                <a:ea typeface="Catamaran Light"/>
                <a:cs typeface="Catamaran Light"/>
                <a:sym typeface="Catamaran Light"/>
              </a:defRPr>
            </a:lvl2pPr>
            <a:lvl3pPr lvl="2" rtl="0">
              <a:spcBef>
                <a:spcPts val="0"/>
              </a:spcBef>
              <a:spcAft>
                <a:spcPts val="0"/>
              </a:spcAft>
              <a:buNone/>
              <a:defRPr sz="3600">
                <a:latin typeface="Catamaran Light"/>
                <a:ea typeface="Catamaran Light"/>
                <a:cs typeface="Catamaran Light"/>
                <a:sym typeface="Catamaran Light"/>
              </a:defRPr>
            </a:lvl3pPr>
            <a:lvl4pPr lvl="3" rtl="0">
              <a:spcBef>
                <a:spcPts val="0"/>
              </a:spcBef>
              <a:spcAft>
                <a:spcPts val="0"/>
              </a:spcAft>
              <a:buNone/>
              <a:defRPr sz="3600">
                <a:latin typeface="Catamaran Light"/>
                <a:ea typeface="Catamaran Light"/>
                <a:cs typeface="Catamaran Light"/>
                <a:sym typeface="Catamaran Light"/>
              </a:defRPr>
            </a:lvl4pPr>
            <a:lvl5pPr lvl="4" rtl="0">
              <a:spcBef>
                <a:spcPts val="0"/>
              </a:spcBef>
              <a:spcAft>
                <a:spcPts val="0"/>
              </a:spcAft>
              <a:buNone/>
              <a:defRPr sz="3600">
                <a:latin typeface="Catamaran Light"/>
                <a:ea typeface="Catamaran Light"/>
                <a:cs typeface="Catamaran Light"/>
                <a:sym typeface="Catamaran Light"/>
              </a:defRPr>
            </a:lvl5pPr>
            <a:lvl6pPr lvl="5" rtl="0">
              <a:spcBef>
                <a:spcPts val="0"/>
              </a:spcBef>
              <a:spcAft>
                <a:spcPts val="0"/>
              </a:spcAft>
              <a:buNone/>
              <a:defRPr sz="3600">
                <a:latin typeface="Catamaran Light"/>
                <a:ea typeface="Catamaran Light"/>
                <a:cs typeface="Catamaran Light"/>
                <a:sym typeface="Catamaran Light"/>
              </a:defRPr>
            </a:lvl6pPr>
            <a:lvl7pPr lvl="6" rtl="0">
              <a:spcBef>
                <a:spcPts val="0"/>
              </a:spcBef>
              <a:spcAft>
                <a:spcPts val="0"/>
              </a:spcAft>
              <a:buNone/>
              <a:defRPr sz="3600">
                <a:latin typeface="Catamaran Light"/>
                <a:ea typeface="Catamaran Light"/>
                <a:cs typeface="Catamaran Light"/>
                <a:sym typeface="Catamaran Light"/>
              </a:defRPr>
            </a:lvl7pPr>
            <a:lvl8pPr lvl="7" rtl="0">
              <a:spcBef>
                <a:spcPts val="0"/>
              </a:spcBef>
              <a:spcAft>
                <a:spcPts val="0"/>
              </a:spcAft>
              <a:buNone/>
              <a:defRPr sz="3600">
                <a:latin typeface="Catamaran Light"/>
                <a:ea typeface="Catamaran Light"/>
                <a:cs typeface="Catamaran Light"/>
                <a:sym typeface="Catamaran Light"/>
              </a:defRPr>
            </a:lvl8pPr>
            <a:lvl9pPr lvl="8" rtl="0">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PT Sans"/>
              <a:buChar char="●"/>
              <a:defRPr sz="1800">
                <a:solidFill>
                  <a:schemeClr val="dk1"/>
                </a:solidFill>
                <a:latin typeface="PT Sans"/>
                <a:ea typeface="PT Sans"/>
                <a:cs typeface="PT Sans"/>
                <a:sym typeface="PT Sans"/>
              </a:defRPr>
            </a:lvl1pPr>
            <a:lvl2pPr indent="-317500" lvl="1" marL="9144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indent="-317500" lvl="2" marL="13716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indent="-317500" lvl="3" marL="18288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indent="-317500" lvl="4" marL="22860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indent="-317500" lvl="5" marL="27432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indent="-317500" lvl="6" marL="32004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indent="-317500" lvl="7" marL="36576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indent="-317500" lvl="8" marL="4114800">
              <a:lnSpc>
                <a:spcPct val="115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hyperlink" Target="https://www.linkedin.com/in/jimmengk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9"/>
          <p:cNvSpPr txBox="1"/>
          <p:nvPr>
            <p:ph type="ctrTitle"/>
          </p:nvPr>
        </p:nvSpPr>
        <p:spPr>
          <a:xfrm>
            <a:off x="973025" y="1779650"/>
            <a:ext cx="5997600" cy="12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HDB RESALE FLAT</a:t>
            </a:r>
            <a:endParaRPr/>
          </a:p>
        </p:txBody>
      </p:sp>
      <p:sp>
        <p:nvSpPr>
          <p:cNvPr id="177" name="Google Shape;177;p29"/>
          <p:cNvSpPr txBox="1"/>
          <p:nvPr>
            <p:ph idx="1" type="subTitle"/>
          </p:nvPr>
        </p:nvSpPr>
        <p:spPr>
          <a:xfrm>
            <a:off x="973025" y="3013475"/>
            <a:ext cx="5997600" cy="35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Looking to buy/sell your HDB property?</a:t>
            </a:r>
            <a:endParaRPr/>
          </a:p>
        </p:txBody>
      </p:sp>
      <p:pic>
        <p:nvPicPr>
          <p:cNvPr id="178" name="Google Shape;178;p29"/>
          <p:cNvPicPr preferRelativeResize="0"/>
          <p:nvPr/>
        </p:nvPicPr>
        <p:blipFill>
          <a:blip r:embed="rId3">
            <a:alphaModFix/>
          </a:blip>
          <a:stretch>
            <a:fillRect/>
          </a:stretch>
        </p:blipFill>
        <p:spPr>
          <a:xfrm flipH="1">
            <a:off x="6793447" y="49125"/>
            <a:ext cx="2406703" cy="5143500"/>
          </a:xfrm>
          <a:prstGeom prst="rect">
            <a:avLst/>
          </a:prstGeom>
          <a:noFill/>
          <a:ln>
            <a:noFill/>
          </a:ln>
        </p:spPr>
      </p:pic>
      <p:sp>
        <p:nvSpPr>
          <p:cNvPr id="179" name="Google Shape;179;p29"/>
          <p:cNvSpPr/>
          <p:nvPr/>
        </p:nvSpPr>
        <p:spPr>
          <a:xfrm rot="-5400000">
            <a:off x="-109500" y="2467425"/>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8"/>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floor square area</a:t>
            </a:r>
            <a:endParaRPr/>
          </a:p>
        </p:txBody>
      </p:sp>
      <p:sp>
        <p:nvSpPr>
          <p:cNvPr id="253" name="Google Shape;253;p38"/>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txBox="1"/>
          <p:nvPr>
            <p:ph idx="4294967295" type="body"/>
          </p:nvPr>
        </p:nvSpPr>
        <p:spPr>
          <a:xfrm>
            <a:off x="4439575" y="2468100"/>
            <a:ext cx="4350300" cy="1836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Floor square area of the HDB units has a right-skewed distribution</a:t>
            </a:r>
            <a:endParaRPr sz="1200"/>
          </a:p>
          <a:p>
            <a:pPr indent="-304800" lvl="0" marL="457200" rtl="0" algn="l">
              <a:lnSpc>
                <a:spcPct val="100000"/>
              </a:lnSpc>
              <a:spcBef>
                <a:spcPts val="0"/>
              </a:spcBef>
              <a:spcAft>
                <a:spcPts val="0"/>
              </a:spcAft>
              <a:buSzPts val="1200"/>
              <a:buChar char="●"/>
            </a:pPr>
            <a:r>
              <a:rPr lang="en" sz="1200"/>
              <a:t>75% of the flats are sized less than 115 square metres.</a:t>
            </a:r>
            <a:endParaRPr sz="1200"/>
          </a:p>
          <a:p>
            <a:pPr indent="-304800" lvl="0" marL="457200" rtl="0" algn="l">
              <a:lnSpc>
                <a:spcPct val="100000"/>
              </a:lnSpc>
              <a:spcBef>
                <a:spcPts val="0"/>
              </a:spcBef>
              <a:spcAft>
                <a:spcPts val="0"/>
              </a:spcAft>
              <a:buSzPts val="1200"/>
              <a:buChar char="●"/>
            </a:pPr>
            <a:r>
              <a:rPr lang="en" sz="1200"/>
              <a:t>As HDB has many naming conventions and layouts e.g. a five room flat may be smaller than a four room flat.</a:t>
            </a:r>
            <a:endParaRPr sz="1200"/>
          </a:p>
          <a:p>
            <a:pPr indent="-304800" lvl="0" marL="457200" rtl="0" algn="l">
              <a:lnSpc>
                <a:spcPct val="100000"/>
              </a:lnSpc>
              <a:spcBef>
                <a:spcPts val="0"/>
              </a:spcBef>
              <a:spcAft>
                <a:spcPts val="0"/>
              </a:spcAft>
              <a:buSzPts val="1200"/>
              <a:buChar char="●"/>
            </a:pPr>
            <a:r>
              <a:rPr lang="en" sz="1200"/>
              <a:t>In some newer layouts, it may be better to base it on floor area.</a:t>
            </a:r>
            <a:endParaRPr sz="1200"/>
          </a:p>
        </p:txBody>
      </p:sp>
      <p:pic>
        <p:nvPicPr>
          <p:cNvPr id="255" name="Google Shape;255;p38"/>
          <p:cNvPicPr preferRelativeResize="0"/>
          <p:nvPr/>
        </p:nvPicPr>
        <p:blipFill>
          <a:blip r:embed="rId3">
            <a:alphaModFix/>
          </a:blip>
          <a:stretch>
            <a:fillRect/>
          </a:stretch>
        </p:blipFill>
        <p:spPr>
          <a:xfrm>
            <a:off x="716671" y="1242596"/>
            <a:ext cx="3568226" cy="2658300"/>
          </a:xfrm>
          <a:prstGeom prst="rect">
            <a:avLst/>
          </a:prstGeom>
          <a:noFill/>
          <a:ln>
            <a:noFill/>
          </a:ln>
        </p:spPr>
      </p:pic>
      <p:pic>
        <p:nvPicPr>
          <p:cNvPr id="256" name="Google Shape;256;p38"/>
          <p:cNvPicPr preferRelativeResize="0"/>
          <p:nvPr/>
        </p:nvPicPr>
        <p:blipFill>
          <a:blip r:embed="rId4">
            <a:alphaModFix/>
          </a:blip>
          <a:stretch>
            <a:fillRect/>
          </a:stretch>
        </p:blipFill>
        <p:spPr>
          <a:xfrm>
            <a:off x="4439575" y="1173650"/>
            <a:ext cx="4234801" cy="11779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9"/>
          <p:cNvSpPr txBox="1"/>
          <p:nvPr>
            <p:ph idx="1" type="subTitle"/>
          </p:nvPr>
        </p:nvSpPr>
        <p:spPr>
          <a:xfrm>
            <a:off x="5645238" y="1381800"/>
            <a:ext cx="2803200" cy="20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Most flats that were sold since 1990 were 4-room flats, with the least being multi-generational homes.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4-room flats are a comfortable size for most families as these have 3 bedrooms, and families can upsize to a bigger flat in future if they need to.</a:t>
            </a:r>
            <a:endParaRPr sz="1200"/>
          </a:p>
        </p:txBody>
      </p:sp>
      <p:sp>
        <p:nvSpPr>
          <p:cNvPr id="262" name="Google Shape;262;p39"/>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t>
            </a:r>
            <a:r>
              <a:rPr lang="en"/>
              <a:t>umber of flat models</a:t>
            </a:r>
            <a:endParaRPr/>
          </a:p>
        </p:txBody>
      </p:sp>
      <p:sp>
        <p:nvSpPr>
          <p:cNvPr id="263" name="Google Shape;263;p39"/>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39"/>
          <p:cNvPicPr preferRelativeResize="0"/>
          <p:nvPr/>
        </p:nvPicPr>
        <p:blipFill>
          <a:blip r:embed="rId3">
            <a:alphaModFix/>
          </a:blip>
          <a:stretch>
            <a:fillRect/>
          </a:stretch>
        </p:blipFill>
        <p:spPr>
          <a:xfrm>
            <a:off x="695563" y="1381799"/>
            <a:ext cx="4777827" cy="203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40"/>
          <p:cNvSpPr txBox="1"/>
          <p:nvPr>
            <p:ph idx="1" type="subTitle"/>
          </p:nvPr>
        </p:nvSpPr>
        <p:spPr>
          <a:xfrm>
            <a:off x="5457025" y="980600"/>
            <a:ext cx="3440100" cy="2834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Most houses sold between 1990 and 2021 are on storeys below 13.</a:t>
            </a:r>
            <a:endParaRPr sz="1200"/>
          </a:p>
          <a:p>
            <a:pPr indent="-304800" lvl="0" marL="457200" rtl="0" algn="l">
              <a:spcBef>
                <a:spcPts val="0"/>
              </a:spcBef>
              <a:spcAft>
                <a:spcPts val="0"/>
              </a:spcAft>
              <a:buSzPts val="1200"/>
              <a:buChar char="●"/>
            </a:pPr>
            <a:r>
              <a:rPr lang="en" sz="1200"/>
              <a:t>This means that there is always a constant supply of houses within that storey range.</a:t>
            </a:r>
            <a:endParaRPr sz="1200"/>
          </a:p>
          <a:p>
            <a:pPr indent="-304800" lvl="0" marL="457200" rtl="0" algn="l">
              <a:spcBef>
                <a:spcPts val="0"/>
              </a:spcBef>
              <a:spcAft>
                <a:spcPts val="0"/>
              </a:spcAft>
              <a:buSzPts val="1200"/>
              <a:buChar char="●"/>
            </a:pPr>
            <a:r>
              <a:rPr lang="en" sz="1200"/>
              <a:t>It may be harder to find flats in storeys on 13 and higher.</a:t>
            </a:r>
            <a:endParaRPr sz="1200"/>
          </a:p>
          <a:p>
            <a:pPr indent="-304800" lvl="0" marL="457200" rtl="0" algn="l">
              <a:spcBef>
                <a:spcPts val="0"/>
              </a:spcBef>
              <a:spcAft>
                <a:spcPts val="0"/>
              </a:spcAft>
              <a:buSzPts val="1200"/>
              <a:buChar char="●"/>
            </a:pPr>
            <a:r>
              <a:rPr lang="en" sz="1200"/>
              <a:t>Since there is a lower supply of flats on higher floors, demand and price may be higher.</a:t>
            </a:r>
            <a:endParaRPr sz="1200"/>
          </a:p>
        </p:txBody>
      </p:sp>
      <p:sp>
        <p:nvSpPr>
          <p:cNvPr id="270" name="Google Shape;270;p40"/>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storey range</a:t>
            </a:r>
            <a:endParaRPr/>
          </a:p>
        </p:txBody>
      </p:sp>
      <p:sp>
        <p:nvSpPr>
          <p:cNvPr id="271" name="Google Shape;271;p40"/>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40"/>
          <p:cNvPicPr preferRelativeResize="0"/>
          <p:nvPr/>
        </p:nvPicPr>
        <p:blipFill>
          <a:blip r:embed="rId3">
            <a:alphaModFix/>
          </a:blip>
          <a:stretch>
            <a:fillRect/>
          </a:stretch>
        </p:blipFill>
        <p:spPr>
          <a:xfrm>
            <a:off x="716675" y="961950"/>
            <a:ext cx="4520024" cy="28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41"/>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 of flat types</a:t>
            </a:r>
            <a:endParaRPr/>
          </a:p>
        </p:txBody>
      </p:sp>
      <p:sp>
        <p:nvSpPr>
          <p:cNvPr id="278" name="Google Shape;278;p41"/>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txBox="1"/>
          <p:nvPr>
            <p:ph idx="4294967295" type="body"/>
          </p:nvPr>
        </p:nvSpPr>
        <p:spPr>
          <a:xfrm>
            <a:off x="6044750" y="983025"/>
            <a:ext cx="2762100" cy="361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Model A is the most common across all HDB flat sizes, followed by Improved.</a:t>
            </a:r>
            <a:endParaRPr sz="1200"/>
          </a:p>
          <a:p>
            <a:pPr indent="-304800" lvl="0" marL="457200" rtl="0" algn="l">
              <a:lnSpc>
                <a:spcPct val="100000"/>
              </a:lnSpc>
              <a:spcBef>
                <a:spcPts val="0"/>
              </a:spcBef>
              <a:spcAft>
                <a:spcPts val="0"/>
              </a:spcAft>
              <a:buSzPts val="1200"/>
              <a:buChar char="●"/>
            </a:pPr>
            <a:r>
              <a:rPr lang="en" sz="1200"/>
              <a:t>Model A units built in 1980s have a refuse chute in the kitchen. From 1990s, centralised refuse chutes were built.</a:t>
            </a:r>
            <a:endParaRPr sz="1200"/>
          </a:p>
          <a:p>
            <a:pPr indent="-304800" lvl="0" marL="457200" rtl="0" algn="l">
              <a:lnSpc>
                <a:spcPct val="100000"/>
              </a:lnSpc>
              <a:spcBef>
                <a:spcPts val="0"/>
              </a:spcBef>
              <a:spcAft>
                <a:spcPts val="0"/>
              </a:spcAft>
              <a:buSzPts val="1200"/>
              <a:buChar char="●"/>
            </a:pPr>
            <a:r>
              <a:rPr lang="en" sz="1200"/>
              <a:t>Standard and Improved flat types are the oldest flat types. They are slowly being phased out through en bloc.</a:t>
            </a:r>
            <a:endParaRPr sz="1200"/>
          </a:p>
          <a:p>
            <a:pPr indent="-304800" lvl="0" marL="457200" rtl="0" algn="l">
              <a:lnSpc>
                <a:spcPct val="100000"/>
              </a:lnSpc>
              <a:spcBef>
                <a:spcPts val="0"/>
              </a:spcBef>
              <a:spcAft>
                <a:spcPts val="0"/>
              </a:spcAft>
              <a:buSzPts val="1200"/>
              <a:buChar char="●"/>
            </a:pPr>
            <a:r>
              <a:rPr lang="en" sz="1200"/>
              <a:t>Meanwhile, DBSS flats are no longer built since 2012 as the scheme has been suspended.</a:t>
            </a:r>
            <a:endParaRPr sz="1200"/>
          </a:p>
        </p:txBody>
      </p:sp>
      <p:pic>
        <p:nvPicPr>
          <p:cNvPr id="280" name="Google Shape;280;p41"/>
          <p:cNvPicPr preferRelativeResize="0"/>
          <p:nvPr/>
        </p:nvPicPr>
        <p:blipFill>
          <a:blip r:embed="rId3">
            <a:alphaModFix/>
          </a:blip>
          <a:stretch>
            <a:fillRect/>
          </a:stretch>
        </p:blipFill>
        <p:spPr>
          <a:xfrm>
            <a:off x="716675" y="983025"/>
            <a:ext cx="5103573" cy="3224825"/>
          </a:xfrm>
          <a:prstGeom prst="rect">
            <a:avLst/>
          </a:prstGeom>
          <a:noFill/>
          <a:ln>
            <a:noFill/>
          </a:ln>
        </p:spPr>
      </p:pic>
      <p:sp>
        <p:nvSpPr>
          <p:cNvPr id="281" name="Google Shape;281;p41"/>
          <p:cNvSpPr txBox="1"/>
          <p:nvPr/>
        </p:nvSpPr>
        <p:spPr>
          <a:xfrm>
            <a:off x="3984050" y="4750050"/>
            <a:ext cx="48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HDB flat types here: https://www.teoalida.com/singapore/hdbflattypes/</a:t>
            </a:r>
            <a:endParaRPr i="1" sz="900">
              <a:solidFill>
                <a:schemeClr val="dk1"/>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42"/>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NEWS</a:t>
            </a:r>
            <a:endParaRPr/>
          </a:p>
        </p:txBody>
      </p:sp>
      <p:sp>
        <p:nvSpPr>
          <p:cNvPr id="287" name="Google Shape;287;p42"/>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ph idx="4294967295" type="body"/>
          </p:nvPr>
        </p:nvSpPr>
        <p:spPr>
          <a:xfrm>
            <a:off x="716675" y="3524425"/>
            <a:ext cx="7933500" cy="696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t>These blocks in Ang Mo Kio are ‘new generation’ flats. Exactly how old are these flats?</a:t>
            </a:r>
            <a:endParaRPr sz="1200"/>
          </a:p>
        </p:txBody>
      </p:sp>
      <p:pic>
        <p:nvPicPr>
          <p:cNvPr id="289" name="Google Shape;289;p42"/>
          <p:cNvPicPr preferRelativeResize="0"/>
          <p:nvPr/>
        </p:nvPicPr>
        <p:blipFill>
          <a:blip r:embed="rId3">
            <a:alphaModFix/>
          </a:blip>
          <a:stretch>
            <a:fillRect/>
          </a:stretch>
        </p:blipFill>
        <p:spPr>
          <a:xfrm>
            <a:off x="1052150" y="2757663"/>
            <a:ext cx="1967651" cy="517800"/>
          </a:xfrm>
          <a:prstGeom prst="rect">
            <a:avLst/>
          </a:prstGeom>
          <a:noFill/>
          <a:ln>
            <a:noFill/>
          </a:ln>
        </p:spPr>
      </p:pic>
      <p:pic>
        <p:nvPicPr>
          <p:cNvPr id="290" name="Google Shape;290;p42"/>
          <p:cNvPicPr preferRelativeResize="0"/>
          <p:nvPr/>
        </p:nvPicPr>
        <p:blipFill>
          <a:blip r:embed="rId4">
            <a:alphaModFix/>
          </a:blip>
          <a:stretch>
            <a:fillRect/>
          </a:stretch>
        </p:blipFill>
        <p:spPr>
          <a:xfrm>
            <a:off x="716675" y="876950"/>
            <a:ext cx="7079849" cy="1109683"/>
          </a:xfrm>
          <a:prstGeom prst="rect">
            <a:avLst/>
          </a:prstGeom>
          <a:noFill/>
          <a:ln>
            <a:noFill/>
          </a:ln>
        </p:spPr>
      </p:pic>
      <p:pic>
        <p:nvPicPr>
          <p:cNvPr id="291" name="Google Shape;291;p42"/>
          <p:cNvPicPr preferRelativeResize="0"/>
          <p:nvPr/>
        </p:nvPicPr>
        <p:blipFill>
          <a:blip r:embed="rId5">
            <a:alphaModFix/>
          </a:blip>
          <a:stretch>
            <a:fillRect/>
          </a:stretch>
        </p:blipFill>
        <p:spPr>
          <a:xfrm>
            <a:off x="1976200" y="2151200"/>
            <a:ext cx="6594726" cy="441900"/>
          </a:xfrm>
          <a:prstGeom prst="rect">
            <a:avLst/>
          </a:prstGeom>
          <a:noFill/>
          <a:ln>
            <a:noFill/>
          </a:ln>
        </p:spPr>
      </p:pic>
      <p:sp>
        <p:nvSpPr>
          <p:cNvPr id="292" name="Google Shape;292;p42"/>
          <p:cNvSpPr txBox="1"/>
          <p:nvPr/>
        </p:nvSpPr>
        <p:spPr>
          <a:xfrm>
            <a:off x="4109300" y="4642700"/>
            <a:ext cx="48228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300"/>
              </a:spcAft>
              <a:buNone/>
            </a:pPr>
            <a:r>
              <a:rPr i="1" lang="en" sz="800">
                <a:solidFill>
                  <a:schemeClr val="dk1"/>
                </a:solidFill>
                <a:latin typeface="PT Sans"/>
                <a:ea typeface="PT Sans"/>
                <a:cs typeface="PT Sans"/>
                <a:sym typeface="PT Sans"/>
              </a:rPr>
              <a:t>4 HDB blocks in Ang Mo Kio identified for SERS; first such announcement in nearly 4 years: https://www.channelnewsasia.com/singapore/hdb-sers-ang-mo-kio-en-bloc-new-flats-2613516</a:t>
            </a:r>
            <a:endParaRPr i="1" sz="800">
              <a:solidFill>
                <a:schemeClr val="dk1"/>
              </a:solidFill>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43"/>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NEWS</a:t>
            </a:r>
            <a:endParaRPr/>
          </a:p>
        </p:txBody>
      </p:sp>
      <p:sp>
        <p:nvSpPr>
          <p:cNvPr id="298" name="Google Shape;298;p43"/>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
          <p:cNvSpPr txBox="1"/>
          <p:nvPr>
            <p:ph idx="4294967295" type="body"/>
          </p:nvPr>
        </p:nvSpPr>
        <p:spPr>
          <a:xfrm>
            <a:off x="716675" y="960125"/>
            <a:ext cx="7933500" cy="16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Turns out, t</a:t>
            </a:r>
            <a:r>
              <a:rPr lang="en" sz="1200"/>
              <a:t>hese blocks in Ang Mo Kio are ‘new generation’ flats. Exactly how old are these flats?</a:t>
            </a:r>
            <a:endParaRPr sz="1200"/>
          </a:p>
        </p:txBody>
      </p:sp>
      <p:sp>
        <p:nvSpPr>
          <p:cNvPr id="300" name="Google Shape;300;p43"/>
          <p:cNvSpPr txBox="1"/>
          <p:nvPr/>
        </p:nvSpPr>
        <p:spPr>
          <a:xfrm>
            <a:off x="4109300" y="4642700"/>
            <a:ext cx="48228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300"/>
              </a:spcAft>
              <a:buNone/>
            </a:pPr>
            <a:r>
              <a:rPr i="1" lang="en" sz="800">
                <a:solidFill>
                  <a:schemeClr val="dk1"/>
                </a:solidFill>
                <a:latin typeface="PT Sans"/>
                <a:ea typeface="PT Sans"/>
                <a:cs typeface="PT Sans"/>
                <a:sym typeface="PT Sans"/>
              </a:rPr>
              <a:t>4 HDB blocks in Ang Mo Kio identified for SERS; first such announcement in nearly 4 years:</a:t>
            </a:r>
            <a:r>
              <a:rPr i="1" lang="en" sz="800">
                <a:solidFill>
                  <a:schemeClr val="dk1"/>
                </a:solidFill>
                <a:latin typeface="PT Sans"/>
                <a:ea typeface="PT Sans"/>
                <a:cs typeface="PT Sans"/>
                <a:sym typeface="PT Sans"/>
              </a:rPr>
              <a:t> </a:t>
            </a:r>
            <a:r>
              <a:rPr i="1" lang="en" sz="800">
                <a:solidFill>
                  <a:schemeClr val="dk1"/>
                </a:solidFill>
                <a:latin typeface="PT Sans"/>
                <a:ea typeface="PT Sans"/>
                <a:cs typeface="PT Sans"/>
                <a:sym typeface="PT Sans"/>
              </a:rPr>
              <a:t>https://www.channelnewsasia.com/singapore/hdb-sers-ang-mo-kio-en-bloc-new-flats-2613516</a:t>
            </a:r>
            <a:endParaRPr i="1" sz="800">
              <a:solidFill>
                <a:schemeClr val="dk1"/>
              </a:solidFill>
              <a:latin typeface="PT Sans"/>
              <a:ea typeface="PT Sans"/>
              <a:cs typeface="PT Sans"/>
              <a:sym typeface="PT Sans"/>
            </a:endParaRPr>
          </a:p>
        </p:txBody>
      </p:sp>
      <p:pic>
        <p:nvPicPr>
          <p:cNvPr id="301" name="Google Shape;301;p43"/>
          <p:cNvPicPr preferRelativeResize="0"/>
          <p:nvPr/>
        </p:nvPicPr>
        <p:blipFill>
          <a:blip r:embed="rId3">
            <a:alphaModFix/>
          </a:blip>
          <a:stretch>
            <a:fillRect/>
          </a:stretch>
        </p:blipFill>
        <p:spPr>
          <a:xfrm>
            <a:off x="716673" y="2583725"/>
            <a:ext cx="4822801" cy="671523"/>
          </a:xfrm>
          <a:prstGeom prst="rect">
            <a:avLst/>
          </a:prstGeom>
          <a:noFill/>
          <a:ln>
            <a:noFill/>
          </a:ln>
        </p:spPr>
      </p:pic>
      <p:pic>
        <p:nvPicPr>
          <p:cNvPr id="302" name="Google Shape;302;p43"/>
          <p:cNvPicPr preferRelativeResize="0"/>
          <p:nvPr/>
        </p:nvPicPr>
        <p:blipFill>
          <a:blip r:embed="rId4">
            <a:alphaModFix/>
          </a:blip>
          <a:stretch>
            <a:fillRect/>
          </a:stretch>
        </p:blipFill>
        <p:spPr>
          <a:xfrm>
            <a:off x="822500" y="1402525"/>
            <a:ext cx="1458525" cy="891325"/>
          </a:xfrm>
          <a:prstGeom prst="rect">
            <a:avLst/>
          </a:prstGeom>
          <a:noFill/>
          <a:ln>
            <a:noFill/>
          </a:ln>
        </p:spPr>
      </p:pic>
      <p:sp>
        <p:nvSpPr>
          <p:cNvPr id="303" name="Google Shape;303;p43"/>
          <p:cNvSpPr txBox="1"/>
          <p:nvPr>
            <p:ph idx="4294967295" type="body"/>
          </p:nvPr>
        </p:nvSpPr>
        <p:spPr>
          <a:xfrm>
            <a:off x="2442050" y="1402525"/>
            <a:ext cx="6360600" cy="89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All of the blocks affected have leases starting in 1980 (except for block 564 which starts in 1985). </a:t>
            </a:r>
            <a:endParaRPr sz="1200"/>
          </a:p>
        </p:txBody>
      </p:sp>
      <p:sp>
        <p:nvSpPr>
          <p:cNvPr id="304" name="Google Shape;304;p43"/>
          <p:cNvSpPr txBox="1"/>
          <p:nvPr>
            <p:ph idx="4294967295" type="body"/>
          </p:nvPr>
        </p:nvSpPr>
        <p:spPr>
          <a:xfrm>
            <a:off x="716675" y="3469200"/>
            <a:ext cx="7933500" cy="89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When we find out how old are ‘new generation’ flats, they were available for lease from 1976 to 1999! After Standard, Improved and Model A, it is no </a:t>
            </a:r>
            <a:r>
              <a:rPr lang="en" sz="1200"/>
              <a:t>wonder</a:t>
            </a:r>
            <a:r>
              <a:rPr lang="en" sz="1200"/>
              <a:t> that New Generation flats are the next flats to be considered for en bloc.</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44"/>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lang="en"/>
              <a:t>emaining lease (in years)</a:t>
            </a:r>
            <a:endParaRPr/>
          </a:p>
        </p:txBody>
      </p:sp>
      <p:sp>
        <p:nvSpPr>
          <p:cNvPr id="310" name="Google Shape;310;p44"/>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p:cNvSpPr txBox="1"/>
          <p:nvPr>
            <p:ph idx="4294967295" type="body"/>
          </p:nvPr>
        </p:nvSpPr>
        <p:spPr>
          <a:xfrm>
            <a:off x="4870575" y="879175"/>
            <a:ext cx="3556800" cy="372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There were multiple features that had perfect collinearity - lease commencement date and the year the property was sold. A new feature was added to calculate the remaining lease (in years) as HDB flats have a 99-year lease. In general, we would think that the price of the flat will decrease as the number of years remaining reduces.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lt1"/>
              </a:buClr>
              <a:buSzPts val="1100"/>
              <a:buFont typeface="Arial"/>
              <a:buNone/>
            </a:pPr>
            <a:r>
              <a:rPr lang="en" sz="1200"/>
              <a:t>For those looking for a centralised refuse chute, do look out for remaining lease of at </a:t>
            </a:r>
            <a:r>
              <a:rPr lang="en" sz="1200">
                <a:solidFill>
                  <a:schemeClr val="accent1"/>
                </a:solidFill>
              </a:rPr>
              <a:t>least 68 years</a:t>
            </a:r>
            <a:r>
              <a:rPr lang="en" sz="1200"/>
              <a:t>, as flats built from 1990s do not have refuse chutes in the kitchen.</a:t>
            </a:r>
            <a:endParaRPr sz="1200"/>
          </a:p>
        </p:txBody>
      </p:sp>
      <p:pic>
        <p:nvPicPr>
          <p:cNvPr id="312" name="Google Shape;312;p44"/>
          <p:cNvPicPr preferRelativeResize="0"/>
          <p:nvPr/>
        </p:nvPicPr>
        <p:blipFill>
          <a:blip r:embed="rId3">
            <a:alphaModFix/>
          </a:blip>
          <a:stretch>
            <a:fillRect/>
          </a:stretch>
        </p:blipFill>
        <p:spPr>
          <a:xfrm>
            <a:off x="716675" y="879175"/>
            <a:ext cx="4032700" cy="2836749"/>
          </a:xfrm>
          <a:prstGeom prst="rect">
            <a:avLst/>
          </a:prstGeom>
          <a:noFill/>
          <a:ln>
            <a:noFill/>
          </a:ln>
        </p:spPr>
      </p:pic>
      <p:sp>
        <p:nvSpPr>
          <p:cNvPr id="313" name="Google Shape;313;p44"/>
          <p:cNvSpPr txBox="1"/>
          <p:nvPr/>
        </p:nvSpPr>
        <p:spPr>
          <a:xfrm>
            <a:off x="3984050" y="4750050"/>
            <a:ext cx="48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HDB flat types here: https://www.teoalida.com/singapore/hdbflattypes/</a:t>
            </a:r>
            <a:endParaRPr i="1" sz="900">
              <a:solidFill>
                <a:schemeClr val="dk1"/>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45"/>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inimum distance to major attractions</a:t>
            </a:r>
            <a:endParaRPr/>
          </a:p>
        </p:txBody>
      </p:sp>
      <p:sp>
        <p:nvSpPr>
          <p:cNvPr id="319" name="Google Shape;319;p45"/>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5"/>
          <p:cNvSpPr txBox="1"/>
          <p:nvPr>
            <p:ph idx="4294967295" type="body"/>
          </p:nvPr>
        </p:nvSpPr>
        <p:spPr>
          <a:xfrm>
            <a:off x="716675" y="1127150"/>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 the source data, major attractions included shopping malls and prominent hotels such as Marina Bay Sands. Our key focus is on shopping malls, where amenities such as the post office and banks would most likely be present.</a:t>
            </a:r>
            <a:endParaRPr sz="1200"/>
          </a:p>
        </p:txBody>
      </p:sp>
      <p:pic>
        <p:nvPicPr>
          <p:cNvPr id="321" name="Google Shape;321;p45"/>
          <p:cNvPicPr preferRelativeResize="0"/>
          <p:nvPr/>
        </p:nvPicPr>
        <p:blipFill>
          <a:blip r:embed="rId3">
            <a:alphaModFix/>
          </a:blip>
          <a:stretch>
            <a:fillRect/>
          </a:stretch>
        </p:blipFill>
        <p:spPr>
          <a:xfrm>
            <a:off x="804475" y="1769525"/>
            <a:ext cx="3767525" cy="2722476"/>
          </a:xfrm>
          <a:prstGeom prst="rect">
            <a:avLst/>
          </a:prstGeom>
          <a:noFill/>
          <a:ln>
            <a:noFill/>
          </a:ln>
        </p:spPr>
      </p:pic>
      <p:sp>
        <p:nvSpPr>
          <p:cNvPr id="322" name="Google Shape;322;p45"/>
          <p:cNvSpPr txBox="1"/>
          <p:nvPr>
            <p:ph idx="4294967295" type="body"/>
          </p:nvPr>
        </p:nvSpPr>
        <p:spPr>
          <a:xfrm>
            <a:off x="4717650" y="1769525"/>
            <a:ext cx="3861900" cy="277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On average, HDB resale flats are located 925m away from ‘major attractions’ (defined as shopping malls)</a:t>
            </a:r>
            <a:endParaRPr sz="1200"/>
          </a:p>
          <a:p>
            <a:pPr indent="-304800" lvl="0" marL="457200" rtl="0" algn="l">
              <a:lnSpc>
                <a:spcPct val="100000"/>
              </a:lnSpc>
              <a:spcBef>
                <a:spcPts val="0"/>
              </a:spcBef>
              <a:spcAft>
                <a:spcPts val="0"/>
              </a:spcAft>
              <a:buSzPts val="1200"/>
              <a:buChar char="●"/>
            </a:pPr>
            <a:r>
              <a:rPr lang="en" sz="1200"/>
              <a:t>The 50th percentile is located 863m and </a:t>
            </a:r>
            <a:r>
              <a:rPr lang="en" sz="1200"/>
              <a:t>75th percentile are located 1224km from the nearest shopping mall.</a:t>
            </a:r>
            <a:endParaRPr sz="1200"/>
          </a:p>
          <a:p>
            <a:pPr indent="-304800" lvl="0" marL="457200" rtl="0" algn="l">
              <a:lnSpc>
                <a:spcPct val="100000"/>
              </a:lnSpc>
              <a:spcBef>
                <a:spcPts val="0"/>
              </a:spcBef>
              <a:spcAft>
                <a:spcPts val="0"/>
              </a:spcAft>
              <a:buSzPts val="1200"/>
              <a:buChar char="●"/>
            </a:pPr>
            <a:r>
              <a:rPr lang="en" sz="1200"/>
              <a:t>The distribution is right skewed, with a skewness of ~0.538.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46"/>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inimum distance to supermarket</a:t>
            </a:r>
            <a:endParaRPr/>
          </a:p>
        </p:txBody>
      </p:sp>
      <p:sp>
        <p:nvSpPr>
          <p:cNvPr id="328" name="Google Shape;328;p46"/>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
          <p:cNvSpPr txBox="1"/>
          <p:nvPr>
            <p:ph idx="4294967295" type="body"/>
          </p:nvPr>
        </p:nvSpPr>
        <p:spPr>
          <a:xfrm>
            <a:off x="4539625" y="994150"/>
            <a:ext cx="4159500" cy="360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Carrying groceries over long distances may not be ideal for many, and having a supermarket nearby adds convenience. </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The data available on data.gov.sg does not list down available wet markets, which describes the extreme right-tail. </a:t>
            </a:r>
            <a:endParaRPr sz="1200"/>
          </a:p>
          <a:p>
            <a:pPr indent="-304800" lvl="0" marL="457200" rtl="0" algn="l">
              <a:lnSpc>
                <a:spcPct val="100000"/>
              </a:lnSpc>
              <a:spcBef>
                <a:spcPts val="0"/>
              </a:spcBef>
              <a:spcAft>
                <a:spcPts val="0"/>
              </a:spcAft>
              <a:buSzPts val="1200"/>
              <a:buChar char="●"/>
            </a:pPr>
            <a:r>
              <a:rPr lang="en" sz="1200"/>
              <a:t>Right-skewed~1.88</a:t>
            </a:r>
            <a:endParaRPr sz="1200"/>
          </a:p>
        </p:txBody>
      </p:sp>
      <p:pic>
        <p:nvPicPr>
          <p:cNvPr id="330" name="Google Shape;330;p46"/>
          <p:cNvPicPr preferRelativeResize="0"/>
          <p:nvPr/>
        </p:nvPicPr>
        <p:blipFill>
          <a:blip r:embed="rId3">
            <a:alphaModFix/>
          </a:blip>
          <a:stretch>
            <a:fillRect/>
          </a:stretch>
        </p:blipFill>
        <p:spPr>
          <a:xfrm>
            <a:off x="716675" y="994150"/>
            <a:ext cx="3604475" cy="2604649"/>
          </a:xfrm>
          <a:prstGeom prst="rect">
            <a:avLst/>
          </a:prstGeom>
          <a:noFill/>
          <a:ln>
            <a:noFill/>
          </a:ln>
        </p:spPr>
      </p:pic>
      <p:pic>
        <p:nvPicPr>
          <p:cNvPr id="331" name="Google Shape;331;p46"/>
          <p:cNvPicPr preferRelativeResize="0"/>
          <p:nvPr/>
        </p:nvPicPr>
        <p:blipFill>
          <a:blip r:embed="rId4">
            <a:alphaModFix/>
          </a:blip>
          <a:stretch>
            <a:fillRect/>
          </a:stretch>
        </p:blipFill>
        <p:spPr>
          <a:xfrm>
            <a:off x="4665150" y="2945101"/>
            <a:ext cx="3973199" cy="724300"/>
          </a:xfrm>
          <a:prstGeom prst="rect">
            <a:avLst/>
          </a:prstGeom>
          <a:noFill/>
          <a:ln>
            <a:noFill/>
          </a:ln>
        </p:spPr>
      </p:pic>
      <p:pic>
        <p:nvPicPr>
          <p:cNvPr id="332" name="Google Shape;332;p46"/>
          <p:cNvPicPr preferRelativeResize="0"/>
          <p:nvPr/>
        </p:nvPicPr>
        <p:blipFill>
          <a:blip r:embed="rId5">
            <a:alphaModFix/>
          </a:blip>
          <a:stretch>
            <a:fillRect/>
          </a:stretch>
        </p:blipFill>
        <p:spPr>
          <a:xfrm>
            <a:off x="4665150" y="3828399"/>
            <a:ext cx="3973280" cy="7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47"/>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minimum distance to open-air hawker centres</a:t>
            </a:r>
            <a:endParaRPr/>
          </a:p>
        </p:txBody>
      </p:sp>
      <p:sp>
        <p:nvSpPr>
          <p:cNvPr id="338" name="Google Shape;338;p47"/>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
          <p:cNvSpPr txBox="1"/>
          <p:nvPr>
            <p:ph idx="4294967295" type="body"/>
          </p:nvPr>
        </p:nvSpPr>
        <p:spPr>
          <a:xfrm>
            <a:off x="5146525" y="1203400"/>
            <a:ext cx="38115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Hawker fare is one of the key highlights of living in Singapore. Offering cheap, affordable food, it helps residents keep costs of living low even when eating takeout food.</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75th percentile are situated within 2118m of the nearest hawker centre.</a:t>
            </a:r>
            <a:endParaRPr sz="1200"/>
          </a:p>
          <a:p>
            <a:pPr indent="-304800" lvl="0" marL="457200" rtl="0" algn="l">
              <a:lnSpc>
                <a:spcPct val="100000"/>
              </a:lnSpc>
              <a:spcBef>
                <a:spcPts val="0"/>
              </a:spcBef>
              <a:spcAft>
                <a:spcPts val="0"/>
              </a:spcAft>
              <a:buSzPts val="1200"/>
              <a:buChar char="●"/>
            </a:pPr>
            <a:r>
              <a:rPr lang="en" sz="1200"/>
              <a:t>After analysing HDB flats located further away from hawker centres, they generally fall in either of these categories:</a:t>
            </a:r>
            <a:endParaRPr sz="1200"/>
          </a:p>
          <a:p>
            <a:pPr indent="-304800" lvl="1" marL="914400" rtl="0" algn="l">
              <a:lnSpc>
                <a:spcPct val="100000"/>
              </a:lnSpc>
              <a:spcBef>
                <a:spcPts val="0"/>
              </a:spcBef>
              <a:spcAft>
                <a:spcPts val="0"/>
              </a:spcAft>
              <a:buSzPts val="1200"/>
              <a:buChar char="○"/>
            </a:pPr>
            <a:r>
              <a:rPr lang="en" sz="1200"/>
              <a:t>Near shopping mall</a:t>
            </a:r>
            <a:endParaRPr sz="1200"/>
          </a:p>
          <a:p>
            <a:pPr indent="-304800" lvl="1" marL="914400" rtl="0" algn="l">
              <a:lnSpc>
                <a:spcPct val="100000"/>
              </a:lnSpc>
              <a:spcBef>
                <a:spcPts val="0"/>
              </a:spcBef>
              <a:spcAft>
                <a:spcPts val="0"/>
              </a:spcAft>
              <a:buSzPts val="1200"/>
              <a:buChar char="○"/>
            </a:pPr>
            <a:r>
              <a:rPr lang="en" sz="1200"/>
              <a:t>In newer estates (Fernvale, Compassvale, Edgefield, Bukit Batok West)</a:t>
            </a:r>
            <a:endParaRPr sz="1200"/>
          </a:p>
          <a:p>
            <a:pPr indent="-304800" lvl="1" marL="914400" rtl="0" algn="l">
              <a:lnSpc>
                <a:spcPct val="100000"/>
              </a:lnSpc>
              <a:spcBef>
                <a:spcPts val="0"/>
              </a:spcBef>
              <a:spcAft>
                <a:spcPts val="0"/>
              </a:spcAft>
              <a:buSzPts val="1200"/>
              <a:buChar char="○"/>
            </a:pPr>
            <a:r>
              <a:rPr lang="en" sz="1200"/>
              <a:t>Far away from MRT, but have void deck coffeeshops (Bukit Batok)</a:t>
            </a:r>
            <a:endParaRPr sz="1200"/>
          </a:p>
          <a:p>
            <a:pPr indent="-304800" lvl="1" marL="914400" rtl="0" algn="l">
              <a:lnSpc>
                <a:spcPct val="100000"/>
              </a:lnSpc>
              <a:spcBef>
                <a:spcPts val="0"/>
              </a:spcBef>
              <a:spcAft>
                <a:spcPts val="0"/>
              </a:spcAft>
              <a:buSzPts val="1200"/>
              <a:buChar char="○"/>
            </a:pPr>
            <a:r>
              <a:rPr lang="en" sz="1200"/>
              <a:t>Near LRTs (Bukit Panjang)</a:t>
            </a:r>
            <a:endParaRPr sz="1200"/>
          </a:p>
        </p:txBody>
      </p:sp>
      <p:pic>
        <p:nvPicPr>
          <p:cNvPr id="340" name="Google Shape;340;p47"/>
          <p:cNvPicPr preferRelativeResize="0"/>
          <p:nvPr/>
        </p:nvPicPr>
        <p:blipFill>
          <a:blip r:embed="rId3">
            <a:alphaModFix/>
          </a:blip>
          <a:stretch>
            <a:fillRect/>
          </a:stretch>
        </p:blipFill>
        <p:spPr>
          <a:xfrm>
            <a:off x="716698" y="1197638"/>
            <a:ext cx="4269974" cy="302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3232025" y="2071350"/>
            <a:ext cx="3798600" cy="356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a:t>
            </a:r>
            <a:r>
              <a:rPr lang="en"/>
              <a:t>OUR COMPANY</a:t>
            </a:r>
            <a:endParaRPr/>
          </a:p>
        </p:txBody>
      </p:sp>
      <p:sp>
        <p:nvSpPr>
          <p:cNvPr id="185" name="Google Shape;185;p30"/>
          <p:cNvSpPr/>
          <p:nvPr/>
        </p:nvSpPr>
        <p:spPr>
          <a:xfrm rot="-5400000">
            <a:off x="6815125" y="2612500"/>
            <a:ext cx="12210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0"/>
          <p:cNvPicPr preferRelativeResize="0"/>
          <p:nvPr/>
        </p:nvPicPr>
        <p:blipFill rotWithShape="1">
          <a:blip r:embed="rId3">
            <a:alphaModFix/>
          </a:blip>
          <a:srcRect b="4771" l="8964" r="11777" t="5024"/>
          <a:stretch/>
        </p:blipFill>
        <p:spPr>
          <a:xfrm>
            <a:off x="56125" y="26975"/>
            <a:ext cx="2091250" cy="5089550"/>
          </a:xfrm>
          <a:prstGeom prst="rect">
            <a:avLst/>
          </a:prstGeom>
          <a:noFill/>
          <a:ln>
            <a:noFill/>
          </a:ln>
        </p:spPr>
      </p:pic>
      <p:sp>
        <p:nvSpPr>
          <p:cNvPr id="187" name="Google Shape;187;p30"/>
          <p:cNvSpPr txBox="1"/>
          <p:nvPr>
            <p:ph idx="1" type="subTitle"/>
          </p:nvPr>
        </p:nvSpPr>
        <p:spPr>
          <a:xfrm>
            <a:off x="3231725" y="2691950"/>
            <a:ext cx="3798600" cy="67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A one-stop solutions company to match your expectations to your dream HDB home.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8"/>
          <p:cNvSpPr txBox="1"/>
          <p:nvPr>
            <p:ph idx="1" type="subTitle"/>
          </p:nvPr>
        </p:nvSpPr>
        <p:spPr>
          <a:xfrm>
            <a:off x="1550700" y="1940275"/>
            <a:ext cx="6042600" cy="21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Fun Fact:</a:t>
            </a:r>
            <a:endParaRPr i="1"/>
          </a:p>
          <a:p>
            <a:pPr indent="0" lvl="0" marL="0" rtl="0" algn="ctr">
              <a:spcBef>
                <a:spcPts val="0"/>
              </a:spcBef>
              <a:spcAft>
                <a:spcPts val="0"/>
              </a:spcAft>
              <a:buNone/>
            </a:pPr>
            <a:r>
              <a:t/>
            </a:r>
            <a:endParaRPr/>
          </a:p>
          <a:p>
            <a:pPr indent="0" lvl="0" marL="0" rtl="0" algn="ctr">
              <a:spcBef>
                <a:spcPts val="0"/>
              </a:spcBef>
              <a:spcAft>
                <a:spcPts val="0"/>
              </a:spcAft>
              <a:buNone/>
            </a:pPr>
            <a:r>
              <a:rPr lang="en"/>
              <a:t>All HDB flats are located within 5km radius of a primary/secondary school, pre-school and MRT station!</a:t>
            </a:r>
            <a:endParaRPr/>
          </a:p>
        </p:txBody>
      </p:sp>
      <p:sp>
        <p:nvSpPr>
          <p:cNvPr id="346" name="Google Shape;346;p48"/>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48"/>
          <p:cNvPicPr preferRelativeResize="0"/>
          <p:nvPr/>
        </p:nvPicPr>
        <p:blipFill>
          <a:blip r:embed="rId3">
            <a:alphaModFix/>
          </a:blip>
          <a:stretch>
            <a:fillRect/>
          </a:stretch>
        </p:blipFill>
        <p:spPr>
          <a:xfrm>
            <a:off x="1404450" y="605902"/>
            <a:ext cx="6335076" cy="125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49"/>
          <p:cNvSpPr/>
          <p:nvPr/>
        </p:nvSpPr>
        <p:spPr>
          <a:xfrm>
            <a:off x="1915638" y="2366175"/>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9"/>
          <p:cNvSpPr/>
          <p:nvPr/>
        </p:nvSpPr>
        <p:spPr>
          <a:xfrm>
            <a:off x="1915638" y="1189250"/>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9"/>
          <p:cNvSpPr txBox="1"/>
          <p:nvPr>
            <p:ph type="ctrTitle"/>
          </p:nvPr>
        </p:nvSpPr>
        <p:spPr>
          <a:xfrm>
            <a:off x="2052588" y="2457988"/>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Pre-School</a:t>
            </a:r>
            <a:endParaRPr/>
          </a:p>
        </p:txBody>
      </p:sp>
      <p:sp>
        <p:nvSpPr>
          <p:cNvPr id="355" name="Google Shape;355;p49"/>
          <p:cNvSpPr txBox="1"/>
          <p:nvPr>
            <p:ph type="ctrTitle"/>
          </p:nvPr>
        </p:nvSpPr>
        <p:spPr>
          <a:xfrm>
            <a:off x="2052588" y="1276500"/>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Secondary/Primary School</a:t>
            </a:r>
            <a:r>
              <a:rPr lang="en" sz="1900"/>
              <a:t> </a:t>
            </a:r>
            <a:endParaRPr sz="1900"/>
          </a:p>
        </p:txBody>
      </p:sp>
      <p:sp>
        <p:nvSpPr>
          <p:cNvPr id="356" name="Google Shape;356;p49"/>
          <p:cNvSpPr/>
          <p:nvPr/>
        </p:nvSpPr>
        <p:spPr>
          <a:xfrm>
            <a:off x="1915638" y="3543125"/>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txBox="1"/>
          <p:nvPr>
            <p:ph type="ctrTitle"/>
          </p:nvPr>
        </p:nvSpPr>
        <p:spPr>
          <a:xfrm>
            <a:off x="2052588" y="3639475"/>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MRT station</a:t>
            </a:r>
            <a:endParaRPr/>
          </a:p>
        </p:txBody>
      </p:sp>
      <p:sp>
        <p:nvSpPr>
          <p:cNvPr id="358" name="Google Shape;358;p49"/>
          <p:cNvSpPr/>
          <p:nvPr/>
        </p:nvSpPr>
        <p:spPr>
          <a:xfrm>
            <a:off x="4519363" y="1189250"/>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9"/>
          <p:cNvSpPr txBox="1"/>
          <p:nvPr>
            <p:ph type="ctrTitle"/>
          </p:nvPr>
        </p:nvSpPr>
        <p:spPr>
          <a:xfrm>
            <a:off x="4835563" y="1282550"/>
            <a:ext cx="20766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99.4% are located within 1km radius</a:t>
            </a:r>
            <a:endParaRPr sz="1500">
              <a:solidFill>
                <a:schemeClr val="lt1"/>
              </a:solidFill>
              <a:latin typeface="PT Sans"/>
              <a:ea typeface="PT Sans"/>
              <a:cs typeface="PT Sans"/>
              <a:sym typeface="PT Sans"/>
            </a:endParaRPr>
          </a:p>
        </p:txBody>
      </p:sp>
      <p:sp>
        <p:nvSpPr>
          <p:cNvPr id="360" name="Google Shape;360;p49"/>
          <p:cNvSpPr/>
          <p:nvPr/>
        </p:nvSpPr>
        <p:spPr>
          <a:xfrm>
            <a:off x="4519363" y="2366175"/>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9"/>
          <p:cNvSpPr txBox="1"/>
          <p:nvPr>
            <p:ph type="ctrTitle"/>
          </p:nvPr>
        </p:nvSpPr>
        <p:spPr>
          <a:xfrm>
            <a:off x="4835563" y="2457987"/>
            <a:ext cx="2076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99.9% are located within 1km radius</a:t>
            </a:r>
            <a:endParaRPr sz="1500">
              <a:solidFill>
                <a:schemeClr val="lt1"/>
              </a:solidFill>
              <a:latin typeface="PT Sans"/>
              <a:ea typeface="PT Sans"/>
              <a:cs typeface="PT Sans"/>
              <a:sym typeface="PT Sans"/>
            </a:endParaRPr>
          </a:p>
        </p:txBody>
      </p:sp>
      <p:sp>
        <p:nvSpPr>
          <p:cNvPr id="362" name="Google Shape;362;p49"/>
          <p:cNvSpPr/>
          <p:nvPr/>
        </p:nvSpPr>
        <p:spPr>
          <a:xfrm>
            <a:off x="4519363" y="3543125"/>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type="ctrTitle"/>
          </p:nvPr>
        </p:nvSpPr>
        <p:spPr>
          <a:xfrm>
            <a:off x="4835563" y="3634925"/>
            <a:ext cx="2076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76.6% are located within 1km radius</a:t>
            </a:r>
            <a:endParaRPr sz="1500">
              <a:solidFill>
                <a:schemeClr val="lt1"/>
              </a:solidFill>
              <a:latin typeface="PT Sans"/>
              <a:ea typeface="PT Sans"/>
              <a:cs typeface="PT Sans"/>
              <a:sym typeface="PT Sans"/>
            </a:endParaRPr>
          </a:p>
        </p:txBody>
      </p:sp>
      <p:sp>
        <p:nvSpPr>
          <p:cNvPr id="364" name="Google Shape;364;p49"/>
          <p:cNvSpPr txBox="1"/>
          <p:nvPr>
            <p:ph idx="4294967295" type="subTitle"/>
          </p:nvPr>
        </p:nvSpPr>
        <p:spPr>
          <a:xfrm>
            <a:off x="716675" y="361375"/>
            <a:ext cx="6042600" cy="5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Pathway Gothic One"/>
                <a:ea typeface="Pathway Gothic One"/>
                <a:cs typeface="Pathway Gothic One"/>
                <a:sym typeface="Pathway Gothic One"/>
              </a:rPr>
              <a:t>1km Radius</a:t>
            </a:r>
            <a:endParaRPr b="1" sz="2100">
              <a:latin typeface="Pathway Gothic One"/>
              <a:ea typeface="Pathway Gothic One"/>
              <a:cs typeface="Pathway Gothic One"/>
              <a:sym typeface="Pathway Gothic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50"/>
          <p:cNvSpPr txBox="1"/>
          <p:nvPr>
            <p:ph idx="4294967295" type="subTitle"/>
          </p:nvPr>
        </p:nvSpPr>
        <p:spPr>
          <a:xfrm>
            <a:off x="716675" y="361375"/>
            <a:ext cx="6042600" cy="5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Pathway Gothic One"/>
                <a:ea typeface="Pathway Gothic One"/>
                <a:cs typeface="Pathway Gothic One"/>
                <a:sym typeface="Pathway Gothic One"/>
              </a:rPr>
              <a:t>correlation coefficients</a:t>
            </a:r>
            <a:endParaRPr b="1" sz="2100">
              <a:latin typeface="Pathway Gothic One"/>
              <a:ea typeface="Pathway Gothic One"/>
              <a:cs typeface="Pathway Gothic One"/>
              <a:sym typeface="Pathway Gothic One"/>
            </a:endParaRPr>
          </a:p>
        </p:txBody>
      </p:sp>
      <p:pic>
        <p:nvPicPr>
          <p:cNvPr id="370" name="Google Shape;370;p50"/>
          <p:cNvPicPr preferRelativeResize="0"/>
          <p:nvPr/>
        </p:nvPicPr>
        <p:blipFill>
          <a:blip r:embed="rId3">
            <a:alphaModFix/>
          </a:blip>
          <a:stretch>
            <a:fillRect/>
          </a:stretch>
        </p:blipFill>
        <p:spPr>
          <a:xfrm>
            <a:off x="716675" y="1040525"/>
            <a:ext cx="4305300" cy="2552700"/>
          </a:xfrm>
          <a:prstGeom prst="rect">
            <a:avLst/>
          </a:prstGeom>
          <a:noFill/>
          <a:ln>
            <a:noFill/>
          </a:ln>
        </p:spPr>
      </p:pic>
      <p:sp>
        <p:nvSpPr>
          <p:cNvPr id="371" name="Google Shape;371;p50"/>
          <p:cNvSpPr txBox="1"/>
          <p:nvPr>
            <p:ph idx="4294967295" type="body"/>
          </p:nvPr>
        </p:nvSpPr>
        <p:spPr>
          <a:xfrm>
            <a:off x="5173350" y="1040525"/>
            <a:ext cx="38115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These are the top 5 features that positively correlate with resale price.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These are the general findings:</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Bigger floor square area command higher prices</a:t>
            </a:r>
            <a:endParaRPr sz="1200"/>
          </a:p>
          <a:p>
            <a:pPr indent="-304800" lvl="0" marL="457200" rtl="0" algn="l">
              <a:lnSpc>
                <a:spcPct val="100000"/>
              </a:lnSpc>
              <a:spcBef>
                <a:spcPts val="0"/>
              </a:spcBef>
              <a:spcAft>
                <a:spcPts val="0"/>
              </a:spcAft>
              <a:buSzPts val="1200"/>
              <a:buChar char="●"/>
            </a:pPr>
            <a:r>
              <a:rPr lang="en" sz="1200"/>
              <a:t>The younger the flat, the higher the prices</a:t>
            </a:r>
            <a:endParaRPr sz="1200"/>
          </a:p>
          <a:p>
            <a:pPr indent="-304800" lvl="0" marL="457200" rtl="0" algn="l">
              <a:lnSpc>
                <a:spcPct val="100000"/>
              </a:lnSpc>
              <a:spcBef>
                <a:spcPts val="0"/>
              </a:spcBef>
              <a:spcAft>
                <a:spcPts val="0"/>
              </a:spcAft>
              <a:buSzPts val="1200"/>
              <a:buChar char="●"/>
            </a:pPr>
            <a:r>
              <a:rPr lang="en" sz="1200"/>
              <a:t>A taller flat will slightly command higher prices</a:t>
            </a:r>
            <a:endParaRPr sz="1200"/>
          </a:p>
          <a:p>
            <a:pPr indent="-304800" lvl="0" marL="457200" rtl="0" algn="l">
              <a:lnSpc>
                <a:spcPct val="100000"/>
              </a:lnSpc>
              <a:spcBef>
                <a:spcPts val="0"/>
              </a:spcBef>
              <a:spcAft>
                <a:spcPts val="0"/>
              </a:spcAft>
              <a:buSzPts val="1200"/>
              <a:buChar char="●"/>
            </a:pPr>
            <a:r>
              <a:rPr lang="en" sz="1200"/>
              <a:t>The availability of a pavilion slightly pushes prices higher</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51"/>
          <p:cNvSpPr txBox="1"/>
          <p:nvPr>
            <p:ph idx="4294967295" type="body"/>
          </p:nvPr>
        </p:nvSpPr>
        <p:spPr>
          <a:xfrm>
            <a:off x="716700" y="1203388"/>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Our HDB living spaces coexists with private developments such as landed properties and condominiums. Thus, let’s visualise where our HDB flats are located on our island.</a:t>
            </a:r>
            <a:endParaRPr sz="1200"/>
          </a:p>
        </p:txBody>
      </p:sp>
      <p:sp>
        <p:nvSpPr>
          <p:cNvPr id="377" name="Google Shape;377;p51"/>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apping where our hdb flats are onto a map of singapore</a:t>
            </a:r>
            <a:endParaRPr/>
          </a:p>
        </p:txBody>
      </p:sp>
      <p:sp>
        <p:nvSpPr>
          <p:cNvPr id="378" name="Google Shape;378;p51"/>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51"/>
          <p:cNvPicPr preferRelativeResize="0"/>
          <p:nvPr/>
        </p:nvPicPr>
        <p:blipFill>
          <a:blip r:embed="rId3">
            <a:alphaModFix/>
          </a:blip>
          <a:stretch>
            <a:fillRect/>
          </a:stretch>
        </p:blipFill>
        <p:spPr>
          <a:xfrm>
            <a:off x="716675" y="1853076"/>
            <a:ext cx="2857100" cy="1844975"/>
          </a:xfrm>
          <a:prstGeom prst="rect">
            <a:avLst/>
          </a:prstGeom>
          <a:noFill/>
          <a:ln>
            <a:noFill/>
          </a:ln>
        </p:spPr>
      </p:pic>
      <p:pic>
        <p:nvPicPr>
          <p:cNvPr id="380" name="Google Shape;380;p51"/>
          <p:cNvPicPr preferRelativeResize="0"/>
          <p:nvPr/>
        </p:nvPicPr>
        <p:blipFill>
          <a:blip r:embed="rId4">
            <a:alphaModFix/>
          </a:blip>
          <a:stretch>
            <a:fillRect/>
          </a:stretch>
        </p:blipFill>
        <p:spPr>
          <a:xfrm>
            <a:off x="3721950" y="1853063"/>
            <a:ext cx="4705350" cy="303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52"/>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Pre-Processing and Modelling</a:t>
            </a:r>
            <a:endParaRPr/>
          </a:p>
        </p:txBody>
      </p:sp>
      <p:sp>
        <p:nvSpPr>
          <p:cNvPr id="386" name="Google Shape;386;p52"/>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387" name="Google Shape;387;p52"/>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53"/>
          <p:cNvSpPr txBox="1"/>
          <p:nvPr>
            <p:ph idx="6" type="ctrTitle"/>
          </p:nvPr>
        </p:nvSpPr>
        <p:spPr>
          <a:xfrm>
            <a:off x="2363075" y="3337925"/>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LASSO &amp; LASSOCV</a:t>
            </a:r>
            <a:endParaRPr/>
          </a:p>
        </p:txBody>
      </p:sp>
      <p:sp>
        <p:nvSpPr>
          <p:cNvPr id="393" name="Google Shape;393;p53"/>
          <p:cNvSpPr txBox="1"/>
          <p:nvPr>
            <p:ph idx="8" type="title"/>
          </p:nvPr>
        </p:nvSpPr>
        <p:spPr>
          <a:xfrm>
            <a:off x="1175650" y="3309250"/>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94" name="Google Shape;394;p53"/>
          <p:cNvSpPr txBox="1"/>
          <p:nvPr>
            <p:ph type="ctrTitle"/>
          </p:nvPr>
        </p:nvSpPr>
        <p:spPr>
          <a:xfrm>
            <a:off x="2364584" y="1693838"/>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a:t>
            </a:r>
            <a:endParaRPr/>
          </a:p>
        </p:txBody>
      </p:sp>
      <p:sp>
        <p:nvSpPr>
          <p:cNvPr id="395" name="Google Shape;395;p53"/>
          <p:cNvSpPr txBox="1"/>
          <p:nvPr>
            <p:ph idx="2" type="title"/>
          </p:nvPr>
        </p:nvSpPr>
        <p:spPr>
          <a:xfrm>
            <a:off x="1175650" y="1657238"/>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6" name="Google Shape;396;p53"/>
          <p:cNvSpPr txBox="1"/>
          <p:nvPr>
            <p:ph idx="3" type="ctrTitle"/>
          </p:nvPr>
        </p:nvSpPr>
        <p:spPr>
          <a:xfrm>
            <a:off x="2363075" y="2455013"/>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RIDGE &amp; RIDGECV</a:t>
            </a:r>
            <a:endParaRPr/>
          </a:p>
        </p:txBody>
      </p:sp>
      <p:sp>
        <p:nvSpPr>
          <p:cNvPr id="397" name="Google Shape;397;p53"/>
          <p:cNvSpPr txBox="1"/>
          <p:nvPr>
            <p:ph idx="5" type="title"/>
          </p:nvPr>
        </p:nvSpPr>
        <p:spPr>
          <a:xfrm>
            <a:off x="1175650" y="2422363"/>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98" name="Google Shape;398;p53"/>
          <p:cNvSpPr txBox="1"/>
          <p:nvPr>
            <p:ph idx="9" type="ctrTitle"/>
          </p:nvPr>
        </p:nvSpPr>
        <p:spPr>
          <a:xfrm>
            <a:off x="5811150" y="1681975"/>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ELASTICNETCV</a:t>
            </a:r>
            <a:endParaRPr/>
          </a:p>
        </p:txBody>
      </p:sp>
      <p:sp>
        <p:nvSpPr>
          <p:cNvPr id="399" name="Google Shape;399;p53"/>
          <p:cNvSpPr txBox="1"/>
          <p:nvPr>
            <p:ph idx="14" type="title"/>
          </p:nvPr>
        </p:nvSpPr>
        <p:spPr>
          <a:xfrm>
            <a:off x="4623725" y="1657250"/>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00" name="Google Shape;400;p53"/>
          <p:cNvSpPr txBox="1"/>
          <p:nvPr>
            <p:ph idx="15" type="ctrTitle"/>
          </p:nvPr>
        </p:nvSpPr>
        <p:spPr>
          <a:xfrm>
            <a:off x="5812659" y="2443113"/>
            <a:ext cx="4185300" cy="2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401" name="Google Shape;401;p53"/>
          <p:cNvSpPr txBox="1"/>
          <p:nvPr>
            <p:ph idx="17" type="title"/>
          </p:nvPr>
        </p:nvSpPr>
        <p:spPr>
          <a:xfrm>
            <a:off x="4623725" y="2422363"/>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02" name="Google Shape;402;p53"/>
          <p:cNvSpPr txBox="1"/>
          <p:nvPr>
            <p:ph idx="18"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REGRESSION MODELS</a:t>
            </a:r>
            <a:endParaRPr/>
          </a:p>
        </p:txBody>
      </p:sp>
      <p:sp>
        <p:nvSpPr>
          <p:cNvPr id="403" name="Google Shape;403;p53"/>
          <p:cNvSpPr/>
          <p:nvPr/>
        </p:nvSpPr>
        <p:spPr>
          <a:xfrm rot="5400000">
            <a:off x="-264625" y="2702725"/>
            <a:ext cx="2219100" cy="25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3"/>
          <p:cNvSpPr txBox="1"/>
          <p:nvPr>
            <p:ph idx="15" type="ctrTitle"/>
          </p:nvPr>
        </p:nvSpPr>
        <p:spPr>
          <a:xfrm>
            <a:off x="5628784" y="3343688"/>
            <a:ext cx="4185300" cy="2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405" name="Google Shape;405;p53"/>
          <p:cNvSpPr txBox="1"/>
          <p:nvPr>
            <p:ph idx="5" type="title"/>
          </p:nvPr>
        </p:nvSpPr>
        <p:spPr>
          <a:xfrm>
            <a:off x="4623725" y="3309238"/>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54"/>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ARE WE WORKING ON</a:t>
            </a:r>
            <a:endParaRPr/>
          </a:p>
        </p:txBody>
      </p:sp>
      <p:sp>
        <p:nvSpPr>
          <p:cNvPr id="411" name="Google Shape;411;p54"/>
          <p:cNvSpPr txBox="1"/>
          <p:nvPr>
            <p:ph idx="2" type="ctrTitle"/>
          </p:nvPr>
        </p:nvSpPr>
        <p:spPr>
          <a:xfrm>
            <a:off x="1227525" y="1116238"/>
            <a:ext cx="1736700" cy="61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a:t>
            </a:r>
            <a:endParaRPr/>
          </a:p>
          <a:p>
            <a:pPr indent="0" lvl="0" marL="0" rtl="0" algn="ctr">
              <a:spcBef>
                <a:spcPts val="0"/>
              </a:spcBef>
              <a:spcAft>
                <a:spcPts val="0"/>
              </a:spcAft>
              <a:buNone/>
            </a:pPr>
            <a:r>
              <a:rPr lang="en" sz="1000"/>
              <a:t>(baseline)</a:t>
            </a:r>
            <a:endParaRPr sz="1000"/>
          </a:p>
        </p:txBody>
      </p:sp>
      <p:sp>
        <p:nvSpPr>
          <p:cNvPr id="412" name="Google Shape;412;p54"/>
          <p:cNvSpPr txBox="1"/>
          <p:nvPr>
            <p:ph type="ctrTitle"/>
          </p:nvPr>
        </p:nvSpPr>
        <p:spPr>
          <a:xfrm>
            <a:off x="6179778" y="11162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AD7F7"/>
                </a:solidFill>
              </a:rPr>
              <a:t>RANDOM FOREST</a:t>
            </a:r>
            <a:endParaRPr>
              <a:solidFill>
                <a:srgbClr val="9AD7F7"/>
              </a:solidFill>
            </a:endParaRPr>
          </a:p>
        </p:txBody>
      </p:sp>
      <p:sp>
        <p:nvSpPr>
          <p:cNvPr id="413" name="Google Shape;413;p54"/>
          <p:cNvSpPr txBox="1"/>
          <p:nvPr>
            <p:ph idx="4" type="ctrTitle"/>
          </p:nvPr>
        </p:nvSpPr>
        <p:spPr>
          <a:xfrm>
            <a:off x="3703650" y="11162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DECISION TREE</a:t>
            </a:r>
            <a:endParaRPr/>
          </a:p>
        </p:txBody>
      </p:sp>
      <p:pic>
        <p:nvPicPr>
          <p:cNvPr id="414" name="Google Shape;414;p54"/>
          <p:cNvPicPr preferRelativeResize="0"/>
          <p:nvPr/>
        </p:nvPicPr>
        <p:blipFill rotWithShape="1">
          <a:blip r:embed="rId3">
            <a:alphaModFix/>
          </a:blip>
          <a:srcRect b="44662" l="0" r="3288" t="0"/>
          <a:stretch/>
        </p:blipFill>
        <p:spPr>
          <a:xfrm flipH="1">
            <a:off x="6065801" y="3447323"/>
            <a:ext cx="1964649" cy="2846276"/>
          </a:xfrm>
          <a:prstGeom prst="rect">
            <a:avLst/>
          </a:prstGeom>
          <a:noFill/>
          <a:ln>
            <a:noFill/>
          </a:ln>
        </p:spPr>
      </p:pic>
      <p:pic>
        <p:nvPicPr>
          <p:cNvPr id="415" name="Google Shape;415;p54"/>
          <p:cNvPicPr preferRelativeResize="0"/>
          <p:nvPr/>
        </p:nvPicPr>
        <p:blipFill rotWithShape="1">
          <a:blip r:embed="rId4">
            <a:alphaModFix/>
          </a:blip>
          <a:srcRect b="43298" l="10043" r="12159" t="5775"/>
          <a:stretch/>
        </p:blipFill>
        <p:spPr>
          <a:xfrm flipH="1">
            <a:off x="3606150" y="3843823"/>
            <a:ext cx="1808625" cy="2619501"/>
          </a:xfrm>
          <a:prstGeom prst="rect">
            <a:avLst/>
          </a:prstGeom>
          <a:noFill/>
          <a:ln>
            <a:noFill/>
          </a:ln>
        </p:spPr>
      </p:pic>
      <p:pic>
        <p:nvPicPr>
          <p:cNvPr id="416" name="Google Shape;416;p54"/>
          <p:cNvPicPr preferRelativeResize="0"/>
          <p:nvPr/>
        </p:nvPicPr>
        <p:blipFill rotWithShape="1">
          <a:blip r:embed="rId5">
            <a:alphaModFix/>
          </a:blip>
          <a:srcRect b="37751" l="4862" r="6883" t="2192"/>
          <a:stretch/>
        </p:blipFill>
        <p:spPr>
          <a:xfrm flipH="1">
            <a:off x="1114425" y="4301298"/>
            <a:ext cx="1849800" cy="3522576"/>
          </a:xfrm>
          <a:prstGeom prst="rect">
            <a:avLst/>
          </a:prstGeom>
          <a:noFill/>
          <a:ln>
            <a:noFill/>
          </a:ln>
        </p:spPr>
      </p:pic>
      <p:sp>
        <p:nvSpPr>
          <p:cNvPr id="417" name="Google Shape;417;p54"/>
          <p:cNvSpPr/>
          <p:nvPr/>
        </p:nvSpPr>
        <p:spPr>
          <a:xfrm>
            <a:off x="0" y="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8" name="Google Shape;418;p54"/>
          <p:cNvGraphicFramePr/>
          <p:nvPr/>
        </p:nvGraphicFramePr>
        <p:xfrm>
          <a:off x="1059675" y="1746000"/>
          <a:ext cx="3000000" cy="3000000"/>
        </p:xfrm>
        <a:graphic>
          <a:graphicData uri="http://schemas.openxmlformats.org/drawingml/2006/table">
            <a:tbl>
              <a:tblPr>
                <a:noFill/>
                <a:tableStyleId>{10BAA939-817D-414D-B54A-EBAC169D5DAB}</a:tableStyleId>
              </a:tblPr>
              <a:tblGrid>
                <a:gridCol w="1036200"/>
                <a:gridCol w="1036200"/>
              </a:tblGrid>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(Train)</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PT Sans"/>
                          <a:ea typeface="PT Sans"/>
                          <a:cs typeface="PT Sans"/>
                          <a:sym typeface="PT Sans"/>
                        </a:rPr>
                        <a:t>0.699</a:t>
                      </a:r>
                      <a:endParaRPr sz="1200">
                        <a:solidFill>
                          <a:schemeClr val="dk1"/>
                        </a:solidFill>
                        <a:latin typeface="PT Sans"/>
                        <a:ea typeface="PT Sans"/>
                        <a:cs typeface="PT Sans"/>
                        <a:sym typeface="PT Sans"/>
                      </a:endParaRPr>
                    </a:p>
                  </a:txBody>
                  <a:tcPr marT="91425" marB="91425" marR="91425" marL="91425"/>
                </a:tc>
              </a:tr>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(Test)</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PT Sans"/>
                          <a:ea typeface="PT Sans"/>
                          <a:cs typeface="PT Sans"/>
                          <a:sym typeface="PT Sans"/>
                        </a:rPr>
                        <a:t>0.698</a:t>
                      </a:r>
                      <a:endParaRPr sz="1200">
                        <a:solidFill>
                          <a:schemeClr val="dk1"/>
                        </a:solidFill>
                        <a:latin typeface="PT Sans"/>
                        <a:ea typeface="PT Sans"/>
                        <a:cs typeface="PT Sans"/>
                        <a:sym typeface="PT Sans"/>
                      </a:endParaRPr>
                    </a:p>
                  </a:txBody>
                  <a:tcPr marT="91425" marB="91425" marR="91425" marL="91425"/>
                </a:tc>
              </a:tr>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MAE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$63413</a:t>
                      </a:r>
                      <a:endParaRPr sz="1200">
                        <a:solidFill>
                          <a:schemeClr val="dk1"/>
                        </a:solidFill>
                        <a:latin typeface="PT Sans"/>
                        <a:ea typeface="PT Sans"/>
                        <a:cs typeface="PT Sans"/>
                        <a:sym typeface="PT Sans"/>
                      </a:endParaRPr>
                    </a:p>
                  </a:txBody>
                  <a:tcPr marT="91425" marB="91425" marR="91425" marL="91425"/>
                </a:tc>
              </a:tr>
              <a:tr h="45380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RMSE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$84977</a:t>
                      </a:r>
                      <a:endParaRPr sz="1050">
                        <a:solidFill>
                          <a:schemeClr val="dk1"/>
                        </a:solidFill>
                      </a:endParaRPr>
                    </a:p>
                  </a:txBody>
                  <a:tcPr marT="91425" marB="91425" marR="91425" marL="91425"/>
                </a:tc>
              </a:tr>
            </a:tbl>
          </a:graphicData>
        </a:graphic>
      </p:graphicFrame>
      <p:graphicFrame>
        <p:nvGraphicFramePr>
          <p:cNvPr id="419" name="Google Shape;419;p54"/>
          <p:cNvGraphicFramePr/>
          <p:nvPr/>
        </p:nvGraphicFramePr>
        <p:xfrm>
          <a:off x="3784363" y="1729438"/>
          <a:ext cx="3000000" cy="3000000"/>
        </p:xfrm>
        <a:graphic>
          <a:graphicData uri="http://schemas.openxmlformats.org/drawingml/2006/table">
            <a:tbl>
              <a:tblPr>
                <a:noFill/>
                <a:tableStyleId>{10BAA939-817D-414D-B54A-EBAC169D5DAB}</a:tableStyleId>
              </a:tblPr>
              <a:tblGrid>
                <a:gridCol w="868350"/>
                <a:gridCol w="868350"/>
              </a:tblGrid>
              <a:tr h="31167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(Train)</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0.999</a:t>
                      </a:r>
                      <a:endParaRPr sz="1200">
                        <a:solidFill>
                          <a:schemeClr val="dk1"/>
                        </a:solidFill>
                        <a:latin typeface="PT Sans"/>
                        <a:ea typeface="PT Sans"/>
                        <a:cs typeface="PT Sans"/>
                        <a:sym typeface="PT Sans"/>
                      </a:endParaRPr>
                    </a:p>
                  </a:txBody>
                  <a:tcPr marT="91425" marB="91425" marR="91425" marL="91425"/>
                </a:tc>
              </a:tr>
              <a:tr h="31167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(Test)</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0.945</a:t>
                      </a:r>
                      <a:endParaRPr sz="1200">
                        <a:solidFill>
                          <a:schemeClr val="dk1"/>
                        </a:solidFill>
                        <a:latin typeface="PT Sans"/>
                        <a:ea typeface="PT Sans"/>
                        <a:cs typeface="PT Sans"/>
                        <a:sym typeface="PT Sans"/>
                      </a:endParaRPr>
                    </a:p>
                  </a:txBody>
                  <a:tcPr marT="91425" marB="91425" marR="91425" marL="91425"/>
                </a:tc>
              </a:tr>
              <a:tr h="42632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MAE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$23653</a:t>
                      </a:r>
                      <a:endParaRPr sz="1050">
                        <a:solidFill>
                          <a:schemeClr val="dk1"/>
                        </a:solidFill>
                      </a:endParaRPr>
                    </a:p>
                  </a:txBody>
                  <a:tcPr marT="91425" marB="91425" marR="91425" marL="91425"/>
                </a:tc>
              </a:tr>
              <a:tr h="42632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RMSE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$36178</a:t>
                      </a:r>
                      <a:endParaRPr sz="1050">
                        <a:solidFill>
                          <a:schemeClr val="dk1"/>
                        </a:solidFill>
                      </a:endParaRPr>
                    </a:p>
                  </a:txBody>
                  <a:tcPr marT="91425" marB="91425" marR="91425" marL="91425"/>
                </a:tc>
              </a:tr>
            </a:tbl>
          </a:graphicData>
        </a:graphic>
      </p:graphicFrame>
      <p:graphicFrame>
        <p:nvGraphicFramePr>
          <p:cNvPr id="420" name="Google Shape;420;p54"/>
          <p:cNvGraphicFramePr/>
          <p:nvPr/>
        </p:nvGraphicFramePr>
        <p:xfrm>
          <a:off x="6143800" y="1726988"/>
          <a:ext cx="3000000" cy="3000000"/>
        </p:xfrm>
        <a:graphic>
          <a:graphicData uri="http://schemas.openxmlformats.org/drawingml/2006/table">
            <a:tbl>
              <a:tblPr>
                <a:noFill/>
                <a:tableStyleId>{10BAA939-817D-414D-B54A-EBAC169D5DAB}</a:tableStyleId>
              </a:tblPr>
              <a:tblGrid>
                <a:gridCol w="904325"/>
                <a:gridCol w="904325"/>
              </a:tblGrid>
              <a:tr h="306875">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R2 (Train)</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0.993</a:t>
                      </a:r>
                      <a:endParaRPr sz="1200">
                        <a:solidFill>
                          <a:srgbClr val="9AD7F7"/>
                        </a:solidFill>
                        <a:latin typeface="PT Sans"/>
                        <a:ea typeface="PT Sans"/>
                        <a:cs typeface="PT Sans"/>
                        <a:sym typeface="PT Sans"/>
                      </a:endParaRPr>
                    </a:p>
                  </a:txBody>
                  <a:tcPr marT="91425" marB="91425" marR="91425" marL="91425"/>
                </a:tc>
              </a:tr>
              <a:tr h="306875">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R2 (Test)</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0.968</a:t>
                      </a:r>
                      <a:endParaRPr sz="1200">
                        <a:solidFill>
                          <a:srgbClr val="9AD7F7"/>
                        </a:solidFill>
                        <a:latin typeface="PT Sans"/>
                        <a:ea typeface="PT Sans"/>
                        <a:cs typeface="PT Sans"/>
                        <a:sym typeface="PT Sans"/>
                      </a:endParaRPr>
                    </a:p>
                  </a:txBody>
                  <a:tcPr marT="91425" marB="91425" marR="91425" marL="91425"/>
                </a:tc>
              </a:tr>
              <a:tr h="369150">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MAE</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$18736</a:t>
                      </a:r>
                      <a:endParaRPr sz="1050">
                        <a:solidFill>
                          <a:srgbClr val="9AD7F7"/>
                        </a:solidFill>
                      </a:endParaRPr>
                    </a:p>
                  </a:txBody>
                  <a:tcPr marT="91425" marB="91425" marR="91425" marL="91425"/>
                </a:tc>
              </a:tr>
              <a:tr h="369150">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RMSE</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$27500</a:t>
                      </a:r>
                      <a:endParaRPr sz="1050">
                        <a:solidFill>
                          <a:srgbClr val="9AD7F7"/>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6552078" y="18539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Stacking Regressors</a:t>
            </a:r>
            <a:endParaRPr sz="1700"/>
          </a:p>
        </p:txBody>
      </p:sp>
      <p:sp>
        <p:nvSpPr>
          <p:cNvPr id="426" name="Google Shape;426;p55"/>
          <p:cNvSpPr txBox="1"/>
          <p:nvPr>
            <p:ph idx="2" type="ctrTitle"/>
          </p:nvPr>
        </p:nvSpPr>
        <p:spPr>
          <a:xfrm>
            <a:off x="6552072" y="1365975"/>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427" name="Google Shape;427;p55"/>
          <p:cNvSpPr txBox="1"/>
          <p:nvPr>
            <p:ph idx="4" type="ctrTitle"/>
          </p:nvPr>
        </p:nvSpPr>
        <p:spPr>
          <a:xfrm>
            <a:off x="6552075" y="264520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Modified Versions of Random Forest (Regression-Enhanced Random Forests)</a:t>
            </a:r>
            <a:endParaRPr sz="1300"/>
          </a:p>
        </p:txBody>
      </p:sp>
      <p:sp>
        <p:nvSpPr>
          <p:cNvPr id="428" name="Google Shape;428;p55"/>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FUTURE IMPROVEMENTS</a:t>
            </a:r>
            <a:endParaRPr/>
          </a:p>
        </p:txBody>
      </p:sp>
      <p:sp>
        <p:nvSpPr>
          <p:cNvPr id="429" name="Google Shape;429;p55"/>
          <p:cNvSpPr txBox="1"/>
          <p:nvPr>
            <p:ph idx="4294967295" type="body"/>
          </p:nvPr>
        </p:nvSpPr>
        <p:spPr>
          <a:xfrm>
            <a:off x="380300" y="1075525"/>
            <a:ext cx="6036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Random Forest Regression is a great model to find relationships between features and create predictions. However, it is not without its faults.</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It is computationally expensive, but not as expensive as neural networks (deep learning).</a:t>
            </a:r>
            <a:endParaRPr sz="1200"/>
          </a:p>
          <a:p>
            <a:pPr indent="-304800" lvl="0" marL="457200" rtl="0" algn="l">
              <a:lnSpc>
                <a:spcPct val="100000"/>
              </a:lnSpc>
              <a:spcBef>
                <a:spcPts val="0"/>
              </a:spcBef>
              <a:spcAft>
                <a:spcPts val="0"/>
              </a:spcAft>
              <a:buSzPts val="1200"/>
              <a:buChar char="●"/>
            </a:pPr>
            <a:r>
              <a:rPr lang="en" sz="1200"/>
              <a:t>It performs well on large datasets, and creates averages for missing values.</a:t>
            </a:r>
            <a:endParaRPr sz="1200"/>
          </a:p>
          <a:p>
            <a:pPr indent="-304800" lvl="0" marL="457200" rtl="0" algn="l">
              <a:lnSpc>
                <a:spcPct val="100000"/>
              </a:lnSpc>
              <a:spcBef>
                <a:spcPts val="0"/>
              </a:spcBef>
              <a:spcAft>
                <a:spcPts val="0"/>
              </a:spcAft>
              <a:buSzPts val="1200"/>
              <a:buChar char="●"/>
            </a:pPr>
            <a:r>
              <a:rPr lang="en" sz="1200"/>
              <a:t>When predicting values within existing dataset (intrapolation), it is able to predict with an accuracy of 96.8%</a:t>
            </a:r>
            <a:endParaRPr sz="1200"/>
          </a:p>
          <a:p>
            <a:pPr indent="-304800" lvl="0" marL="457200" rtl="0" algn="l">
              <a:lnSpc>
                <a:spcPct val="100000"/>
              </a:lnSpc>
              <a:spcBef>
                <a:spcPts val="0"/>
              </a:spcBef>
              <a:spcAft>
                <a:spcPts val="0"/>
              </a:spcAft>
              <a:buSzPts val="1200"/>
              <a:buChar char="●"/>
            </a:pPr>
            <a:r>
              <a:rPr lang="en" sz="1200"/>
              <a:t>However, it does poorly on extrapolation. For example, new types of HDB flats are being built (with new </a:t>
            </a:r>
            <a:r>
              <a:rPr lang="en" sz="1200"/>
              <a:t>features)</a:t>
            </a:r>
            <a:r>
              <a:rPr lang="en" sz="1200"/>
              <a:t> but insufficient data is available to predict resale price.</a:t>
            </a:r>
            <a:endParaRPr sz="1200"/>
          </a:p>
        </p:txBody>
      </p:sp>
      <p:pic>
        <p:nvPicPr>
          <p:cNvPr id="430" name="Google Shape;430;p55"/>
          <p:cNvPicPr preferRelativeResize="0"/>
          <p:nvPr/>
        </p:nvPicPr>
        <p:blipFill>
          <a:blip r:embed="rId3">
            <a:alphaModFix/>
          </a:blip>
          <a:stretch>
            <a:fillRect/>
          </a:stretch>
        </p:blipFill>
        <p:spPr>
          <a:xfrm>
            <a:off x="1338425" y="3260149"/>
            <a:ext cx="4120349" cy="1676750"/>
          </a:xfrm>
          <a:prstGeom prst="rect">
            <a:avLst/>
          </a:prstGeom>
          <a:noFill/>
          <a:ln>
            <a:noFill/>
          </a:ln>
        </p:spPr>
      </p:pic>
      <p:sp>
        <p:nvSpPr>
          <p:cNvPr id="431" name="Google Shape;431;p55"/>
          <p:cNvSpPr txBox="1"/>
          <p:nvPr/>
        </p:nvSpPr>
        <p:spPr>
          <a:xfrm>
            <a:off x="5802000" y="4541925"/>
            <a:ext cx="30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PT Sans"/>
                <a:ea typeface="PT Sans"/>
                <a:cs typeface="PT Sans"/>
                <a:sym typeface="PT Sans"/>
              </a:rPr>
              <a:t>Read more on when Random Forest is not the best Regression Model: </a:t>
            </a:r>
            <a:r>
              <a:rPr i="1" lang="en" sz="700">
                <a:solidFill>
                  <a:schemeClr val="dk1"/>
                </a:solidFill>
                <a:latin typeface="PT Sans"/>
                <a:ea typeface="PT Sans"/>
                <a:cs typeface="PT Sans"/>
                <a:sym typeface="PT Sans"/>
              </a:rPr>
              <a:t>https://neptune.ai/blog/random-forest-regression-when-does-it-fail-and-why</a:t>
            </a:r>
            <a:endParaRPr i="1" sz="700">
              <a:solidFill>
                <a:schemeClr val="dk1"/>
              </a:solidFill>
              <a:latin typeface="PT Sans"/>
              <a:ea typeface="PT Sans"/>
              <a:cs typeface="PT Sans"/>
              <a:sym typeface="PT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56"/>
          <p:cNvSpPr txBox="1"/>
          <p:nvPr>
            <p:ph type="ctrTitle"/>
          </p:nvPr>
        </p:nvSpPr>
        <p:spPr>
          <a:xfrm>
            <a:off x="5125875" y="2528263"/>
            <a:ext cx="2796000" cy="600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APPLICATION</a:t>
            </a:r>
            <a:endParaRPr/>
          </a:p>
          <a:p>
            <a:pPr indent="0" lvl="0" marL="0" rtl="0" algn="r">
              <a:spcBef>
                <a:spcPts val="0"/>
              </a:spcBef>
              <a:spcAft>
                <a:spcPts val="0"/>
              </a:spcAft>
              <a:buNone/>
            </a:pPr>
            <a:r>
              <a:rPr lang="en"/>
              <a:t>LAUNCH IN MAY 2022</a:t>
            </a:r>
            <a:endParaRPr sz="2800"/>
          </a:p>
        </p:txBody>
      </p:sp>
      <p:sp>
        <p:nvSpPr>
          <p:cNvPr id="437" name="Google Shape;437;p56"/>
          <p:cNvSpPr txBox="1"/>
          <p:nvPr>
            <p:ph idx="1" type="subTitle"/>
          </p:nvPr>
        </p:nvSpPr>
        <p:spPr>
          <a:xfrm>
            <a:off x="5062875" y="3086092"/>
            <a:ext cx="2796000" cy="36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Stay tuned @ HDBResaleFlatIG</a:t>
            </a:r>
            <a:endParaRPr/>
          </a:p>
        </p:txBody>
      </p:sp>
      <p:sp>
        <p:nvSpPr>
          <p:cNvPr id="438" name="Google Shape;438;p56"/>
          <p:cNvSpPr/>
          <p:nvPr/>
        </p:nvSpPr>
        <p:spPr>
          <a:xfrm rot="5400000">
            <a:off x="7639700" y="2654725"/>
            <a:ext cx="14787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6"/>
          <p:cNvSpPr/>
          <p:nvPr/>
        </p:nvSpPr>
        <p:spPr>
          <a:xfrm rot="-5400000">
            <a:off x="1545150" y="543875"/>
            <a:ext cx="1482900" cy="457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57"/>
          <p:cNvSpPr txBox="1"/>
          <p:nvPr>
            <p:ph idx="4294967295" type="body"/>
          </p:nvPr>
        </p:nvSpPr>
        <p:spPr>
          <a:xfrm>
            <a:off x="716675" y="1051950"/>
            <a:ext cx="7710600" cy="1658100"/>
          </a:xfrm>
          <a:prstGeom prst="rect">
            <a:avLst/>
          </a:prstGeom>
        </p:spPr>
        <p:txBody>
          <a:bodyPr anchorCtr="0" anchor="t" bIns="91425" lIns="91425" spcFirstLastPara="1" rIns="91425" wrap="square" tIns="91425">
            <a:noAutofit/>
          </a:bodyPr>
          <a:lstStyle/>
          <a:p>
            <a:pPr indent="-311150" lvl="0" marL="457200" marR="50800" rtl="0" algn="l">
              <a:lnSpc>
                <a:spcPct val="100000"/>
              </a:lnSpc>
              <a:spcBef>
                <a:spcPts val="0"/>
              </a:spcBef>
              <a:spcAft>
                <a:spcPts val="0"/>
              </a:spcAft>
              <a:buSzPts val="1300"/>
              <a:buChar char="●"/>
            </a:pPr>
            <a:r>
              <a:rPr lang="en" sz="1300"/>
              <a:t>Our Instructors - Shilpa and Leo, for their </a:t>
            </a:r>
            <a:r>
              <a:rPr lang="en" sz="1300"/>
              <a:t>never ending</a:t>
            </a:r>
            <a:r>
              <a:rPr lang="en" sz="1300"/>
              <a:t> support and industrial knowledge</a:t>
            </a:r>
            <a:endParaRPr sz="1300"/>
          </a:p>
          <a:p>
            <a:pPr indent="-311150" lvl="0" marL="457200" marR="50800" rtl="0" algn="l">
              <a:lnSpc>
                <a:spcPct val="100000"/>
              </a:lnSpc>
              <a:spcBef>
                <a:spcPts val="0"/>
              </a:spcBef>
              <a:spcAft>
                <a:spcPts val="0"/>
              </a:spcAft>
              <a:buSzPts val="1300"/>
              <a:buChar char="●"/>
            </a:pPr>
            <a:r>
              <a:rPr lang="en" sz="1300"/>
              <a:t>Our TAs - Mark, Jun Kai and Samuel, for their skills and abilities to help us debug</a:t>
            </a:r>
            <a:endParaRPr sz="1300"/>
          </a:p>
          <a:p>
            <a:pPr indent="-311150" lvl="0" marL="457200" marR="50800" rtl="0" algn="l">
              <a:lnSpc>
                <a:spcPct val="100000"/>
              </a:lnSpc>
              <a:spcBef>
                <a:spcPts val="0"/>
              </a:spcBef>
              <a:spcAft>
                <a:spcPts val="0"/>
              </a:spcAft>
              <a:buSzPts val="1300"/>
              <a:buChar char="●"/>
            </a:pPr>
            <a:r>
              <a:rPr lang="en" sz="1300"/>
              <a:t>DSIF3 for being amazing bunch of people and sharing knowledge too!</a:t>
            </a:r>
            <a:endParaRPr sz="1300"/>
          </a:p>
          <a:p>
            <a:pPr indent="0" lvl="0" marL="0" marR="50800" rtl="0" algn="l">
              <a:lnSpc>
                <a:spcPct val="100000"/>
              </a:lnSpc>
              <a:spcBef>
                <a:spcPts val="0"/>
              </a:spcBef>
              <a:spcAft>
                <a:spcPts val="0"/>
              </a:spcAft>
              <a:buNone/>
            </a:pPr>
            <a:r>
              <a:t/>
            </a:r>
            <a:endParaRPr sz="1300"/>
          </a:p>
          <a:p>
            <a:pPr indent="0" lvl="0" marL="0" marR="50800" rtl="0" algn="l">
              <a:lnSpc>
                <a:spcPct val="100000"/>
              </a:lnSpc>
              <a:spcBef>
                <a:spcPts val="0"/>
              </a:spcBef>
              <a:spcAft>
                <a:spcPts val="0"/>
              </a:spcAft>
              <a:buNone/>
            </a:pPr>
            <a:r>
              <a:rPr i="1" lang="en" sz="1300"/>
              <a:t>Specifically for this project,</a:t>
            </a:r>
            <a:endParaRPr i="1" sz="1300"/>
          </a:p>
          <a:p>
            <a:pPr indent="-311150" lvl="0" marL="457200" marR="50800" rtl="0" algn="l">
              <a:lnSpc>
                <a:spcPct val="100000"/>
              </a:lnSpc>
              <a:spcBef>
                <a:spcPts val="0"/>
              </a:spcBef>
              <a:spcAft>
                <a:spcPts val="0"/>
              </a:spcAft>
              <a:buSzPts val="1300"/>
              <a:buChar char="●"/>
            </a:pPr>
            <a:r>
              <a:rPr lang="en" sz="1300"/>
              <a:t>Jim Meng Kok - </a:t>
            </a:r>
            <a:r>
              <a:rPr lang="en" sz="1300" u="sng">
                <a:solidFill>
                  <a:schemeClr val="hlink"/>
                </a:solidFill>
                <a:hlinkClick r:id="rId3"/>
              </a:rPr>
              <a:t>https://www.linkedin.com/in/jimmengkok/</a:t>
            </a:r>
            <a:endParaRPr sz="1300"/>
          </a:p>
          <a:p>
            <a:pPr indent="-311150" lvl="0" marL="457200" marR="50800" rtl="0" algn="l">
              <a:lnSpc>
                <a:spcPct val="100000"/>
              </a:lnSpc>
              <a:spcBef>
                <a:spcPts val="0"/>
              </a:spcBef>
              <a:spcAft>
                <a:spcPts val="0"/>
              </a:spcAft>
              <a:buSzPts val="1300"/>
              <a:buChar char="●"/>
            </a:pPr>
            <a:r>
              <a:rPr lang="en" sz="1300"/>
              <a:t>Teoalida.com - having better explanations on HDB types and models better than HDB itself</a:t>
            </a:r>
            <a:endParaRPr sz="1300"/>
          </a:p>
          <a:p>
            <a:pPr indent="-311150" lvl="0" marL="457200" marR="50800" rtl="0" algn="l">
              <a:lnSpc>
                <a:spcPct val="100000"/>
              </a:lnSpc>
              <a:spcBef>
                <a:spcPts val="0"/>
              </a:spcBef>
              <a:spcAft>
                <a:spcPts val="0"/>
              </a:spcAft>
              <a:buSzPts val="1300"/>
              <a:buChar char="●"/>
            </a:pPr>
            <a:r>
              <a:rPr lang="en" sz="1300"/>
              <a:t>SlidesGo - for the wonderful slides</a:t>
            </a:r>
            <a:endParaRPr sz="1300"/>
          </a:p>
        </p:txBody>
      </p:sp>
      <p:grpSp>
        <p:nvGrpSpPr>
          <p:cNvPr id="445" name="Google Shape;445;p57"/>
          <p:cNvGrpSpPr/>
          <p:nvPr/>
        </p:nvGrpSpPr>
        <p:grpSpPr>
          <a:xfrm flipH="1">
            <a:off x="716678" y="2968342"/>
            <a:ext cx="2551966" cy="1811133"/>
            <a:chOff x="327850" y="490350"/>
            <a:chExt cx="6959275" cy="4747400"/>
          </a:xfrm>
        </p:grpSpPr>
        <p:sp>
          <p:nvSpPr>
            <p:cNvPr id="446" name="Google Shape;446;p57"/>
            <p:cNvSpPr/>
            <p:nvPr/>
          </p:nvSpPr>
          <p:spPr>
            <a:xfrm>
              <a:off x="5217375" y="2775825"/>
              <a:ext cx="76625" cy="202650"/>
            </a:xfrm>
            <a:custGeom>
              <a:rect b="b" l="l" r="r" t="t"/>
              <a:pathLst>
                <a:path extrusionOk="0" h="8106" w="3065">
                  <a:moveTo>
                    <a:pt x="3065" y="0"/>
                  </a:moveTo>
                  <a:lnTo>
                    <a:pt x="0" y="1291"/>
                  </a:lnTo>
                  <a:lnTo>
                    <a:pt x="0" y="8106"/>
                  </a:lnTo>
                  <a:lnTo>
                    <a:pt x="3065" y="7017"/>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7"/>
            <p:cNvSpPr/>
            <p:nvPr/>
          </p:nvSpPr>
          <p:spPr>
            <a:xfrm>
              <a:off x="5987600" y="2537900"/>
              <a:ext cx="64550" cy="187525"/>
            </a:xfrm>
            <a:custGeom>
              <a:rect b="b" l="l" r="r" t="t"/>
              <a:pathLst>
                <a:path extrusionOk="0" h="7501" w="2582">
                  <a:moveTo>
                    <a:pt x="0" y="0"/>
                  </a:moveTo>
                  <a:lnTo>
                    <a:pt x="0" y="6412"/>
                  </a:lnTo>
                  <a:lnTo>
                    <a:pt x="2581" y="7501"/>
                  </a:lnTo>
                  <a:lnTo>
                    <a:pt x="2581" y="125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7"/>
            <p:cNvSpPr/>
            <p:nvPr/>
          </p:nvSpPr>
          <p:spPr>
            <a:xfrm>
              <a:off x="5987600" y="2783875"/>
              <a:ext cx="64550" cy="182500"/>
            </a:xfrm>
            <a:custGeom>
              <a:rect b="b" l="l" r="r" t="t"/>
              <a:pathLst>
                <a:path extrusionOk="0" h="7300" w="2582">
                  <a:moveTo>
                    <a:pt x="0" y="1"/>
                  </a:moveTo>
                  <a:lnTo>
                    <a:pt x="0" y="6372"/>
                  </a:lnTo>
                  <a:lnTo>
                    <a:pt x="2581" y="7300"/>
                  </a:lnTo>
                  <a:lnTo>
                    <a:pt x="2581" y="10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7"/>
            <p:cNvSpPr/>
            <p:nvPr/>
          </p:nvSpPr>
          <p:spPr>
            <a:xfrm>
              <a:off x="5987600" y="3028850"/>
              <a:ext cx="64550" cy="177475"/>
            </a:xfrm>
            <a:custGeom>
              <a:rect b="b" l="l" r="r" t="t"/>
              <a:pathLst>
                <a:path extrusionOk="0" h="7099" w="2582">
                  <a:moveTo>
                    <a:pt x="0" y="1"/>
                  </a:moveTo>
                  <a:lnTo>
                    <a:pt x="0" y="6413"/>
                  </a:lnTo>
                  <a:lnTo>
                    <a:pt x="2581" y="7098"/>
                  </a:lnTo>
                  <a:lnTo>
                    <a:pt x="2581" y="84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7"/>
            <p:cNvSpPr/>
            <p:nvPr/>
          </p:nvSpPr>
          <p:spPr>
            <a:xfrm>
              <a:off x="5875675" y="2484450"/>
              <a:ext cx="68600" cy="195625"/>
            </a:xfrm>
            <a:custGeom>
              <a:rect b="b" l="l" r="r" t="t"/>
              <a:pathLst>
                <a:path extrusionOk="0" h="7825" w="2744">
                  <a:moveTo>
                    <a:pt x="1" y="1"/>
                  </a:moveTo>
                  <a:lnTo>
                    <a:pt x="1" y="6614"/>
                  </a:lnTo>
                  <a:lnTo>
                    <a:pt x="2743" y="7824"/>
                  </a:lnTo>
                  <a:lnTo>
                    <a:pt x="2743" y="133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7"/>
            <p:cNvSpPr/>
            <p:nvPr/>
          </p:nvSpPr>
          <p:spPr>
            <a:xfrm>
              <a:off x="5875675" y="2738525"/>
              <a:ext cx="68600" cy="190550"/>
            </a:xfrm>
            <a:custGeom>
              <a:rect b="b" l="l" r="r" t="t"/>
              <a:pathLst>
                <a:path extrusionOk="0" h="7622" w="2744">
                  <a:moveTo>
                    <a:pt x="1" y="0"/>
                  </a:moveTo>
                  <a:lnTo>
                    <a:pt x="1" y="6613"/>
                  </a:lnTo>
                  <a:lnTo>
                    <a:pt x="2743" y="7622"/>
                  </a:lnTo>
                  <a:lnTo>
                    <a:pt x="2743" y="112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p:nvPr/>
          </p:nvSpPr>
          <p:spPr>
            <a:xfrm>
              <a:off x="5875675" y="2993575"/>
              <a:ext cx="68600" cy="184525"/>
            </a:xfrm>
            <a:custGeom>
              <a:rect b="b" l="l" r="r" t="t"/>
              <a:pathLst>
                <a:path extrusionOk="0" h="7381" w="2744">
                  <a:moveTo>
                    <a:pt x="1" y="1"/>
                  </a:moveTo>
                  <a:lnTo>
                    <a:pt x="1" y="6614"/>
                  </a:lnTo>
                  <a:lnTo>
                    <a:pt x="2743" y="7380"/>
                  </a:lnTo>
                  <a:lnTo>
                    <a:pt x="2743" y="88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7"/>
            <p:cNvSpPr/>
            <p:nvPr/>
          </p:nvSpPr>
          <p:spPr>
            <a:xfrm>
              <a:off x="5701275" y="2397750"/>
              <a:ext cx="76650" cy="208725"/>
            </a:xfrm>
            <a:custGeom>
              <a:rect b="b" l="l" r="r" t="t"/>
              <a:pathLst>
                <a:path extrusionOk="0" h="8349" w="3066">
                  <a:moveTo>
                    <a:pt x="1" y="1"/>
                  </a:moveTo>
                  <a:lnTo>
                    <a:pt x="1" y="7018"/>
                  </a:lnTo>
                  <a:lnTo>
                    <a:pt x="3065" y="8348"/>
                  </a:lnTo>
                  <a:lnTo>
                    <a:pt x="3065" y="153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7"/>
            <p:cNvSpPr/>
            <p:nvPr/>
          </p:nvSpPr>
          <p:spPr>
            <a:xfrm>
              <a:off x="5701275" y="2666925"/>
              <a:ext cx="76650" cy="201675"/>
            </a:xfrm>
            <a:custGeom>
              <a:rect b="b" l="l" r="r" t="t"/>
              <a:pathLst>
                <a:path extrusionOk="0" h="8067" w="3066">
                  <a:moveTo>
                    <a:pt x="1" y="1"/>
                  </a:moveTo>
                  <a:lnTo>
                    <a:pt x="1" y="6977"/>
                  </a:lnTo>
                  <a:lnTo>
                    <a:pt x="3065" y="8066"/>
                  </a:lnTo>
                  <a:lnTo>
                    <a:pt x="3065" y="125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p:nvPr/>
          </p:nvSpPr>
          <p:spPr>
            <a:xfrm>
              <a:off x="5469400" y="2413900"/>
              <a:ext cx="76650" cy="198625"/>
            </a:xfrm>
            <a:custGeom>
              <a:rect b="b" l="l" r="r" t="t"/>
              <a:pathLst>
                <a:path extrusionOk="0" h="7945" w="3066">
                  <a:moveTo>
                    <a:pt x="3065" y="0"/>
                  </a:moveTo>
                  <a:lnTo>
                    <a:pt x="1" y="1573"/>
                  </a:lnTo>
                  <a:lnTo>
                    <a:pt x="1" y="7944"/>
                  </a:lnTo>
                  <a:lnTo>
                    <a:pt x="3065" y="6976"/>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7"/>
            <p:cNvSpPr/>
            <p:nvPr/>
          </p:nvSpPr>
          <p:spPr>
            <a:xfrm>
              <a:off x="5479475" y="2710275"/>
              <a:ext cx="76650" cy="202675"/>
            </a:xfrm>
            <a:custGeom>
              <a:rect b="b" l="l" r="r" t="t"/>
              <a:pathLst>
                <a:path extrusionOk="0" h="8107" w="3066">
                  <a:moveTo>
                    <a:pt x="3066" y="1"/>
                  </a:moveTo>
                  <a:lnTo>
                    <a:pt x="1" y="1291"/>
                  </a:lnTo>
                  <a:lnTo>
                    <a:pt x="1" y="8106"/>
                  </a:lnTo>
                  <a:lnTo>
                    <a:pt x="3066" y="7018"/>
                  </a:lnTo>
                  <a:lnTo>
                    <a:pt x="30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7"/>
            <p:cNvSpPr/>
            <p:nvPr/>
          </p:nvSpPr>
          <p:spPr>
            <a:xfrm>
              <a:off x="5217375" y="2545950"/>
              <a:ext cx="76625" cy="182500"/>
            </a:xfrm>
            <a:custGeom>
              <a:rect b="b" l="l" r="r" t="t"/>
              <a:pathLst>
                <a:path extrusionOk="0" h="7300" w="3065">
                  <a:moveTo>
                    <a:pt x="3065" y="1"/>
                  </a:moveTo>
                  <a:lnTo>
                    <a:pt x="0" y="1493"/>
                  </a:lnTo>
                  <a:lnTo>
                    <a:pt x="0" y="7300"/>
                  </a:lnTo>
                  <a:lnTo>
                    <a:pt x="3065" y="6372"/>
                  </a:lnTo>
                  <a:lnTo>
                    <a:pt x="30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7"/>
            <p:cNvSpPr/>
            <p:nvPr/>
          </p:nvSpPr>
          <p:spPr>
            <a:xfrm>
              <a:off x="5701275" y="2935100"/>
              <a:ext cx="76650" cy="196625"/>
            </a:xfrm>
            <a:custGeom>
              <a:rect b="b" l="l" r="r" t="t"/>
              <a:pathLst>
                <a:path extrusionOk="0" h="7865" w="3066">
                  <a:moveTo>
                    <a:pt x="1" y="1"/>
                  </a:moveTo>
                  <a:lnTo>
                    <a:pt x="1" y="7017"/>
                  </a:lnTo>
                  <a:lnTo>
                    <a:pt x="3065" y="7864"/>
                  </a:lnTo>
                  <a:lnTo>
                    <a:pt x="3065" y="10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7"/>
            <p:cNvSpPr/>
            <p:nvPr/>
          </p:nvSpPr>
          <p:spPr>
            <a:xfrm>
              <a:off x="5987600" y="3401875"/>
              <a:ext cx="64550" cy="170400"/>
            </a:xfrm>
            <a:custGeom>
              <a:rect b="b" l="l" r="r" t="t"/>
              <a:pathLst>
                <a:path extrusionOk="0" h="6816" w="2582">
                  <a:moveTo>
                    <a:pt x="0" y="1"/>
                  </a:moveTo>
                  <a:lnTo>
                    <a:pt x="0" y="6412"/>
                  </a:lnTo>
                  <a:lnTo>
                    <a:pt x="2581" y="6816"/>
                  </a:lnTo>
                  <a:lnTo>
                    <a:pt x="2581" y="56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7"/>
            <p:cNvSpPr/>
            <p:nvPr/>
          </p:nvSpPr>
          <p:spPr>
            <a:xfrm>
              <a:off x="5987600" y="3647875"/>
              <a:ext cx="64550" cy="164350"/>
            </a:xfrm>
            <a:custGeom>
              <a:rect b="b" l="l" r="r" t="t"/>
              <a:pathLst>
                <a:path extrusionOk="0" h="6574" w="2582">
                  <a:moveTo>
                    <a:pt x="0" y="0"/>
                  </a:moveTo>
                  <a:lnTo>
                    <a:pt x="0" y="6412"/>
                  </a:lnTo>
                  <a:lnTo>
                    <a:pt x="2581" y="6573"/>
                  </a:lnTo>
                  <a:lnTo>
                    <a:pt x="2581" y="32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7"/>
            <p:cNvSpPr/>
            <p:nvPr/>
          </p:nvSpPr>
          <p:spPr>
            <a:xfrm>
              <a:off x="5987600" y="3893850"/>
              <a:ext cx="64550" cy="159325"/>
            </a:xfrm>
            <a:custGeom>
              <a:rect b="b" l="l" r="r" t="t"/>
              <a:pathLst>
                <a:path extrusionOk="0" h="6373" w="2582">
                  <a:moveTo>
                    <a:pt x="0" y="1"/>
                  </a:moveTo>
                  <a:lnTo>
                    <a:pt x="0" y="6372"/>
                  </a:lnTo>
                  <a:lnTo>
                    <a:pt x="2581" y="6372"/>
                  </a:lnTo>
                  <a:lnTo>
                    <a:pt x="2581" y="12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7"/>
            <p:cNvSpPr/>
            <p:nvPr/>
          </p:nvSpPr>
          <p:spPr>
            <a:xfrm>
              <a:off x="5875675" y="3379700"/>
              <a:ext cx="68600" cy="176450"/>
            </a:xfrm>
            <a:custGeom>
              <a:rect b="b" l="l" r="r" t="t"/>
              <a:pathLst>
                <a:path extrusionOk="0" h="7058" w="2744">
                  <a:moveTo>
                    <a:pt x="1" y="0"/>
                  </a:moveTo>
                  <a:lnTo>
                    <a:pt x="1" y="6654"/>
                  </a:lnTo>
                  <a:lnTo>
                    <a:pt x="2743" y="7057"/>
                  </a:lnTo>
                  <a:lnTo>
                    <a:pt x="2743" y="60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7"/>
            <p:cNvSpPr/>
            <p:nvPr/>
          </p:nvSpPr>
          <p:spPr>
            <a:xfrm>
              <a:off x="5875675" y="3634750"/>
              <a:ext cx="68600" cy="170400"/>
            </a:xfrm>
            <a:custGeom>
              <a:rect b="b" l="l" r="r" t="t"/>
              <a:pathLst>
                <a:path extrusionOk="0" h="6816" w="2744">
                  <a:moveTo>
                    <a:pt x="1" y="1"/>
                  </a:moveTo>
                  <a:lnTo>
                    <a:pt x="1" y="6614"/>
                  </a:lnTo>
                  <a:lnTo>
                    <a:pt x="2743" y="6816"/>
                  </a:lnTo>
                  <a:lnTo>
                    <a:pt x="2743" y="36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7"/>
            <p:cNvSpPr/>
            <p:nvPr/>
          </p:nvSpPr>
          <p:spPr>
            <a:xfrm>
              <a:off x="5875675" y="3889825"/>
              <a:ext cx="68600" cy="165350"/>
            </a:xfrm>
            <a:custGeom>
              <a:rect b="b" l="l" r="r" t="t"/>
              <a:pathLst>
                <a:path extrusionOk="0" h="6614" w="2744">
                  <a:moveTo>
                    <a:pt x="1" y="0"/>
                  </a:moveTo>
                  <a:lnTo>
                    <a:pt x="1" y="6614"/>
                  </a:lnTo>
                  <a:lnTo>
                    <a:pt x="2743" y="6614"/>
                  </a:lnTo>
                  <a:lnTo>
                    <a:pt x="2743" y="12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5701275" y="3343400"/>
              <a:ext cx="76650" cy="187550"/>
            </a:xfrm>
            <a:custGeom>
              <a:rect b="b" l="l" r="r" t="t"/>
              <a:pathLst>
                <a:path extrusionOk="0" h="7502" w="3066">
                  <a:moveTo>
                    <a:pt x="1" y="1"/>
                  </a:moveTo>
                  <a:lnTo>
                    <a:pt x="1" y="7017"/>
                  </a:lnTo>
                  <a:lnTo>
                    <a:pt x="3065" y="7501"/>
                  </a:lnTo>
                  <a:lnTo>
                    <a:pt x="3065" y="64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7"/>
            <p:cNvSpPr/>
            <p:nvPr/>
          </p:nvSpPr>
          <p:spPr>
            <a:xfrm>
              <a:off x="5701275" y="3612575"/>
              <a:ext cx="76650" cy="180475"/>
            </a:xfrm>
            <a:custGeom>
              <a:rect b="b" l="l" r="r" t="t"/>
              <a:pathLst>
                <a:path extrusionOk="0" h="7219" w="3066">
                  <a:moveTo>
                    <a:pt x="1" y="1"/>
                  </a:moveTo>
                  <a:lnTo>
                    <a:pt x="1" y="6977"/>
                  </a:lnTo>
                  <a:lnTo>
                    <a:pt x="3065" y="7219"/>
                  </a:lnTo>
                  <a:lnTo>
                    <a:pt x="3065" y="40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7"/>
            <p:cNvSpPr/>
            <p:nvPr/>
          </p:nvSpPr>
          <p:spPr>
            <a:xfrm>
              <a:off x="5701275" y="3880750"/>
              <a:ext cx="76650" cy="175450"/>
            </a:xfrm>
            <a:custGeom>
              <a:rect b="b" l="l" r="r" t="t"/>
              <a:pathLst>
                <a:path extrusionOk="0" h="7018" w="3066">
                  <a:moveTo>
                    <a:pt x="1" y="0"/>
                  </a:moveTo>
                  <a:lnTo>
                    <a:pt x="1" y="7017"/>
                  </a:lnTo>
                  <a:lnTo>
                    <a:pt x="3065" y="6977"/>
                  </a:lnTo>
                  <a:lnTo>
                    <a:pt x="3065" y="16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7"/>
            <p:cNvSpPr/>
            <p:nvPr/>
          </p:nvSpPr>
          <p:spPr>
            <a:xfrm>
              <a:off x="5701275" y="4286025"/>
              <a:ext cx="76650" cy="180475"/>
            </a:xfrm>
            <a:custGeom>
              <a:rect b="b" l="l" r="r" t="t"/>
              <a:pathLst>
                <a:path extrusionOk="0" h="7219" w="3066">
                  <a:moveTo>
                    <a:pt x="3065" y="0"/>
                  </a:moveTo>
                  <a:lnTo>
                    <a:pt x="1" y="202"/>
                  </a:lnTo>
                  <a:lnTo>
                    <a:pt x="1" y="7219"/>
                  </a:lnTo>
                  <a:lnTo>
                    <a:pt x="3065" y="6815"/>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7"/>
            <p:cNvSpPr/>
            <p:nvPr/>
          </p:nvSpPr>
          <p:spPr>
            <a:xfrm>
              <a:off x="5701275" y="4548150"/>
              <a:ext cx="76650" cy="186525"/>
            </a:xfrm>
            <a:custGeom>
              <a:rect b="b" l="l" r="r" t="t"/>
              <a:pathLst>
                <a:path extrusionOk="0" h="7461" w="3066">
                  <a:moveTo>
                    <a:pt x="3065" y="0"/>
                  </a:moveTo>
                  <a:lnTo>
                    <a:pt x="1" y="484"/>
                  </a:lnTo>
                  <a:lnTo>
                    <a:pt x="1" y="7460"/>
                  </a:lnTo>
                  <a:lnTo>
                    <a:pt x="3065" y="6815"/>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7"/>
            <p:cNvSpPr/>
            <p:nvPr/>
          </p:nvSpPr>
          <p:spPr>
            <a:xfrm>
              <a:off x="5987600" y="4261825"/>
              <a:ext cx="64550" cy="164350"/>
            </a:xfrm>
            <a:custGeom>
              <a:rect b="b" l="l" r="r" t="t"/>
              <a:pathLst>
                <a:path extrusionOk="0" h="6574" w="2582">
                  <a:moveTo>
                    <a:pt x="2581" y="1"/>
                  </a:moveTo>
                  <a:lnTo>
                    <a:pt x="0" y="202"/>
                  </a:lnTo>
                  <a:lnTo>
                    <a:pt x="0" y="6574"/>
                  </a:lnTo>
                  <a:lnTo>
                    <a:pt x="2581" y="6251"/>
                  </a:lnTo>
                  <a:lnTo>
                    <a:pt x="25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7"/>
            <p:cNvSpPr/>
            <p:nvPr/>
          </p:nvSpPr>
          <p:spPr>
            <a:xfrm>
              <a:off x="5987600" y="4502775"/>
              <a:ext cx="64550" cy="169400"/>
            </a:xfrm>
            <a:custGeom>
              <a:rect b="b" l="l" r="r" t="t"/>
              <a:pathLst>
                <a:path extrusionOk="0" h="6776" w="2582">
                  <a:moveTo>
                    <a:pt x="2581" y="0"/>
                  </a:moveTo>
                  <a:lnTo>
                    <a:pt x="0" y="404"/>
                  </a:lnTo>
                  <a:lnTo>
                    <a:pt x="0" y="6775"/>
                  </a:lnTo>
                  <a:lnTo>
                    <a:pt x="2581" y="6251"/>
                  </a:lnTo>
                  <a:lnTo>
                    <a:pt x="2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7"/>
            <p:cNvSpPr/>
            <p:nvPr/>
          </p:nvSpPr>
          <p:spPr>
            <a:xfrm>
              <a:off x="5875675" y="4270900"/>
              <a:ext cx="68600" cy="171400"/>
            </a:xfrm>
            <a:custGeom>
              <a:rect b="b" l="l" r="r" t="t"/>
              <a:pathLst>
                <a:path extrusionOk="0" h="6856" w="2744">
                  <a:moveTo>
                    <a:pt x="2743" y="0"/>
                  </a:moveTo>
                  <a:lnTo>
                    <a:pt x="1" y="202"/>
                  </a:lnTo>
                  <a:lnTo>
                    <a:pt x="1" y="6856"/>
                  </a:lnTo>
                  <a:lnTo>
                    <a:pt x="2743" y="6493"/>
                  </a:lnTo>
                  <a:lnTo>
                    <a:pt x="27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7"/>
            <p:cNvSpPr/>
            <p:nvPr/>
          </p:nvSpPr>
          <p:spPr>
            <a:xfrm>
              <a:off x="5875675" y="4519900"/>
              <a:ext cx="68600" cy="176475"/>
            </a:xfrm>
            <a:custGeom>
              <a:rect b="b" l="l" r="r" t="t"/>
              <a:pathLst>
                <a:path extrusionOk="0" h="7059" w="2744">
                  <a:moveTo>
                    <a:pt x="2743" y="1"/>
                  </a:moveTo>
                  <a:lnTo>
                    <a:pt x="1" y="445"/>
                  </a:lnTo>
                  <a:lnTo>
                    <a:pt x="1" y="7058"/>
                  </a:lnTo>
                  <a:lnTo>
                    <a:pt x="2743" y="6493"/>
                  </a:lnTo>
                  <a:lnTo>
                    <a:pt x="2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p:nvPr/>
          </p:nvSpPr>
          <p:spPr>
            <a:xfrm>
              <a:off x="5507700" y="3296025"/>
              <a:ext cx="85725" cy="179475"/>
            </a:xfrm>
            <a:custGeom>
              <a:rect b="b" l="l" r="r" t="t"/>
              <a:pathLst>
                <a:path extrusionOk="0" h="7179" w="3429">
                  <a:moveTo>
                    <a:pt x="1" y="0"/>
                  </a:moveTo>
                  <a:lnTo>
                    <a:pt x="1" y="6614"/>
                  </a:lnTo>
                  <a:lnTo>
                    <a:pt x="3429" y="7178"/>
                  </a:lnTo>
                  <a:lnTo>
                    <a:pt x="3429"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7"/>
            <p:cNvSpPr/>
            <p:nvPr/>
          </p:nvSpPr>
          <p:spPr>
            <a:xfrm>
              <a:off x="5344400" y="3262750"/>
              <a:ext cx="93775" cy="188550"/>
            </a:xfrm>
            <a:custGeom>
              <a:rect b="b" l="l" r="r" t="t"/>
              <a:pathLst>
                <a:path extrusionOk="0" h="7542" w="3751">
                  <a:moveTo>
                    <a:pt x="0" y="1"/>
                  </a:moveTo>
                  <a:lnTo>
                    <a:pt x="0" y="6896"/>
                  </a:lnTo>
                  <a:lnTo>
                    <a:pt x="3750" y="7541"/>
                  </a:lnTo>
                  <a:lnTo>
                    <a:pt x="3750" y="76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7"/>
            <p:cNvSpPr/>
            <p:nvPr/>
          </p:nvSpPr>
          <p:spPr>
            <a:xfrm>
              <a:off x="5507700" y="3069175"/>
              <a:ext cx="85725" cy="185525"/>
            </a:xfrm>
            <a:custGeom>
              <a:rect b="b" l="l" r="r" t="t"/>
              <a:pathLst>
                <a:path extrusionOk="0" h="7421" w="3429">
                  <a:moveTo>
                    <a:pt x="1" y="1"/>
                  </a:moveTo>
                  <a:lnTo>
                    <a:pt x="1" y="6614"/>
                  </a:lnTo>
                  <a:lnTo>
                    <a:pt x="3429" y="7421"/>
                  </a:lnTo>
                  <a:lnTo>
                    <a:pt x="3429" y="96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7"/>
            <p:cNvSpPr/>
            <p:nvPr/>
          </p:nvSpPr>
          <p:spPr>
            <a:xfrm>
              <a:off x="5344400" y="3025825"/>
              <a:ext cx="93775" cy="194600"/>
            </a:xfrm>
            <a:custGeom>
              <a:rect b="b" l="l" r="r" t="t"/>
              <a:pathLst>
                <a:path extrusionOk="0" h="7784" w="3751">
                  <a:moveTo>
                    <a:pt x="0" y="1"/>
                  </a:moveTo>
                  <a:lnTo>
                    <a:pt x="0" y="6937"/>
                  </a:lnTo>
                  <a:lnTo>
                    <a:pt x="3750" y="7784"/>
                  </a:lnTo>
                  <a:lnTo>
                    <a:pt x="3750" y="10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7"/>
            <p:cNvSpPr/>
            <p:nvPr/>
          </p:nvSpPr>
          <p:spPr>
            <a:xfrm>
              <a:off x="5507700" y="3511775"/>
              <a:ext cx="85725" cy="173425"/>
            </a:xfrm>
            <a:custGeom>
              <a:rect b="b" l="l" r="r" t="t"/>
              <a:pathLst>
                <a:path extrusionOk="0" h="6937" w="3429">
                  <a:moveTo>
                    <a:pt x="1" y="0"/>
                  </a:moveTo>
                  <a:lnTo>
                    <a:pt x="1" y="6613"/>
                  </a:lnTo>
                  <a:lnTo>
                    <a:pt x="3429" y="6936"/>
                  </a:lnTo>
                  <a:lnTo>
                    <a:pt x="3429" y="4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7"/>
            <p:cNvSpPr/>
            <p:nvPr/>
          </p:nvSpPr>
          <p:spPr>
            <a:xfrm>
              <a:off x="5344400" y="3488575"/>
              <a:ext cx="93775" cy="182500"/>
            </a:xfrm>
            <a:custGeom>
              <a:rect b="b" l="l" r="r" t="t"/>
              <a:pathLst>
                <a:path extrusionOk="0" h="7300" w="3751">
                  <a:moveTo>
                    <a:pt x="0" y="1"/>
                  </a:moveTo>
                  <a:lnTo>
                    <a:pt x="0" y="6896"/>
                  </a:lnTo>
                  <a:lnTo>
                    <a:pt x="3750" y="7300"/>
                  </a:lnTo>
                  <a:lnTo>
                    <a:pt x="3750" y="52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7"/>
            <p:cNvSpPr/>
            <p:nvPr/>
          </p:nvSpPr>
          <p:spPr>
            <a:xfrm>
              <a:off x="5507700" y="3853525"/>
              <a:ext cx="85725" cy="165350"/>
            </a:xfrm>
            <a:custGeom>
              <a:rect b="b" l="l" r="r" t="t"/>
              <a:pathLst>
                <a:path extrusionOk="0" h="6614" w="3429">
                  <a:moveTo>
                    <a:pt x="1" y="1"/>
                  </a:moveTo>
                  <a:lnTo>
                    <a:pt x="1" y="6614"/>
                  </a:lnTo>
                  <a:lnTo>
                    <a:pt x="3429" y="6614"/>
                  </a:lnTo>
                  <a:lnTo>
                    <a:pt x="3429" y="16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7"/>
            <p:cNvSpPr/>
            <p:nvPr/>
          </p:nvSpPr>
          <p:spPr>
            <a:xfrm>
              <a:off x="5344400" y="3846475"/>
              <a:ext cx="93775" cy="173425"/>
            </a:xfrm>
            <a:custGeom>
              <a:rect b="b" l="l" r="r" t="t"/>
              <a:pathLst>
                <a:path extrusionOk="0" h="6937" w="3751">
                  <a:moveTo>
                    <a:pt x="0" y="0"/>
                  </a:moveTo>
                  <a:lnTo>
                    <a:pt x="0" y="6896"/>
                  </a:lnTo>
                  <a:lnTo>
                    <a:pt x="3750" y="6936"/>
                  </a:lnTo>
                  <a:lnTo>
                    <a:pt x="3750"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7"/>
            <p:cNvSpPr/>
            <p:nvPr/>
          </p:nvSpPr>
          <p:spPr>
            <a:xfrm>
              <a:off x="5507700" y="4289050"/>
              <a:ext cx="85725" cy="171400"/>
            </a:xfrm>
            <a:custGeom>
              <a:rect b="b" l="l" r="r" t="t"/>
              <a:pathLst>
                <a:path extrusionOk="0" h="6856" w="3429">
                  <a:moveTo>
                    <a:pt x="3429" y="0"/>
                  </a:moveTo>
                  <a:lnTo>
                    <a:pt x="1" y="242"/>
                  </a:lnTo>
                  <a:lnTo>
                    <a:pt x="1" y="6856"/>
                  </a:lnTo>
                  <a:lnTo>
                    <a:pt x="3429" y="6452"/>
                  </a:lnTo>
                  <a:lnTo>
                    <a:pt x="34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7"/>
            <p:cNvSpPr/>
            <p:nvPr/>
          </p:nvSpPr>
          <p:spPr>
            <a:xfrm>
              <a:off x="5399850" y="4548150"/>
              <a:ext cx="145200" cy="413350"/>
            </a:xfrm>
            <a:custGeom>
              <a:rect b="b" l="l" r="r" t="t"/>
              <a:pathLst>
                <a:path extrusionOk="0" h="16534" w="5808">
                  <a:moveTo>
                    <a:pt x="5807" y="0"/>
                  </a:moveTo>
                  <a:lnTo>
                    <a:pt x="0" y="847"/>
                  </a:lnTo>
                  <a:lnTo>
                    <a:pt x="0" y="16534"/>
                  </a:lnTo>
                  <a:lnTo>
                    <a:pt x="5807" y="15082"/>
                  </a:lnTo>
                  <a:lnTo>
                    <a:pt x="58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7"/>
            <p:cNvSpPr/>
            <p:nvPr/>
          </p:nvSpPr>
          <p:spPr>
            <a:xfrm>
              <a:off x="5344400" y="4301150"/>
              <a:ext cx="93775" cy="180475"/>
            </a:xfrm>
            <a:custGeom>
              <a:rect b="b" l="l" r="r" t="t"/>
              <a:pathLst>
                <a:path extrusionOk="0" h="7219" w="3751">
                  <a:moveTo>
                    <a:pt x="3750" y="0"/>
                  </a:moveTo>
                  <a:lnTo>
                    <a:pt x="0" y="283"/>
                  </a:lnTo>
                  <a:lnTo>
                    <a:pt x="0" y="7219"/>
                  </a:lnTo>
                  <a:lnTo>
                    <a:pt x="3750" y="6775"/>
                  </a:lnTo>
                  <a:lnTo>
                    <a:pt x="37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7"/>
            <p:cNvSpPr/>
            <p:nvPr/>
          </p:nvSpPr>
          <p:spPr>
            <a:xfrm>
              <a:off x="5507700" y="4068250"/>
              <a:ext cx="85725" cy="166375"/>
            </a:xfrm>
            <a:custGeom>
              <a:rect b="b" l="l" r="r" t="t"/>
              <a:pathLst>
                <a:path extrusionOk="0" h="6655" w="3429">
                  <a:moveTo>
                    <a:pt x="3429" y="1"/>
                  </a:moveTo>
                  <a:lnTo>
                    <a:pt x="1" y="41"/>
                  </a:lnTo>
                  <a:lnTo>
                    <a:pt x="1" y="6655"/>
                  </a:lnTo>
                  <a:lnTo>
                    <a:pt x="3429" y="6453"/>
                  </a:lnTo>
                  <a:lnTo>
                    <a:pt x="34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7"/>
            <p:cNvSpPr/>
            <p:nvPr/>
          </p:nvSpPr>
          <p:spPr>
            <a:xfrm>
              <a:off x="5344400" y="4071275"/>
              <a:ext cx="93775" cy="173425"/>
            </a:xfrm>
            <a:custGeom>
              <a:rect b="b" l="l" r="r" t="t"/>
              <a:pathLst>
                <a:path extrusionOk="0" h="6937" w="3751">
                  <a:moveTo>
                    <a:pt x="0" y="1"/>
                  </a:moveTo>
                  <a:lnTo>
                    <a:pt x="0" y="6937"/>
                  </a:lnTo>
                  <a:lnTo>
                    <a:pt x="3750" y="6735"/>
                  </a:lnTo>
                  <a:lnTo>
                    <a:pt x="37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7"/>
            <p:cNvSpPr/>
            <p:nvPr/>
          </p:nvSpPr>
          <p:spPr>
            <a:xfrm>
              <a:off x="6533000" y="2762700"/>
              <a:ext cx="46400" cy="155300"/>
            </a:xfrm>
            <a:custGeom>
              <a:rect b="b" l="l" r="r" t="t"/>
              <a:pathLst>
                <a:path extrusionOk="0" h="6212" w="1856">
                  <a:moveTo>
                    <a:pt x="1" y="1"/>
                  </a:moveTo>
                  <a:lnTo>
                    <a:pt x="1" y="5405"/>
                  </a:lnTo>
                  <a:lnTo>
                    <a:pt x="1856" y="6211"/>
                  </a:lnTo>
                  <a:lnTo>
                    <a:pt x="1856" y="92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7"/>
            <p:cNvSpPr/>
            <p:nvPr/>
          </p:nvSpPr>
          <p:spPr>
            <a:xfrm>
              <a:off x="6533000" y="2970400"/>
              <a:ext cx="46400" cy="151225"/>
            </a:xfrm>
            <a:custGeom>
              <a:rect b="b" l="l" r="r" t="t"/>
              <a:pathLst>
                <a:path extrusionOk="0" h="6049" w="1856">
                  <a:moveTo>
                    <a:pt x="1" y="0"/>
                  </a:moveTo>
                  <a:lnTo>
                    <a:pt x="1" y="5363"/>
                  </a:lnTo>
                  <a:lnTo>
                    <a:pt x="1856" y="6049"/>
                  </a:lnTo>
                  <a:lnTo>
                    <a:pt x="1856"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7"/>
            <p:cNvSpPr/>
            <p:nvPr/>
          </p:nvSpPr>
          <p:spPr>
            <a:xfrm>
              <a:off x="6533000" y="3177050"/>
              <a:ext cx="46400" cy="147225"/>
            </a:xfrm>
            <a:custGeom>
              <a:rect b="b" l="l" r="r" t="t"/>
              <a:pathLst>
                <a:path extrusionOk="0" h="5889" w="1856">
                  <a:moveTo>
                    <a:pt x="1" y="1"/>
                  </a:moveTo>
                  <a:lnTo>
                    <a:pt x="1" y="5405"/>
                  </a:lnTo>
                  <a:lnTo>
                    <a:pt x="1856" y="5888"/>
                  </a:lnTo>
                  <a:lnTo>
                    <a:pt x="1856"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7"/>
            <p:cNvSpPr/>
            <p:nvPr/>
          </p:nvSpPr>
          <p:spPr>
            <a:xfrm>
              <a:off x="6454375" y="2725400"/>
              <a:ext cx="48400" cy="160325"/>
            </a:xfrm>
            <a:custGeom>
              <a:rect b="b" l="l" r="r" t="t"/>
              <a:pathLst>
                <a:path extrusionOk="0" h="6413" w="1936">
                  <a:moveTo>
                    <a:pt x="0" y="1"/>
                  </a:moveTo>
                  <a:lnTo>
                    <a:pt x="0" y="5525"/>
                  </a:lnTo>
                  <a:lnTo>
                    <a:pt x="1936" y="6413"/>
                  </a:lnTo>
                  <a:lnTo>
                    <a:pt x="1936" y="96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7"/>
            <p:cNvSpPr/>
            <p:nvPr/>
          </p:nvSpPr>
          <p:spPr>
            <a:xfrm>
              <a:off x="6454375" y="2938125"/>
              <a:ext cx="48400" cy="156300"/>
            </a:xfrm>
            <a:custGeom>
              <a:rect b="b" l="l" r="r" t="t"/>
              <a:pathLst>
                <a:path extrusionOk="0" h="6252" w="1936">
                  <a:moveTo>
                    <a:pt x="0" y="1"/>
                  </a:moveTo>
                  <a:lnTo>
                    <a:pt x="0" y="5566"/>
                  </a:lnTo>
                  <a:lnTo>
                    <a:pt x="1936" y="6251"/>
                  </a:lnTo>
                  <a:lnTo>
                    <a:pt x="1936" y="80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7"/>
            <p:cNvSpPr/>
            <p:nvPr/>
          </p:nvSpPr>
          <p:spPr>
            <a:xfrm>
              <a:off x="6454375" y="3151850"/>
              <a:ext cx="48400" cy="152250"/>
            </a:xfrm>
            <a:custGeom>
              <a:rect b="b" l="l" r="r" t="t"/>
              <a:pathLst>
                <a:path extrusionOk="0" h="6090" w="1936">
                  <a:moveTo>
                    <a:pt x="0" y="1"/>
                  </a:moveTo>
                  <a:lnTo>
                    <a:pt x="0" y="5566"/>
                  </a:lnTo>
                  <a:lnTo>
                    <a:pt x="1936" y="6090"/>
                  </a:lnTo>
                  <a:lnTo>
                    <a:pt x="1936" y="64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7"/>
            <p:cNvSpPr/>
            <p:nvPr/>
          </p:nvSpPr>
          <p:spPr>
            <a:xfrm>
              <a:off x="6332375" y="2665925"/>
              <a:ext cx="53450" cy="168375"/>
            </a:xfrm>
            <a:custGeom>
              <a:rect b="b" l="l" r="r" t="t"/>
              <a:pathLst>
                <a:path extrusionOk="0" h="6735" w="2138">
                  <a:moveTo>
                    <a:pt x="1" y="1"/>
                  </a:moveTo>
                  <a:lnTo>
                    <a:pt x="1" y="5808"/>
                  </a:lnTo>
                  <a:lnTo>
                    <a:pt x="2138" y="6735"/>
                  </a:lnTo>
                  <a:lnTo>
                    <a:pt x="2138" y="100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7"/>
            <p:cNvSpPr/>
            <p:nvPr/>
          </p:nvSpPr>
          <p:spPr>
            <a:xfrm>
              <a:off x="6332375" y="2888725"/>
              <a:ext cx="53450" cy="164350"/>
            </a:xfrm>
            <a:custGeom>
              <a:rect b="b" l="l" r="r" t="t"/>
              <a:pathLst>
                <a:path extrusionOk="0" h="6574" w="2138">
                  <a:moveTo>
                    <a:pt x="1" y="1"/>
                  </a:moveTo>
                  <a:lnTo>
                    <a:pt x="1" y="5808"/>
                  </a:lnTo>
                  <a:lnTo>
                    <a:pt x="2138" y="6574"/>
                  </a:lnTo>
                  <a:lnTo>
                    <a:pt x="2138" y="88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7"/>
            <p:cNvSpPr/>
            <p:nvPr/>
          </p:nvSpPr>
          <p:spPr>
            <a:xfrm>
              <a:off x="6332375" y="3111525"/>
              <a:ext cx="53450" cy="160325"/>
            </a:xfrm>
            <a:custGeom>
              <a:rect b="b" l="l" r="r" t="t"/>
              <a:pathLst>
                <a:path extrusionOk="0" h="6413" w="2138">
                  <a:moveTo>
                    <a:pt x="1" y="1"/>
                  </a:moveTo>
                  <a:lnTo>
                    <a:pt x="1" y="5808"/>
                  </a:lnTo>
                  <a:lnTo>
                    <a:pt x="2138" y="6412"/>
                  </a:lnTo>
                  <a:lnTo>
                    <a:pt x="2138" y="72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7"/>
            <p:cNvSpPr/>
            <p:nvPr/>
          </p:nvSpPr>
          <p:spPr>
            <a:xfrm>
              <a:off x="6242650" y="2620550"/>
              <a:ext cx="56475" cy="175450"/>
            </a:xfrm>
            <a:custGeom>
              <a:rect b="b" l="l" r="r" t="t"/>
              <a:pathLst>
                <a:path extrusionOk="0" h="7018" w="2259">
                  <a:moveTo>
                    <a:pt x="1" y="1"/>
                  </a:moveTo>
                  <a:lnTo>
                    <a:pt x="1" y="6009"/>
                  </a:lnTo>
                  <a:lnTo>
                    <a:pt x="2259" y="7018"/>
                  </a:lnTo>
                  <a:lnTo>
                    <a:pt x="2259" y="113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7"/>
            <p:cNvSpPr/>
            <p:nvPr/>
          </p:nvSpPr>
          <p:spPr>
            <a:xfrm>
              <a:off x="6242650" y="2851425"/>
              <a:ext cx="56475" cy="170400"/>
            </a:xfrm>
            <a:custGeom>
              <a:rect b="b" l="l" r="r" t="t"/>
              <a:pathLst>
                <a:path extrusionOk="0" h="6816" w="2259">
                  <a:moveTo>
                    <a:pt x="1" y="1"/>
                  </a:moveTo>
                  <a:lnTo>
                    <a:pt x="1" y="6009"/>
                  </a:lnTo>
                  <a:lnTo>
                    <a:pt x="2259" y="6816"/>
                  </a:lnTo>
                  <a:lnTo>
                    <a:pt x="2259" y="92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7"/>
            <p:cNvSpPr/>
            <p:nvPr/>
          </p:nvSpPr>
          <p:spPr>
            <a:xfrm>
              <a:off x="6242650" y="3082300"/>
              <a:ext cx="56475" cy="165350"/>
            </a:xfrm>
            <a:custGeom>
              <a:rect b="b" l="l" r="r" t="t"/>
              <a:pathLst>
                <a:path extrusionOk="0" h="6614" w="2259">
                  <a:moveTo>
                    <a:pt x="1" y="0"/>
                  </a:moveTo>
                  <a:lnTo>
                    <a:pt x="1" y="5968"/>
                  </a:lnTo>
                  <a:lnTo>
                    <a:pt x="2259" y="6614"/>
                  </a:lnTo>
                  <a:lnTo>
                    <a:pt x="2259"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7"/>
            <p:cNvSpPr/>
            <p:nvPr/>
          </p:nvSpPr>
          <p:spPr>
            <a:xfrm>
              <a:off x="6533000" y="3491600"/>
              <a:ext cx="46400" cy="142175"/>
            </a:xfrm>
            <a:custGeom>
              <a:rect b="b" l="l" r="r" t="t"/>
              <a:pathLst>
                <a:path extrusionOk="0" h="5687" w="1856">
                  <a:moveTo>
                    <a:pt x="1" y="1"/>
                  </a:moveTo>
                  <a:lnTo>
                    <a:pt x="1" y="5364"/>
                  </a:lnTo>
                  <a:lnTo>
                    <a:pt x="1856" y="5686"/>
                  </a:lnTo>
                  <a:lnTo>
                    <a:pt x="1856" y="36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7"/>
            <p:cNvSpPr/>
            <p:nvPr/>
          </p:nvSpPr>
          <p:spPr>
            <a:xfrm>
              <a:off x="6533000" y="3698275"/>
              <a:ext cx="46400" cy="138125"/>
            </a:xfrm>
            <a:custGeom>
              <a:rect b="b" l="l" r="r" t="t"/>
              <a:pathLst>
                <a:path extrusionOk="0" h="5525" w="1856">
                  <a:moveTo>
                    <a:pt x="1" y="0"/>
                  </a:moveTo>
                  <a:lnTo>
                    <a:pt x="1" y="5404"/>
                  </a:lnTo>
                  <a:lnTo>
                    <a:pt x="1856" y="5525"/>
                  </a:lnTo>
                  <a:lnTo>
                    <a:pt x="1856" y="24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
            <p:cNvSpPr/>
            <p:nvPr/>
          </p:nvSpPr>
          <p:spPr>
            <a:xfrm>
              <a:off x="6533000" y="3905950"/>
              <a:ext cx="46400" cy="134100"/>
            </a:xfrm>
            <a:custGeom>
              <a:rect b="b" l="l" r="r" t="t"/>
              <a:pathLst>
                <a:path extrusionOk="0" h="5364" w="1856">
                  <a:moveTo>
                    <a:pt x="1" y="0"/>
                  </a:moveTo>
                  <a:lnTo>
                    <a:pt x="1" y="5364"/>
                  </a:lnTo>
                  <a:lnTo>
                    <a:pt x="1856" y="5364"/>
                  </a:lnTo>
                  <a:lnTo>
                    <a:pt x="1856"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7"/>
            <p:cNvSpPr/>
            <p:nvPr/>
          </p:nvSpPr>
          <p:spPr>
            <a:xfrm>
              <a:off x="6454375" y="3476475"/>
              <a:ext cx="48400" cy="146200"/>
            </a:xfrm>
            <a:custGeom>
              <a:rect b="b" l="l" r="r" t="t"/>
              <a:pathLst>
                <a:path extrusionOk="0" h="5848" w="1936">
                  <a:moveTo>
                    <a:pt x="0" y="1"/>
                  </a:moveTo>
                  <a:lnTo>
                    <a:pt x="0" y="5525"/>
                  </a:lnTo>
                  <a:lnTo>
                    <a:pt x="1936" y="5848"/>
                  </a:lnTo>
                  <a:lnTo>
                    <a:pt x="1936" y="40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7"/>
            <p:cNvSpPr/>
            <p:nvPr/>
          </p:nvSpPr>
          <p:spPr>
            <a:xfrm>
              <a:off x="6454375" y="3689200"/>
              <a:ext cx="48400" cy="142175"/>
            </a:xfrm>
            <a:custGeom>
              <a:rect b="b" l="l" r="r" t="t"/>
              <a:pathLst>
                <a:path extrusionOk="0" h="5687" w="1936">
                  <a:moveTo>
                    <a:pt x="0" y="0"/>
                  </a:moveTo>
                  <a:lnTo>
                    <a:pt x="0" y="5565"/>
                  </a:lnTo>
                  <a:lnTo>
                    <a:pt x="1936" y="5686"/>
                  </a:lnTo>
                  <a:lnTo>
                    <a:pt x="1936" y="24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7"/>
            <p:cNvSpPr/>
            <p:nvPr/>
          </p:nvSpPr>
          <p:spPr>
            <a:xfrm>
              <a:off x="6454375" y="3902925"/>
              <a:ext cx="48400" cy="138150"/>
            </a:xfrm>
            <a:custGeom>
              <a:rect b="b" l="l" r="r" t="t"/>
              <a:pathLst>
                <a:path extrusionOk="0" h="5526" w="1936">
                  <a:moveTo>
                    <a:pt x="0" y="1"/>
                  </a:moveTo>
                  <a:lnTo>
                    <a:pt x="0" y="5525"/>
                  </a:lnTo>
                  <a:lnTo>
                    <a:pt x="1936" y="5525"/>
                  </a:lnTo>
                  <a:lnTo>
                    <a:pt x="1936" y="8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7"/>
            <p:cNvSpPr/>
            <p:nvPr/>
          </p:nvSpPr>
          <p:spPr>
            <a:xfrm>
              <a:off x="6332375" y="3450275"/>
              <a:ext cx="53450" cy="154275"/>
            </a:xfrm>
            <a:custGeom>
              <a:rect b="b" l="l" r="r" t="t"/>
              <a:pathLst>
                <a:path extrusionOk="0" h="6171" w="2138">
                  <a:moveTo>
                    <a:pt x="1" y="0"/>
                  </a:moveTo>
                  <a:lnTo>
                    <a:pt x="1" y="5807"/>
                  </a:lnTo>
                  <a:lnTo>
                    <a:pt x="2138" y="6170"/>
                  </a:lnTo>
                  <a:lnTo>
                    <a:pt x="2138" y="44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7"/>
            <p:cNvSpPr/>
            <p:nvPr/>
          </p:nvSpPr>
          <p:spPr>
            <a:xfrm>
              <a:off x="6332375" y="3674075"/>
              <a:ext cx="53450" cy="149225"/>
            </a:xfrm>
            <a:custGeom>
              <a:rect b="b" l="l" r="r" t="t"/>
              <a:pathLst>
                <a:path extrusionOk="0" h="5969" w="2138">
                  <a:moveTo>
                    <a:pt x="1" y="1"/>
                  </a:moveTo>
                  <a:lnTo>
                    <a:pt x="1" y="5807"/>
                  </a:lnTo>
                  <a:lnTo>
                    <a:pt x="2138" y="5969"/>
                  </a:lnTo>
                  <a:lnTo>
                    <a:pt x="2138" y="24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7"/>
            <p:cNvSpPr/>
            <p:nvPr/>
          </p:nvSpPr>
          <p:spPr>
            <a:xfrm>
              <a:off x="6332375" y="3896875"/>
              <a:ext cx="53450" cy="145200"/>
            </a:xfrm>
            <a:custGeom>
              <a:rect b="b" l="l" r="r" t="t"/>
              <a:pathLst>
                <a:path extrusionOk="0" h="5808" w="2138">
                  <a:moveTo>
                    <a:pt x="1" y="1"/>
                  </a:moveTo>
                  <a:lnTo>
                    <a:pt x="1" y="5807"/>
                  </a:lnTo>
                  <a:lnTo>
                    <a:pt x="2138" y="5807"/>
                  </a:lnTo>
                  <a:lnTo>
                    <a:pt x="2138" y="12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7"/>
            <p:cNvSpPr/>
            <p:nvPr/>
          </p:nvSpPr>
          <p:spPr>
            <a:xfrm>
              <a:off x="6332375" y="4233600"/>
              <a:ext cx="53450" cy="149225"/>
            </a:xfrm>
            <a:custGeom>
              <a:rect b="b" l="l" r="r" t="t"/>
              <a:pathLst>
                <a:path extrusionOk="0" h="5969" w="2138">
                  <a:moveTo>
                    <a:pt x="2138" y="0"/>
                  </a:moveTo>
                  <a:lnTo>
                    <a:pt x="1" y="162"/>
                  </a:lnTo>
                  <a:lnTo>
                    <a:pt x="1" y="5969"/>
                  </a:lnTo>
                  <a:lnTo>
                    <a:pt x="2138" y="5686"/>
                  </a:lnTo>
                  <a:lnTo>
                    <a:pt x="2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7"/>
            <p:cNvSpPr/>
            <p:nvPr/>
          </p:nvSpPr>
          <p:spPr>
            <a:xfrm>
              <a:off x="6332375" y="4452375"/>
              <a:ext cx="53450" cy="153250"/>
            </a:xfrm>
            <a:custGeom>
              <a:rect b="b" l="l" r="r" t="t"/>
              <a:pathLst>
                <a:path extrusionOk="0" h="6130" w="2138">
                  <a:moveTo>
                    <a:pt x="2138" y="0"/>
                  </a:moveTo>
                  <a:lnTo>
                    <a:pt x="1" y="323"/>
                  </a:lnTo>
                  <a:lnTo>
                    <a:pt x="1" y="6130"/>
                  </a:lnTo>
                  <a:lnTo>
                    <a:pt x="2138" y="5686"/>
                  </a:lnTo>
                  <a:lnTo>
                    <a:pt x="2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7"/>
            <p:cNvSpPr/>
            <p:nvPr/>
          </p:nvSpPr>
          <p:spPr>
            <a:xfrm>
              <a:off x="6242650" y="3432125"/>
              <a:ext cx="56475" cy="158300"/>
            </a:xfrm>
            <a:custGeom>
              <a:rect b="b" l="l" r="r" t="t"/>
              <a:pathLst>
                <a:path extrusionOk="0" h="6332" w="2259">
                  <a:moveTo>
                    <a:pt x="1" y="0"/>
                  </a:moveTo>
                  <a:lnTo>
                    <a:pt x="1" y="5969"/>
                  </a:lnTo>
                  <a:lnTo>
                    <a:pt x="2259" y="6331"/>
                  </a:lnTo>
                  <a:lnTo>
                    <a:pt x="2259" y="44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7"/>
            <p:cNvSpPr/>
            <p:nvPr/>
          </p:nvSpPr>
          <p:spPr>
            <a:xfrm>
              <a:off x="6242650" y="3661975"/>
              <a:ext cx="56475" cy="154275"/>
            </a:xfrm>
            <a:custGeom>
              <a:rect b="b" l="l" r="r" t="t"/>
              <a:pathLst>
                <a:path extrusionOk="0" h="6171" w="2259">
                  <a:moveTo>
                    <a:pt x="1" y="1"/>
                  </a:moveTo>
                  <a:lnTo>
                    <a:pt x="1" y="6009"/>
                  </a:lnTo>
                  <a:lnTo>
                    <a:pt x="2259" y="6170"/>
                  </a:lnTo>
                  <a:lnTo>
                    <a:pt x="2259" y="2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7"/>
            <p:cNvSpPr/>
            <p:nvPr/>
          </p:nvSpPr>
          <p:spPr>
            <a:xfrm>
              <a:off x="6242650" y="3892850"/>
              <a:ext cx="56475" cy="149225"/>
            </a:xfrm>
            <a:custGeom>
              <a:rect b="b" l="l" r="r" t="t"/>
              <a:pathLst>
                <a:path extrusionOk="0" h="5969" w="2259">
                  <a:moveTo>
                    <a:pt x="1" y="0"/>
                  </a:moveTo>
                  <a:lnTo>
                    <a:pt x="1" y="5968"/>
                  </a:lnTo>
                  <a:lnTo>
                    <a:pt x="2259" y="5968"/>
                  </a:lnTo>
                  <a:lnTo>
                    <a:pt x="2259"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7"/>
            <p:cNvSpPr/>
            <p:nvPr/>
          </p:nvSpPr>
          <p:spPr>
            <a:xfrm>
              <a:off x="6242650" y="4239650"/>
              <a:ext cx="56475" cy="154275"/>
            </a:xfrm>
            <a:custGeom>
              <a:rect b="b" l="l" r="r" t="t"/>
              <a:pathLst>
                <a:path extrusionOk="0" h="6171" w="2259">
                  <a:moveTo>
                    <a:pt x="2259" y="0"/>
                  </a:moveTo>
                  <a:lnTo>
                    <a:pt x="1" y="202"/>
                  </a:lnTo>
                  <a:lnTo>
                    <a:pt x="1" y="6170"/>
                  </a:lnTo>
                  <a:lnTo>
                    <a:pt x="2259" y="5888"/>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7"/>
            <p:cNvSpPr/>
            <p:nvPr/>
          </p:nvSpPr>
          <p:spPr>
            <a:xfrm>
              <a:off x="6242650" y="4465475"/>
              <a:ext cx="56475" cy="159300"/>
            </a:xfrm>
            <a:custGeom>
              <a:rect b="b" l="l" r="r" t="t"/>
              <a:pathLst>
                <a:path extrusionOk="0" h="6372" w="2259">
                  <a:moveTo>
                    <a:pt x="2259" y="0"/>
                  </a:moveTo>
                  <a:lnTo>
                    <a:pt x="1" y="363"/>
                  </a:lnTo>
                  <a:lnTo>
                    <a:pt x="1" y="6372"/>
                  </a:lnTo>
                  <a:lnTo>
                    <a:pt x="2259" y="5888"/>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7"/>
            <p:cNvSpPr/>
            <p:nvPr/>
          </p:nvSpPr>
          <p:spPr>
            <a:xfrm>
              <a:off x="6533000" y="4216450"/>
              <a:ext cx="46400" cy="138150"/>
            </a:xfrm>
            <a:custGeom>
              <a:rect b="b" l="l" r="r" t="t"/>
              <a:pathLst>
                <a:path extrusionOk="0" h="5526" w="1856">
                  <a:moveTo>
                    <a:pt x="1856" y="1"/>
                  </a:moveTo>
                  <a:lnTo>
                    <a:pt x="1" y="122"/>
                  </a:lnTo>
                  <a:lnTo>
                    <a:pt x="1" y="5526"/>
                  </a:lnTo>
                  <a:lnTo>
                    <a:pt x="1856" y="5284"/>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7"/>
            <p:cNvSpPr/>
            <p:nvPr/>
          </p:nvSpPr>
          <p:spPr>
            <a:xfrm>
              <a:off x="6533000" y="4420100"/>
              <a:ext cx="46400" cy="141175"/>
            </a:xfrm>
            <a:custGeom>
              <a:rect b="b" l="l" r="r" t="t"/>
              <a:pathLst>
                <a:path extrusionOk="0" h="5647" w="1856">
                  <a:moveTo>
                    <a:pt x="1856" y="1"/>
                  </a:moveTo>
                  <a:lnTo>
                    <a:pt x="1" y="283"/>
                  </a:lnTo>
                  <a:lnTo>
                    <a:pt x="1" y="5646"/>
                  </a:lnTo>
                  <a:lnTo>
                    <a:pt x="1856" y="5283"/>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p:nvPr/>
          </p:nvSpPr>
          <p:spPr>
            <a:xfrm>
              <a:off x="6454375" y="4222500"/>
              <a:ext cx="48400" cy="143200"/>
            </a:xfrm>
            <a:custGeom>
              <a:rect b="b" l="l" r="r" t="t"/>
              <a:pathLst>
                <a:path extrusionOk="0" h="5728" w="1936">
                  <a:moveTo>
                    <a:pt x="1936" y="1"/>
                  </a:moveTo>
                  <a:lnTo>
                    <a:pt x="0" y="162"/>
                  </a:lnTo>
                  <a:lnTo>
                    <a:pt x="0" y="5727"/>
                  </a:lnTo>
                  <a:lnTo>
                    <a:pt x="1936" y="5485"/>
                  </a:lnTo>
                  <a:lnTo>
                    <a:pt x="1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7"/>
            <p:cNvSpPr/>
            <p:nvPr/>
          </p:nvSpPr>
          <p:spPr>
            <a:xfrm>
              <a:off x="6454375" y="4432200"/>
              <a:ext cx="48400" cy="146200"/>
            </a:xfrm>
            <a:custGeom>
              <a:rect b="b" l="l" r="r" t="t"/>
              <a:pathLst>
                <a:path extrusionOk="0" h="5848" w="1936">
                  <a:moveTo>
                    <a:pt x="1936" y="1"/>
                  </a:moveTo>
                  <a:lnTo>
                    <a:pt x="0" y="323"/>
                  </a:lnTo>
                  <a:lnTo>
                    <a:pt x="0" y="5848"/>
                  </a:lnTo>
                  <a:lnTo>
                    <a:pt x="1936" y="5445"/>
                  </a:lnTo>
                  <a:lnTo>
                    <a:pt x="1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7"/>
            <p:cNvSpPr/>
            <p:nvPr/>
          </p:nvSpPr>
          <p:spPr>
            <a:xfrm>
              <a:off x="3892650" y="1612400"/>
              <a:ext cx="338775" cy="375075"/>
            </a:xfrm>
            <a:custGeom>
              <a:rect b="b" l="l" r="r" t="t"/>
              <a:pathLst>
                <a:path extrusionOk="0" h="15003" w="13551">
                  <a:moveTo>
                    <a:pt x="1" y="1"/>
                  </a:moveTo>
                  <a:lnTo>
                    <a:pt x="1" y="8832"/>
                  </a:lnTo>
                  <a:lnTo>
                    <a:pt x="13550" y="15002"/>
                  </a:lnTo>
                  <a:lnTo>
                    <a:pt x="13550" y="677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p:nvPr/>
          </p:nvSpPr>
          <p:spPr>
            <a:xfrm>
              <a:off x="4403800" y="1868475"/>
              <a:ext cx="276250" cy="324650"/>
            </a:xfrm>
            <a:custGeom>
              <a:rect b="b" l="l" r="r" t="t"/>
              <a:pathLst>
                <a:path extrusionOk="0" h="12986" w="11050">
                  <a:moveTo>
                    <a:pt x="0" y="1"/>
                  </a:moveTo>
                  <a:lnTo>
                    <a:pt x="0" y="7945"/>
                  </a:lnTo>
                  <a:lnTo>
                    <a:pt x="11049" y="12986"/>
                  </a:lnTo>
                  <a:lnTo>
                    <a:pt x="11049" y="552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
            <p:cNvSpPr/>
            <p:nvPr/>
          </p:nvSpPr>
          <p:spPr>
            <a:xfrm>
              <a:off x="4826200" y="2080200"/>
              <a:ext cx="228875" cy="284325"/>
            </a:xfrm>
            <a:custGeom>
              <a:rect b="b" l="l" r="r" t="t"/>
              <a:pathLst>
                <a:path extrusionOk="0" h="11373" w="9155">
                  <a:moveTo>
                    <a:pt x="1" y="0"/>
                  </a:moveTo>
                  <a:lnTo>
                    <a:pt x="1" y="7178"/>
                  </a:lnTo>
                  <a:lnTo>
                    <a:pt x="9155" y="11372"/>
                  </a:lnTo>
                  <a:lnTo>
                    <a:pt x="9155" y="455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7"/>
            <p:cNvSpPr/>
            <p:nvPr/>
          </p:nvSpPr>
          <p:spPr>
            <a:xfrm>
              <a:off x="3892650" y="1241425"/>
              <a:ext cx="338775" cy="400250"/>
            </a:xfrm>
            <a:custGeom>
              <a:rect b="b" l="l" r="r" t="t"/>
              <a:pathLst>
                <a:path extrusionOk="0" h="16010" w="13551">
                  <a:moveTo>
                    <a:pt x="1" y="0"/>
                  </a:moveTo>
                  <a:lnTo>
                    <a:pt x="1" y="8831"/>
                  </a:lnTo>
                  <a:lnTo>
                    <a:pt x="13550" y="16009"/>
                  </a:lnTo>
                  <a:lnTo>
                    <a:pt x="13550" y="778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7"/>
            <p:cNvSpPr/>
            <p:nvPr/>
          </p:nvSpPr>
          <p:spPr>
            <a:xfrm>
              <a:off x="4403800" y="1534775"/>
              <a:ext cx="276250" cy="344825"/>
            </a:xfrm>
            <a:custGeom>
              <a:rect b="b" l="l" r="r" t="t"/>
              <a:pathLst>
                <a:path extrusionOk="0" h="13793" w="11050">
                  <a:moveTo>
                    <a:pt x="0" y="1"/>
                  </a:moveTo>
                  <a:lnTo>
                    <a:pt x="0" y="7945"/>
                  </a:lnTo>
                  <a:lnTo>
                    <a:pt x="11049" y="13792"/>
                  </a:lnTo>
                  <a:lnTo>
                    <a:pt x="11049" y="63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7"/>
            <p:cNvSpPr/>
            <p:nvPr/>
          </p:nvSpPr>
          <p:spPr>
            <a:xfrm>
              <a:off x="4826200" y="1776750"/>
              <a:ext cx="228875" cy="301450"/>
            </a:xfrm>
            <a:custGeom>
              <a:rect b="b" l="l" r="r" t="t"/>
              <a:pathLst>
                <a:path extrusionOk="0" h="12058" w="9155">
                  <a:moveTo>
                    <a:pt x="1" y="0"/>
                  </a:moveTo>
                  <a:lnTo>
                    <a:pt x="1" y="7218"/>
                  </a:lnTo>
                  <a:lnTo>
                    <a:pt x="9155" y="12058"/>
                  </a:lnTo>
                  <a:lnTo>
                    <a:pt x="9155" y="524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7"/>
            <p:cNvSpPr/>
            <p:nvPr/>
          </p:nvSpPr>
          <p:spPr>
            <a:xfrm>
              <a:off x="3892650" y="870425"/>
              <a:ext cx="338775" cy="425450"/>
            </a:xfrm>
            <a:custGeom>
              <a:rect b="b" l="l" r="r" t="t"/>
              <a:pathLst>
                <a:path extrusionOk="0" h="17018" w="13551">
                  <a:moveTo>
                    <a:pt x="1" y="0"/>
                  </a:moveTo>
                  <a:lnTo>
                    <a:pt x="1" y="8831"/>
                  </a:lnTo>
                  <a:lnTo>
                    <a:pt x="13550" y="17018"/>
                  </a:lnTo>
                  <a:lnTo>
                    <a:pt x="13550" y="875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7"/>
            <p:cNvSpPr/>
            <p:nvPr/>
          </p:nvSpPr>
          <p:spPr>
            <a:xfrm>
              <a:off x="4403800" y="1201075"/>
              <a:ext cx="276250" cy="364975"/>
            </a:xfrm>
            <a:custGeom>
              <a:rect b="b" l="l" r="r" t="t"/>
              <a:pathLst>
                <a:path extrusionOk="0" h="14599" w="11050">
                  <a:moveTo>
                    <a:pt x="0" y="1"/>
                  </a:moveTo>
                  <a:lnTo>
                    <a:pt x="0" y="7945"/>
                  </a:lnTo>
                  <a:lnTo>
                    <a:pt x="11049" y="14599"/>
                  </a:lnTo>
                  <a:lnTo>
                    <a:pt x="11049" y="713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a:off x="4826200" y="1474300"/>
              <a:ext cx="228875" cy="317575"/>
            </a:xfrm>
            <a:custGeom>
              <a:rect b="b" l="l" r="r" t="t"/>
              <a:pathLst>
                <a:path extrusionOk="0" h="12703" w="9155">
                  <a:moveTo>
                    <a:pt x="1" y="0"/>
                  </a:moveTo>
                  <a:lnTo>
                    <a:pt x="1" y="7178"/>
                  </a:lnTo>
                  <a:lnTo>
                    <a:pt x="9155" y="12703"/>
                  </a:lnTo>
                  <a:lnTo>
                    <a:pt x="9155" y="588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p:nvPr/>
          </p:nvSpPr>
          <p:spPr>
            <a:xfrm>
              <a:off x="3892650" y="499425"/>
              <a:ext cx="338775" cy="449650"/>
            </a:xfrm>
            <a:custGeom>
              <a:rect b="b" l="l" r="r" t="t"/>
              <a:pathLst>
                <a:path extrusionOk="0" h="17986" w="13551">
                  <a:moveTo>
                    <a:pt x="1" y="0"/>
                  </a:moveTo>
                  <a:lnTo>
                    <a:pt x="1" y="8832"/>
                  </a:lnTo>
                  <a:lnTo>
                    <a:pt x="13550" y="17986"/>
                  </a:lnTo>
                  <a:lnTo>
                    <a:pt x="13550" y="975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p:nvPr/>
          </p:nvSpPr>
          <p:spPr>
            <a:xfrm>
              <a:off x="4403800" y="867400"/>
              <a:ext cx="276250" cy="385125"/>
            </a:xfrm>
            <a:custGeom>
              <a:rect b="b" l="l" r="r" t="t"/>
              <a:pathLst>
                <a:path extrusionOk="0" h="15405" w="11050">
                  <a:moveTo>
                    <a:pt x="0" y="0"/>
                  </a:moveTo>
                  <a:lnTo>
                    <a:pt x="0" y="7944"/>
                  </a:lnTo>
                  <a:lnTo>
                    <a:pt x="11049" y="15405"/>
                  </a:lnTo>
                  <a:lnTo>
                    <a:pt x="11049" y="794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7"/>
            <p:cNvSpPr/>
            <p:nvPr/>
          </p:nvSpPr>
          <p:spPr>
            <a:xfrm>
              <a:off x="4826200" y="1170850"/>
              <a:ext cx="228875" cy="334725"/>
            </a:xfrm>
            <a:custGeom>
              <a:rect b="b" l="l" r="r" t="t"/>
              <a:pathLst>
                <a:path extrusionOk="0" h="13389" w="9155">
                  <a:moveTo>
                    <a:pt x="1" y="0"/>
                  </a:moveTo>
                  <a:lnTo>
                    <a:pt x="1" y="7219"/>
                  </a:lnTo>
                  <a:lnTo>
                    <a:pt x="9155" y="13388"/>
                  </a:lnTo>
                  <a:lnTo>
                    <a:pt x="9155" y="657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7"/>
            <p:cNvSpPr/>
            <p:nvPr/>
          </p:nvSpPr>
          <p:spPr>
            <a:xfrm>
              <a:off x="3892650" y="1983400"/>
              <a:ext cx="338775" cy="350875"/>
            </a:xfrm>
            <a:custGeom>
              <a:rect b="b" l="l" r="r" t="t"/>
              <a:pathLst>
                <a:path extrusionOk="0" h="14035" w="13551">
                  <a:moveTo>
                    <a:pt x="1" y="1"/>
                  </a:moveTo>
                  <a:lnTo>
                    <a:pt x="1" y="8832"/>
                  </a:lnTo>
                  <a:lnTo>
                    <a:pt x="13550" y="14034"/>
                  </a:lnTo>
                  <a:lnTo>
                    <a:pt x="13550" y="580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7"/>
            <p:cNvSpPr/>
            <p:nvPr/>
          </p:nvSpPr>
          <p:spPr>
            <a:xfrm>
              <a:off x="4403800" y="2202175"/>
              <a:ext cx="276250" cy="304500"/>
            </a:xfrm>
            <a:custGeom>
              <a:rect b="b" l="l" r="r" t="t"/>
              <a:pathLst>
                <a:path extrusionOk="0" h="12180" w="11050">
                  <a:moveTo>
                    <a:pt x="0" y="1"/>
                  </a:moveTo>
                  <a:lnTo>
                    <a:pt x="0" y="7905"/>
                  </a:lnTo>
                  <a:lnTo>
                    <a:pt x="11049" y="12179"/>
                  </a:lnTo>
                  <a:lnTo>
                    <a:pt x="11049" y="471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7"/>
            <p:cNvSpPr/>
            <p:nvPr/>
          </p:nvSpPr>
          <p:spPr>
            <a:xfrm>
              <a:off x="4826200" y="2382625"/>
              <a:ext cx="228875" cy="268200"/>
            </a:xfrm>
            <a:custGeom>
              <a:rect b="b" l="l" r="r" t="t"/>
              <a:pathLst>
                <a:path extrusionOk="0" h="10728" w="9155">
                  <a:moveTo>
                    <a:pt x="1" y="1"/>
                  </a:moveTo>
                  <a:lnTo>
                    <a:pt x="1" y="7219"/>
                  </a:lnTo>
                  <a:lnTo>
                    <a:pt x="9155" y="10728"/>
                  </a:lnTo>
                  <a:lnTo>
                    <a:pt x="9155" y="391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7"/>
            <p:cNvSpPr/>
            <p:nvPr/>
          </p:nvSpPr>
          <p:spPr>
            <a:xfrm>
              <a:off x="3892650" y="2354400"/>
              <a:ext cx="338775" cy="325675"/>
            </a:xfrm>
            <a:custGeom>
              <a:rect b="b" l="l" r="r" t="t"/>
              <a:pathLst>
                <a:path extrusionOk="0" h="13027" w="13551">
                  <a:moveTo>
                    <a:pt x="1" y="1"/>
                  </a:moveTo>
                  <a:lnTo>
                    <a:pt x="1" y="8832"/>
                  </a:lnTo>
                  <a:lnTo>
                    <a:pt x="13550" y="13026"/>
                  </a:lnTo>
                  <a:lnTo>
                    <a:pt x="13550" y="480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7"/>
            <p:cNvSpPr/>
            <p:nvPr/>
          </p:nvSpPr>
          <p:spPr>
            <a:xfrm>
              <a:off x="4403800" y="2535875"/>
              <a:ext cx="276250" cy="284325"/>
            </a:xfrm>
            <a:custGeom>
              <a:rect b="b" l="l" r="r" t="t"/>
              <a:pathLst>
                <a:path extrusionOk="0" h="11373" w="11050">
                  <a:moveTo>
                    <a:pt x="0" y="1"/>
                  </a:moveTo>
                  <a:lnTo>
                    <a:pt x="0" y="7904"/>
                  </a:lnTo>
                  <a:lnTo>
                    <a:pt x="11049" y="11372"/>
                  </a:lnTo>
                  <a:lnTo>
                    <a:pt x="11049" y="391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a:off x="4826200" y="2685075"/>
              <a:ext cx="228875" cy="252075"/>
            </a:xfrm>
            <a:custGeom>
              <a:rect b="b" l="l" r="r" t="t"/>
              <a:pathLst>
                <a:path extrusionOk="0" h="10083" w="9155">
                  <a:moveTo>
                    <a:pt x="1" y="1"/>
                  </a:moveTo>
                  <a:lnTo>
                    <a:pt x="1" y="7219"/>
                  </a:lnTo>
                  <a:lnTo>
                    <a:pt x="9155" y="10082"/>
                  </a:lnTo>
                  <a:lnTo>
                    <a:pt x="9155" y="326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7"/>
            <p:cNvSpPr/>
            <p:nvPr/>
          </p:nvSpPr>
          <p:spPr>
            <a:xfrm>
              <a:off x="3892650" y="2725400"/>
              <a:ext cx="338775" cy="301475"/>
            </a:xfrm>
            <a:custGeom>
              <a:rect b="b" l="l" r="r" t="t"/>
              <a:pathLst>
                <a:path extrusionOk="0" h="12059" w="13551">
                  <a:moveTo>
                    <a:pt x="1" y="1"/>
                  </a:moveTo>
                  <a:lnTo>
                    <a:pt x="1" y="8832"/>
                  </a:lnTo>
                  <a:lnTo>
                    <a:pt x="13550" y="12058"/>
                  </a:lnTo>
                  <a:lnTo>
                    <a:pt x="13550" y="379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7"/>
            <p:cNvSpPr/>
            <p:nvPr/>
          </p:nvSpPr>
          <p:spPr>
            <a:xfrm>
              <a:off x="4403800" y="2869575"/>
              <a:ext cx="276250" cy="264150"/>
            </a:xfrm>
            <a:custGeom>
              <a:rect b="b" l="l" r="r" t="t"/>
              <a:pathLst>
                <a:path extrusionOk="0" h="10566" w="11050">
                  <a:moveTo>
                    <a:pt x="0" y="0"/>
                  </a:moveTo>
                  <a:lnTo>
                    <a:pt x="0" y="7904"/>
                  </a:lnTo>
                  <a:lnTo>
                    <a:pt x="11049" y="10566"/>
                  </a:lnTo>
                  <a:lnTo>
                    <a:pt x="11049" y="310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7"/>
            <p:cNvSpPr/>
            <p:nvPr/>
          </p:nvSpPr>
          <p:spPr>
            <a:xfrm>
              <a:off x="4826200" y="2988525"/>
              <a:ext cx="228875" cy="234925"/>
            </a:xfrm>
            <a:custGeom>
              <a:rect b="b" l="l" r="r" t="t"/>
              <a:pathLst>
                <a:path extrusionOk="0" h="9397" w="9155">
                  <a:moveTo>
                    <a:pt x="1" y="1"/>
                  </a:moveTo>
                  <a:lnTo>
                    <a:pt x="1" y="7179"/>
                  </a:lnTo>
                  <a:lnTo>
                    <a:pt x="9155" y="9397"/>
                  </a:lnTo>
                  <a:lnTo>
                    <a:pt x="9155" y="25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7"/>
            <p:cNvSpPr/>
            <p:nvPr/>
          </p:nvSpPr>
          <p:spPr>
            <a:xfrm>
              <a:off x="3892650" y="3096400"/>
              <a:ext cx="338775" cy="276275"/>
            </a:xfrm>
            <a:custGeom>
              <a:rect b="b" l="l" r="r" t="t"/>
              <a:pathLst>
                <a:path extrusionOk="0" h="11051" w="13551">
                  <a:moveTo>
                    <a:pt x="1" y="1"/>
                  </a:moveTo>
                  <a:lnTo>
                    <a:pt x="1" y="8792"/>
                  </a:lnTo>
                  <a:lnTo>
                    <a:pt x="13550" y="11050"/>
                  </a:lnTo>
                  <a:lnTo>
                    <a:pt x="13550" y="282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7"/>
            <p:cNvSpPr/>
            <p:nvPr/>
          </p:nvSpPr>
          <p:spPr>
            <a:xfrm>
              <a:off x="4403800" y="3202250"/>
              <a:ext cx="276250" cy="245025"/>
            </a:xfrm>
            <a:custGeom>
              <a:rect b="b" l="l" r="r" t="t"/>
              <a:pathLst>
                <a:path extrusionOk="0" h="9801" w="11050">
                  <a:moveTo>
                    <a:pt x="0" y="1"/>
                  </a:moveTo>
                  <a:lnTo>
                    <a:pt x="0" y="7945"/>
                  </a:lnTo>
                  <a:lnTo>
                    <a:pt x="11049" y="9800"/>
                  </a:lnTo>
                  <a:lnTo>
                    <a:pt x="11049" y="234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7"/>
            <p:cNvSpPr/>
            <p:nvPr/>
          </p:nvSpPr>
          <p:spPr>
            <a:xfrm>
              <a:off x="4826200" y="3290975"/>
              <a:ext cx="228875" cy="217800"/>
            </a:xfrm>
            <a:custGeom>
              <a:rect b="b" l="l" r="r" t="t"/>
              <a:pathLst>
                <a:path extrusionOk="0" h="8712" w="9155">
                  <a:moveTo>
                    <a:pt x="1" y="1"/>
                  </a:moveTo>
                  <a:lnTo>
                    <a:pt x="1" y="7219"/>
                  </a:lnTo>
                  <a:lnTo>
                    <a:pt x="9155" y="8711"/>
                  </a:lnTo>
                  <a:lnTo>
                    <a:pt x="9155" y="193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7"/>
            <p:cNvSpPr/>
            <p:nvPr/>
          </p:nvSpPr>
          <p:spPr>
            <a:xfrm>
              <a:off x="3892650" y="3467400"/>
              <a:ext cx="338775" cy="251050"/>
            </a:xfrm>
            <a:custGeom>
              <a:rect b="b" l="l" r="r" t="t"/>
              <a:pathLst>
                <a:path extrusionOk="0" h="10042" w="13551">
                  <a:moveTo>
                    <a:pt x="1" y="1"/>
                  </a:moveTo>
                  <a:lnTo>
                    <a:pt x="1" y="8792"/>
                  </a:lnTo>
                  <a:lnTo>
                    <a:pt x="13550" y="10042"/>
                  </a:lnTo>
                  <a:lnTo>
                    <a:pt x="13550" y="18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7"/>
            <p:cNvSpPr/>
            <p:nvPr/>
          </p:nvSpPr>
          <p:spPr>
            <a:xfrm>
              <a:off x="4403800" y="3535950"/>
              <a:ext cx="276250" cy="224850"/>
            </a:xfrm>
            <a:custGeom>
              <a:rect b="b" l="l" r="r" t="t"/>
              <a:pathLst>
                <a:path extrusionOk="0" h="8994" w="11050">
                  <a:moveTo>
                    <a:pt x="0" y="1"/>
                  </a:moveTo>
                  <a:lnTo>
                    <a:pt x="0" y="7945"/>
                  </a:lnTo>
                  <a:lnTo>
                    <a:pt x="11049" y="8994"/>
                  </a:lnTo>
                  <a:lnTo>
                    <a:pt x="11049" y="153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7"/>
            <p:cNvSpPr/>
            <p:nvPr/>
          </p:nvSpPr>
          <p:spPr>
            <a:xfrm>
              <a:off x="4826200" y="3594425"/>
              <a:ext cx="228875" cy="200650"/>
            </a:xfrm>
            <a:custGeom>
              <a:rect b="b" l="l" r="r" t="t"/>
              <a:pathLst>
                <a:path extrusionOk="0" h="8026" w="9155">
                  <a:moveTo>
                    <a:pt x="1" y="1"/>
                  </a:moveTo>
                  <a:lnTo>
                    <a:pt x="1" y="7179"/>
                  </a:lnTo>
                  <a:lnTo>
                    <a:pt x="9155" y="8026"/>
                  </a:lnTo>
                  <a:lnTo>
                    <a:pt x="9155" y="121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7"/>
            <p:cNvSpPr/>
            <p:nvPr/>
          </p:nvSpPr>
          <p:spPr>
            <a:xfrm>
              <a:off x="3892650" y="3837400"/>
              <a:ext cx="338775" cy="227850"/>
            </a:xfrm>
            <a:custGeom>
              <a:rect b="b" l="l" r="r" t="t"/>
              <a:pathLst>
                <a:path extrusionOk="0" h="9114" w="13551">
                  <a:moveTo>
                    <a:pt x="1" y="0"/>
                  </a:moveTo>
                  <a:lnTo>
                    <a:pt x="1" y="8832"/>
                  </a:lnTo>
                  <a:lnTo>
                    <a:pt x="13550" y="9114"/>
                  </a:lnTo>
                  <a:lnTo>
                    <a:pt x="13550" y="88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7"/>
            <p:cNvSpPr/>
            <p:nvPr/>
          </p:nvSpPr>
          <p:spPr>
            <a:xfrm>
              <a:off x="4403800" y="3869650"/>
              <a:ext cx="276250" cy="204675"/>
            </a:xfrm>
            <a:custGeom>
              <a:rect b="b" l="l" r="r" t="t"/>
              <a:pathLst>
                <a:path extrusionOk="0" h="8187" w="11050">
                  <a:moveTo>
                    <a:pt x="0" y="1"/>
                  </a:moveTo>
                  <a:lnTo>
                    <a:pt x="0" y="7945"/>
                  </a:lnTo>
                  <a:lnTo>
                    <a:pt x="11049" y="8187"/>
                  </a:lnTo>
                  <a:lnTo>
                    <a:pt x="11049" y="72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7"/>
            <p:cNvSpPr/>
            <p:nvPr/>
          </p:nvSpPr>
          <p:spPr>
            <a:xfrm>
              <a:off x="4826200" y="3929125"/>
              <a:ext cx="228875" cy="185525"/>
            </a:xfrm>
            <a:custGeom>
              <a:rect b="b" l="l" r="r" t="t"/>
              <a:pathLst>
                <a:path extrusionOk="0" h="7421" w="9155">
                  <a:moveTo>
                    <a:pt x="1" y="1"/>
                  </a:moveTo>
                  <a:lnTo>
                    <a:pt x="1" y="7219"/>
                  </a:lnTo>
                  <a:lnTo>
                    <a:pt x="9155" y="7421"/>
                  </a:lnTo>
                  <a:lnTo>
                    <a:pt x="9155"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7"/>
            <p:cNvSpPr/>
            <p:nvPr/>
          </p:nvSpPr>
          <p:spPr>
            <a:xfrm>
              <a:off x="3892650" y="4205375"/>
              <a:ext cx="338775" cy="223825"/>
            </a:xfrm>
            <a:custGeom>
              <a:rect b="b" l="l" r="r" t="t"/>
              <a:pathLst>
                <a:path extrusionOk="0" h="8953" w="13551">
                  <a:moveTo>
                    <a:pt x="13550" y="0"/>
                  </a:moveTo>
                  <a:lnTo>
                    <a:pt x="1" y="121"/>
                  </a:lnTo>
                  <a:lnTo>
                    <a:pt x="1" y="8953"/>
                  </a:lnTo>
                  <a:lnTo>
                    <a:pt x="13550" y="8227"/>
                  </a:lnTo>
                  <a:lnTo>
                    <a:pt x="13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7"/>
            <p:cNvSpPr/>
            <p:nvPr/>
          </p:nvSpPr>
          <p:spPr>
            <a:xfrm>
              <a:off x="4403800" y="4201325"/>
              <a:ext cx="276250" cy="200650"/>
            </a:xfrm>
            <a:custGeom>
              <a:rect b="b" l="l" r="r" t="t"/>
              <a:pathLst>
                <a:path extrusionOk="0" h="8026" w="11050">
                  <a:moveTo>
                    <a:pt x="11049" y="1"/>
                  </a:moveTo>
                  <a:lnTo>
                    <a:pt x="0" y="82"/>
                  </a:lnTo>
                  <a:lnTo>
                    <a:pt x="0" y="8026"/>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7"/>
            <p:cNvSpPr/>
            <p:nvPr/>
          </p:nvSpPr>
          <p:spPr>
            <a:xfrm>
              <a:off x="4826200" y="4262825"/>
              <a:ext cx="228875" cy="182500"/>
            </a:xfrm>
            <a:custGeom>
              <a:rect b="b" l="l" r="r" t="t"/>
              <a:pathLst>
                <a:path extrusionOk="0" h="7300" w="9155">
                  <a:moveTo>
                    <a:pt x="9155" y="1"/>
                  </a:moveTo>
                  <a:lnTo>
                    <a:pt x="1" y="82"/>
                  </a:lnTo>
                  <a:lnTo>
                    <a:pt x="1" y="7300"/>
                  </a:lnTo>
                  <a:lnTo>
                    <a:pt x="9155" y="6816"/>
                  </a:lnTo>
                  <a:lnTo>
                    <a:pt x="9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7"/>
            <p:cNvSpPr/>
            <p:nvPr/>
          </p:nvSpPr>
          <p:spPr>
            <a:xfrm>
              <a:off x="3892650" y="4521925"/>
              <a:ext cx="338775" cy="246025"/>
            </a:xfrm>
            <a:custGeom>
              <a:rect b="b" l="l" r="r" t="t"/>
              <a:pathLst>
                <a:path extrusionOk="0" h="9841" w="13551">
                  <a:moveTo>
                    <a:pt x="13550" y="1"/>
                  </a:moveTo>
                  <a:lnTo>
                    <a:pt x="1" y="1009"/>
                  </a:lnTo>
                  <a:lnTo>
                    <a:pt x="1" y="9840"/>
                  </a:lnTo>
                  <a:lnTo>
                    <a:pt x="13550" y="8227"/>
                  </a:lnTo>
                  <a:lnTo>
                    <a:pt x="13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7"/>
            <p:cNvSpPr/>
            <p:nvPr/>
          </p:nvSpPr>
          <p:spPr>
            <a:xfrm>
              <a:off x="4403800" y="4487650"/>
              <a:ext cx="276250" cy="218800"/>
            </a:xfrm>
            <a:custGeom>
              <a:rect b="b" l="l" r="r" t="t"/>
              <a:pathLst>
                <a:path extrusionOk="0" h="8752" w="11050">
                  <a:moveTo>
                    <a:pt x="11049" y="1"/>
                  </a:moveTo>
                  <a:lnTo>
                    <a:pt x="0" y="847"/>
                  </a:lnTo>
                  <a:lnTo>
                    <a:pt x="0" y="8751"/>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p:nvPr/>
          </p:nvSpPr>
          <p:spPr>
            <a:xfrm>
              <a:off x="4826200" y="4616700"/>
              <a:ext cx="228875" cy="621050"/>
            </a:xfrm>
            <a:custGeom>
              <a:rect b="b" l="l" r="r" t="t"/>
              <a:pathLst>
                <a:path extrusionOk="0" h="24842" w="9155">
                  <a:moveTo>
                    <a:pt x="9155" y="0"/>
                  </a:moveTo>
                  <a:lnTo>
                    <a:pt x="1" y="726"/>
                  </a:lnTo>
                  <a:lnTo>
                    <a:pt x="1" y="24841"/>
                  </a:lnTo>
                  <a:lnTo>
                    <a:pt x="9155" y="22421"/>
                  </a:lnTo>
                  <a:lnTo>
                    <a:pt x="9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7"/>
            <p:cNvSpPr/>
            <p:nvPr/>
          </p:nvSpPr>
          <p:spPr>
            <a:xfrm>
              <a:off x="3892650" y="4837475"/>
              <a:ext cx="338775" cy="269200"/>
            </a:xfrm>
            <a:custGeom>
              <a:rect b="b" l="l" r="r" t="t"/>
              <a:pathLst>
                <a:path extrusionOk="0" h="10768" w="13551">
                  <a:moveTo>
                    <a:pt x="13550" y="1"/>
                  </a:moveTo>
                  <a:lnTo>
                    <a:pt x="1" y="1936"/>
                  </a:lnTo>
                  <a:lnTo>
                    <a:pt x="1" y="10768"/>
                  </a:lnTo>
                  <a:lnTo>
                    <a:pt x="13550" y="8227"/>
                  </a:lnTo>
                  <a:lnTo>
                    <a:pt x="13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a:off x="4403800" y="4772950"/>
              <a:ext cx="276250" cy="237950"/>
            </a:xfrm>
            <a:custGeom>
              <a:rect b="b" l="l" r="r" t="t"/>
              <a:pathLst>
                <a:path extrusionOk="0" h="9518" w="11050">
                  <a:moveTo>
                    <a:pt x="11049" y="1"/>
                  </a:moveTo>
                  <a:lnTo>
                    <a:pt x="0" y="1614"/>
                  </a:lnTo>
                  <a:lnTo>
                    <a:pt x="0" y="9518"/>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7"/>
            <p:cNvSpPr/>
            <p:nvPr/>
          </p:nvSpPr>
          <p:spPr>
            <a:xfrm>
              <a:off x="6994725" y="3365575"/>
              <a:ext cx="100850" cy="182500"/>
            </a:xfrm>
            <a:custGeom>
              <a:rect b="b" l="l" r="r" t="t"/>
              <a:pathLst>
                <a:path extrusionOk="0" h="7300" w="4034">
                  <a:moveTo>
                    <a:pt x="1" y="1"/>
                  </a:moveTo>
                  <a:lnTo>
                    <a:pt x="1" y="6655"/>
                  </a:lnTo>
                  <a:lnTo>
                    <a:pt x="4033" y="7300"/>
                  </a:lnTo>
                  <a:lnTo>
                    <a:pt x="4033" y="96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p:nvPr/>
          </p:nvSpPr>
          <p:spPr>
            <a:xfrm>
              <a:off x="6994725" y="3562175"/>
              <a:ext cx="100850" cy="173425"/>
            </a:xfrm>
            <a:custGeom>
              <a:rect b="b" l="l" r="r" t="t"/>
              <a:pathLst>
                <a:path extrusionOk="0" h="6937" w="4034">
                  <a:moveTo>
                    <a:pt x="1" y="0"/>
                  </a:moveTo>
                  <a:lnTo>
                    <a:pt x="1" y="6654"/>
                  </a:lnTo>
                  <a:lnTo>
                    <a:pt x="4033" y="6936"/>
                  </a:lnTo>
                  <a:lnTo>
                    <a:pt x="4033" y="60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7"/>
            <p:cNvSpPr/>
            <p:nvPr/>
          </p:nvSpPr>
          <p:spPr>
            <a:xfrm>
              <a:off x="6994725" y="3862600"/>
              <a:ext cx="100850" cy="166375"/>
            </a:xfrm>
            <a:custGeom>
              <a:rect b="b" l="l" r="r" t="t"/>
              <a:pathLst>
                <a:path extrusionOk="0" h="6655" w="4034">
                  <a:moveTo>
                    <a:pt x="1" y="0"/>
                  </a:moveTo>
                  <a:lnTo>
                    <a:pt x="1" y="6654"/>
                  </a:lnTo>
                  <a:lnTo>
                    <a:pt x="4033" y="6412"/>
                  </a:lnTo>
                  <a:lnTo>
                    <a:pt x="4033"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7"/>
            <p:cNvSpPr/>
            <p:nvPr/>
          </p:nvSpPr>
          <p:spPr>
            <a:xfrm>
              <a:off x="6934250" y="4135800"/>
              <a:ext cx="161325" cy="347850"/>
            </a:xfrm>
            <a:custGeom>
              <a:rect b="b" l="l" r="r" t="t"/>
              <a:pathLst>
                <a:path extrusionOk="0" h="13914" w="6453">
                  <a:moveTo>
                    <a:pt x="6452" y="1"/>
                  </a:moveTo>
                  <a:lnTo>
                    <a:pt x="0" y="727"/>
                  </a:lnTo>
                  <a:lnTo>
                    <a:pt x="0" y="13913"/>
                  </a:lnTo>
                  <a:lnTo>
                    <a:pt x="6452" y="12220"/>
                  </a:lnTo>
                  <a:lnTo>
                    <a:pt x="6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7"/>
            <p:cNvSpPr/>
            <p:nvPr/>
          </p:nvSpPr>
          <p:spPr>
            <a:xfrm>
              <a:off x="6844525" y="3330300"/>
              <a:ext cx="54450" cy="186525"/>
            </a:xfrm>
            <a:custGeom>
              <a:rect b="b" l="l" r="r" t="t"/>
              <a:pathLst>
                <a:path extrusionOk="0" h="7461" w="2178">
                  <a:moveTo>
                    <a:pt x="0" y="0"/>
                  </a:moveTo>
                  <a:lnTo>
                    <a:pt x="0" y="7098"/>
                  </a:lnTo>
                  <a:lnTo>
                    <a:pt x="2178" y="7461"/>
                  </a:lnTo>
                  <a:lnTo>
                    <a:pt x="2178" y="52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7"/>
            <p:cNvSpPr/>
            <p:nvPr/>
          </p:nvSpPr>
          <p:spPr>
            <a:xfrm>
              <a:off x="6844525" y="3540000"/>
              <a:ext cx="54450" cy="180475"/>
            </a:xfrm>
            <a:custGeom>
              <a:rect b="b" l="l" r="r" t="t"/>
              <a:pathLst>
                <a:path extrusionOk="0" h="7219" w="2178">
                  <a:moveTo>
                    <a:pt x="0" y="0"/>
                  </a:moveTo>
                  <a:lnTo>
                    <a:pt x="0" y="7057"/>
                  </a:lnTo>
                  <a:lnTo>
                    <a:pt x="2178" y="7219"/>
                  </a:lnTo>
                  <a:lnTo>
                    <a:pt x="2178" y="32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
            <p:cNvSpPr/>
            <p:nvPr/>
          </p:nvSpPr>
          <p:spPr>
            <a:xfrm>
              <a:off x="6844525" y="3860575"/>
              <a:ext cx="54450" cy="177475"/>
            </a:xfrm>
            <a:custGeom>
              <a:rect b="b" l="l" r="r" t="t"/>
              <a:pathLst>
                <a:path extrusionOk="0" h="7099" w="2178">
                  <a:moveTo>
                    <a:pt x="0" y="1"/>
                  </a:moveTo>
                  <a:lnTo>
                    <a:pt x="0" y="7098"/>
                  </a:lnTo>
                  <a:lnTo>
                    <a:pt x="2178" y="6977"/>
                  </a:lnTo>
                  <a:lnTo>
                    <a:pt x="2178" y="4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7"/>
            <p:cNvSpPr/>
            <p:nvPr/>
          </p:nvSpPr>
          <p:spPr>
            <a:xfrm>
              <a:off x="7125800" y="3396825"/>
              <a:ext cx="68575" cy="170400"/>
            </a:xfrm>
            <a:custGeom>
              <a:rect b="b" l="l" r="r" t="t"/>
              <a:pathLst>
                <a:path extrusionOk="0" h="6816" w="2743">
                  <a:moveTo>
                    <a:pt x="0" y="1"/>
                  </a:moveTo>
                  <a:lnTo>
                    <a:pt x="0" y="6251"/>
                  </a:lnTo>
                  <a:lnTo>
                    <a:pt x="2742" y="6816"/>
                  </a:lnTo>
                  <a:lnTo>
                    <a:pt x="2742" y="80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7"/>
            <p:cNvSpPr/>
            <p:nvPr/>
          </p:nvSpPr>
          <p:spPr>
            <a:xfrm>
              <a:off x="6994725" y="3172025"/>
              <a:ext cx="100850" cy="191575"/>
            </a:xfrm>
            <a:custGeom>
              <a:rect b="b" l="l" r="r" t="t"/>
              <a:pathLst>
                <a:path extrusionOk="0" h="7663" w="4034">
                  <a:moveTo>
                    <a:pt x="1" y="0"/>
                  </a:moveTo>
                  <a:lnTo>
                    <a:pt x="1" y="6614"/>
                  </a:lnTo>
                  <a:lnTo>
                    <a:pt x="4033" y="7662"/>
                  </a:lnTo>
                  <a:lnTo>
                    <a:pt x="4033" y="129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7"/>
            <p:cNvSpPr/>
            <p:nvPr/>
          </p:nvSpPr>
          <p:spPr>
            <a:xfrm>
              <a:off x="6844525" y="3122625"/>
              <a:ext cx="54450" cy="190550"/>
            </a:xfrm>
            <a:custGeom>
              <a:rect b="b" l="l" r="r" t="t"/>
              <a:pathLst>
                <a:path extrusionOk="0" h="7622" w="2178">
                  <a:moveTo>
                    <a:pt x="0" y="0"/>
                  </a:moveTo>
                  <a:lnTo>
                    <a:pt x="0" y="7098"/>
                  </a:lnTo>
                  <a:lnTo>
                    <a:pt x="2178" y="7622"/>
                  </a:lnTo>
                  <a:lnTo>
                    <a:pt x="2178" y="72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7"/>
            <p:cNvSpPr/>
            <p:nvPr/>
          </p:nvSpPr>
          <p:spPr>
            <a:xfrm>
              <a:off x="7125800" y="3214350"/>
              <a:ext cx="68575" cy="177475"/>
            </a:xfrm>
            <a:custGeom>
              <a:rect b="b" l="l" r="r" t="t"/>
              <a:pathLst>
                <a:path extrusionOk="0" h="7099" w="2743">
                  <a:moveTo>
                    <a:pt x="0" y="1"/>
                  </a:moveTo>
                  <a:lnTo>
                    <a:pt x="0" y="6251"/>
                  </a:lnTo>
                  <a:lnTo>
                    <a:pt x="2742" y="7098"/>
                  </a:lnTo>
                  <a:lnTo>
                    <a:pt x="2742" y="109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7"/>
            <p:cNvSpPr/>
            <p:nvPr/>
          </p:nvSpPr>
          <p:spPr>
            <a:xfrm>
              <a:off x="7125800" y="3581325"/>
              <a:ext cx="68575" cy="161325"/>
            </a:xfrm>
            <a:custGeom>
              <a:rect b="b" l="l" r="r" t="t"/>
              <a:pathLst>
                <a:path extrusionOk="0" h="6453" w="2743">
                  <a:moveTo>
                    <a:pt x="0" y="1"/>
                  </a:moveTo>
                  <a:lnTo>
                    <a:pt x="0" y="6251"/>
                  </a:lnTo>
                  <a:lnTo>
                    <a:pt x="2742" y="6453"/>
                  </a:lnTo>
                  <a:lnTo>
                    <a:pt x="2742" y="44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7"/>
            <p:cNvSpPr/>
            <p:nvPr/>
          </p:nvSpPr>
          <p:spPr>
            <a:xfrm>
              <a:off x="7125800" y="3864625"/>
              <a:ext cx="68575" cy="156275"/>
            </a:xfrm>
            <a:custGeom>
              <a:rect b="b" l="l" r="r" t="t"/>
              <a:pathLst>
                <a:path extrusionOk="0" h="6251" w="2743">
                  <a:moveTo>
                    <a:pt x="0" y="0"/>
                  </a:moveTo>
                  <a:lnTo>
                    <a:pt x="0" y="6251"/>
                  </a:lnTo>
                  <a:lnTo>
                    <a:pt x="2742" y="6130"/>
                  </a:lnTo>
                  <a:lnTo>
                    <a:pt x="2742"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7"/>
            <p:cNvSpPr/>
            <p:nvPr/>
          </p:nvSpPr>
          <p:spPr>
            <a:xfrm>
              <a:off x="6844525" y="4075325"/>
              <a:ext cx="54450" cy="181475"/>
            </a:xfrm>
            <a:custGeom>
              <a:rect b="b" l="l" r="r" t="t"/>
              <a:pathLst>
                <a:path extrusionOk="0" h="7259" w="2178">
                  <a:moveTo>
                    <a:pt x="2178" y="0"/>
                  </a:moveTo>
                  <a:lnTo>
                    <a:pt x="0" y="202"/>
                  </a:lnTo>
                  <a:lnTo>
                    <a:pt x="0" y="7259"/>
                  </a:lnTo>
                  <a:lnTo>
                    <a:pt x="2178" y="6936"/>
                  </a:lnTo>
                  <a:lnTo>
                    <a:pt x="21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7"/>
            <p:cNvSpPr/>
            <p:nvPr/>
          </p:nvSpPr>
          <p:spPr>
            <a:xfrm>
              <a:off x="7125800" y="4053150"/>
              <a:ext cx="68575" cy="160300"/>
            </a:xfrm>
            <a:custGeom>
              <a:rect b="b" l="l" r="r" t="t"/>
              <a:pathLst>
                <a:path extrusionOk="0" h="6412" w="2743">
                  <a:moveTo>
                    <a:pt x="2742" y="0"/>
                  </a:moveTo>
                  <a:lnTo>
                    <a:pt x="0" y="161"/>
                  </a:lnTo>
                  <a:lnTo>
                    <a:pt x="0" y="6412"/>
                  </a:lnTo>
                  <a:lnTo>
                    <a:pt x="2742" y="6009"/>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7"/>
            <p:cNvSpPr/>
            <p:nvPr/>
          </p:nvSpPr>
          <p:spPr>
            <a:xfrm>
              <a:off x="7214500" y="3419025"/>
              <a:ext cx="72625" cy="160300"/>
            </a:xfrm>
            <a:custGeom>
              <a:rect b="b" l="l" r="r" t="t"/>
              <a:pathLst>
                <a:path extrusionOk="0" h="6412" w="2905">
                  <a:moveTo>
                    <a:pt x="1" y="0"/>
                  </a:moveTo>
                  <a:lnTo>
                    <a:pt x="1" y="5968"/>
                  </a:lnTo>
                  <a:lnTo>
                    <a:pt x="2904" y="6412"/>
                  </a:lnTo>
                  <a:lnTo>
                    <a:pt x="2904" y="68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7"/>
            <p:cNvSpPr/>
            <p:nvPr/>
          </p:nvSpPr>
          <p:spPr>
            <a:xfrm>
              <a:off x="7214500" y="3243600"/>
              <a:ext cx="72625" cy="167375"/>
            </a:xfrm>
            <a:custGeom>
              <a:rect b="b" l="l" r="r" t="t"/>
              <a:pathLst>
                <a:path extrusionOk="0" h="6695" w="2905">
                  <a:moveTo>
                    <a:pt x="1" y="0"/>
                  </a:moveTo>
                  <a:lnTo>
                    <a:pt x="1" y="5969"/>
                  </a:lnTo>
                  <a:lnTo>
                    <a:pt x="2904" y="6694"/>
                  </a:lnTo>
                  <a:lnTo>
                    <a:pt x="2904" y="92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7"/>
            <p:cNvSpPr/>
            <p:nvPr/>
          </p:nvSpPr>
          <p:spPr>
            <a:xfrm>
              <a:off x="7214500" y="3595450"/>
              <a:ext cx="72625" cy="154250"/>
            </a:xfrm>
            <a:custGeom>
              <a:rect b="b" l="l" r="r" t="t"/>
              <a:pathLst>
                <a:path extrusionOk="0" h="6170" w="2905">
                  <a:moveTo>
                    <a:pt x="1" y="0"/>
                  </a:moveTo>
                  <a:lnTo>
                    <a:pt x="1" y="5968"/>
                  </a:lnTo>
                  <a:lnTo>
                    <a:pt x="2904" y="6170"/>
                  </a:lnTo>
                  <a:lnTo>
                    <a:pt x="2904" y="4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7"/>
            <p:cNvSpPr/>
            <p:nvPr/>
          </p:nvSpPr>
          <p:spPr>
            <a:xfrm>
              <a:off x="7214500" y="3865625"/>
              <a:ext cx="72625" cy="149225"/>
            </a:xfrm>
            <a:custGeom>
              <a:rect b="b" l="l" r="r" t="t"/>
              <a:pathLst>
                <a:path extrusionOk="0" h="5969" w="2905">
                  <a:moveTo>
                    <a:pt x="1" y="0"/>
                  </a:moveTo>
                  <a:lnTo>
                    <a:pt x="1" y="5969"/>
                  </a:lnTo>
                  <a:lnTo>
                    <a:pt x="2904" y="5807"/>
                  </a:lnTo>
                  <a:lnTo>
                    <a:pt x="2904" y="4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7"/>
            <p:cNvSpPr/>
            <p:nvPr/>
          </p:nvSpPr>
          <p:spPr>
            <a:xfrm>
              <a:off x="7214500" y="4045075"/>
              <a:ext cx="72625" cy="154275"/>
            </a:xfrm>
            <a:custGeom>
              <a:rect b="b" l="l" r="r" t="t"/>
              <a:pathLst>
                <a:path extrusionOk="0" h="6171" w="2905">
                  <a:moveTo>
                    <a:pt x="2904" y="0"/>
                  </a:moveTo>
                  <a:lnTo>
                    <a:pt x="1" y="202"/>
                  </a:lnTo>
                  <a:lnTo>
                    <a:pt x="1" y="6170"/>
                  </a:lnTo>
                  <a:lnTo>
                    <a:pt x="2904" y="5727"/>
                  </a:lnTo>
                  <a:lnTo>
                    <a:pt x="29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7"/>
            <p:cNvSpPr/>
            <p:nvPr/>
          </p:nvSpPr>
          <p:spPr>
            <a:xfrm>
              <a:off x="6750750" y="3316175"/>
              <a:ext cx="58500" cy="192600"/>
            </a:xfrm>
            <a:custGeom>
              <a:rect b="b" l="l" r="r" t="t"/>
              <a:pathLst>
                <a:path extrusionOk="0" h="7704" w="2340">
                  <a:moveTo>
                    <a:pt x="1" y="1"/>
                  </a:moveTo>
                  <a:lnTo>
                    <a:pt x="1" y="7340"/>
                  </a:lnTo>
                  <a:lnTo>
                    <a:pt x="2340" y="7703"/>
                  </a:lnTo>
                  <a:lnTo>
                    <a:pt x="2340" y="56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7"/>
            <p:cNvSpPr/>
            <p:nvPr/>
          </p:nvSpPr>
          <p:spPr>
            <a:xfrm>
              <a:off x="6750750" y="3102450"/>
              <a:ext cx="58500" cy="197625"/>
            </a:xfrm>
            <a:custGeom>
              <a:rect b="b" l="l" r="r" t="t"/>
              <a:pathLst>
                <a:path extrusionOk="0" h="7905" w="2340">
                  <a:moveTo>
                    <a:pt x="1" y="1"/>
                  </a:moveTo>
                  <a:lnTo>
                    <a:pt x="1" y="7300"/>
                  </a:lnTo>
                  <a:lnTo>
                    <a:pt x="2340" y="7905"/>
                  </a:lnTo>
                  <a:lnTo>
                    <a:pt x="2340" y="76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7"/>
            <p:cNvSpPr/>
            <p:nvPr/>
          </p:nvSpPr>
          <p:spPr>
            <a:xfrm>
              <a:off x="6750750" y="3532925"/>
              <a:ext cx="58500" cy="187550"/>
            </a:xfrm>
            <a:custGeom>
              <a:rect b="b" l="l" r="r" t="t"/>
              <a:pathLst>
                <a:path extrusionOk="0" h="7502" w="2340">
                  <a:moveTo>
                    <a:pt x="1" y="1"/>
                  </a:moveTo>
                  <a:lnTo>
                    <a:pt x="1" y="7300"/>
                  </a:lnTo>
                  <a:lnTo>
                    <a:pt x="2340" y="7502"/>
                  </a:lnTo>
                  <a:lnTo>
                    <a:pt x="2340" y="36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7"/>
            <p:cNvSpPr/>
            <p:nvPr/>
          </p:nvSpPr>
          <p:spPr>
            <a:xfrm>
              <a:off x="6750750" y="3864625"/>
              <a:ext cx="58500" cy="182500"/>
            </a:xfrm>
            <a:custGeom>
              <a:rect b="b" l="l" r="r" t="t"/>
              <a:pathLst>
                <a:path extrusionOk="0" h="7300" w="2340">
                  <a:moveTo>
                    <a:pt x="1" y="0"/>
                  </a:moveTo>
                  <a:lnTo>
                    <a:pt x="1" y="7299"/>
                  </a:lnTo>
                  <a:lnTo>
                    <a:pt x="2340" y="7178"/>
                  </a:lnTo>
                  <a:lnTo>
                    <a:pt x="2340" y="4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7"/>
            <p:cNvSpPr/>
            <p:nvPr/>
          </p:nvSpPr>
          <p:spPr>
            <a:xfrm>
              <a:off x="6750750" y="4086400"/>
              <a:ext cx="58500" cy="187550"/>
            </a:xfrm>
            <a:custGeom>
              <a:rect b="b" l="l" r="r" t="t"/>
              <a:pathLst>
                <a:path extrusionOk="0" h="7502" w="2340">
                  <a:moveTo>
                    <a:pt x="2340" y="1"/>
                  </a:moveTo>
                  <a:lnTo>
                    <a:pt x="1" y="162"/>
                  </a:lnTo>
                  <a:lnTo>
                    <a:pt x="1" y="7501"/>
                  </a:lnTo>
                  <a:lnTo>
                    <a:pt x="2340" y="7139"/>
                  </a:lnTo>
                  <a:lnTo>
                    <a:pt x="2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2018500" y="2968375"/>
              <a:ext cx="95800" cy="217775"/>
            </a:xfrm>
            <a:custGeom>
              <a:rect b="b" l="l" r="r" t="t"/>
              <a:pathLst>
                <a:path extrusionOk="0" h="8711" w="3832">
                  <a:moveTo>
                    <a:pt x="3832" y="0"/>
                  </a:moveTo>
                  <a:lnTo>
                    <a:pt x="1" y="1089"/>
                  </a:lnTo>
                  <a:lnTo>
                    <a:pt x="1" y="8711"/>
                  </a:lnTo>
                  <a:lnTo>
                    <a:pt x="3832" y="7824"/>
                  </a:lnTo>
                  <a:lnTo>
                    <a:pt x="3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1871325" y="3013750"/>
              <a:ext cx="87725" cy="208700"/>
            </a:xfrm>
            <a:custGeom>
              <a:rect b="b" l="l" r="r" t="t"/>
              <a:pathLst>
                <a:path extrusionOk="0" h="8348" w="3509">
                  <a:moveTo>
                    <a:pt x="3508" y="0"/>
                  </a:moveTo>
                  <a:lnTo>
                    <a:pt x="0" y="1008"/>
                  </a:lnTo>
                  <a:lnTo>
                    <a:pt x="0" y="8347"/>
                  </a:lnTo>
                  <a:lnTo>
                    <a:pt x="3508" y="750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p:nvPr/>
          </p:nvSpPr>
          <p:spPr>
            <a:xfrm>
              <a:off x="1528550" y="3071200"/>
              <a:ext cx="230875" cy="231900"/>
            </a:xfrm>
            <a:custGeom>
              <a:rect b="b" l="l" r="r" t="t"/>
              <a:pathLst>
                <a:path extrusionOk="0" h="9276" w="9235">
                  <a:moveTo>
                    <a:pt x="9235" y="1"/>
                  </a:moveTo>
                  <a:lnTo>
                    <a:pt x="0" y="2662"/>
                  </a:lnTo>
                  <a:lnTo>
                    <a:pt x="0" y="9276"/>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2018500" y="3343400"/>
              <a:ext cx="95800" cy="209725"/>
            </a:xfrm>
            <a:custGeom>
              <a:rect b="b" l="l" r="r" t="t"/>
              <a:pathLst>
                <a:path extrusionOk="0" h="8389" w="3832">
                  <a:moveTo>
                    <a:pt x="3832" y="1"/>
                  </a:moveTo>
                  <a:lnTo>
                    <a:pt x="1" y="726"/>
                  </a:lnTo>
                  <a:lnTo>
                    <a:pt x="1" y="8388"/>
                  </a:lnTo>
                  <a:lnTo>
                    <a:pt x="3832" y="7864"/>
                  </a:lnTo>
                  <a:lnTo>
                    <a:pt x="38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2018500" y="3644850"/>
              <a:ext cx="95800" cy="201650"/>
            </a:xfrm>
            <a:custGeom>
              <a:rect b="b" l="l" r="r" t="t"/>
              <a:pathLst>
                <a:path extrusionOk="0" h="8066" w="3832">
                  <a:moveTo>
                    <a:pt x="3832" y="0"/>
                  </a:moveTo>
                  <a:lnTo>
                    <a:pt x="1" y="403"/>
                  </a:lnTo>
                  <a:lnTo>
                    <a:pt x="1" y="8065"/>
                  </a:lnTo>
                  <a:lnTo>
                    <a:pt x="3832" y="7864"/>
                  </a:lnTo>
                  <a:lnTo>
                    <a:pt x="3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7"/>
            <p:cNvSpPr/>
            <p:nvPr/>
          </p:nvSpPr>
          <p:spPr>
            <a:xfrm>
              <a:off x="2018500" y="3946275"/>
              <a:ext cx="95800" cy="195600"/>
            </a:xfrm>
            <a:custGeom>
              <a:rect b="b" l="l" r="r" t="t"/>
              <a:pathLst>
                <a:path extrusionOk="0" h="7824" w="3832">
                  <a:moveTo>
                    <a:pt x="3832" y="1"/>
                  </a:moveTo>
                  <a:lnTo>
                    <a:pt x="1" y="121"/>
                  </a:lnTo>
                  <a:lnTo>
                    <a:pt x="1" y="7743"/>
                  </a:lnTo>
                  <a:lnTo>
                    <a:pt x="3832" y="7824"/>
                  </a:lnTo>
                  <a:lnTo>
                    <a:pt x="38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p:nvPr/>
          </p:nvSpPr>
          <p:spPr>
            <a:xfrm>
              <a:off x="1871325" y="3373650"/>
              <a:ext cx="87725" cy="199625"/>
            </a:xfrm>
            <a:custGeom>
              <a:rect b="b" l="l" r="r" t="t"/>
              <a:pathLst>
                <a:path extrusionOk="0" h="7985" w="3509">
                  <a:moveTo>
                    <a:pt x="3508" y="0"/>
                  </a:moveTo>
                  <a:lnTo>
                    <a:pt x="0" y="686"/>
                  </a:lnTo>
                  <a:lnTo>
                    <a:pt x="0" y="7985"/>
                  </a:lnTo>
                  <a:lnTo>
                    <a:pt x="3508" y="754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
            <p:cNvSpPr/>
            <p:nvPr/>
          </p:nvSpPr>
          <p:spPr>
            <a:xfrm>
              <a:off x="1871325" y="3662975"/>
              <a:ext cx="87725" cy="192600"/>
            </a:xfrm>
            <a:custGeom>
              <a:rect b="b" l="l" r="r" t="t"/>
              <a:pathLst>
                <a:path extrusionOk="0" h="7704" w="3509">
                  <a:moveTo>
                    <a:pt x="3508" y="1"/>
                  </a:moveTo>
                  <a:lnTo>
                    <a:pt x="0" y="364"/>
                  </a:lnTo>
                  <a:lnTo>
                    <a:pt x="0" y="7703"/>
                  </a:lnTo>
                  <a:lnTo>
                    <a:pt x="3508" y="7502"/>
                  </a:lnTo>
                  <a:lnTo>
                    <a:pt x="35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7"/>
            <p:cNvSpPr/>
            <p:nvPr/>
          </p:nvSpPr>
          <p:spPr>
            <a:xfrm>
              <a:off x="1871325" y="3951325"/>
              <a:ext cx="87725" cy="188550"/>
            </a:xfrm>
            <a:custGeom>
              <a:rect b="b" l="l" r="r" t="t"/>
              <a:pathLst>
                <a:path extrusionOk="0" h="7542" w="3509">
                  <a:moveTo>
                    <a:pt x="3508" y="0"/>
                  </a:moveTo>
                  <a:lnTo>
                    <a:pt x="0" y="81"/>
                  </a:lnTo>
                  <a:lnTo>
                    <a:pt x="0" y="7420"/>
                  </a:lnTo>
                  <a:lnTo>
                    <a:pt x="3508" y="754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7"/>
            <p:cNvSpPr/>
            <p:nvPr/>
          </p:nvSpPr>
          <p:spPr>
            <a:xfrm>
              <a:off x="1528550" y="3411950"/>
              <a:ext cx="230875" cy="207700"/>
            </a:xfrm>
            <a:custGeom>
              <a:rect b="b" l="l" r="r" t="t"/>
              <a:pathLst>
                <a:path extrusionOk="0" h="8308" w="9235">
                  <a:moveTo>
                    <a:pt x="9235" y="1"/>
                  </a:moveTo>
                  <a:lnTo>
                    <a:pt x="0" y="1694"/>
                  </a:lnTo>
                  <a:lnTo>
                    <a:pt x="0" y="8308"/>
                  </a:lnTo>
                  <a:lnTo>
                    <a:pt x="9235" y="705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p:nvPr/>
          </p:nvSpPr>
          <p:spPr>
            <a:xfrm>
              <a:off x="1528550" y="3684150"/>
              <a:ext cx="230875" cy="189575"/>
            </a:xfrm>
            <a:custGeom>
              <a:rect b="b" l="l" r="r" t="t"/>
              <a:pathLst>
                <a:path extrusionOk="0" h="7583" w="9235">
                  <a:moveTo>
                    <a:pt x="9235" y="1"/>
                  </a:moveTo>
                  <a:lnTo>
                    <a:pt x="0" y="969"/>
                  </a:lnTo>
                  <a:lnTo>
                    <a:pt x="0" y="7582"/>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7"/>
            <p:cNvSpPr/>
            <p:nvPr/>
          </p:nvSpPr>
          <p:spPr>
            <a:xfrm>
              <a:off x="1528550" y="3956350"/>
              <a:ext cx="230875" cy="177475"/>
            </a:xfrm>
            <a:custGeom>
              <a:rect b="b" l="l" r="r" t="t"/>
              <a:pathLst>
                <a:path extrusionOk="0" h="7099" w="9235">
                  <a:moveTo>
                    <a:pt x="9235" y="1"/>
                  </a:moveTo>
                  <a:lnTo>
                    <a:pt x="0" y="243"/>
                  </a:lnTo>
                  <a:lnTo>
                    <a:pt x="0" y="6816"/>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7"/>
            <p:cNvSpPr/>
            <p:nvPr/>
          </p:nvSpPr>
          <p:spPr>
            <a:xfrm>
              <a:off x="1528550" y="4280975"/>
              <a:ext cx="230875" cy="194600"/>
            </a:xfrm>
            <a:custGeom>
              <a:rect b="b" l="l" r="r" t="t"/>
              <a:pathLst>
                <a:path extrusionOk="0" h="7784" w="9235">
                  <a:moveTo>
                    <a:pt x="0" y="1"/>
                  </a:moveTo>
                  <a:lnTo>
                    <a:pt x="0" y="6574"/>
                  </a:lnTo>
                  <a:lnTo>
                    <a:pt x="9235" y="7784"/>
                  </a:lnTo>
                  <a:lnTo>
                    <a:pt x="9235" y="68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1528550" y="4534025"/>
              <a:ext cx="230875" cy="214750"/>
            </a:xfrm>
            <a:custGeom>
              <a:rect b="b" l="l" r="r" t="t"/>
              <a:pathLst>
                <a:path extrusionOk="0" h="8590" w="9235">
                  <a:moveTo>
                    <a:pt x="0" y="1"/>
                  </a:moveTo>
                  <a:lnTo>
                    <a:pt x="0" y="6614"/>
                  </a:lnTo>
                  <a:lnTo>
                    <a:pt x="9235" y="8590"/>
                  </a:lnTo>
                  <a:lnTo>
                    <a:pt x="9235" y="149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7"/>
            <p:cNvSpPr/>
            <p:nvPr/>
          </p:nvSpPr>
          <p:spPr>
            <a:xfrm>
              <a:off x="2018500" y="4315250"/>
              <a:ext cx="95800" cy="202675"/>
            </a:xfrm>
            <a:custGeom>
              <a:rect b="b" l="l" r="r" t="t"/>
              <a:pathLst>
                <a:path extrusionOk="0" h="8107" w="3832">
                  <a:moveTo>
                    <a:pt x="1" y="1"/>
                  </a:moveTo>
                  <a:lnTo>
                    <a:pt x="1" y="7622"/>
                  </a:lnTo>
                  <a:lnTo>
                    <a:pt x="3832" y="8106"/>
                  </a:lnTo>
                  <a:lnTo>
                    <a:pt x="3832" y="2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7"/>
            <p:cNvSpPr/>
            <p:nvPr/>
          </p:nvSpPr>
          <p:spPr>
            <a:xfrm>
              <a:off x="2018500" y="4608625"/>
              <a:ext cx="95800" cy="210725"/>
            </a:xfrm>
            <a:custGeom>
              <a:rect b="b" l="l" r="r" t="t"/>
              <a:pathLst>
                <a:path extrusionOk="0" h="8429" w="3832">
                  <a:moveTo>
                    <a:pt x="1" y="1"/>
                  </a:moveTo>
                  <a:lnTo>
                    <a:pt x="1" y="7622"/>
                  </a:lnTo>
                  <a:lnTo>
                    <a:pt x="3832" y="8429"/>
                  </a:lnTo>
                  <a:lnTo>
                    <a:pt x="3832"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a:off x="1871325" y="4305175"/>
              <a:ext cx="87725" cy="194600"/>
            </a:xfrm>
            <a:custGeom>
              <a:rect b="b" l="l" r="r" t="t"/>
              <a:pathLst>
                <a:path extrusionOk="0" h="7784" w="3509">
                  <a:moveTo>
                    <a:pt x="0" y="1"/>
                  </a:moveTo>
                  <a:lnTo>
                    <a:pt x="0" y="7340"/>
                  </a:lnTo>
                  <a:lnTo>
                    <a:pt x="3508" y="7783"/>
                  </a:lnTo>
                  <a:lnTo>
                    <a:pt x="3508" y="28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7"/>
            <p:cNvSpPr/>
            <p:nvPr/>
          </p:nvSpPr>
          <p:spPr>
            <a:xfrm>
              <a:off x="1871325" y="4586450"/>
              <a:ext cx="87725" cy="201650"/>
            </a:xfrm>
            <a:custGeom>
              <a:rect b="b" l="l" r="r" t="t"/>
              <a:pathLst>
                <a:path extrusionOk="0" h="8066" w="3509">
                  <a:moveTo>
                    <a:pt x="0" y="0"/>
                  </a:moveTo>
                  <a:lnTo>
                    <a:pt x="0" y="7340"/>
                  </a:lnTo>
                  <a:lnTo>
                    <a:pt x="3508" y="8066"/>
                  </a:lnTo>
                  <a:lnTo>
                    <a:pt x="3508" y="56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7"/>
            <p:cNvSpPr/>
            <p:nvPr/>
          </p:nvSpPr>
          <p:spPr>
            <a:xfrm>
              <a:off x="1428750" y="3146825"/>
              <a:ext cx="66550" cy="179475"/>
            </a:xfrm>
            <a:custGeom>
              <a:rect b="b" l="l" r="r" t="t"/>
              <a:pathLst>
                <a:path extrusionOk="0" h="7179" w="2662">
                  <a:moveTo>
                    <a:pt x="2662" y="0"/>
                  </a:moveTo>
                  <a:lnTo>
                    <a:pt x="0" y="766"/>
                  </a:lnTo>
                  <a:lnTo>
                    <a:pt x="0" y="7178"/>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1428750" y="3460350"/>
              <a:ext cx="66550" cy="172425"/>
            </a:xfrm>
            <a:custGeom>
              <a:rect b="b" l="l" r="r" t="t"/>
              <a:pathLst>
                <a:path extrusionOk="0" h="6897" w="2662">
                  <a:moveTo>
                    <a:pt x="2662" y="0"/>
                  </a:moveTo>
                  <a:lnTo>
                    <a:pt x="0" y="525"/>
                  </a:lnTo>
                  <a:lnTo>
                    <a:pt x="0" y="6896"/>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1428750" y="3711375"/>
              <a:ext cx="66550" cy="167375"/>
            </a:xfrm>
            <a:custGeom>
              <a:rect b="b" l="l" r="r" t="t"/>
              <a:pathLst>
                <a:path extrusionOk="0" h="6695" w="2662">
                  <a:moveTo>
                    <a:pt x="2662" y="1"/>
                  </a:moveTo>
                  <a:lnTo>
                    <a:pt x="0" y="283"/>
                  </a:lnTo>
                  <a:lnTo>
                    <a:pt x="0" y="6695"/>
                  </a:lnTo>
                  <a:lnTo>
                    <a:pt x="2662" y="6533"/>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7"/>
            <p:cNvSpPr/>
            <p:nvPr/>
          </p:nvSpPr>
          <p:spPr>
            <a:xfrm>
              <a:off x="1428750" y="3963425"/>
              <a:ext cx="66550" cy="163325"/>
            </a:xfrm>
            <a:custGeom>
              <a:rect b="b" l="l" r="r" t="t"/>
              <a:pathLst>
                <a:path extrusionOk="0" h="6533" w="2662">
                  <a:moveTo>
                    <a:pt x="2662" y="0"/>
                  </a:moveTo>
                  <a:lnTo>
                    <a:pt x="0" y="40"/>
                  </a:lnTo>
                  <a:lnTo>
                    <a:pt x="0" y="6452"/>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7"/>
            <p:cNvSpPr/>
            <p:nvPr/>
          </p:nvSpPr>
          <p:spPr>
            <a:xfrm>
              <a:off x="1428750" y="4270900"/>
              <a:ext cx="66550" cy="168375"/>
            </a:xfrm>
            <a:custGeom>
              <a:rect b="b" l="l" r="r" t="t"/>
              <a:pathLst>
                <a:path extrusionOk="0" h="6735" w="2662">
                  <a:moveTo>
                    <a:pt x="0" y="0"/>
                  </a:moveTo>
                  <a:lnTo>
                    <a:pt x="0" y="6412"/>
                  </a:lnTo>
                  <a:lnTo>
                    <a:pt x="2662" y="6735"/>
                  </a:lnTo>
                  <a:lnTo>
                    <a:pt x="2662"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
            <p:cNvSpPr/>
            <p:nvPr/>
          </p:nvSpPr>
          <p:spPr>
            <a:xfrm>
              <a:off x="1428750" y="4516875"/>
              <a:ext cx="66550" cy="173450"/>
            </a:xfrm>
            <a:custGeom>
              <a:rect b="b" l="l" r="r" t="t"/>
              <a:pathLst>
                <a:path extrusionOk="0" h="6938" w="2662">
                  <a:moveTo>
                    <a:pt x="0" y="1"/>
                  </a:moveTo>
                  <a:lnTo>
                    <a:pt x="0" y="6413"/>
                  </a:lnTo>
                  <a:lnTo>
                    <a:pt x="2662" y="6937"/>
                  </a:lnTo>
                  <a:lnTo>
                    <a:pt x="2662" y="40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7"/>
            <p:cNvSpPr/>
            <p:nvPr/>
          </p:nvSpPr>
          <p:spPr>
            <a:xfrm>
              <a:off x="1316825" y="3181100"/>
              <a:ext cx="61525" cy="171400"/>
            </a:xfrm>
            <a:custGeom>
              <a:rect b="b" l="l" r="r" t="t"/>
              <a:pathLst>
                <a:path extrusionOk="0" h="6856" w="2461">
                  <a:moveTo>
                    <a:pt x="2461" y="0"/>
                  </a:moveTo>
                  <a:lnTo>
                    <a:pt x="1" y="686"/>
                  </a:lnTo>
                  <a:lnTo>
                    <a:pt x="1" y="6856"/>
                  </a:lnTo>
                  <a:lnTo>
                    <a:pt x="2461" y="6291"/>
                  </a:lnTo>
                  <a:lnTo>
                    <a:pt x="2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7"/>
            <p:cNvSpPr/>
            <p:nvPr/>
          </p:nvSpPr>
          <p:spPr>
            <a:xfrm>
              <a:off x="1316825" y="3482525"/>
              <a:ext cx="61525" cy="165375"/>
            </a:xfrm>
            <a:custGeom>
              <a:rect b="b" l="l" r="r" t="t"/>
              <a:pathLst>
                <a:path extrusionOk="0" h="6615" w="2461">
                  <a:moveTo>
                    <a:pt x="2461" y="1"/>
                  </a:moveTo>
                  <a:lnTo>
                    <a:pt x="1" y="444"/>
                  </a:lnTo>
                  <a:lnTo>
                    <a:pt x="1" y="6614"/>
                  </a:lnTo>
                  <a:lnTo>
                    <a:pt x="2461" y="6291"/>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7"/>
            <p:cNvSpPr/>
            <p:nvPr/>
          </p:nvSpPr>
          <p:spPr>
            <a:xfrm>
              <a:off x="1316825" y="3724475"/>
              <a:ext cx="61525" cy="160325"/>
            </a:xfrm>
            <a:custGeom>
              <a:rect b="b" l="l" r="r" t="t"/>
              <a:pathLst>
                <a:path extrusionOk="0" h="6413" w="2461">
                  <a:moveTo>
                    <a:pt x="2461" y="1"/>
                  </a:moveTo>
                  <a:lnTo>
                    <a:pt x="1" y="243"/>
                  </a:lnTo>
                  <a:lnTo>
                    <a:pt x="1" y="6413"/>
                  </a:lnTo>
                  <a:lnTo>
                    <a:pt x="2461" y="6292"/>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7"/>
            <p:cNvSpPr/>
            <p:nvPr/>
          </p:nvSpPr>
          <p:spPr>
            <a:xfrm>
              <a:off x="1316825" y="3965425"/>
              <a:ext cx="61525" cy="157300"/>
            </a:xfrm>
            <a:custGeom>
              <a:rect b="b" l="l" r="r" t="t"/>
              <a:pathLst>
                <a:path extrusionOk="0" h="6292" w="2461">
                  <a:moveTo>
                    <a:pt x="2461" y="1"/>
                  </a:moveTo>
                  <a:lnTo>
                    <a:pt x="1" y="81"/>
                  </a:lnTo>
                  <a:lnTo>
                    <a:pt x="1" y="6251"/>
                  </a:lnTo>
                  <a:lnTo>
                    <a:pt x="2461" y="6292"/>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7"/>
            <p:cNvSpPr/>
            <p:nvPr/>
          </p:nvSpPr>
          <p:spPr>
            <a:xfrm>
              <a:off x="1316825" y="4262825"/>
              <a:ext cx="61525" cy="161325"/>
            </a:xfrm>
            <a:custGeom>
              <a:rect b="b" l="l" r="r" t="t"/>
              <a:pathLst>
                <a:path extrusionOk="0" h="6453" w="2461">
                  <a:moveTo>
                    <a:pt x="1" y="1"/>
                  </a:moveTo>
                  <a:lnTo>
                    <a:pt x="1" y="6130"/>
                  </a:lnTo>
                  <a:lnTo>
                    <a:pt x="2461" y="6453"/>
                  </a:lnTo>
                  <a:lnTo>
                    <a:pt x="2461" y="16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7"/>
            <p:cNvSpPr/>
            <p:nvPr/>
          </p:nvSpPr>
          <p:spPr>
            <a:xfrm>
              <a:off x="1316825" y="4499750"/>
              <a:ext cx="61525" cy="166375"/>
            </a:xfrm>
            <a:custGeom>
              <a:rect b="b" l="l" r="r" t="t"/>
              <a:pathLst>
                <a:path extrusionOk="0" h="6655" w="2461">
                  <a:moveTo>
                    <a:pt x="1" y="0"/>
                  </a:moveTo>
                  <a:lnTo>
                    <a:pt x="1" y="6130"/>
                  </a:lnTo>
                  <a:lnTo>
                    <a:pt x="2461" y="6654"/>
                  </a:lnTo>
                  <a:lnTo>
                    <a:pt x="2461" y="36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7"/>
            <p:cNvSpPr/>
            <p:nvPr/>
          </p:nvSpPr>
          <p:spPr>
            <a:xfrm>
              <a:off x="742175" y="4412050"/>
              <a:ext cx="242000" cy="151225"/>
            </a:xfrm>
            <a:custGeom>
              <a:rect b="b" l="l" r="r" t="t"/>
              <a:pathLst>
                <a:path extrusionOk="0" h="6049" w="9680">
                  <a:moveTo>
                    <a:pt x="1" y="0"/>
                  </a:moveTo>
                  <a:lnTo>
                    <a:pt x="1" y="4033"/>
                  </a:lnTo>
                  <a:lnTo>
                    <a:pt x="9679" y="6049"/>
                  </a:lnTo>
                  <a:lnTo>
                    <a:pt x="9679" y="16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7"/>
            <p:cNvSpPr/>
            <p:nvPr/>
          </p:nvSpPr>
          <p:spPr>
            <a:xfrm>
              <a:off x="657500" y="4397925"/>
              <a:ext cx="57500" cy="108900"/>
            </a:xfrm>
            <a:custGeom>
              <a:rect b="b" l="l" r="r" t="t"/>
              <a:pathLst>
                <a:path extrusionOk="0" h="4356" w="2300">
                  <a:moveTo>
                    <a:pt x="1" y="1"/>
                  </a:moveTo>
                  <a:lnTo>
                    <a:pt x="1" y="3872"/>
                  </a:lnTo>
                  <a:lnTo>
                    <a:pt x="2299" y="4356"/>
                  </a:lnTo>
                  <a:lnTo>
                    <a:pt x="2299" y="40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7"/>
            <p:cNvSpPr/>
            <p:nvPr/>
          </p:nvSpPr>
          <p:spPr>
            <a:xfrm>
              <a:off x="1023450" y="4458425"/>
              <a:ext cx="144200" cy="142175"/>
            </a:xfrm>
            <a:custGeom>
              <a:rect b="b" l="l" r="r" t="t"/>
              <a:pathLst>
                <a:path extrusionOk="0" h="5687" w="5768">
                  <a:moveTo>
                    <a:pt x="1" y="0"/>
                  </a:moveTo>
                  <a:lnTo>
                    <a:pt x="1" y="4476"/>
                  </a:lnTo>
                  <a:lnTo>
                    <a:pt x="5768" y="5686"/>
                  </a:lnTo>
                  <a:lnTo>
                    <a:pt x="5768" y="9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7"/>
            <p:cNvSpPr/>
            <p:nvPr/>
          </p:nvSpPr>
          <p:spPr>
            <a:xfrm>
              <a:off x="742175" y="4217475"/>
              <a:ext cx="242000" cy="132075"/>
            </a:xfrm>
            <a:custGeom>
              <a:rect b="b" l="l" r="r" t="t"/>
              <a:pathLst>
                <a:path extrusionOk="0" h="5283" w="9680">
                  <a:moveTo>
                    <a:pt x="1" y="0"/>
                  </a:moveTo>
                  <a:lnTo>
                    <a:pt x="1" y="4033"/>
                  </a:lnTo>
                  <a:lnTo>
                    <a:pt x="9679" y="5283"/>
                  </a:lnTo>
                  <a:lnTo>
                    <a:pt x="9679" y="88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7"/>
            <p:cNvSpPr/>
            <p:nvPr/>
          </p:nvSpPr>
          <p:spPr>
            <a:xfrm>
              <a:off x="657500" y="4210400"/>
              <a:ext cx="57500" cy="103875"/>
            </a:xfrm>
            <a:custGeom>
              <a:rect b="b" l="l" r="r" t="t"/>
              <a:pathLst>
                <a:path extrusionOk="0" h="4155" w="2300">
                  <a:moveTo>
                    <a:pt x="1" y="1"/>
                  </a:moveTo>
                  <a:lnTo>
                    <a:pt x="1" y="3872"/>
                  </a:lnTo>
                  <a:lnTo>
                    <a:pt x="2299" y="4154"/>
                  </a:lnTo>
                  <a:lnTo>
                    <a:pt x="2299" y="2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7"/>
            <p:cNvSpPr/>
            <p:nvPr/>
          </p:nvSpPr>
          <p:spPr>
            <a:xfrm>
              <a:off x="1023450" y="4240650"/>
              <a:ext cx="144200" cy="131100"/>
            </a:xfrm>
            <a:custGeom>
              <a:rect b="b" l="l" r="r" t="t"/>
              <a:pathLst>
                <a:path extrusionOk="0" h="5244" w="5768">
                  <a:moveTo>
                    <a:pt x="1" y="1"/>
                  </a:moveTo>
                  <a:lnTo>
                    <a:pt x="1" y="4477"/>
                  </a:lnTo>
                  <a:lnTo>
                    <a:pt x="5768" y="5243"/>
                  </a:lnTo>
                  <a:lnTo>
                    <a:pt x="5768" y="52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7"/>
            <p:cNvSpPr/>
            <p:nvPr/>
          </p:nvSpPr>
          <p:spPr>
            <a:xfrm>
              <a:off x="742175" y="4022900"/>
              <a:ext cx="242000" cy="111925"/>
            </a:xfrm>
            <a:custGeom>
              <a:rect b="b" l="l" r="r" t="t"/>
              <a:pathLst>
                <a:path extrusionOk="0" h="4477" w="9680">
                  <a:moveTo>
                    <a:pt x="1" y="0"/>
                  </a:moveTo>
                  <a:lnTo>
                    <a:pt x="1" y="4033"/>
                  </a:lnTo>
                  <a:lnTo>
                    <a:pt x="9679" y="4476"/>
                  </a:lnTo>
                  <a:lnTo>
                    <a:pt x="9679"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7"/>
            <p:cNvSpPr/>
            <p:nvPr/>
          </p:nvSpPr>
          <p:spPr>
            <a:xfrm>
              <a:off x="657500" y="4022900"/>
              <a:ext cx="57500" cy="98825"/>
            </a:xfrm>
            <a:custGeom>
              <a:rect b="b" l="l" r="r" t="t"/>
              <a:pathLst>
                <a:path extrusionOk="0" h="3953" w="2300">
                  <a:moveTo>
                    <a:pt x="1" y="0"/>
                  </a:moveTo>
                  <a:lnTo>
                    <a:pt x="1" y="3872"/>
                  </a:lnTo>
                  <a:lnTo>
                    <a:pt x="2299" y="3952"/>
                  </a:lnTo>
                  <a:lnTo>
                    <a:pt x="2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7"/>
            <p:cNvSpPr/>
            <p:nvPr/>
          </p:nvSpPr>
          <p:spPr>
            <a:xfrm>
              <a:off x="1023450" y="4023900"/>
              <a:ext cx="144200" cy="119000"/>
            </a:xfrm>
            <a:custGeom>
              <a:rect b="b" l="l" r="r" t="t"/>
              <a:pathLst>
                <a:path extrusionOk="0" h="4760" w="5768">
                  <a:moveTo>
                    <a:pt x="1" y="1"/>
                  </a:moveTo>
                  <a:lnTo>
                    <a:pt x="1" y="4477"/>
                  </a:lnTo>
                  <a:lnTo>
                    <a:pt x="5768" y="4759"/>
                  </a:lnTo>
                  <a:lnTo>
                    <a:pt x="5768" y="4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7"/>
            <p:cNvSpPr/>
            <p:nvPr/>
          </p:nvSpPr>
          <p:spPr>
            <a:xfrm>
              <a:off x="742175" y="3810175"/>
              <a:ext cx="242000" cy="118975"/>
            </a:xfrm>
            <a:custGeom>
              <a:rect b="b" l="l" r="r" t="t"/>
              <a:pathLst>
                <a:path extrusionOk="0" h="4759" w="9680">
                  <a:moveTo>
                    <a:pt x="9679" y="1"/>
                  </a:moveTo>
                  <a:lnTo>
                    <a:pt x="1" y="726"/>
                  </a:lnTo>
                  <a:lnTo>
                    <a:pt x="1" y="4759"/>
                  </a:lnTo>
                  <a:lnTo>
                    <a:pt x="9679" y="4436"/>
                  </a:lnTo>
                  <a:lnTo>
                    <a:pt x="9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7"/>
            <p:cNvSpPr/>
            <p:nvPr/>
          </p:nvSpPr>
          <p:spPr>
            <a:xfrm>
              <a:off x="657500" y="3830350"/>
              <a:ext cx="57500" cy="100825"/>
            </a:xfrm>
            <a:custGeom>
              <a:rect b="b" l="l" r="r" t="t"/>
              <a:pathLst>
                <a:path extrusionOk="0" h="4033" w="2300">
                  <a:moveTo>
                    <a:pt x="2299" y="0"/>
                  </a:moveTo>
                  <a:lnTo>
                    <a:pt x="1" y="161"/>
                  </a:lnTo>
                  <a:lnTo>
                    <a:pt x="1" y="4033"/>
                  </a:lnTo>
                  <a:lnTo>
                    <a:pt x="2299" y="3952"/>
                  </a:lnTo>
                  <a:lnTo>
                    <a:pt x="2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7"/>
            <p:cNvSpPr/>
            <p:nvPr/>
          </p:nvSpPr>
          <p:spPr>
            <a:xfrm>
              <a:off x="1023450" y="3795050"/>
              <a:ext cx="144200" cy="123025"/>
            </a:xfrm>
            <a:custGeom>
              <a:rect b="b" l="l" r="r" t="t"/>
              <a:pathLst>
                <a:path extrusionOk="0" h="4921" w="5768">
                  <a:moveTo>
                    <a:pt x="5768" y="1"/>
                  </a:moveTo>
                  <a:lnTo>
                    <a:pt x="1" y="444"/>
                  </a:lnTo>
                  <a:lnTo>
                    <a:pt x="1" y="4920"/>
                  </a:lnTo>
                  <a:lnTo>
                    <a:pt x="5768" y="4719"/>
                  </a:lnTo>
                  <a:lnTo>
                    <a:pt x="5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7"/>
            <p:cNvSpPr/>
            <p:nvPr/>
          </p:nvSpPr>
          <p:spPr>
            <a:xfrm>
              <a:off x="742175" y="3596450"/>
              <a:ext cx="242000" cy="137125"/>
            </a:xfrm>
            <a:custGeom>
              <a:rect b="b" l="l" r="r" t="t"/>
              <a:pathLst>
                <a:path extrusionOk="0" h="5485" w="9680">
                  <a:moveTo>
                    <a:pt x="9679" y="0"/>
                  </a:moveTo>
                  <a:lnTo>
                    <a:pt x="1" y="1492"/>
                  </a:lnTo>
                  <a:lnTo>
                    <a:pt x="1" y="5485"/>
                  </a:lnTo>
                  <a:lnTo>
                    <a:pt x="9679" y="4396"/>
                  </a:lnTo>
                  <a:lnTo>
                    <a:pt x="9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7"/>
            <p:cNvSpPr/>
            <p:nvPr/>
          </p:nvSpPr>
          <p:spPr>
            <a:xfrm>
              <a:off x="657500" y="3637775"/>
              <a:ext cx="57500" cy="105875"/>
            </a:xfrm>
            <a:custGeom>
              <a:rect b="b" l="l" r="r" t="t"/>
              <a:pathLst>
                <a:path extrusionOk="0" h="4235" w="2300">
                  <a:moveTo>
                    <a:pt x="2299" y="1"/>
                  </a:moveTo>
                  <a:lnTo>
                    <a:pt x="1" y="364"/>
                  </a:lnTo>
                  <a:lnTo>
                    <a:pt x="1" y="4235"/>
                  </a:lnTo>
                  <a:lnTo>
                    <a:pt x="2299" y="3953"/>
                  </a:lnTo>
                  <a:lnTo>
                    <a:pt x="2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7"/>
            <p:cNvSpPr/>
            <p:nvPr/>
          </p:nvSpPr>
          <p:spPr>
            <a:xfrm>
              <a:off x="1023450" y="3566200"/>
              <a:ext cx="144200" cy="134100"/>
            </a:xfrm>
            <a:custGeom>
              <a:rect b="b" l="l" r="r" t="t"/>
              <a:pathLst>
                <a:path extrusionOk="0" h="5364" w="5768">
                  <a:moveTo>
                    <a:pt x="5768" y="1"/>
                  </a:moveTo>
                  <a:lnTo>
                    <a:pt x="1" y="888"/>
                  </a:lnTo>
                  <a:lnTo>
                    <a:pt x="1" y="5364"/>
                  </a:lnTo>
                  <a:lnTo>
                    <a:pt x="5768" y="4719"/>
                  </a:lnTo>
                  <a:lnTo>
                    <a:pt x="5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7"/>
            <p:cNvSpPr/>
            <p:nvPr/>
          </p:nvSpPr>
          <p:spPr>
            <a:xfrm>
              <a:off x="507300" y="2852425"/>
              <a:ext cx="35300" cy="133100"/>
            </a:xfrm>
            <a:custGeom>
              <a:rect b="b" l="l" r="r" t="t"/>
              <a:pathLst>
                <a:path extrusionOk="0" h="5324" w="1412">
                  <a:moveTo>
                    <a:pt x="1411" y="1"/>
                  </a:moveTo>
                  <a:lnTo>
                    <a:pt x="0" y="686"/>
                  </a:lnTo>
                  <a:lnTo>
                    <a:pt x="0" y="5324"/>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p:nvPr/>
          </p:nvSpPr>
          <p:spPr>
            <a:xfrm>
              <a:off x="507300" y="3033900"/>
              <a:ext cx="35300" cy="131075"/>
            </a:xfrm>
            <a:custGeom>
              <a:rect b="b" l="l" r="r" t="t"/>
              <a:pathLst>
                <a:path extrusionOk="0" h="5243" w="1412">
                  <a:moveTo>
                    <a:pt x="1411" y="1"/>
                  </a:moveTo>
                  <a:lnTo>
                    <a:pt x="0" y="605"/>
                  </a:lnTo>
                  <a:lnTo>
                    <a:pt x="0" y="5243"/>
                  </a:lnTo>
                  <a:lnTo>
                    <a:pt x="1411" y="475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p:nvPr/>
          </p:nvSpPr>
          <p:spPr>
            <a:xfrm>
              <a:off x="507300" y="3216375"/>
              <a:ext cx="35300" cy="128050"/>
            </a:xfrm>
            <a:custGeom>
              <a:rect b="b" l="l" r="r" t="t"/>
              <a:pathLst>
                <a:path extrusionOk="0" h="5122" w="1412">
                  <a:moveTo>
                    <a:pt x="1411" y="1"/>
                  </a:moveTo>
                  <a:lnTo>
                    <a:pt x="0" y="444"/>
                  </a:lnTo>
                  <a:lnTo>
                    <a:pt x="0" y="5122"/>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7"/>
            <p:cNvSpPr/>
            <p:nvPr/>
          </p:nvSpPr>
          <p:spPr>
            <a:xfrm>
              <a:off x="451850" y="2881675"/>
              <a:ext cx="33275" cy="130075"/>
            </a:xfrm>
            <a:custGeom>
              <a:rect b="b" l="l" r="r" t="t"/>
              <a:pathLst>
                <a:path extrusionOk="0" h="5203" w="1331">
                  <a:moveTo>
                    <a:pt x="1331" y="0"/>
                  </a:moveTo>
                  <a:lnTo>
                    <a:pt x="0" y="646"/>
                  </a:lnTo>
                  <a:lnTo>
                    <a:pt x="0" y="5202"/>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7"/>
            <p:cNvSpPr/>
            <p:nvPr/>
          </p:nvSpPr>
          <p:spPr>
            <a:xfrm>
              <a:off x="451850" y="3059100"/>
              <a:ext cx="33275" cy="127050"/>
            </a:xfrm>
            <a:custGeom>
              <a:rect b="b" l="l" r="r" t="t"/>
              <a:pathLst>
                <a:path extrusionOk="0" h="5082" w="1331">
                  <a:moveTo>
                    <a:pt x="1331" y="1"/>
                  </a:moveTo>
                  <a:lnTo>
                    <a:pt x="0" y="525"/>
                  </a:lnTo>
                  <a:lnTo>
                    <a:pt x="0" y="5082"/>
                  </a:lnTo>
                  <a:lnTo>
                    <a:pt x="1331" y="4598"/>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7"/>
            <p:cNvSpPr/>
            <p:nvPr/>
          </p:nvSpPr>
          <p:spPr>
            <a:xfrm>
              <a:off x="451850" y="3236550"/>
              <a:ext cx="33275" cy="124025"/>
            </a:xfrm>
            <a:custGeom>
              <a:rect b="b" l="l" r="r" t="t"/>
              <a:pathLst>
                <a:path extrusionOk="0" h="4961" w="1331">
                  <a:moveTo>
                    <a:pt x="1331" y="0"/>
                  </a:moveTo>
                  <a:lnTo>
                    <a:pt x="0" y="403"/>
                  </a:lnTo>
                  <a:lnTo>
                    <a:pt x="0" y="4960"/>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7"/>
            <p:cNvSpPr/>
            <p:nvPr/>
          </p:nvSpPr>
          <p:spPr>
            <a:xfrm>
              <a:off x="377225" y="2918975"/>
              <a:ext cx="30275" cy="125025"/>
            </a:xfrm>
            <a:custGeom>
              <a:rect b="b" l="l" r="r" t="t"/>
              <a:pathLst>
                <a:path extrusionOk="0" h="5001" w="1211">
                  <a:moveTo>
                    <a:pt x="1211" y="0"/>
                  </a:moveTo>
                  <a:lnTo>
                    <a:pt x="1" y="646"/>
                  </a:lnTo>
                  <a:lnTo>
                    <a:pt x="1" y="5001"/>
                  </a:lnTo>
                  <a:lnTo>
                    <a:pt x="1211" y="4477"/>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7"/>
            <p:cNvSpPr/>
            <p:nvPr/>
          </p:nvSpPr>
          <p:spPr>
            <a:xfrm>
              <a:off x="377225" y="3090350"/>
              <a:ext cx="30275" cy="123025"/>
            </a:xfrm>
            <a:custGeom>
              <a:rect b="b" l="l" r="r" t="t"/>
              <a:pathLst>
                <a:path extrusionOk="0" h="4921" w="1211">
                  <a:moveTo>
                    <a:pt x="1211" y="1"/>
                  </a:moveTo>
                  <a:lnTo>
                    <a:pt x="1" y="525"/>
                  </a:lnTo>
                  <a:lnTo>
                    <a:pt x="1" y="4921"/>
                  </a:lnTo>
                  <a:lnTo>
                    <a:pt x="1211" y="4437"/>
                  </a:lnTo>
                  <a:lnTo>
                    <a:pt x="12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7"/>
            <p:cNvSpPr/>
            <p:nvPr/>
          </p:nvSpPr>
          <p:spPr>
            <a:xfrm>
              <a:off x="377225" y="3261750"/>
              <a:ext cx="30275" cy="119975"/>
            </a:xfrm>
            <a:custGeom>
              <a:rect b="b" l="l" r="r" t="t"/>
              <a:pathLst>
                <a:path extrusionOk="0" h="4799" w="1211">
                  <a:moveTo>
                    <a:pt x="1211" y="0"/>
                  </a:moveTo>
                  <a:lnTo>
                    <a:pt x="1" y="403"/>
                  </a:lnTo>
                  <a:lnTo>
                    <a:pt x="1" y="4799"/>
                  </a:lnTo>
                  <a:lnTo>
                    <a:pt x="1211" y="4436"/>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7"/>
            <p:cNvSpPr/>
            <p:nvPr/>
          </p:nvSpPr>
          <p:spPr>
            <a:xfrm>
              <a:off x="327850" y="2944175"/>
              <a:ext cx="30250" cy="122000"/>
            </a:xfrm>
            <a:custGeom>
              <a:rect b="b" l="l" r="r" t="t"/>
              <a:pathLst>
                <a:path extrusionOk="0" h="4880" w="1210">
                  <a:moveTo>
                    <a:pt x="1210" y="1"/>
                  </a:moveTo>
                  <a:lnTo>
                    <a:pt x="0" y="565"/>
                  </a:lnTo>
                  <a:lnTo>
                    <a:pt x="0" y="4880"/>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7"/>
            <p:cNvSpPr/>
            <p:nvPr/>
          </p:nvSpPr>
          <p:spPr>
            <a:xfrm>
              <a:off x="327850" y="3111525"/>
              <a:ext cx="30250" cy="119000"/>
            </a:xfrm>
            <a:custGeom>
              <a:rect b="b" l="l" r="r" t="t"/>
              <a:pathLst>
                <a:path extrusionOk="0" h="4760" w="1210">
                  <a:moveTo>
                    <a:pt x="1210" y="1"/>
                  </a:moveTo>
                  <a:lnTo>
                    <a:pt x="0" y="485"/>
                  </a:lnTo>
                  <a:lnTo>
                    <a:pt x="0" y="4759"/>
                  </a:lnTo>
                  <a:lnTo>
                    <a:pt x="1210" y="431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7"/>
            <p:cNvSpPr/>
            <p:nvPr/>
          </p:nvSpPr>
          <p:spPr>
            <a:xfrm>
              <a:off x="327850" y="3277875"/>
              <a:ext cx="30250" cy="116975"/>
            </a:xfrm>
            <a:custGeom>
              <a:rect b="b" l="l" r="r" t="t"/>
              <a:pathLst>
                <a:path extrusionOk="0" h="4679" w="1210">
                  <a:moveTo>
                    <a:pt x="1210" y="0"/>
                  </a:moveTo>
                  <a:lnTo>
                    <a:pt x="0" y="404"/>
                  </a:lnTo>
                  <a:lnTo>
                    <a:pt x="0" y="4678"/>
                  </a:lnTo>
                  <a:lnTo>
                    <a:pt x="1210" y="4356"/>
                  </a:lnTo>
                  <a:lnTo>
                    <a:pt x="12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7"/>
            <p:cNvSpPr/>
            <p:nvPr/>
          </p:nvSpPr>
          <p:spPr>
            <a:xfrm>
              <a:off x="507300" y="3492600"/>
              <a:ext cx="35300" cy="124025"/>
            </a:xfrm>
            <a:custGeom>
              <a:rect b="b" l="l" r="r" t="t"/>
              <a:pathLst>
                <a:path extrusionOk="0" h="4961" w="1412">
                  <a:moveTo>
                    <a:pt x="1411" y="1"/>
                  </a:moveTo>
                  <a:lnTo>
                    <a:pt x="0" y="283"/>
                  </a:lnTo>
                  <a:lnTo>
                    <a:pt x="0" y="4961"/>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7"/>
            <p:cNvSpPr/>
            <p:nvPr/>
          </p:nvSpPr>
          <p:spPr>
            <a:xfrm>
              <a:off x="507300" y="3675075"/>
              <a:ext cx="35300" cy="121000"/>
            </a:xfrm>
            <a:custGeom>
              <a:rect b="b" l="l" r="r" t="t"/>
              <a:pathLst>
                <a:path extrusionOk="0" h="4840" w="1412">
                  <a:moveTo>
                    <a:pt x="1411" y="1"/>
                  </a:moveTo>
                  <a:lnTo>
                    <a:pt x="0" y="162"/>
                  </a:lnTo>
                  <a:lnTo>
                    <a:pt x="0" y="4840"/>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7"/>
            <p:cNvSpPr/>
            <p:nvPr/>
          </p:nvSpPr>
          <p:spPr>
            <a:xfrm>
              <a:off x="507300" y="3856550"/>
              <a:ext cx="35300" cy="118975"/>
            </a:xfrm>
            <a:custGeom>
              <a:rect b="b" l="l" r="r" t="t"/>
              <a:pathLst>
                <a:path extrusionOk="0" h="4759" w="1412">
                  <a:moveTo>
                    <a:pt x="1411" y="1"/>
                  </a:moveTo>
                  <a:lnTo>
                    <a:pt x="0" y="81"/>
                  </a:lnTo>
                  <a:lnTo>
                    <a:pt x="0" y="4719"/>
                  </a:lnTo>
                  <a:lnTo>
                    <a:pt x="1411" y="475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7"/>
            <p:cNvSpPr/>
            <p:nvPr/>
          </p:nvSpPr>
          <p:spPr>
            <a:xfrm>
              <a:off x="451850" y="3505725"/>
              <a:ext cx="33275" cy="119975"/>
            </a:xfrm>
            <a:custGeom>
              <a:rect b="b" l="l" r="r" t="t"/>
              <a:pathLst>
                <a:path extrusionOk="0" h="4799" w="1331">
                  <a:moveTo>
                    <a:pt x="1331" y="0"/>
                  </a:moveTo>
                  <a:lnTo>
                    <a:pt x="0" y="282"/>
                  </a:lnTo>
                  <a:lnTo>
                    <a:pt x="0" y="4799"/>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7"/>
            <p:cNvSpPr/>
            <p:nvPr/>
          </p:nvSpPr>
          <p:spPr>
            <a:xfrm>
              <a:off x="451850" y="3683150"/>
              <a:ext cx="33275" cy="117975"/>
            </a:xfrm>
            <a:custGeom>
              <a:rect b="b" l="l" r="r" t="t"/>
              <a:pathLst>
                <a:path extrusionOk="0" h="4719" w="1331">
                  <a:moveTo>
                    <a:pt x="1331" y="0"/>
                  </a:moveTo>
                  <a:lnTo>
                    <a:pt x="0" y="162"/>
                  </a:lnTo>
                  <a:lnTo>
                    <a:pt x="0" y="4719"/>
                  </a:lnTo>
                  <a:lnTo>
                    <a:pt x="1331" y="4598"/>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7"/>
            <p:cNvSpPr/>
            <p:nvPr/>
          </p:nvSpPr>
          <p:spPr>
            <a:xfrm>
              <a:off x="451850" y="3860575"/>
              <a:ext cx="33275" cy="114950"/>
            </a:xfrm>
            <a:custGeom>
              <a:rect b="b" l="l" r="r" t="t"/>
              <a:pathLst>
                <a:path extrusionOk="0" h="4598" w="1331">
                  <a:moveTo>
                    <a:pt x="1331" y="1"/>
                  </a:moveTo>
                  <a:lnTo>
                    <a:pt x="0" y="41"/>
                  </a:lnTo>
                  <a:lnTo>
                    <a:pt x="0" y="4598"/>
                  </a:lnTo>
                  <a:lnTo>
                    <a:pt x="1331" y="4598"/>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7"/>
            <p:cNvSpPr/>
            <p:nvPr/>
          </p:nvSpPr>
          <p:spPr>
            <a:xfrm>
              <a:off x="377225" y="3521850"/>
              <a:ext cx="30275" cy="115950"/>
            </a:xfrm>
            <a:custGeom>
              <a:rect b="b" l="l" r="r" t="t"/>
              <a:pathLst>
                <a:path extrusionOk="0" h="4638" w="1211">
                  <a:moveTo>
                    <a:pt x="1211" y="0"/>
                  </a:moveTo>
                  <a:lnTo>
                    <a:pt x="1" y="242"/>
                  </a:lnTo>
                  <a:lnTo>
                    <a:pt x="1" y="4638"/>
                  </a:lnTo>
                  <a:lnTo>
                    <a:pt x="1211" y="4436"/>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7"/>
            <p:cNvSpPr/>
            <p:nvPr/>
          </p:nvSpPr>
          <p:spPr>
            <a:xfrm>
              <a:off x="377225" y="3692225"/>
              <a:ext cx="30275" cy="113950"/>
            </a:xfrm>
            <a:custGeom>
              <a:rect b="b" l="l" r="r" t="t"/>
              <a:pathLst>
                <a:path extrusionOk="0" h="4558" w="1211">
                  <a:moveTo>
                    <a:pt x="1211" y="0"/>
                  </a:moveTo>
                  <a:lnTo>
                    <a:pt x="1" y="162"/>
                  </a:lnTo>
                  <a:lnTo>
                    <a:pt x="1" y="4557"/>
                  </a:lnTo>
                  <a:lnTo>
                    <a:pt x="1211" y="4477"/>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7"/>
            <p:cNvSpPr/>
            <p:nvPr/>
          </p:nvSpPr>
          <p:spPr>
            <a:xfrm>
              <a:off x="377225" y="3863600"/>
              <a:ext cx="30275" cy="111925"/>
            </a:xfrm>
            <a:custGeom>
              <a:rect b="b" l="l" r="r" t="t"/>
              <a:pathLst>
                <a:path extrusionOk="0" h="4477" w="1211">
                  <a:moveTo>
                    <a:pt x="1211" y="1"/>
                  </a:moveTo>
                  <a:lnTo>
                    <a:pt x="1" y="81"/>
                  </a:lnTo>
                  <a:lnTo>
                    <a:pt x="1" y="4437"/>
                  </a:lnTo>
                  <a:lnTo>
                    <a:pt x="1211" y="4477"/>
                  </a:lnTo>
                  <a:lnTo>
                    <a:pt x="12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a:off x="377225" y="4122700"/>
              <a:ext cx="30275" cy="113950"/>
            </a:xfrm>
            <a:custGeom>
              <a:rect b="b" l="l" r="r" t="t"/>
              <a:pathLst>
                <a:path extrusionOk="0" h="4558" w="1211">
                  <a:moveTo>
                    <a:pt x="1" y="1"/>
                  </a:moveTo>
                  <a:lnTo>
                    <a:pt x="1" y="4396"/>
                  </a:lnTo>
                  <a:lnTo>
                    <a:pt x="1211" y="4557"/>
                  </a:lnTo>
                  <a:lnTo>
                    <a:pt x="1211" y="8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7"/>
            <p:cNvSpPr/>
            <p:nvPr/>
          </p:nvSpPr>
          <p:spPr>
            <a:xfrm>
              <a:off x="377225" y="4291050"/>
              <a:ext cx="30275" cy="116975"/>
            </a:xfrm>
            <a:custGeom>
              <a:rect b="b" l="l" r="r" t="t"/>
              <a:pathLst>
                <a:path extrusionOk="0" h="4679" w="1211">
                  <a:moveTo>
                    <a:pt x="1" y="1"/>
                  </a:moveTo>
                  <a:lnTo>
                    <a:pt x="1" y="4397"/>
                  </a:lnTo>
                  <a:lnTo>
                    <a:pt x="1211" y="4679"/>
                  </a:lnTo>
                  <a:lnTo>
                    <a:pt x="1211" y="2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7"/>
            <p:cNvSpPr/>
            <p:nvPr/>
          </p:nvSpPr>
          <p:spPr>
            <a:xfrm>
              <a:off x="327850" y="3531925"/>
              <a:ext cx="30250" cy="112950"/>
            </a:xfrm>
            <a:custGeom>
              <a:rect b="b" l="l" r="r" t="t"/>
              <a:pathLst>
                <a:path extrusionOk="0" h="4518" w="1210">
                  <a:moveTo>
                    <a:pt x="1210" y="1"/>
                  </a:moveTo>
                  <a:lnTo>
                    <a:pt x="0" y="243"/>
                  </a:lnTo>
                  <a:lnTo>
                    <a:pt x="0" y="4517"/>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
            <p:cNvSpPr/>
            <p:nvPr/>
          </p:nvSpPr>
          <p:spPr>
            <a:xfrm>
              <a:off x="327850" y="3699275"/>
              <a:ext cx="30250" cy="110925"/>
            </a:xfrm>
            <a:custGeom>
              <a:rect b="b" l="l" r="r" t="t"/>
              <a:pathLst>
                <a:path extrusionOk="0" h="4437" w="1210">
                  <a:moveTo>
                    <a:pt x="1210" y="1"/>
                  </a:moveTo>
                  <a:lnTo>
                    <a:pt x="0" y="162"/>
                  </a:lnTo>
                  <a:lnTo>
                    <a:pt x="0" y="4437"/>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7"/>
            <p:cNvSpPr/>
            <p:nvPr/>
          </p:nvSpPr>
          <p:spPr>
            <a:xfrm>
              <a:off x="327850" y="3866625"/>
              <a:ext cx="30250" cy="107900"/>
            </a:xfrm>
            <a:custGeom>
              <a:rect b="b" l="l" r="r" t="t"/>
              <a:pathLst>
                <a:path extrusionOk="0" h="4316" w="1210">
                  <a:moveTo>
                    <a:pt x="1210" y="1"/>
                  </a:moveTo>
                  <a:lnTo>
                    <a:pt x="0" y="41"/>
                  </a:lnTo>
                  <a:lnTo>
                    <a:pt x="0" y="4316"/>
                  </a:lnTo>
                  <a:lnTo>
                    <a:pt x="1210" y="431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7"/>
            <p:cNvSpPr/>
            <p:nvPr/>
          </p:nvSpPr>
          <p:spPr>
            <a:xfrm>
              <a:off x="327850" y="4118675"/>
              <a:ext cx="30250" cy="110925"/>
            </a:xfrm>
            <a:custGeom>
              <a:rect b="b" l="l" r="r" t="t"/>
              <a:pathLst>
                <a:path extrusionOk="0" h="4437" w="1210">
                  <a:moveTo>
                    <a:pt x="0" y="0"/>
                  </a:moveTo>
                  <a:lnTo>
                    <a:pt x="0" y="4315"/>
                  </a:lnTo>
                  <a:lnTo>
                    <a:pt x="1210" y="4436"/>
                  </a:lnTo>
                  <a:lnTo>
                    <a:pt x="1210"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7"/>
            <p:cNvSpPr/>
            <p:nvPr/>
          </p:nvSpPr>
          <p:spPr>
            <a:xfrm>
              <a:off x="327850" y="4284000"/>
              <a:ext cx="30250" cy="112950"/>
            </a:xfrm>
            <a:custGeom>
              <a:rect b="b" l="l" r="r" t="t"/>
              <a:pathLst>
                <a:path extrusionOk="0" h="4518" w="1210">
                  <a:moveTo>
                    <a:pt x="0" y="1"/>
                  </a:moveTo>
                  <a:lnTo>
                    <a:pt x="0" y="4275"/>
                  </a:lnTo>
                  <a:lnTo>
                    <a:pt x="1210" y="4517"/>
                  </a:lnTo>
                  <a:lnTo>
                    <a:pt x="1210" y="16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7"/>
            <p:cNvSpPr/>
            <p:nvPr/>
          </p:nvSpPr>
          <p:spPr>
            <a:xfrm>
              <a:off x="507300" y="4130775"/>
              <a:ext cx="35300" cy="121000"/>
            </a:xfrm>
            <a:custGeom>
              <a:rect b="b" l="l" r="r" t="t"/>
              <a:pathLst>
                <a:path extrusionOk="0" h="4840" w="1412">
                  <a:moveTo>
                    <a:pt x="0" y="0"/>
                  </a:moveTo>
                  <a:lnTo>
                    <a:pt x="0" y="4678"/>
                  </a:lnTo>
                  <a:lnTo>
                    <a:pt x="1411" y="4839"/>
                  </a:lnTo>
                  <a:lnTo>
                    <a:pt x="1411"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p:nvPr/>
          </p:nvSpPr>
          <p:spPr>
            <a:xfrm>
              <a:off x="507300" y="4310225"/>
              <a:ext cx="35300" cy="124025"/>
            </a:xfrm>
            <a:custGeom>
              <a:rect b="b" l="l" r="r" t="t"/>
              <a:pathLst>
                <a:path extrusionOk="0" h="4961" w="1412">
                  <a:moveTo>
                    <a:pt x="0" y="0"/>
                  </a:moveTo>
                  <a:lnTo>
                    <a:pt x="0" y="4638"/>
                  </a:lnTo>
                  <a:lnTo>
                    <a:pt x="1411" y="4960"/>
                  </a:lnTo>
                  <a:lnTo>
                    <a:pt x="1411"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7"/>
            <p:cNvSpPr/>
            <p:nvPr/>
          </p:nvSpPr>
          <p:spPr>
            <a:xfrm>
              <a:off x="451850" y="4126725"/>
              <a:ext cx="33275" cy="119000"/>
            </a:xfrm>
            <a:custGeom>
              <a:rect b="b" l="l" r="r" t="t"/>
              <a:pathLst>
                <a:path extrusionOk="0" h="4760" w="1331">
                  <a:moveTo>
                    <a:pt x="0" y="1"/>
                  </a:moveTo>
                  <a:lnTo>
                    <a:pt x="0" y="4558"/>
                  </a:lnTo>
                  <a:lnTo>
                    <a:pt x="1331" y="4759"/>
                  </a:lnTo>
                  <a:lnTo>
                    <a:pt x="1331" y="12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7"/>
            <p:cNvSpPr/>
            <p:nvPr/>
          </p:nvSpPr>
          <p:spPr>
            <a:xfrm>
              <a:off x="451850" y="4302150"/>
              <a:ext cx="33275" cy="120000"/>
            </a:xfrm>
            <a:custGeom>
              <a:rect b="b" l="l" r="r" t="t"/>
              <a:pathLst>
                <a:path extrusionOk="0" h="4800" w="1331">
                  <a:moveTo>
                    <a:pt x="0" y="1"/>
                  </a:moveTo>
                  <a:lnTo>
                    <a:pt x="0" y="4517"/>
                  </a:lnTo>
                  <a:lnTo>
                    <a:pt x="1331" y="4799"/>
                  </a:lnTo>
                  <a:lnTo>
                    <a:pt x="1331" y="20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7"/>
            <p:cNvSpPr/>
            <p:nvPr/>
          </p:nvSpPr>
          <p:spPr>
            <a:xfrm>
              <a:off x="2393525" y="2074150"/>
              <a:ext cx="230900" cy="284325"/>
            </a:xfrm>
            <a:custGeom>
              <a:rect b="b" l="l" r="r" t="t"/>
              <a:pathLst>
                <a:path extrusionOk="0" h="11373" w="9236">
                  <a:moveTo>
                    <a:pt x="9236" y="0"/>
                  </a:moveTo>
                  <a:lnTo>
                    <a:pt x="41" y="4557"/>
                  </a:lnTo>
                  <a:lnTo>
                    <a:pt x="1" y="11372"/>
                  </a:lnTo>
                  <a:lnTo>
                    <a:pt x="1" y="11372"/>
                  </a:lnTo>
                  <a:lnTo>
                    <a:pt x="9195" y="7219"/>
                  </a:lnTo>
                  <a:lnTo>
                    <a:pt x="9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7"/>
            <p:cNvSpPr/>
            <p:nvPr/>
          </p:nvSpPr>
          <p:spPr>
            <a:xfrm>
              <a:off x="2765550" y="1866475"/>
              <a:ext cx="278275" cy="323625"/>
            </a:xfrm>
            <a:custGeom>
              <a:rect b="b" l="l" r="r" t="t"/>
              <a:pathLst>
                <a:path extrusionOk="0" h="12945" w="11131">
                  <a:moveTo>
                    <a:pt x="11130" y="0"/>
                  </a:moveTo>
                  <a:lnTo>
                    <a:pt x="41" y="5484"/>
                  </a:lnTo>
                  <a:lnTo>
                    <a:pt x="0" y="12945"/>
                  </a:lnTo>
                  <a:lnTo>
                    <a:pt x="11090" y="7944"/>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7"/>
            <p:cNvSpPr/>
            <p:nvPr/>
          </p:nvSpPr>
          <p:spPr>
            <a:xfrm>
              <a:off x="3222225" y="1608375"/>
              <a:ext cx="342800" cy="376075"/>
            </a:xfrm>
            <a:custGeom>
              <a:rect b="b" l="l" r="r" t="t"/>
              <a:pathLst>
                <a:path extrusionOk="0" h="15043" w="13712">
                  <a:moveTo>
                    <a:pt x="13712" y="1"/>
                  </a:moveTo>
                  <a:lnTo>
                    <a:pt x="41" y="6775"/>
                  </a:lnTo>
                  <a:lnTo>
                    <a:pt x="1" y="15042"/>
                  </a:lnTo>
                  <a:lnTo>
                    <a:pt x="13671" y="8872"/>
                  </a:lnTo>
                  <a:lnTo>
                    <a:pt x="13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7"/>
            <p:cNvSpPr/>
            <p:nvPr/>
          </p:nvSpPr>
          <p:spPr>
            <a:xfrm>
              <a:off x="2395550" y="1769675"/>
              <a:ext cx="230900" cy="301475"/>
            </a:xfrm>
            <a:custGeom>
              <a:rect b="b" l="l" r="r" t="t"/>
              <a:pathLst>
                <a:path extrusionOk="0" h="12059" w="9236">
                  <a:moveTo>
                    <a:pt x="9235" y="1"/>
                  </a:moveTo>
                  <a:lnTo>
                    <a:pt x="41" y="5243"/>
                  </a:lnTo>
                  <a:lnTo>
                    <a:pt x="1" y="12058"/>
                  </a:lnTo>
                  <a:lnTo>
                    <a:pt x="1" y="12058"/>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7"/>
            <p:cNvSpPr/>
            <p:nvPr/>
          </p:nvSpPr>
          <p:spPr>
            <a:xfrm>
              <a:off x="2767550" y="1531750"/>
              <a:ext cx="278275" cy="344825"/>
            </a:xfrm>
            <a:custGeom>
              <a:rect b="b" l="l" r="r" t="t"/>
              <a:pathLst>
                <a:path extrusionOk="0" h="13793" w="11131">
                  <a:moveTo>
                    <a:pt x="11131" y="1"/>
                  </a:moveTo>
                  <a:lnTo>
                    <a:pt x="41" y="6292"/>
                  </a:lnTo>
                  <a:lnTo>
                    <a:pt x="1" y="13792"/>
                  </a:lnTo>
                  <a:lnTo>
                    <a:pt x="11091"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7"/>
            <p:cNvSpPr/>
            <p:nvPr/>
          </p:nvSpPr>
          <p:spPr>
            <a:xfrm>
              <a:off x="3224250" y="1236375"/>
              <a:ext cx="342800" cy="400250"/>
            </a:xfrm>
            <a:custGeom>
              <a:rect b="b" l="l" r="r" t="t"/>
              <a:pathLst>
                <a:path extrusionOk="0" h="16010" w="13712">
                  <a:moveTo>
                    <a:pt x="13711" y="0"/>
                  </a:moveTo>
                  <a:lnTo>
                    <a:pt x="41" y="7743"/>
                  </a:lnTo>
                  <a:lnTo>
                    <a:pt x="1" y="16010"/>
                  </a:lnTo>
                  <a:lnTo>
                    <a:pt x="1" y="16010"/>
                  </a:lnTo>
                  <a:lnTo>
                    <a:pt x="13671" y="8872"/>
                  </a:lnTo>
                  <a:lnTo>
                    <a:pt x="13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7"/>
            <p:cNvSpPr/>
            <p:nvPr/>
          </p:nvSpPr>
          <p:spPr>
            <a:xfrm>
              <a:off x="2396550" y="1465225"/>
              <a:ext cx="231900" cy="318600"/>
            </a:xfrm>
            <a:custGeom>
              <a:rect b="b" l="l" r="r" t="t"/>
              <a:pathLst>
                <a:path extrusionOk="0" h="12744" w="9276">
                  <a:moveTo>
                    <a:pt x="9276" y="0"/>
                  </a:moveTo>
                  <a:lnTo>
                    <a:pt x="41" y="5928"/>
                  </a:lnTo>
                  <a:lnTo>
                    <a:pt x="1" y="12743"/>
                  </a:lnTo>
                  <a:lnTo>
                    <a:pt x="9236" y="7259"/>
                  </a:lnTo>
                  <a:lnTo>
                    <a:pt x="9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
            <p:cNvSpPr/>
            <p:nvPr/>
          </p:nvSpPr>
          <p:spPr>
            <a:xfrm>
              <a:off x="2769575" y="1197050"/>
              <a:ext cx="278275" cy="364975"/>
            </a:xfrm>
            <a:custGeom>
              <a:rect b="b" l="l" r="r" t="t"/>
              <a:pathLst>
                <a:path extrusionOk="0" h="14599" w="11131">
                  <a:moveTo>
                    <a:pt x="11131" y="1"/>
                  </a:moveTo>
                  <a:lnTo>
                    <a:pt x="41" y="7098"/>
                  </a:lnTo>
                  <a:lnTo>
                    <a:pt x="1" y="14599"/>
                  </a:lnTo>
                  <a:lnTo>
                    <a:pt x="1" y="14599"/>
                  </a:lnTo>
                  <a:lnTo>
                    <a:pt x="11090"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3226275" y="863350"/>
              <a:ext cx="342800" cy="425475"/>
            </a:xfrm>
            <a:custGeom>
              <a:rect b="b" l="l" r="r" t="t"/>
              <a:pathLst>
                <a:path extrusionOk="0" h="17019" w="13712">
                  <a:moveTo>
                    <a:pt x="13711" y="1"/>
                  </a:moveTo>
                  <a:lnTo>
                    <a:pt x="41" y="8752"/>
                  </a:lnTo>
                  <a:lnTo>
                    <a:pt x="0" y="17018"/>
                  </a:lnTo>
                  <a:lnTo>
                    <a:pt x="0" y="17018"/>
                  </a:lnTo>
                  <a:lnTo>
                    <a:pt x="13671" y="8873"/>
                  </a:lnTo>
                  <a:lnTo>
                    <a:pt x="137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398575" y="1161775"/>
              <a:ext cx="230900" cy="334725"/>
            </a:xfrm>
            <a:custGeom>
              <a:rect b="b" l="l" r="r" t="t"/>
              <a:pathLst>
                <a:path extrusionOk="0" h="13389" w="9236">
                  <a:moveTo>
                    <a:pt x="9235" y="0"/>
                  </a:moveTo>
                  <a:lnTo>
                    <a:pt x="41" y="6573"/>
                  </a:lnTo>
                  <a:lnTo>
                    <a:pt x="1" y="13388"/>
                  </a:lnTo>
                  <a:lnTo>
                    <a:pt x="1" y="13388"/>
                  </a:lnTo>
                  <a:lnTo>
                    <a:pt x="9195" y="7219"/>
                  </a:lnTo>
                  <a:lnTo>
                    <a:pt x="9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2771600" y="862350"/>
              <a:ext cx="278275" cy="385125"/>
            </a:xfrm>
            <a:custGeom>
              <a:rect b="b" l="l" r="r" t="t"/>
              <a:pathLst>
                <a:path extrusionOk="0" h="15405" w="11131">
                  <a:moveTo>
                    <a:pt x="11130" y="0"/>
                  </a:moveTo>
                  <a:lnTo>
                    <a:pt x="41" y="7904"/>
                  </a:lnTo>
                  <a:lnTo>
                    <a:pt x="0" y="15405"/>
                  </a:lnTo>
                  <a:lnTo>
                    <a:pt x="11090" y="7945"/>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228275" y="490350"/>
              <a:ext cx="342800" cy="450650"/>
            </a:xfrm>
            <a:custGeom>
              <a:rect b="b" l="l" r="r" t="t"/>
              <a:pathLst>
                <a:path extrusionOk="0" h="18026" w="13712">
                  <a:moveTo>
                    <a:pt x="13712" y="0"/>
                  </a:moveTo>
                  <a:lnTo>
                    <a:pt x="41" y="9759"/>
                  </a:lnTo>
                  <a:lnTo>
                    <a:pt x="1" y="18026"/>
                  </a:lnTo>
                  <a:lnTo>
                    <a:pt x="13671" y="8872"/>
                  </a:lnTo>
                  <a:lnTo>
                    <a:pt x="137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2391525" y="2377600"/>
              <a:ext cx="231900" cy="268200"/>
            </a:xfrm>
            <a:custGeom>
              <a:rect b="b" l="l" r="r" t="t"/>
              <a:pathLst>
                <a:path extrusionOk="0" h="10728" w="9276">
                  <a:moveTo>
                    <a:pt x="9275" y="0"/>
                  </a:moveTo>
                  <a:lnTo>
                    <a:pt x="41" y="3912"/>
                  </a:lnTo>
                  <a:lnTo>
                    <a:pt x="0" y="10727"/>
                  </a:lnTo>
                  <a:lnTo>
                    <a:pt x="9235" y="7259"/>
                  </a:lnTo>
                  <a:lnTo>
                    <a:pt x="92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2763525" y="2201175"/>
              <a:ext cx="278275" cy="303475"/>
            </a:xfrm>
            <a:custGeom>
              <a:rect b="b" l="l" r="r" t="t"/>
              <a:pathLst>
                <a:path extrusionOk="0" h="12139" w="11131">
                  <a:moveTo>
                    <a:pt x="11131" y="0"/>
                  </a:moveTo>
                  <a:lnTo>
                    <a:pt x="81" y="4678"/>
                  </a:lnTo>
                  <a:lnTo>
                    <a:pt x="1" y="12138"/>
                  </a:lnTo>
                  <a:lnTo>
                    <a:pt x="1" y="12138"/>
                  </a:lnTo>
                  <a:lnTo>
                    <a:pt x="11090" y="7945"/>
                  </a:lnTo>
                  <a:lnTo>
                    <a:pt x="11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3220225" y="1981400"/>
              <a:ext cx="342800" cy="350850"/>
            </a:xfrm>
            <a:custGeom>
              <a:rect b="b" l="l" r="r" t="t"/>
              <a:pathLst>
                <a:path extrusionOk="0" h="14034" w="13712">
                  <a:moveTo>
                    <a:pt x="13711" y="0"/>
                  </a:moveTo>
                  <a:lnTo>
                    <a:pt x="41" y="5767"/>
                  </a:lnTo>
                  <a:lnTo>
                    <a:pt x="0" y="14034"/>
                  </a:lnTo>
                  <a:lnTo>
                    <a:pt x="13630" y="8872"/>
                  </a:lnTo>
                  <a:lnTo>
                    <a:pt x="13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2390525" y="2682050"/>
              <a:ext cx="230875" cy="251050"/>
            </a:xfrm>
            <a:custGeom>
              <a:rect b="b" l="l" r="r" t="t"/>
              <a:pathLst>
                <a:path extrusionOk="0" h="10042" w="9235">
                  <a:moveTo>
                    <a:pt x="9235" y="1"/>
                  </a:moveTo>
                  <a:lnTo>
                    <a:pt x="40" y="3187"/>
                  </a:lnTo>
                  <a:lnTo>
                    <a:pt x="0" y="10042"/>
                  </a:lnTo>
                  <a:lnTo>
                    <a:pt x="9194"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
            <p:cNvSpPr/>
            <p:nvPr/>
          </p:nvSpPr>
          <p:spPr>
            <a:xfrm>
              <a:off x="2762525" y="2535875"/>
              <a:ext cx="277250" cy="283325"/>
            </a:xfrm>
            <a:custGeom>
              <a:rect b="b" l="l" r="r" t="t"/>
              <a:pathLst>
                <a:path extrusionOk="0" h="11333" w="11090">
                  <a:moveTo>
                    <a:pt x="11090" y="1"/>
                  </a:moveTo>
                  <a:lnTo>
                    <a:pt x="41" y="3872"/>
                  </a:lnTo>
                  <a:lnTo>
                    <a:pt x="0" y="11332"/>
                  </a:lnTo>
                  <a:lnTo>
                    <a:pt x="11050" y="7945"/>
                  </a:lnTo>
                  <a:lnTo>
                    <a:pt x="11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7"/>
            <p:cNvSpPr/>
            <p:nvPr/>
          </p:nvSpPr>
          <p:spPr>
            <a:xfrm>
              <a:off x="3218200" y="2354400"/>
              <a:ext cx="342800" cy="325675"/>
            </a:xfrm>
            <a:custGeom>
              <a:rect b="b" l="l" r="r" t="t"/>
              <a:pathLst>
                <a:path extrusionOk="0" h="13027" w="13712">
                  <a:moveTo>
                    <a:pt x="13711" y="1"/>
                  </a:moveTo>
                  <a:lnTo>
                    <a:pt x="41" y="4759"/>
                  </a:lnTo>
                  <a:lnTo>
                    <a:pt x="1" y="13026"/>
                  </a:lnTo>
                  <a:lnTo>
                    <a:pt x="13631" y="8873"/>
                  </a:lnTo>
                  <a:lnTo>
                    <a:pt x="137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7"/>
            <p:cNvSpPr/>
            <p:nvPr/>
          </p:nvSpPr>
          <p:spPr>
            <a:xfrm>
              <a:off x="2388500" y="2985500"/>
              <a:ext cx="230875" cy="234925"/>
            </a:xfrm>
            <a:custGeom>
              <a:rect b="b" l="l" r="r" t="t"/>
              <a:pathLst>
                <a:path extrusionOk="0" h="9397" w="9235">
                  <a:moveTo>
                    <a:pt x="9235" y="1"/>
                  </a:moveTo>
                  <a:lnTo>
                    <a:pt x="41" y="2541"/>
                  </a:lnTo>
                  <a:lnTo>
                    <a:pt x="0" y="9397"/>
                  </a:lnTo>
                  <a:lnTo>
                    <a:pt x="9195" y="7260"/>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7"/>
            <p:cNvSpPr/>
            <p:nvPr/>
          </p:nvSpPr>
          <p:spPr>
            <a:xfrm>
              <a:off x="2760500" y="2870575"/>
              <a:ext cx="278275" cy="263150"/>
            </a:xfrm>
            <a:custGeom>
              <a:rect b="b" l="l" r="r" t="t"/>
              <a:pathLst>
                <a:path extrusionOk="0" h="10526" w="11131">
                  <a:moveTo>
                    <a:pt x="11131" y="1"/>
                  </a:moveTo>
                  <a:lnTo>
                    <a:pt x="41" y="3066"/>
                  </a:lnTo>
                  <a:lnTo>
                    <a:pt x="1" y="10526"/>
                  </a:lnTo>
                  <a:lnTo>
                    <a:pt x="11090"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7"/>
            <p:cNvSpPr/>
            <p:nvPr/>
          </p:nvSpPr>
          <p:spPr>
            <a:xfrm>
              <a:off x="3216175" y="2726425"/>
              <a:ext cx="342800" cy="301450"/>
            </a:xfrm>
            <a:custGeom>
              <a:rect b="b" l="l" r="r" t="t"/>
              <a:pathLst>
                <a:path extrusionOk="0" h="12058" w="13712">
                  <a:moveTo>
                    <a:pt x="13712" y="0"/>
                  </a:moveTo>
                  <a:lnTo>
                    <a:pt x="41" y="3791"/>
                  </a:lnTo>
                  <a:lnTo>
                    <a:pt x="1" y="12058"/>
                  </a:lnTo>
                  <a:lnTo>
                    <a:pt x="13631" y="8872"/>
                  </a:lnTo>
                  <a:lnTo>
                    <a:pt x="137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7"/>
            <p:cNvSpPr/>
            <p:nvPr/>
          </p:nvSpPr>
          <p:spPr>
            <a:xfrm>
              <a:off x="2387500" y="3289975"/>
              <a:ext cx="229875" cy="217775"/>
            </a:xfrm>
            <a:custGeom>
              <a:rect b="b" l="l" r="r" t="t"/>
              <a:pathLst>
                <a:path extrusionOk="0" h="8711" w="9195">
                  <a:moveTo>
                    <a:pt x="9194" y="0"/>
                  </a:moveTo>
                  <a:lnTo>
                    <a:pt x="40" y="1855"/>
                  </a:lnTo>
                  <a:lnTo>
                    <a:pt x="0" y="8711"/>
                  </a:lnTo>
                  <a:lnTo>
                    <a:pt x="9154" y="7219"/>
                  </a:lnTo>
                  <a:lnTo>
                    <a:pt x="9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7"/>
            <p:cNvSpPr/>
            <p:nvPr/>
          </p:nvSpPr>
          <p:spPr>
            <a:xfrm>
              <a:off x="2758475" y="3205275"/>
              <a:ext cx="278275" cy="243000"/>
            </a:xfrm>
            <a:custGeom>
              <a:rect b="b" l="l" r="r" t="t"/>
              <a:pathLst>
                <a:path extrusionOk="0" h="9720" w="11131">
                  <a:moveTo>
                    <a:pt x="11131" y="1"/>
                  </a:moveTo>
                  <a:lnTo>
                    <a:pt x="41" y="2219"/>
                  </a:lnTo>
                  <a:lnTo>
                    <a:pt x="1" y="9720"/>
                  </a:lnTo>
                  <a:lnTo>
                    <a:pt x="1" y="9720"/>
                  </a:lnTo>
                  <a:lnTo>
                    <a:pt x="11091"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7"/>
            <p:cNvSpPr/>
            <p:nvPr/>
          </p:nvSpPr>
          <p:spPr>
            <a:xfrm>
              <a:off x="3214175" y="3099425"/>
              <a:ext cx="341775" cy="276275"/>
            </a:xfrm>
            <a:custGeom>
              <a:rect b="b" l="l" r="r" t="t"/>
              <a:pathLst>
                <a:path extrusionOk="0" h="11051" w="13671">
                  <a:moveTo>
                    <a:pt x="13671" y="1"/>
                  </a:moveTo>
                  <a:lnTo>
                    <a:pt x="41" y="2783"/>
                  </a:lnTo>
                  <a:lnTo>
                    <a:pt x="0" y="11050"/>
                  </a:lnTo>
                  <a:lnTo>
                    <a:pt x="0" y="11050"/>
                  </a:lnTo>
                  <a:lnTo>
                    <a:pt x="13631" y="8872"/>
                  </a:lnTo>
                  <a:lnTo>
                    <a:pt x="136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7"/>
            <p:cNvSpPr/>
            <p:nvPr/>
          </p:nvSpPr>
          <p:spPr>
            <a:xfrm>
              <a:off x="2385475" y="3594425"/>
              <a:ext cx="230900" cy="200650"/>
            </a:xfrm>
            <a:custGeom>
              <a:rect b="b" l="l" r="r" t="t"/>
              <a:pathLst>
                <a:path extrusionOk="0" h="8026" w="9236">
                  <a:moveTo>
                    <a:pt x="9235" y="1"/>
                  </a:moveTo>
                  <a:lnTo>
                    <a:pt x="41" y="1170"/>
                  </a:lnTo>
                  <a:lnTo>
                    <a:pt x="0" y="8026"/>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7"/>
            <p:cNvSpPr/>
            <p:nvPr/>
          </p:nvSpPr>
          <p:spPr>
            <a:xfrm>
              <a:off x="2756475" y="3540000"/>
              <a:ext cx="278275" cy="222825"/>
            </a:xfrm>
            <a:custGeom>
              <a:rect b="b" l="l" r="r" t="t"/>
              <a:pathLst>
                <a:path extrusionOk="0" h="8913" w="11131">
                  <a:moveTo>
                    <a:pt x="11130" y="0"/>
                  </a:moveTo>
                  <a:lnTo>
                    <a:pt x="81" y="1412"/>
                  </a:lnTo>
                  <a:lnTo>
                    <a:pt x="0" y="8912"/>
                  </a:lnTo>
                  <a:lnTo>
                    <a:pt x="11090" y="7944"/>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7"/>
            <p:cNvSpPr/>
            <p:nvPr/>
          </p:nvSpPr>
          <p:spPr>
            <a:xfrm>
              <a:off x="3212150" y="3472450"/>
              <a:ext cx="341800" cy="251050"/>
            </a:xfrm>
            <a:custGeom>
              <a:rect b="b" l="l" r="r" t="t"/>
              <a:pathLst>
                <a:path extrusionOk="0" h="10042" w="13672">
                  <a:moveTo>
                    <a:pt x="13671" y="0"/>
                  </a:moveTo>
                  <a:lnTo>
                    <a:pt x="41" y="1775"/>
                  </a:lnTo>
                  <a:lnTo>
                    <a:pt x="1" y="10041"/>
                  </a:lnTo>
                  <a:lnTo>
                    <a:pt x="13631" y="8872"/>
                  </a:lnTo>
                  <a:lnTo>
                    <a:pt x="136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7"/>
            <p:cNvSpPr/>
            <p:nvPr/>
          </p:nvSpPr>
          <p:spPr>
            <a:xfrm>
              <a:off x="2383450" y="3897875"/>
              <a:ext cx="230900" cy="184525"/>
            </a:xfrm>
            <a:custGeom>
              <a:rect b="b" l="l" r="r" t="t"/>
              <a:pathLst>
                <a:path extrusionOk="0" h="7381" w="9236">
                  <a:moveTo>
                    <a:pt x="9235" y="1"/>
                  </a:moveTo>
                  <a:lnTo>
                    <a:pt x="41" y="525"/>
                  </a:lnTo>
                  <a:lnTo>
                    <a:pt x="1" y="7381"/>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7"/>
            <p:cNvSpPr/>
            <p:nvPr/>
          </p:nvSpPr>
          <p:spPr>
            <a:xfrm>
              <a:off x="2755475" y="3874700"/>
              <a:ext cx="277250" cy="202650"/>
            </a:xfrm>
            <a:custGeom>
              <a:rect b="b" l="l" r="r" t="t"/>
              <a:pathLst>
                <a:path extrusionOk="0" h="8106" w="11090">
                  <a:moveTo>
                    <a:pt x="11090" y="0"/>
                  </a:moveTo>
                  <a:lnTo>
                    <a:pt x="40" y="605"/>
                  </a:lnTo>
                  <a:lnTo>
                    <a:pt x="0" y="8106"/>
                  </a:lnTo>
                  <a:lnTo>
                    <a:pt x="11049" y="7945"/>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7"/>
            <p:cNvSpPr/>
            <p:nvPr/>
          </p:nvSpPr>
          <p:spPr>
            <a:xfrm>
              <a:off x="3210150" y="3844450"/>
              <a:ext cx="341775" cy="226850"/>
            </a:xfrm>
            <a:custGeom>
              <a:rect b="b" l="l" r="r" t="t"/>
              <a:pathLst>
                <a:path extrusionOk="0" h="9074" w="13671">
                  <a:moveTo>
                    <a:pt x="13671" y="1"/>
                  </a:moveTo>
                  <a:lnTo>
                    <a:pt x="40" y="807"/>
                  </a:lnTo>
                  <a:lnTo>
                    <a:pt x="0" y="9074"/>
                  </a:lnTo>
                  <a:lnTo>
                    <a:pt x="13630" y="8872"/>
                  </a:lnTo>
                  <a:lnTo>
                    <a:pt x="136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
            <p:cNvSpPr/>
            <p:nvPr/>
          </p:nvSpPr>
          <p:spPr>
            <a:xfrm>
              <a:off x="2382450" y="4198325"/>
              <a:ext cx="229875" cy="184500"/>
            </a:xfrm>
            <a:custGeom>
              <a:rect b="b" l="l" r="r" t="t"/>
              <a:pathLst>
                <a:path extrusionOk="0" h="7380" w="9195">
                  <a:moveTo>
                    <a:pt x="41" y="0"/>
                  </a:moveTo>
                  <a:lnTo>
                    <a:pt x="0" y="6855"/>
                  </a:lnTo>
                  <a:lnTo>
                    <a:pt x="9154" y="7380"/>
                  </a:lnTo>
                  <a:lnTo>
                    <a:pt x="9195" y="161"/>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7"/>
            <p:cNvSpPr/>
            <p:nvPr/>
          </p:nvSpPr>
          <p:spPr>
            <a:xfrm>
              <a:off x="2753450" y="4204350"/>
              <a:ext cx="277275" cy="203675"/>
            </a:xfrm>
            <a:custGeom>
              <a:rect b="b" l="l" r="r" t="t"/>
              <a:pathLst>
                <a:path extrusionOk="0" h="8147" w="11091">
                  <a:moveTo>
                    <a:pt x="41" y="1"/>
                  </a:moveTo>
                  <a:lnTo>
                    <a:pt x="0" y="7502"/>
                  </a:lnTo>
                  <a:lnTo>
                    <a:pt x="11050" y="8147"/>
                  </a:lnTo>
                  <a:lnTo>
                    <a:pt x="11090" y="203"/>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7"/>
            <p:cNvSpPr/>
            <p:nvPr/>
          </p:nvSpPr>
          <p:spPr>
            <a:xfrm>
              <a:off x="3208125" y="4211425"/>
              <a:ext cx="341775" cy="227850"/>
            </a:xfrm>
            <a:custGeom>
              <a:rect b="b" l="l" r="r" t="t"/>
              <a:pathLst>
                <a:path extrusionOk="0" h="9114" w="13671">
                  <a:moveTo>
                    <a:pt x="41" y="0"/>
                  </a:moveTo>
                  <a:lnTo>
                    <a:pt x="0" y="8307"/>
                  </a:lnTo>
                  <a:lnTo>
                    <a:pt x="13631" y="9114"/>
                  </a:lnTo>
                  <a:lnTo>
                    <a:pt x="13671" y="242"/>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7"/>
            <p:cNvSpPr/>
            <p:nvPr/>
          </p:nvSpPr>
          <p:spPr>
            <a:xfrm>
              <a:off x="3206100" y="4548150"/>
              <a:ext cx="341800" cy="249025"/>
            </a:xfrm>
            <a:custGeom>
              <a:rect b="b" l="l" r="r" t="t"/>
              <a:pathLst>
                <a:path extrusionOk="0" h="9961" w="13672">
                  <a:moveTo>
                    <a:pt x="81" y="0"/>
                  </a:moveTo>
                  <a:lnTo>
                    <a:pt x="1" y="8267"/>
                  </a:lnTo>
                  <a:lnTo>
                    <a:pt x="13631" y="9961"/>
                  </a:lnTo>
                  <a:lnTo>
                    <a:pt x="13671" y="10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7"/>
            <p:cNvSpPr/>
            <p:nvPr/>
          </p:nvSpPr>
          <p:spPr>
            <a:xfrm>
              <a:off x="3205100" y="4851600"/>
              <a:ext cx="340775" cy="282300"/>
            </a:xfrm>
            <a:custGeom>
              <a:rect b="b" l="l" r="r" t="t"/>
              <a:pathLst>
                <a:path extrusionOk="0" h="11292" w="13631">
                  <a:moveTo>
                    <a:pt x="41" y="0"/>
                  </a:moveTo>
                  <a:lnTo>
                    <a:pt x="0" y="8267"/>
                  </a:lnTo>
                  <a:lnTo>
                    <a:pt x="13590" y="11291"/>
                  </a:lnTo>
                  <a:lnTo>
                    <a:pt x="13631" y="2420"/>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7"/>
            <p:cNvSpPr/>
            <p:nvPr/>
          </p:nvSpPr>
          <p:spPr>
            <a:xfrm>
              <a:off x="2380425" y="4460425"/>
              <a:ext cx="230900" cy="199650"/>
            </a:xfrm>
            <a:custGeom>
              <a:rect b="b" l="l" r="r" t="t"/>
              <a:pathLst>
                <a:path extrusionOk="0" h="7986" w="9236">
                  <a:moveTo>
                    <a:pt x="41" y="1"/>
                  </a:moveTo>
                  <a:lnTo>
                    <a:pt x="1" y="6856"/>
                  </a:lnTo>
                  <a:lnTo>
                    <a:pt x="9195" y="7985"/>
                  </a:lnTo>
                  <a:lnTo>
                    <a:pt x="9235" y="767"/>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7"/>
            <p:cNvSpPr/>
            <p:nvPr/>
          </p:nvSpPr>
          <p:spPr>
            <a:xfrm>
              <a:off x="2751425" y="4491675"/>
              <a:ext cx="277275" cy="221825"/>
            </a:xfrm>
            <a:custGeom>
              <a:rect b="b" l="l" r="r" t="t"/>
              <a:pathLst>
                <a:path extrusionOk="0" h="8873" w="11091">
                  <a:moveTo>
                    <a:pt x="41" y="1"/>
                  </a:moveTo>
                  <a:lnTo>
                    <a:pt x="1" y="7461"/>
                  </a:lnTo>
                  <a:lnTo>
                    <a:pt x="11050" y="8873"/>
                  </a:lnTo>
                  <a:lnTo>
                    <a:pt x="11090" y="928"/>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7"/>
            <p:cNvSpPr/>
            <p:nvPr/>
          </p:nvSpPr>
          <p:spPr>
            <a:xfrm>
              <a:off x="2379425" y="4722550"/>
              <a:ext cx="229875" cy="215775"/>
            </a:xfrm>
            <a:custGeom>
              <a:rect b="b" l="l" r="r" t="t"/>
              <a:pathLst>
                <a:path extrusionOk="0" h="8631" w="9195">
                  <a:moveTo>
                    <a:pt x="41" y="0"/>
                  </a:moveTo>
                  <a:lnTo>
                    <a:pt x="0" y="6856"/>
                  </a:lnTo>
                  <a:lnTo>
                    <a:pt x="9154" y="8630"/>
                  </a:lnTo>
                  <a:lnTo>
                    <a:pt x="9195" y="1372"/>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7"/>
            <p:cNvSpPr/>
            <p:nvPr/>
          </p:nvSpPr>
          <p:spPr>
            <a:xfrm>
              <a:off x="2750425" y="4778000"/>
              <a:ext cx="277275" cy="240975"/>
            </a:xfrm>
            <a:custGeom>
              <a:rect b="b" l="l" r="r" t="t"/>
              <a:pathLst>
                <a:path extrusionOk="0" h="9639" w="11091">
                  <a:moveTo>
                    <a:pt x="41" y="0"/>
                  </a:moveTo>
                  <a:lnTo>
                    <a:pt x="0" y="7501"/>
                  </a:lnTo>
                  <a:lnTo>
                    <a:pt x="11050" y="9638"/>
                  </a:lnTo>
                  <a:lnTo>
                    <a:pt x="11090" y="1694"/>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57"/>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699" name="Google Shape;699;p57"/>
          <p:cNvGrpSpPr/>
          <p:nvPr/>
        </p:nvGrpSpPr>
        <p:grpSpPr>
          <a:xfrm>
            <a:off x="3563705" y="3044906"/>
            <a:ext cx="2653643" cy="1657997"/>
            <a:chOff x="-65850" y="131750"/>
            <a:chExt cx="7693950" cy="5266825"/>
          </a:xfrm>
        </p:grpSpPr>
        <p:sp>
          <p:nvSpPr>
            <p:cNvPr id="700" name="Google Shape;700;p57"/>
            <p:cNvSpPr/>
            <p:nvPr/>
          </p:nvSpPr>
          <p:spPr>
            <a:xfrm>
              <a:off x="155275" y="3830125"/>
              <a:ext cx="2662700" cy="1460550"/>
            </a:xfrm>
            <a:custGeom>
              <a:rect b="b" l="l" r="r" t="t"/>
              <a:pathLst>
                <a:path extrusionOk="0" fill="none" h="58422" w="106508">
                  <a:moveTo>
                    <a:pt x="1" y="122"/>
                  </a:moveTo>
                  <a:cubicBezTo>
                    <a:pt x="1034" y="1"/>
                    <a:pt x="3101" y="609"/>
                    <a:pt x="3466" y="1551"/>
                  </a:cubicBezTo>
                  <a:cubicBezTo>
                    <a:pt x="5928" y="1733"/>
                    <a:pt x="8420" y="3983"/>
                    <a:pt x="10609" y="5077"/>
                  </a:cubicBezTo>
                  <a:cubicBezTo>
                    <a:pt x="12038" y="5867"/>
                    <a:pt x="13557" y="6414"/>
                    <a:pt x="15168" y="6779"/>
                  </a:cubicBezTo>
                  <a:cubicBezTo>
                    <a:pt x="16749" y="7144"/>
                    <a:pt x="17874" y="7357"/>
                    <a:pt x="18998" y="8481"/>
                  </a:cubicBezTo>
                  <a:cubicBezTo>
                    <a:pt x="19940" y="9393"/>
                    <a:pt x="20153" y="11278"/>
                    <a:pt x="21612" y="10882"/>
                  </a:cubicBezTo>
                  <a:cubicBezTo>
                    <a:pt x="21886" y="10791"/>
                    <a:pt x="22190" y="9819"/>
                    <a:pt x="22798" y="9727"/>
                  </a:cubicBezTo>
                  <a:cubicBezTo>
                    <a:pt x="23770" y="9575"/>
                    <a:pt x="24165" y="10244"/>
                    <a:pt x="24500" y="11065"/>
                  </a:cubicBezTo>
                  <a:cubicBezTo>
                    <a:pt x="25047" y="12311"/>
                    <a:pt x="24257" y="14591"/>
                    <a:pt x="26172" y="14955"/>
                  </a:cubicBezTo>
                  <a:cubicBezTo>
                    <a:pt x="27995" y="15290"/>
                    <a:pt x="28968" y="13345"/>
                    <a:pt x="29667" y="15715"/>
                  </a:cubicBezTo>
                  <a:cubicBezTo>
                    <a:pt x="29849" y="16323"/>
                    <a:pt x="29637" y="16992"/>
                    <a:pt x="29819" y="17569"/>
                  </a:cubicBezTo>
                  <a:cubicBezTo>
                    <a:pt x="30093" y="18664"/>
                    <a:pt x="31065" y="19302"/>
                    <a:pt x="31947" y="20092"/>
                  </a:cubicBezTo>
                  <a:cubicBezTo>
                    <a:pt x="33770" y="21734"/>
                    <a:pt x="35564" y="23709"/>
                    <a:pt x="37631" y="25047"/>
                  </a:cubicBezTo>
                  <a:cubicBezTo>
                    <a:pt x="38907" y="25867"/>
                    <a:pt x="40610" y="26658"/>
                    <a:pt x="42221" y="26506"/>
                  </a:cubicBezTo>
                  <a:cubicBezTo>
                    <a:pt x="43831" y="26384"/>
                    <a:pt x="44439" y="24591"/>
                    <a:pt x="46142" y="24743"/>
                  </a:cubicBezTo>
                  <a:cubicBezTo>
                    <a:pt x="48573" y="24956"/>
                    <a:pt x="51035" y="27691"/>
                    <a:pt x="53072" y="28877"/>
                  </a:cubicBezTo>
                  <a:cubicBezTo>
                    <a:pt x="55686" y="30396"/>
                    <a:pt x="57631" y="32463"/>
                    <a:pt x="60367" y="33710"/>
                  </a:cubicBezTo>
                  <a:cubicBezTo>
                    <a:pt x="64166" y="35412"/>
                    <a:pt x="68087" y="36202"/>
                    <a:pt x="71917" y="38086"/>
                  </a:cubicBezTo>
                  <a:cubicBezTo>
                    <a:pt x="74045" y="39090"/>
                    <a:pt x="76021" y="40457"/>
                    <a:pt x="77662" y="42160"/>
                  </a:cubicBezTo>
                  <a:cubicBezTo>
                    <a:pt x="79850" y="44378"/>
                    <a:pt x="82799" y="45655"/>
                    <a:pt x="85048" y="47722"/>
                  </a:cubicBezTo>
                  <a:cubicBezTo>
                    <a:pt x="87571" y="50123"/>
                    <a:pt x="90307" y="53254"/>
                    <a:pt x="93954" y="52889"/>
                  </a:cubicBezTo>
                  <a:cubicBezTo>
                    <a:pt x="95231" y="52768"/>
                    <a:pt x="96842" y="52372"/>
                    <a:pt x="98057" y="53041"/>
                  </a:cubicBezTo>
                  <a:cubicBezTo>
                    <a:pt x="99273" y="53679"/>
                    <a:pt x="99668" y="55260"/>
                    <a:pt x="100550" y="56233"/>
                  </a:cubicBezTo>
                  <a:cubicBezTo>
                    <a:pt x="102313" y="58178"/>
                    <a:pt x="103985" y="58421"/>
                    <a:pt x="106507" y="5842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7"/>
            <p:cNvSpPr/>
            <p:nvPr/>
          </p:nvSpPr>
          <p:spPr>
            <a:xfrm>
              <a:off x="167450" y="3931200"/>
              <a:ext cx="2445350" cy="1405050"/>
            </a:xfrm>
            <a:custGeom>
              <a:rect b="b" l="l" r="r" t="t"/>
              <a:pathLst>
                <a:path extrusionOk="0" fill="none" h="56202" w="97814">
                  <a:moveTo>
                    <a:pt x="0" y="0"/>
                  </a:moveTo>
                  <a:cubicBezTo>
                    <a:pt x="5259" y="1976"/>
                    <a:pt x="9727" y="5563"/>
                    <a:pt x="12797" y="10274"/>
                  </a:cubicBezTo>
                  <a:cubicBezTo>
                    <a:pt x="13557" y="11460"/>
                    <a:pt x="14256" y="12736"/>
                    <a:pt x="15228" y="13800"/>
                  </a:cubicBezTo>
                  <a:cubicBezTo>
                    <a:pt x="19089" y="17934"/>
                    <a:pt x="26232" y="17356"/>
                    <a:pt x="30183" y="21429"/>
                  </a:cubicBezTo>
                  <a:cubicBezTo>
                    <a:pt x="30821" y="22068"/>
                    <a:pt x="31338" y="22797"/>
                    <a:pt x="32098" y="23283"/>
                  </a:cubicBezTo>
                  <a:cubicBezTo>
                    <a:pt x="33618" y="24256"/>
                    <a:pt x="35533" y="23922"/>
                    <a:pt x="37326" y="23922"/>
                  </a:cubicBezTo>
                  <a:cubicBezTo>
                    <a:pt x="41369" y="23922"/>
                    <a:pt x="45138" y="25806"/>
                    <a:pt x="48725" y="27630"/>
                  </a:cubicBezTo>
                  <a:lnTo>
                    <a:pt x="58299" y="32524"/>
                  </a:lnTo>
                  <a:cubicBezTo>
                    <a:pt x="64378" y="35624"/>
                    <a:pt x="70518" y="38785"/>
                    <a:pt x="75473" y="43436"/>
                  </a:cubicBezTo>
                  <a:cubicBezTo>
                    <a:pt x="76476" y="44348"/>
                    <a:pt x="77388" y="45320"/>
                    <a:pt x="78421" y="46202"/>
                  </a:cubicBezTo>
                  <a:cubicBezTo>
                    <a:pt x="81066" y="48481"/>
                    <a:pt x="84257" y="50032"/>
                    <a:pt x="87388" y="51582"/>
                  </a:cubicBezTo>
                  <a:cubicBezTo>
                    <a:pt x="90823" y="53254"/>
                    <a:pt x="94227" y="54925"/>
                    <a:pt x="97814" y="5620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7"/>
            <p:cNvSpPr/>
            <p:nvPr/>
          </p:nvSpPr>
          <p:spPr>
            <a:xfrm>
              <a:off x="153775" y="4579375"/>
              <a:ext cx="1524350" cy="438500"/>
            </a:xfrm>
            <a:custGeom>
              <a:rect b="b" l="l" r="r" t="t"/>
              <a:pathLst>
                <a:path extrusionOk="0" fill="none" h="17540" w="60974">
                  <a:moveTo>
                    <a:pt x="60974" y="7539"/>
                  </a:moveTo>
                  <a:cubicBezTo>
                    <a:pt x="60548" y="8025"/>
                    <a:pt x="59393" y="8086"/>
                    <a:pt x="58755" y="8025"/>
                  </a:cubicBezTo>
                  <a:cubicBezTo>
                    <a:pt x="58117" y="7934"/>
                    <a:pt x="57630" y="7265"/>
                    <a:pt x="56962" y="7265"/>
                  </a:cubicBezTo>
                  <a:cubicBezTo>
                    <a:pt x="55837" y="7265"/>
                    <a:pt x="55199" y="9241"/>
                    <a:pt x="54074" y="9484"/>
                  </a:cubicBezTo>
                  <a:cubicBezTo>
                    <a:pt x="51855" y="9940"/>
                    <a:pt x="51430" y="8724"/>
                    <a:pt x="51703" y="6809"/>
                  </a:cubicBezTo>
                  <a:cubicBezTo>
                    <a:pt x="51825" y="5989"/>
                    <a:pt x="51946" y="5290"/>
                    <a:pt x="50943" y="4925"/>
                  </a:cubicBezTo>
                  <a:cubicBezTo>
                    <a:pt x="50092" y="4651"/>
                    <a:pt x="48420" y="4651"/>
                    <a:pt x="47509" y="4773"/>
                  </a:cubicBezTo>
                  <a:cubicBezTo>
                    <a:pt x="46536" y="4864"/>
                    <a:pt x="45624" y="5168"/>
                    <a:pt x="44834" y="4530"/>
                  </a:cubicBezTo>
                  <a:cubicBezTo>
                    <a:pt x="44195" y="4013"/>
                    <a:pt x="43891" y="3101"/>
                    <a:pt x="43101" y="2706"/>
                  </a:cubicBezTo>
                  <a:cubicBezTo>
                    <a:pt x="42129" y="2220"/>
                    <a:pt x="40670" y="2493"/>
                    <a:pt x="39606" y="2493"/>
                  </a:cubicBezTo>
                  <a:cubicBezTo>
                    <a:pt x="38177" y="2493"/>
                    <a:pt x="37083" y="2402"/>
                    <a:pt x="35867" y="1673"/>
                  </a:cubicBezTo>
                  <a:cubicBezTo>
                    <a:pt x="33375" y="183"/>
                    <a:pt x="31308" y="1"/>
                    <a:pt x="29302" y="2068"/>
                  </a:cubicBezTo>
                  <a:cubicBezTo>
                    <a:pt x="27235" y="4135"/>
                    <a:pt x="24773" y="5776"/>
                    <a:pt x="22067" y="6870"/>
                  </a:cubicBezTo>
                  <a:cubicBezTo>
                    <a:pt x="20183" y="7691"/>
                    <a:pt x="18177" y="8025"/>
                    <a:pt x="16292" y="9028"/>
                  </a:cubicBezTo>
                  <a:cubicBezTo>
                    <a:pt x="14012" y="10214"/>
                    <a:pt x="11976" y="11551"/>
                    <a:pt x="9818" y="12919"/>
                  </a:cubicBezTo>
                  <a:cubicBezTo>
                    <a:pt x="8602" y="13709"/>
                    <a:pt x="7234" y="14226"/>
                    <a:pt x="5958" y="14773"/>
                  </a:cubicBezTo>
                  <a:cubicBezTo>
                    <a:pt x="5107" y="15168"/>
                    <a:pt x="3860" y="15442"/>
                    <a:pt x="3252" y="16080"/>
                  </a:cubicBezTo>
                  <a:cubicBezTo>
                    <a:pt x="2371" y="16962"/>
                    <a:pt x="1034" y="16840"/>
                    <a:pt x="0" y="1753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7"/>
            <p:cNvSpPr/>
            <p:nvPr/>
          </p:nvSpPr>
          <p:spPr>
            <a:xfrm>
              <a:off x="100575" y="4365100"/>
              <a:ext cx="742425" cy="306250"/>
            </a:xfrm>
            <a:custGeom>
              <a:rect b="b" l="l" r="r" t="t"/>
              <a:pathLst>
                <a:path extrusionOk="0" fill="none" h="12250" w="29697">
                  <a:moveTo>
                    <a:pt x="29697" y="12250"/>
                  </a:moveTo>
                  <a:cubicBezTo>
                    <a:pt x="29059" y="10335"/>
                    <a:pt x="27600" y="8754"/>
                    <a:pt x="25928" y="7599"/>
                  </a:cubicBezTo>
                  <a:cubicBezTo>
                    <a:pt x="24226" y="6475"/>
                    <a:pt x="22311" y="5715"/>
                    <a:pt x="20426" y="4985"/>
                  </a:cubicBezTo>
                  <a:cubicBezTo>
                    <a:pt x="13830" y="2523"/>
                    <a:pt x="7022" y="335"/>
                    <a:pt x="0"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7"/>
            <p:cNvSpPr/>
            <p:nvPr/>
          </p:nvSpPr>
          <p:spPr>
            <a:xfrm>
              <a:off x="57250" y="4481350"/>
              <a:ext cx="554000" cy="302475"/>
            </a:xfrm>
            <a:custGeom>
              <a:rect b="b" l="l" r="r" t="t"/>
              <a:pathLst>
                <a:path extrusionOk="0" fill="none" h="12099" w="22160">
                  <a:moveTo>
                    <a:pt x="22159" y="12098"/>
                  </a:moveTo>
                  <a:cubicBezTo>
                    <a:pt x="18177" y="10427"/>
                    <a:pt x="15229" y="7083"/>
                    <a:pt x="12129" y="4104"/>
                  </a:cubicBezTo>
                  <a:cubicBezTo>
                    <a:pt x="11551" y="3496"/>
                    <a:pt x="10913" y="2980"/>
                    <a:pt x="10275" y="2493"/>
                  </a:cubicBezTo>
                  <a:cubicBezTo>
                    <a:pt x="7265" y="335"/>
                    <a:pt x="3344" y="1"/>
                    <a:pt x="1" y="158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7"/>
            <p:cNvSpPr/>
            <p:nvPr/>
          </p:nvSpPr>
          <p:spPr>
            <a:xfrm>
              <a:off x="165925" y="4773925"/>
              <a:ext cx="993950" cy="565375"/>
            </a:xfrm>
            <a:custGeom>
              <a:rect b="b" l="l" r="r" t="t"/>
              <a:pathLst>
                <a:path extrusionOk="0" fill="none" h="22615" w="39758">
                  <a:moveTo>
                    <a:pt x="0" y="0"/>
                  </a:moveTo>
                  <a:cubicBezTo>
                    <a:pt x="4529" y="2067"/>
                    <a:pt x="9180" y="4164"/>
                    <a:pt x="14134" y="4559"/>
                  </a:cubicBezTo>
                  <a:cubicBezTo>
                    <a:pt x="14742" y="4559"/>
                    <a:pt x="15320" y="4651"/>
                    <a:pt x="15928" y="4803"/>
                  </a:cubicBezTo>
                  <a:cubicBezTo>
                    <a:pt x="17751" y="5502"/>
                    <a:pt x="18299" y="7781"/>
                    <a:pt x="19332" y="9453"/>
                  </a:cubicBezTo>
                  <a:cubicBezTo>
                    <a:pt x="20426" y="11216"/>
                    <a:pt x="22189" y="12432"/>
                    <a:pt x="23922" y="13526"/>
                  </a:cubicBezTo>
                  <a:cubicBezTo>
                    <a:pt x="29028" y="16839"/>
                    <a:pt x="34317" y="19879"/>
                    <a:pt x="39758" y="22614"/>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7"/>
            <p:cNvSpPr/>
            <p:nvPr/>
          </p:nvSpPr>
          <p:spPr>
            <a:xfrm>
              <a:off x="608950" y="4777725"/>
              <a:ext cx="984825" cy="543325"/>
            </a:xfrm>
            <a:custGeom>
              <a:rect b="b" l="l" r="r" t="t"/>
              <a:pathLst>
                <a:path extrusionOk="0" fill="none" h="21733" w="39393">
                  <a:moveTo>
                    <a:pt x="0" y="0"/>
                  </a:moveTo>
                  <a:cubicBezTo>
                    <a:pt x="10000" y="5289"/>
                    <a:pt x="19879" y="10851"/>
                    <a:pt x="29636" y="16627"/>
                  </a:cubicBezTo>
                  <a:cubicBezTo>
                    <a:pt x="30548" y="17204"/>
                    <a:pt x="31490" y="17721"/>
                    <a:pt x="32493" y="18177"/>
                  </a:cubicBezTo>
                  <a:cubicBezTo>
                    <a:pt x="33557" y="18633"/>
                    <a:pt x="34712" y="18937"/>
                    <a:pt x="35654" y="19575"/>
                  </a:cubicBezTo>
                  <a:cubicBezTo>
                    <a:pt x="36900" y="20365"/>
                    <a:pt x="37934" y="21733"/>
                    <a:pt x="39393" y="2173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7"/>
            <p:cNvSpPr/>
            <p:nvPr/>
          </p:nvSpPr>
          <p:spPr>
            <a:xfrm>
              <a:off x="899225" y="5027725"/>
              <a:ext cx="165675" cy="166425"/>
            </a:xfrm>
            <a:custGeom>
              <a:rect b="b" l="l" r="r" t="t"/>
              <a:pathLst>
                <a:path extrusionOk="0" fill="none" h="6657" w="6627">
                  <a:moveTo>
                    <a:pt x="6627" y="0"/>
                  </a:moveTo>
                  <a:lnTo>
                    <a:pt x="0" y="665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7"/>
            <p:cNvSpPr/>
            <p:nvPr/>
          </p:nvSpPr>
          <p:spPr>
            <a:xfrm>
              <a:off x="1604400" y="4966925"/>
              <a:ext cx="391375" cy="390600"/>
            </a:xfrm>
            <a:custGeom>
              <a:rect b="b" l="l" r="r" t="t"/>
              <a:pathLst>
                <a:path extrusionOk="0" fill="none" h="15624" w="15655">
                  <a:moveTo>
                    <a:pt x="15654" y="1"/>
                  </a:moveTo>
                  <a:lnTo>
                    <a:pt x="0" y="1562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7"/>
            <p:cNvSpPr/>
            <p:nvPr/>
          </p:nvSpPr>
          <p:spPr>
            <a:xfrm>
              <a:off x="1859725" y="5096875"/>
              <a:ext cx="389850" cy="268250"/>
            </a:xfrm>
            <a:custGeom>
              <a:rect b="b" l="l" r="r" t="t"/>
              <a:pathLst>
                <a:path extrusionOk="0" fill="none" h="10730" w="15594">
                  <a:moveTo>
                    <a:pt x="0" y="122"/>
                  </a:moveTo>
                  <a:cubicBezTo>
                    <a:pt x="1551" y="0"/>
                    <a:pt x="2949" y="1034"/>
                    <a:pt x="4165" y="2006"/>
                  </a:cubicBezTo>
                  <a:cubicBezTo>
                    <a:pt x="5259" y="2827"/>
                    <a:pt x="6292" y="3739"/>
                    <a:pt x="7265" y="4742"/>
                  </a:cubicBezTo>
                  <a:cubicBezTo>
                    <a:pt x="8724" y="6353"/>
                    <a:pt x="9849" y="8359"/>
                    <a:pt x="11672" y="9575"/>
                  </a:cubicBezTo>
                  <a:cubicBezTo>
                    <a:pt x="12827" y="10335"/>
                    <a:pt x="14226" y="10730"/>
                    <a:pt x="15593" y="1066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7"/>
            <p:cNvSpPr/>
            <p:nvPr/>
          </p:nvSpPr>
          <p:spPr>
            <a:xfrm>
              <a:off x="-65850" y="1958525"/>
              <a:ext cx="6386175" cy="3440050"/>
            </a:xfrm>
            <a:custGeom>
              <a:rect b="b" l="l" r="r" t="t"/>
              <a:pathLst>
                <a:path extrusionOk="0" fill="none" h="137602" w="255447">
                  <a:moveTo>
                    <a:pt x="6080" y="50700"/>
                  </a:moveTo>
                  <a:lnTo>
                    <a:pt x="42372" y="68482"/>
                  </a:lnTo>
                  <a:cubicBezTo>
                    <a:pt x="46385" y="70457"/>
                    <a:pt x="50397" y="72433"/>
                    <a:pt x="54075" y="74956"/>
                  </a:cubicBezTo>
                  <a:cubicBezTo>
                    <a:pt x="59516" y="78664"/>
                    <a:pt x="64166" y="83558"/>
                    <a:pt x="69880" y="86901"/>
                  </a:cubicBezTo>
                  <a:cubicBezTo>
                    <a:pt x="79516" y="92525"/>
                    <a:pt x="91553" y="93467"/>
                    <a:pt x="100459" y="100124"/>
                  </a:cubicBezTo>
                  <a:cubicBezTo>
                    <a:pt x="102404" y="101583"/>
                    <a:pt x="104228" y="103345"/>
                    <a:pt x="106477" y="104257"/>
                  </a:cubicBezTo>
                  <a:cubicBezTo>
                    <a:pt x="108574" y="105139"/>
                    <a:pt x="110884" y="105230"/>
                    <a:pt x="113103" y="105686"/>
                  </a:cubicBezTo>
                  <a:cubicBezTo>
                    <a:pt x="122252" y="107540"/>
                    <a:pt x="129061" y="115017"/>
                    <a:pt x="137237" y="119577"/>
                  </a:cubicBezTo>
                  <a:cubicBezTo>
                    <a:pt x="149517" y="126416"/>
                    <a:pt x="164259" y="126416"/>
                    <a:pt x="178302" y="127358"/>
                  </a:cubicBezTo>
                  <a:cubicBezTo>
                    <a:pt x="199397" y="128756"/>
                    <a:pt x="220218" y="132708"/>
                    <a:pt x="241039" y="136477"/>
                  </a:cubicBezTo>
                  <a:cubicBezTo>
                    <a:pt x="245020" y="137176"/>
                    <a:pt x="249823" y="137601"/>
                    <a:pt x="252437" y="134501"/>
                  </a:cubicBezTo>
                  <a:cubicBezTo>
                    <a:pt x="255446" y="130945"/>
                    <a:pt x="253167" y="125321"/>
                    <a:pt x="249671" y="122252"/>
                  </a:cubicBezTo>
                  <a:cubicBezTo>
                    <a:pt x="246176" y="119182"/>
                    <a:pt x="241647" y="117327"/>
                    <a:pt x="238698" y="113710"/>
                  </a:cubicBezTo>
                  <a:cubicBezTo>
                    <a:pt x="234504" y="108604"/>
                    <a:pt x="234534" y="101339"/>
                    <a:pt x="234260" y="94713"/>
                  </a:cubicBezTo>
                  <a:cubicBezTo>
                    <a:pt x="233987" y="88117"/>
                    <a:pt x="232680" y="80579"/>
                    <a:pt x="227087" y="76993"/>
                  </a:cubicBezTo>
                  <a:cubicBezTo>
                    <a:pt x="220096" y="72464"/>
                    <a:pt x="209944" y="76506"/>
                    <a:pt x="202922" y="72008"/>
                  </a:cubicBezTo>
                  <a:cubicBezTo>
                    <a:pt x="201463" y="71065"/>
                    <a:pt x="200187" y="69789"/>
                    <a:pt x="198606" y="69090"/>
                  </a:cubicBezTo>
                  <a:cubicBezTo>
                    <a:pt x="195354" y="67691"/>
                    <a:pt x="191676" y="69029"/>
                    <a:pt x="188272" y="69910"/>
                  </a:cubicBezTo>
                  <a:cubicBezTo>
                    <a:pt x="179548" y="72190"/>
                    <a:pt x="170308" y="71400"/>
                    <a:pt x="162071" y="67752"/>
                  </a:cubicBezTo>
                  <a:cubicBezTo>
                    <a:pt x="157359" y="65625"/>
                    <a:pt x="153104" y="62615"/>
                    <a:pt x="148879" y="59606"/>
                  </a:cubicBezTo>
                  <a:lnTo>
                    <a:pt x="105535" y="28755"/>
                  </a:lnTo>
                  <a:cubicBezTo>
                    <a:pt x="101340" y="25776"/>
                    <a:pt x="96537" y="22676"/>
                    <a:pt x="91522" y="23709"/>
                  </a:cubicBezTo>
                  <a:cubicBezTo>
                    <a:pt x="89759" y="24104"/>
                    <a:pt x="88057" y="24986"/>
                    <a:pt x="86264" y="24803"/>
                  </a:cubicBezTo>
                  <a:cubicBezTo>
                    <a:pt x="84866" y="24651"/>
                    <a:pt x="83650" y="23891"/>
                    <a:pt x="82464" y="23162"/>
                  </a:cubicBezTo>
                  <a:cubicBezTo>
                    <a:pt x="74865" y="18390"/>
                    <a:pt x="67084" y="13435"/>
                    <a:pt x="60883" y="7113"/>
                  </a:cubicBezTo>
                  <a:cubicBezTo>
                    <a:pt x="55442" y="1581"/>
                    <a:pt x="47114" y="1"/>
                    <a:pt x="40032" y="3131"/>
                  </a:cubicBezTo>
                  <a:cubicBezTo>
                    <a:pt x="38816" y="3678"/>
                    <a:pt x="37570" y="4195"/>
                    <a:pt x="36354" y="4712"/>
                  </a:cubicBezTo>
                  <a:cubicBezTo>
                    <a:pt x="24834" y="9332"/>
                    <a:pt x="12250" y="10700"/>
                    <a:pt x="1" y="8724"/>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7"/>
            <p:cNvSpPr/>
            <p:nvPr/>
          </p:nvSpPr>
          <p:spPr>
            <a:xfrm>
              <a:off x="3779975" y="250300"/>
              <a:ext cx="1252325" cy="3297950"/>
            </a:xfrm>
            <a:custGeom>
              <a:rect b="b" l="l" r="r" t="t"/>
              <a:pathLst>
                <a:path extrusionOk="0" fill="none" h="131918" w="50093">
                  <a:moveTo>
                    <a:pt x="0" y="131917"/>
                  </a:moveTo>
                  <a:lnTo>
                    <a:pt x="7235" y="124987"/>
                  </a:lnTo>
                  <a:cubicBezTo>
                    <a:pt x="10183" y="122130"/>
                    <a:pt x="13253" y="119151"/>
                    <a:pt x="14682" y="115291"/>
                  </a:cubicBezTo>
                  <a:cubicBezTo>
                    <a:pt x="17569" y="107479"/>
                    <a:pt x="13253" y="97692"/>
                    <a:pt x="18055" y="90913"/>
                  </a:cubicBezTo>
                  <a:cubicBezTo>
                    <a:pt x="19150" y="89394"/>
                    <a:pt x="20639" y="88147"/>
                    <a:pt x="21612" y="86536"/>
                  </a:cubicBezTo>
                  <a:cubicBezTo>
                    <a:pt x="24803" y="81308"/>
                    <a:pt x="21673" y="73953"/>
                    <a:pt x="24864" y="68725"/>
                  </a:cubicBezTo>
                  <a:cubicBezTo>
                    <a:pt x="25958" y="66871"/>
                    <a:pt x="27782" y="65472"/>
                    <a:pt x="28451" y="63405"/>
                  </a:cubicBezTo>
                  <a:cubicBezTo>
                    <a:pt x="28937" y="61946"/>
                    <a:pt x="28755" y="60336"/>
                    <a:pt x="29028" y="58785"/>
                  </a:cubicBezTo>
                  <a:cubicBezTo>
                    <a:pt x="29423" y="56475"/>
                    <a:pt x="30882" y="54500"/>
                    <a:pt x="32311" y="52615"/>
                  </a:cubicBezTo>
                  <a:cubicBezTo>
                    <a:pt x="35837" y="47873"/>
                    <a:pt x="39393" y="43132"/>
                    <a:pt x="42950" y="38390"/>
                  </a:cubicBezTo>
                  <a:cubicBezTo>
                    <a:pt x="44712" y="36019"/>
                    <a:pt x="46475" y="33648"/>
                    <a:pt x="47630" y="30943"/>
                  </a:cubicBezTo>
                  <a:cubicBezTo>
                    <a:pt x="49241" y="27113"/>
                    <a:pt x="49485" y="22858"/>
                    <a:pt x="49697" y="18724"/>
                  </a:cubicBezTo>
                  <a:cubicBezTo>
                    <a:pt x="49910" y="15076"/>
                    <a:pt x="50092" y="11307"/>
                    <a:pt x="49059" y="7812"/>
                  </a:cubicBezTo>
                  <a:cubicBezTo>
                    <a:pt x="47995" y="4286"/>
                    <a:pt x="45503" y="1003"/>
                    <a:pt x="41977" y="0"/>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7"/>
            <p:cNvSpPr/>
            <p:nvPr/>
          </p:nvSpPr>
          <p:spPr>
            <a:xfrm>
              <a:off x="-22525" y="485850"/>
              <a:ext cx="982550" cy="1604925"/>
            </a:xfrm>
            <a:custGeom>
              <a:rect b="b" l="l" r="r" t="t"/>
              <a:pathLst>
                <a:path extrusionOk="0" fill="none" h="64197" w="39302">
                  <a:moveTo>
                    <a:pt x="5137" y="63984"/>
                  </a:moveTo>
                  <a:cubicBezTo>
                    <a:pt x="9423" y="64196"/>
                    <a:pt x="13739" y="64105"/>
                    <a:pt x="17995" y="63680"/>
                  </a:cubicBezTo>
                  <a:cubicBezTo>
                    <a:pt x="20274" y="63467"/>
                    <a:pt x="22675" y="63102"/>
                    <a:pt x="24621" y="61886"/>
                  </a:cubicBezTo>
                  <a:cubicBezTo>
                    <a:pt x="26262" y="60853"/>
                    <a:pt x="27478" y="59303"/>
                    <a:pt x="28663" y="57753"/>
                  </a:cubicBezTo>
                  <a:cubicBezTo>
                    <a:pt x="31642" y="53923"/>
                    <a:pt x="34621" y="50032"/>
                    <a:pt x="36566" y="45594"/>
                  </a:cubicBezTo>
                  <a:cubicBezTo>
                    <a:pt x="38512" y="41157"/>
                    <a:pt x="39302" y="36020"/>
                    <a:pt x="37752" y="31430"/>
                  </a:cubicBezTo>
                  <a:cubicBezTo>
                    <a:pt x="36870" y="28846"/>
                    <a:pt x="35259" y="26536"/>
                    <a:pt x="33679" y="24317"/>
                  </a:cubicBezTo>
                  <a:cubicBezTo>
                    <a:pt x="29484" y="18512"/>
                    <a:pt x="24955" y="12858"/>
                    <a:pt x="19393" y="8360"/>
                  </a:cubicBezTo>
                  <a:cubicBezTo>
                    <a:pt x="13861" y="3861"/>
                    <a:pt x="7143" y="548"/>
                    <a:pt x="0" y="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7"/>
            <p:cNvSpPr/>
            <p:nvPr/>
          </p:nvSpPr>
          <p:spPr>
            <a:xfrm>
              <a:off x="929625" y="131750"/>
              <a:ext cx="2027400" cy="1884550"/>
            </a:xfrm>
            <a:custGeom>
              <a:rect b="b" l="l" r="r" t="t"/>
              <a:pathLst>
                <a:path extrusionOk="0" fill="none" h="75382" w="81096">
                  <a:moveTo>
                    <a:pt x="0" y="53375"/>
                  </a:moveTo>
                  <a:cubicBezTo>
                    <a:pt x="3465" y="53801"/>
                    <a:pt x="6505" y="55868"/>
                    <a:pt x="9362" y="57904"/>
                  </a:cubicBezTo>
                  <a:lnTo>
                    <a:pt x="20365" y="65655"/>
                  </a:lnTo>
                  <a:cubicBezTo>
                    <a:pt x="24225" y="68360"/>
                    <a:pt x="28116" y="71096"/>
                    <a:pt x="32493" y="72859"/>
                  </a:cubicBezTo>
                  <a:cubicBezTo>
                    <a:pt x="36870" y="74622"/>
                    <a:pt x="41825" y="75382"/>
                    <a:pt x="46354" y="73983"/>
                  </a:cubicBezTo>
                  <a:cubicBezTo>
                    <a:pt x="50153" y="72798"/>
                    <a:pt x="53314" y="70214"/>
                    <a:pt x="56384" y="67692"/>
                  </a:cubicBezTo>
                  <a:lnTo>
                    <a:pt x="64895" y="60701"/>
                  </a:lnTo>
                  <a:cubicBezTo>
                    <a:pt x="66141" y="59667"/>
                    <a:pt x="67418" y="58634"/>
                    <a:pt x="68269" y="57266"/>
                  </a:cubicBezTo>
                  <a:cubicBezTo>
                    <a:pt x="69120" y="55898"/>
                    <a:pt x="69515" y="54196"/>
                    <a:pt x="69849" y="52555"/>
                  </a:cubicBezTo>
                  <a:cubicBezTo>
                    <a:pt x="71886" y="43253"/>
                    <a:pt x="73922" y="33952"/>
                    <a:pt x="75290" y="24499"/>
                  </a:cubicBezTo>
                  <a:cubicBezTo>
                    <a:pt x="75807" y="20822"/>
                    <a:pt x="76233" y="17113"/>
                    <a:pt x="76962" y="13496"/>
                  </a:cubicBezTo>
                  <a:cubicBezTo>
                    <a:pt x="77935" y="8876"/>
                    <a:pt x="79333" y="4378"/>
                    <a:pt x="81096" y="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7"/>
            <p:cNvSpPr/>
            <p:nvPr/>
          </p:nvSpPr>
          <p:spPr>
            <a:xfrm>
              <a:off x="2733600" y="662150"/>
              <a:ext cx="4812425" cy="4270600"/>
            </a:xfrm>
            <a:custGeom>
              <a:rect b="b" l="l" r="r" t="t"/>
              <a:pathLst>
                <a:path extrusionOk="0" fill="none" h="170824" w="192497">
                  <a:moveTo>
                    <a:pt x="0" y="16019"/>
                  </a:moveTo>
                  <a:cubicBezTo>
                    <a:pt x="10244" y="13527"/>
                    <a:pt x="20335" y="10518"/>
                    <a:pt x="30244" y="6961"/>
                  </a:cubicBezTo>
                  <a:cubicBezTo>
                    <a:pt x="35715" y="5016"/>
                    <a:pt x="41126" y="2888"/>
                    <a:pt x="46536" y="821"/>
                  </a:cubicBezTo>
                  <a:cubicBezTo>
                    <a:pt x="47631" y="426"/>
                    <a:pt x="48755" y="1"/>
                    <a:pt x="49910" y="122"/>
                  </a:cubicBezTo>
                  <a:cubicBezTo>
                    <a:pt x="51217" y="213"/>
                    <a:pt x="52372" y="1004"/>
                    <a:pt x="53406" y="1794"/>
                  </a:cubicBezTo>
                  <a:cubicBezTo>
                    <a:pt x="60458" y="7174"/>
                    <a:pt x="65290" y="14955"/>
                    <a:pt x="67023" y="23648"/>
                  </a:cubicBezTo>
                  <a:cubicBezTo>
                    <a:pt x="68269" y="30123"/>
                    <a:pt x="67904" y="37205"/>
                    <a:pt x="71522" y="42676"/>
                  </a:cubicBezTo>
                  <a:cubicBezTo>
                    <a:pt x="75078" y="48056"/>
                    <a:pt x="81613" y="50549"/>
                    <a:pt x="86142" y="55077"/>
                  </a:cubicBezTo>
                  <a:cubicBezTo>
                    <a:pt x="92039" y="60974"/>
                    <a:pt x="94045" y="69607"/>
                    <a:pt x="98452" y="76658"/>
                  </a:cubicBezTo>
                  <a:cubicBezTo>
                    <a:pt x="103407" y="84531"/>
                    <a:pt x="111249" y="90215"/>
                    <a:pt x="119577" y="94379"/>
                  </a:cubicBezTo>
                  <a:cubicBezTo>
                    <a:pt x="127875" y="98574"/>
                    <a:pt x="136781" y="101431"/>
                    <a:pt x="145383" y="104987"/>
                  </a:cubicBezTo>
                  <a:cubicBezTo>
                    <a:pt x="147055" y="105686"/>
                    <a:pt x="148848" y="106507"/>
                    <a:pt x="149882" y="107996"/>
                  </a:cubicBezTo>
                  <a:cubicBezTo>
                    <a:pt x="150915" y="109516"/>
                    <a:pt x="151006" y="111522"/>
                    <a:pt x="151067" y="113376"/>
                  </a:cubicBezTo>
                  <a:lnTo>
                    <a:pt x="151645" y="132860"/>
                  </a:lnTo>
                  <a:cubicBezTo>
                    <a:pt x="151797" y="138270"/>
                    <a:pt x="142739" y="139456"/>
                    <a:pt x="140277" y="144258"/>
                  </a:cubicBezTo>
                  <a:cubicBezTo>
                    <a:pt x="138483" y="147845"/>
                    <a:pt x="139243" y="152374"/>
                    <a:pt x="141553" y="155656"/>
                  </a:cubicBezTo>
                  <a:cubicBezTo>
                    <a:pt x="143863" y="158970"/>
                    <a:pt x="147480" y="161097"/>
                    <a:pt x="151310" y="162374"/>
                  </a:cubicBezTo>
                  <a:cubicBezTo>
                    <a:pt x="153924" y="163286"/>
                    <a:pt x="156873" y="163802"/>
                    <a:pt x="159426" y="162708"/>
                  </a:cubicBezTo>
                  <a:cubicBezTo>
                    <a:pt x="160155" y="162343"/>
                    <a:pt x="160915" y="162009"/>
                    <a:pt x="161675" y="161705"/>
                  </a:cubicBezTo>
                  <a:cubicBezTo>
                    <a:pt x="163894" y="161036"/>
                    <a:pt x="166204" y="162131"/>
                    <a:pt x="168302" y="163134"/>
                  </a:cubicBezTo>
                  <a:cubicBezTo>
                    <a:pt x="175961" y="166781"/>
                    <a:pt x="184107" y="169365"/>
                    <a:pt x="192496" y="170824"/>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7"/>
            <p:cNvSpPr/>
            <p:nvPr/>
          </p:nvSpPr>
          <p:spPr>
            <a:xfrm>
              <a:off x="774600" y="420500"/>
              <a:ext cx="1326025" cy="1859475"/>
            </a:xfrm>
            <a:custGeom>
              <a:rect b="b" l="l" r="r" t="t"/>
              <a:pathLst>
                <a:path extrusionOk="0" fill="none" h="74379" w="53041">
                  <a:moveTo>
                    <a:pt x="4864" y="1"/>
                  </a:moveTo>
                  <a:cubicBezTo>
                    <a:pt x="3253" y="3740"/>
                    <a:pt x="3283" y="7934"/>
                    <a:pt x="3344" y="11977"/>
                  </a:cubicBezTo>
                  <a:cubicBezTo>
                    <a:pt x="3374" y="15199"/>
                    <a:pt x="3435" y="18542"/>
                    <a:pt x="4894" y="21399"/>
                  </a:cubicBezTo>
                  <a:cubicBezTo>
                    <a:pt x="7052" y="25624"/>
                    <a:pt x="11703" y="27782"/>
                    <a:pt x="15624" y="30427"/>
                  </a:cubicBezTo>
                  <a:cubicBezTo>
                    <a:pt x="18542" y="32433"/>
                    <a:pt x="21369" y="35412"/>
                    <a:pt x="22037" y="38694"/>
                  </a:cubicBezTo>
                  <a:cubicBezTo>
                    <a:pt x="22372" y="40245"/>
                    <a:pt x="23770" y="41369"/>
                    <a:pt x="25381" y="41400"/>
                  </a:cubicBezTo>
                  <a:cubicBezTo>
                    <a:pt x="27721" y="41430"/>
                    <a:pt x="30123" y="42312"/>
                    <a:pt x="32159" y="43527"/>
                  </a:cubicBezTo>
                  <a:cubicBezTo>
                    <a:pt x="35229" y="45321"/>
                    <a:pt x="37873" y="47844"/>
                    <a:pt x="41065" y="49485"/>
                  </a:cubicBezTo>
                  <a:cubicBezTo>
                    <a:pt x="44317" y="51157"/>
                    <a:pt x="48238" y="52008"/>
                    <a:pt x="50518" y="54865"/>
                  </a:cubicBezTo>
                  <a:cubicBezTo>
                    <a:pt x="52585" y="57418"/>
                    <a:pt x="52798" y="60944"/>
                    <a:pt x="52950" y="64257"/>
                  </a:cubicBezTo>
                  <a:cubicBezTo>
                    <a:pt x="53041" y="67388"/>
                    <a:pt x="52828" y="71157"/>
                    <a:pt x="50123" y="72768"/>
                  </a:cubicBezTo>
                  <a:cubicBezTo>
                    <a:pt x="47509" y="74379"/>
                    <a:pt x="44135" y="72950"/>
                    <a:pt x="41430" y="71522"/>
                  </a:cubicBezTo>
                  <a:cubicBezTo>
                    <a:pt x="40183" y="70853"/>
                    <a:pt x="38937" y="70215"/>
                    <a:pt x="37661" y="69546"/>
                  </a:cubicBezTo>
                  <a:cubicBezTo>
                    <a:pt x="36110" y="68725"/>
                    <a:pt x="34499" y="67874"/>
                    <a:pt x="33344" y="66506"/>
                  </a:cubicBezTo>
                  <a:cubicBezTo>
                    <a:pt x="32220" y="65139"/>
                    <a:pt x="31612" y="63193"/>
                    <a:pt x="32402" y="61582"/>
                  </a:cubicBezTo>
                  <a:cubicBezTo>
                    <a:pt x="31855" y="60762"/>
                    <a:pt x="30639" y="60853"/>
                    <a:pt x="29727" y="61218"/>
                  </a:cubicBezTo>
                  <a:cubicBezTo>
                    <a:pt x="28846" y="61582"/>
                    <a:pt x="27873" y="62129"/>
                    <a:pt x="26931" y="61825"/>
                  </a:cubicBezTo>
                  <a:cubicBezTo>
                    <a:pt x="26141" y="61582"/>
                    <a:pt x="25654" y="60792"/>
                    <a:pt x="24925" y="60397"/>
                  </a:cubicBezTo>
                  <a:cubicBezTo>
                    <a:pt x="22858" y="59272"/>
                    <a:pt x="20517" y="61461"/>
                    <a:pt x="18177" y="61613"/>
                  </a:cubicBezTo>
                  <a:cubicBezTo>
                    <a:pt x="16232" y="61734"/>
                    <a:pt x="14530" y="60397"/>
                    <a:pt x="12645" y="59911"/>
                  </a:cubicBezTo>
                  <a:cubicBezTo>
                    <a:pt x="10122" y="59242"/>
                    <a:pt x="7387" y="60154"/>
                    <a:pt x="5289" y="61674"/>
                  </a:cubicBezTo>
                  <a:cubicBezTo>
                    <a:pt x="3162" y="63224"/>
                    <a:pt x="1551" y="65321"/>
                    <a:pt x="0" y="67418"/>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7"/>
            <p:cNvSpPr/>
            <p:nvPr/>
          </p:nvSpPr>
          <p:spPr>
            <a:xfrm>
              <a:off x="3546675" y="2624950"/>
              <a:ext cx="1675600" cy="308550"/>
            </a:xfrm>
            <a:custGeom>
              <a:rect b="b" l="l" r="r" t="t"/>
              <a:pathLst>
                <a:path extrusionOk="0" fill="none" h="12342" w="67024">
                  <a:moveTo>
                    <a:pt x="1" y="1551"/>
                  </a:moveTo>
                  <a:cubicBezTo>
                    <a:pt x="1460" y="2341"/>
                    <a:pt x="2129" y="4134"/>
                    <a:pt x="3557" y="5016"/>
                  </a:cubicBezTo>
                  <a:cubicBezTo>
                    <a:pt x="4256" y="5380"/>
                    <a:pt x="4986" y="5624"/>
                    <a:pt x="5776" y="5745"/>
                  </a:cubicBezTo>
                  <a:lnTo>
                    <a:pt x="25412" y="9970"/>
                  </a:lnTo>
                  <a:cubicBezTo>
                    <a:pt x="30913" y="11156"/>
                    <a:pt x="36567" y="12341"/>
                    <a:pt x="42129" y="11703"/>
                  </a:cubicBezTo>
                  <a:cubicBezTo>
                    <a:pt x="45990" y="11277"/>
                    <a:pt x="49698" y="9970"/>
                    <a:pt x="53345" y="8633"/>
                  </a:cubicBezTo>
                  <a:cubicBezTo>
                    <a:pt x="58482" y="6718"/>
                    <a:pt x="63923" y="4529"/>
                    <a:pt x="67023"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7"/>
            <p:cNvSpPr/>
            <p:nvPr/>
          </p:nvSpPr>
          <p:spPr>
            <a:xfrm>
              <a:off x="1590725" y="415200"/>
              <a:ext cx="5562425" cy="4867100"/>
            </a:xfrm>
            <a:custGeom>
              <a:rect b="b" l="l" r="r" t="t"/>
              <a:pathLst>
                <a:path extrusionOk="0" fill="none" h="194684" w="222497">
                  <a:moveTo>
                    <a:pt x="222497" y="194684"/>
                  </a:moveTo>
                  <a:cubicBezTo>
                    <a:pt x="219062" y="187845"/>
                    <a:pt x="211767" y="183863"/>
                    <a:pt x="204563" y="181219"/>
                  </a:cubicBezTo>
                  <a:cubicBezTo>
                    <a:pt x="197360" y="178574"/>
                    <a:pt x="189700" y="176750"/>
                    <a:pt x="183408" y="172404"/>
                  </a:cubicBezTo>
                  <a:cubicBezTo>
                    <a:pt x="182010" y="171431"/>
                    <a:pt x="180612" y="170246"/>
                    <a:pt x="180034" y="168635"/>
                  </a:cubicBezTo>
                  <a:cubicBezTo>
                    <a:pt x="179061" y="165778"/>
                    <a:pt x="180855" y="162282"/>
                    <a:pt x="179122" y="159820"/>
                  </a:cubicBezTo>
                  <a:cubicBezTo>
                    <a:pt x="178666" y="159151"/>
                    <a:pt x="177998" y="158695"/>
                    <a:pt x="177542" y="157996"/>
                  </a:cubicBezTo>
                  <a:cubicBezTo>
                    <a:pt x="177147" y="157236"/>
                    <a:pt x="176903" y="156416"/>
                    <a:pt x="176843" y="155565"/>
                  </a:cubicBezTo>
                  <a:cubicBezTo>
                    <a:pt x="175961" y="149698"/>
                    <a:pt x="175323" y="143042"/>
                    <a:pt x="179183" y="138574"/>
                  </a:cubicBezTo>
                  <a:cubicBezTo>
                    <a:pt x="180156" y="137419"/>
                    <a:pt x="181402" y="136476"/>
                    <a:pt x="182131" y="135139"/>
                  </a:cubicBezTo>
                  <a:cubicBezTo>
                    <a:pt x="182861" y="133832"/>
                    <a:pt x="182800" y="131887"/>
                    <a:pt x="181523" y="131096"/>
                  </a:cubicBezTo>
                  <a:cubicBezTo>
                    <a:pt x="178970" y="129516"/>
                    <a:pt x="175049" y="133893"/>
                    <a:pt x="173104" y="131613"/>
                  </a:cubicBezTo>
                  <a:cubicBezTo>
                    <a:pt x="172587" y="131005"/>
                    <a:pt x="172526" y="130124"/>
                    <a:pt x="172222" y="129364"/>
                  </a:cubicBezTo>
                  <a:cubicBezTo>
                    <a:pt x="171189" y="126750"/>
                    <a:pt x="167754" y="126385"/>
                    <a:pt x="164927" y="126172"/>
                  </a:cubicBezTo>
                  <a:cubicBezTo>
                    <a:pt x="159456" y="125777"/>
                    <a:pt x="154046" y="124470"/>
                    <a:pt x="148970" y="122373"/>
                  </a:cubicBezTo>
                  <a:cubicBezTo>
                    <a:pt x="142343" y="119637"/>
                    <a:pt x="136143" y="115412"/>
                    <a:pt x="129030" y="114257"/>
                  </a:cubicBezTo>
                  <a:cubicBezTo>
                    <a:pt x="121462" y="113041"/>
                    <a:pt x="113741" y="115412"/>
                    <a:pt x="106081" y="114804"/>
                  </a:cubicBezTo>
                  <a:cubicBezTo>
                    <a:pt x="94409" y="113892"/>
                    <a:pt x="84500" y="106293"/>
                    <a:pt x="75351" y="99029"/>
                  </a:cubicBezTo>
                  <a:cubicBezTo>
                    <a:pt x="70731" y="95351"/>
                    <a:pt x="65078" y="91916"/>
                    <a:pt x="59941" y="89059"/>
                  </a:cubicBezTo>
                  <a:cubicBezTo>
                    <a:pt x="57023" y="87448"/>
                    <a:pt x="53953" y="86020"/>
                    <a:pt x="51339" y="83983"/>
                  </a:cubicBezTo>
                  <a:cubicBezTo>
                    <a:pt x="48694" y="81947"/>
                    <a:pt x="46445" y="79150"/>
                    <a:pt x="45928" y="75837"/>
                  </a:cubicBezTo>
                  <a:cubicBezTo>
                    <a:pt x="45776" y="74986"/>
                    <a:pt x="45746" y="74074"/>
                    <a:pt x="45442" y="73284"/>
                  </a:cubicBezTo>
                  <a:cubicBezTo>
                    <a:pt x="44986" y="72129"/>
                    <a:pt x="43983" y="71278"/>
                    <a:pt x="42767" y="71035"/>
                  </a:cubicBezTo>
                  <a:cubicBezTo>
                    <a:pt x="41886" y="70822"/>
                    <a:pt x="40791" y="71065"/>
                    <a:pt x="40366" y="71886"/>
                  </a:cubicBezTo>
                  <a:cubicBezTo>
                    <a:pt x="40183" y="72372"/>
                    <a:pt x="40092" y="72889"/>
                    <a:pt x="40062" y="73405"/>
                  </a:cubicBezTo>
                  <a:cubicBezTo>
                    <a:pt x="39728" y="75290"/>
                    <a:pt x="37782" y="76597"/>
                    <a:pt x="35837" y="76658"/>
                  </a:cubicBezTo>
                  <a:cubicBezTo>
                    <a:pt x="33892" y="76719"/>
                    <a:pt x="32098" y="75746"/>
                    <a:pt x="30670" y="74439"/>
                  </a:cubicBezTo>
                  <a:cubicBezTo>
                    <a:pt x="29575" y="73466"/>
                    <a:pt x="28633" y="72250"/>
                    <a:pt x="28329" y="70822"/>
                  </a:cubicBezTo>
                  <a:cubicBezTo>
                    <a:pt x="27995" y="69363"/>
                    <a:pt x="28451" y="67721"/>
                    <a:pt x="29636" y="66870"/>
                  </a:cubicBezTo>
                  <a:cubicBezTo>
                    <a:pt x="30153" y="66475"/>
                    <a:pt x="30822" y="66262"/>
                    <a:pt x="31095" y="65685"/>
                  </a:cubicBezTo>
                  <a:cubicBezTo>
                    <a:pt x="31369" y="65016"/>
                    <a:pt x="31034" y="64287"/>
                    <a:pt x="30639" y="63709"/>
                  </a:cubicBezTo>
                  <a:cubicBezTo>
                    <a:pt x="29454" y="61764"/>
                    <a:pt x="28056" y="60001"/>
                    <a:pt x="26445" y="58390"/>
                  </a:cubicBezTo>
                  <a:cubicBezTo>
                    <a:pt x="18755" y="50700"/>
                    <a:pt x="10791" y="43071"/>
                    <a:pt x="2675" y="35837"/>
                  </a:cubicBezTo>
                  <a:cubicBezTo>
                    <a:pt x="1794" y="35077"/>
                    <a:pt x="912" y="34256"/>
                    <a:pt x="517" y="33162"/>
                  </a:cubicBezTo>
                  <a:cubicBezTo>
                    <a:pt x="0" y="31794"/>
                    <a:pt x="395" y="30244"/>
                    <a:pt x="821" y="28846"/>
                  </a:cubicBezTo>
                  <a:cubicBezTo>
                    <a:pt x="1703" y="26292"/>
                    <a:pt x="2706" y="23769"/>
                    <a:pt x="3830" y="21307"/>
                  </a:cubicBezTo>
                  <a:cubicBezTo>
                    <a:pt x="4408" y="19909"/>
                    <a:pt x="5107" y="18572"/>
                    <a:pt x="5988" y="17326"/>
                  </a:cubicBezTo>
                  <a:cubicBezTo>
                    <a:pt x="7083" y="15867"/>
                    <a:pt x="8542" y="14742"/>
                    <a:pt x="10001" y="13648"/>
                  </a:cubicBezTo>
                  <a:cubicBezTo>
                    <a:pt x="11004" y="12888"/>
                    <a:pt x="12067" y="12098"/>
                    <a:pt x="13314" y="11824"/>
                  </a:cubicBezTo>
                  <a:cubicBezTo>
                    <a:pt x="14560" y="11550"/>
                    <a:pt x="16049" y="11915"/>
                    <a:pt x="16657" y="13040"/>
                  </a:cubicBezTo>
                  <a:cubicBezTo>
                    <a:pt x="18481" y="11672"/>
                    <a:pt x="19940" y="9909"/>
                    <a:pt x="20913" y="7873"/>
                  </a:cubicBezTo>
                  <a:cubicBezTo>
                    <a:pt x="21399" y="6839"/>
                    <a:pt x="21855" y="5654"/>
                    <a:pt x="22919" y="5319"/>
                  </a:cubicBezTo>
                  <a:cubicBezTo>
                    <a:pt x="23831" y="5015"/>
                    <a:pt x="24803" y="5471"/>
                    <a:pt x="25746" y="5532"/>
                  </a:cubicBezTo>
                  <a:cubicBezTo>
                    <a:pt x="29119" y="5684"/>
                    <a:pt x="30730" y="1094"/>
                    <a:pt x="33952"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7"/>
            <p:cNvSpPr/>
            <p:nvPr/>
          </p:nvSpPr>
          <p:spPr>
            <a:xfrm>
              <a:off x="2189525" y="1102900"/>
              <a:ext cx="448350" cy="449100"/>
            </a:xfrm>
            <a:custGeom>
              <a:rect b="b" l="l" r="r" t="t"/>
              <a:pathLst>
                <a:path extrusionOk="0" fill="none" h="17964" w="17934">
                  <a:moveTo>
                    <a:pt x="0" y="0"/>
                  </a:moveTo>
                  <a:lnTo>
                    <a:pt x="17934" y="1796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7"/>
            <p:cNvSpPr/>
            <p:nvPr/>
          </p:nvSpPr>
          <p:spPr>
            <a:xfrm>
              <a:off x="2360500" y="931925"/>
              <a:ext cx="1183175" cy="2060075"/>
            </a:xfrm>
            <a:custGeom>
              <a:rect b="b" l="l" r="r" t="t"/>
              <a:pathLst>
                <a:path extrusionOk="0" fill="none" h="82403" w="47327">
                  <a:moveTo>
                    <a:pt x="0" y="0"/>
                  </a:moveTo>
                  <a:lnTo>
                    <a:pt x="14104" y="14134"/>
                  </a:lnTo>
                  <a:lnTo>
                    <a:pt x="47326" y="34378"/>
                  </a:lnTo>
                  <a:lnTo>
                    <a:pt x="34378" y="55016"/>
                  </a:lnTo>
                  <a:lnTo>
                    <a:pt x="25472" y="71642"/>
                  </a:lnTo>
                  <a:cubicBezTo>
                    <a:pt x="26141" y="72949"/>
                    <a:pt x="27356" y="73892"/>
                    <a:pt x="28815" y="74196"/>
                  </a:cubicBezTo>
                  <a:cubicBezTo>
                    <a:pt x="31338" y="74864"/>
                    <a:pt x="31247" y="77144"/>
                    <a:pt x="32645" y="78026"/>
                  </a:cubicBezTo>
                  <a:cubicBezTo>
                    <a:pt x="34013" y="78937"/>
                    <a:pt x="36293" y="77722"/>
                    <a:pt x="40518" y="8240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7"/>
            <p:cNvSpPr/>
            <p:nvPr/>
          </p:nvSpPr>
          <p:spPr>
            <a:xfrm>
              <a:off x="2053500" y="356675"/>
              <a:ext cx="646700" cy="1074525"/>
            </a:xfrm>
            <a:custGeom>
              <a:rect b="b" l="l" r="r" t="t"/>
              <a:pathLst>
                <a:path extrusionOk="0" fill="none" h="42981" w="25868">
                  <a:moveTo>
                    <a:pt x="0" y="42980"/>
                  </a:moveTo>
                  <a:lnTo>
                    <a:pt x="25867" y="17144"/>
                  </a:lnTo>
                  <a:lnTo>
                    <a:pt x="2386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7"/>
            <p:cNvSpPr/>
            <p:nvPr/>
          </p:nvSpPr>
          <p:spPr>
            <a:xfrm>
              <a:off x="2151525" y="895450"/>
              <a:ext cx="633775" cy="633775"/>
            </a:xfrm>
            <a:custGeom>
              <a:rect b="b" l="l" r="r" t="t"/>
              <a:pathLst>
                <a:path extrusionOk="0" fill="none" h="25351" w="25351">
                  <a:moveTo>
                    <a:pt x="0" y="25350"/>
                  </a:moveTo>
                  <a:lnTo>
                    <a:pt x="2535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7"/>
            <p:cNvSpPr/>
            <p:nvPr/>
          </p:nvSpPr>
          <p:spPr>
            <a:xfrm>
              <a:off x="2589975" y="1460050"/>
              <a:ext cx="409600" cy="673275"/>
            </a:xfrm>
            <a:custGeom>
              <a:rect b="b" l="l" r="r" t="t"/>
              <a:pathLst>
                <a:path extrusionOk="0" fill="none" h="26931" w="16384">
                  <a:moveTo>
                    <a:pt x="16384" y="0"/>
                  </a:moveTo>
                  <a:lnTo>
                    <a:pt x="1" y="269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7"/>
            <p:cNvSpPr/>
            <p:nvPr/>
          </p:nvSpPr>
          <p:spPr>
            <a:xfrm>
              <a:off x="2825550" y="353650"/>
              <a:ext cx="538025" cy="1682400"/>
            </a:xfrm>
            <a:custGeom>
              <a:rect b="b" l="l" r="r" t="t"/>
              <a:pathLst>
                <a:path extrusionOk="0" fill="none" h="67296" w="21521">
                  <a:moveTo>
                    <a:pt x="0" y="67296"/>
                  </a:moveTo>
                  <a:lnTo>
                    <a:pt x="12280" y="47508"/>
                  </a:lnTo>
                  <a:lnTo>
                    <a:pt x="21521" y="32371"/>
                  </a:lnTo>
                  <a:lnTo>
                    <a:pt x="19758" y="21672"/>
                  </a:lnTo>
                  <a:lnTo>
                    <a:pt x="1723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7"/>
            <p:cNvSpPr/>
            <p:nvPr/>
          </p:nvSpPr>
          <p:spPr>
            <a:xfrm>
              <a:off x="3454750" y="311075"/>
              <a:ext cx="1553225" cy="2006150"/>
            </a:xfrm>
            <a:custGeom>
              <a:rect b="b" l="l" r="r" t="t"/>
              <a:pathLst>
                <a:path extrusionOk="0" fill="none" h="80246" w="62129">
                  <a:moveTo>
                    <a:pt x="0" y="3405"/>
                  </a:moveTo>
                  <a:lnTo>
                    <a:pt x="3556" y="32372"/>
                  </a:lnTo>
                  <a:cubicBezTo>
                    <a:pt x="3556" y="32372"/>
                    <a:pt x="4894" y="37722"/>
                    <a:pt x="3556" y="43254"/>
                  </a:cubicBezTo>
                  <a:cubicBezTo>
                    <a:pt x="2219" y="48755"/>
                    <a:pt x="3313" y="53497"/>
                    <a:pt x="5380" y="57661"/>
                  </a:cubicBezTo>
                  <a:cubicBezTo>
                    <a:pt x="7477" y="61795"/>
                    <a:pt x="6869" y="74744"/>
                    <a:pt x="6869" y="74744"/>
                  </a:cubicBezTo>
                  <a:lnTo>
                    <a:pt x="13040" y="80245"/>
                  </a:lnTo>
                  <a:lnTo>
                    <a:pt x="20791" y="74744"/>
                  </a:lnTo>
                  <a:lnTo>
                    <a:pt x="30426" y="16019"/>
                  </a:lnTo>
                  <a:lnTo>
                    <a:pt x="34712" y="1"/>
                  </a:lnTo>
                  <a:lnTo>
                    <a:pt x="36840" y="1"/>
                  </a:lnTo>
                  <a:lnTo>
                    <a:pt x="41551" y="15776"/>
                  </a:lnTo>
                  <a:lnTo>
                    <a:pt x="40913" y="22737"/>
                  </a:lnTo>
                  <a:lnTo>
                    <a:pt x="62129" y="2285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3863550" y="399225"/>
              <a:ext cx="2444600" cy="3151300"/>
            </a:xfrm>
            <a:custGeom>
              <a:rect b="b" l="l" r="r" t="t"/>
              <a:pathLst>
                <a:path extrusionOk="0" fill="none" h="126052" w="97784">
                  <a:moveTo>
                    <a:pt x="1" y="1"/>
                  </a:moveTo>
                  <a:cubicBezTo>
                    <a:pt x="1" y="1"/>
                    <a:pt x="3557" y="31156"/>
                    <a:pt x="5138" y="36050"/>
                  </a:cubicBezTo>
                  <a:cubicBezTo>
                    <a:pt x="6718" y="40913"/>
                    <a:pt x="20427" y="65473"/>
                    <a:pt x="20427" y="65473"/>
                  </a:cubicBezTo>
                  <a:lnTo>
                    <a:pt x="33467" y="93072"/>
                  </a:lnTo>
                  <a:lnTo>
                    <a:pt x="35807" y="108695"/>
                  </a:lnTo>
                  <a:lnTo>
                    <a:pt x="47753" y="108695"/>
                  </a:lnTo>
                  <a:cubicBezTo>
                    <a:pt x="47753" y="108695"/>
                    <a:pt x="59728" y="119699"/>
                    <a:pt x="65230" y="122373"/>
                  </a:cubicBezTo>
                  <a:cubicBezTo>
                    <a:pt x="70762" y="125079"/>
                    <a:pt x="78543" y="126051"/>
                    <a:pt x="86477" y="124714"/>
                  </a:cubicBezTo>
                  <a:lnTo>
                    <a:pt x="97784" y="1145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5235175" y="2283000"/>
              <a:ext cx="2392925" cy="354125"/>
            </a:xfrm>
            <a:custGeom>
              <a:rect b="b" l="l" r="r" t="t"/>
              <a:pathLst>
                <a:path extrusionOk="0" fill="none" h="14165" w="95717">
                  <a:moveTo>
                    <a:pt x="0" y="14165"/>
                  </a:moveTo>
                  <a:lnTo>
                    <a:pt x="95716"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6779275" y="1804275"/>
              <a:ext cx="131475" cy="25"/>
            </a:xfrm>
            <a:custGeom>
              <a:rect b="b" l="l" r="r" t="t"/>
              <a:pathLst>
                <a:path extrusionOk="0" fill="none" h="1" w="5259">
                  <a:moveTo>
                    <a:pt x="0" y="0"/>
                  </a:moveTo>
                  <a:lnTo>
                    <a:pt x="5259"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5890950" y="1022350"/>
              <a:ext cx="1205975" cy="2503850"/>
            </a:xfrm>
            <a:custGeom>
              <a:rect b="b" l="l" r="r" t="t"/>
              <a:pathLst>
                <a:path extrusionOk="0" fill="none" h="100154" w="48239">
                  <a:moveTo>
                    <a:pt x="48239" y="100154"/>
                  </a:moveTo>
                  <a:lnTo>
                    <a:pt x="45169" y="78573"/>
                  </a:lnTo>
                  <a:lnTo>
                    <a:pt x="41764" y="54530"/>
                  </a:lnTo>
                  <a:lnTo>
                    <a:pt x="37631" y="28420"/>
                  </a:lnTo>
                  <a:lnTo>
                    <a:pt x="1"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7078675" y="1865050"/>
              <a:ext cx="164150" cy="1086675"/>
            </a:xfrm>
            <a:custGeom>
              <a:rect b="b" l="l" r="r" t="t"/>
              <a:pathLst>
                <a:path extrusionOk="0" fill="none" h="43467" w="6566">
                  <a:moveTo>
                    <a:pt x="0" y="1"/>
                  </a:moveTo>
                  <a:lnTo>
                    <a:pt x="6566" y="4346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6573325" y="1997275"/>
              <a:ext cx="884550" cy="88925"/>
            </a:xfrm>
            <a:custGeom>
              <a:rect b="b" l="l" r="r" t="t"/>
              <a:pathLst>
                <a:path extrusionOk="0" fill="none" h="3557" w="35382">
                  <a:moveTo>
                    <a:pt x="1" y="3557"/>
                  </a:moveTo>
                  <a:lnTo>
                    <a:pt x="28907" y="1"/>
                  </a:lnTo>
                  <a:lnTo>
                    <a:pt x="35382" y="276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6573325" y="1898500"/>
              <a:ext cx="337425" cy="1652025"/>
            </a:xfrm>
            <a:custGeom>
              <a:rect b="b" l="l" r="r" t="t"/>
              <a:pathLst>
                <a:path extrusionOk="0" fill="none" h="66081" w="13497">
                  <a:moveTo>
                    <a:pt x="1" y="0"/>
                  </a:moveTo>
                  <a:lnTo>
                    <a:pt x="4074" y="1946"/>
                  </a:lnTo>
                  <a:lnTo>
                    <a:pt x="13497" y="6608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6419075" y="1449400"/>
              <a:ext cx="491675" cy="2665725"/>
            </a:xfrm>
            <a:custGeom>
              <a:rect b="b" l="l" r="r" t="t"/>
              <a:pathLst>
                <a:path extrusionOk="0" fill="none" h="106629" w="19667">
                  <a:moveTo>
                    <a:pt x="19667" y="1"/>
                  </a:moveTo>
                  <a:lnTo>
                    <a:pt x="1" y="27113"/>
                  </a:lnTo>
                  <a:lnTo>
                    <a:pt x="1156" y="32341"/>
                  </a:lnTo>
                  <a:lnTo>
                    <a:pt x="8937" y="80123"/>
                  </a:lnTo>
                  <a:lnTo>
                    <a:pt x="8937" y="86111"/>
                  </a:lnTo>
                  <a:lnTo>
                    <a:pt x="7904" y="10662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5173625" y="329325"/>
              <a:ext cx="1459775" cy="3057050"/>
            </a:xfrm>
            <a:custGeom>
              <a:rect b="b" l="l" r="r" t="t"/>
              <a:pathLst>
                <a:path extrusionOk="0" fill="none" h="122282" w="58391">
                  <a:moveTo>
                    <a:pt x="18572" y="31247"/>
                  </a:moveTo>
                  <a:lnTo>
                    <a:pt x="43618" y="22584"/>
                  </a:lnTo>
                  <a:lnTo>
                    <a:pt x="44256" y="31247"/>
                  </a:lnTo>
                  <a:lnTo>
                    <a:pt x="25289" y="55564"/>
                  </a:lnTo>
                  <a:lnTo>
                    <a:pt x="30305" y="58998"/>
                  </a:lnTo>
                  <a:lnTo>
                    <a:pt x="58390" y="22584"/>
                  </a:lnTo>
                  <a:lnTo>
                    <a:pt x="56536" y="16353"/>
                  </a:lnTo>
                  <a:lnTo>
                    <a:pt x="48724" y="9393"/>
                  </a:lnTo>
                  <a:lnTo>
                    <a:pt x="45381" y="0"/>
                  </a:lnTo>
                  <a:lnTo>
                    <a:pt x="41916" y="851"/>
                  </a:lnTo>
                  <a:lnTo>
                    <a:pt x="43132" y="13922"/>
                  </a:lnTo>
                  <a:cubicBezTo>
                    <a:pt x="43132" y="13922"/>
                    <a:pt x="28116" y="15867"/>
                    <a:pt x="18572" y="22706"/>
                  </a:cubicBezTo>
                  <a:lnTo>
                    <a:pt x="0" y="26627"/>
                  </a:lnTo>
                  <a:lnTo>
                    <a:pt x="17599" y="46749"/>
                  </a:lnTo>
                  <a:lnTo>
                    <a:pt x="14560" y="76324"/>
                  </a:lnTo>
                  <a:lnTo>
                    <a:pt x="14560" y="87844"/>
                  </a:lnTo>
                  <a:lnTo>
                    <a:pt x="15472" y="104014"/>
                  </a:lnTo>
                  <a:cubicBezTo>
                    <a:pt x="15472" y="104014"/>
                    <a:pt x="18116" y="113558"/>
                    <a:pt x="8329" y="12228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7"/>
            <p:cNvSpPr/>
            <p:nvPr/>
          </p:nvSpPr>
          <p:spPr>
            <a:xfrm>
              <a:off x="4780000" y="414425"/>
              <a:ext cx="989400" cy="4111025"/>
            </a:xfrm>
            <a:custGeom>
              <a:rect b="b" l="l" r="r" t="t"/>
              <a:pathLst>
                <a:path extrusionOk="0" fill="none" h="164441" w="39576">
                  <a:moveTo>
                    <a:pt x="18238" y="164441"/>
                  </a:moveTo>
                  <a:lnTo>
                    <a:pt x="39575" y="109425"/>
                  </a:lnTo>
                  <a:lnTo>
                    <a:pt x="35989" y="81826"/>
                  </a:lnTo>
                  <a:lnTo>
                    <a:pt x="15745" y="23223"/>
                  </a:lnTo>
                  <a:lnTo>
                    <a:pt x="9696" y="12159"/>
                  </a:lnTo>
                  <a:cubicBezTo>
                    <a:pt x="9696" y="12159"/>
                    <a:pt x="2280" y="6931"/>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7"/>
            <p:cNvSpPr/>
            <p:nvPr/>
          </p:nvSpPr>
          <p:spPr>
            <a:xfrm>
              <a:off x="3754900" y="329325"/>
              <a:ext cx="1802475" cy="471925"/>
            </a:xfrm>
            <a:custGeom>
              <a:rect b="b" l="l" r="r" t="t"/>
              <a:pathLst>
                <a:path extrusionOk="0" fill="none" h="18877" w="72099">
                  <a:moveTo>
                    <a:pt x="0" y="16323"/>
                  </a:moveTo>
                  <a:cubicBezTo>
                    <a:pt x="0" y="16323"/>
                    <a:pt x="6140" y="17873"/>
                    <a:pt x="15928" y="15411"/>
                  </a:cubicBezTo>
                  <a:cubicBezTo>
                    <a:pt x="25685" y="12979"/>
                    <a:pt x="39849" y="18876"/>
                    <a:pt x="52220" y="13405"/>
                  </a:cubicBezTo>
                  <a:cubicBezTo>
                    <a:pt x="64622" y="7934"/>
                    <a:pt x="72099" y="0"/>
                    <a:pt x="72099"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7"/>
            <p:cNvSpPr/>
            <p:nvPr/>
          </p:nvSpPr>
          <p:spPr>
            <a:xfrm>
              <a:off x="4210075" y="879475"/>
              <a:ext cx="1162650" cy="693050"/>
            </a:xfrm>
            <a:custGeom>
              <a:rect b="b" l="l" r="r" t="t"/>
              <a:pathLst>
                <a:path extrusionOk="0" fill="none" h="27722" w="46506">
                  <a:moveTo>
                    <a:pt x="0" y="1"/>
                  </a:moveTo>
                  <a:lnTo>
                    <a:pt x="10700" y="1"/>
                  </a:lnTo>
                  <a:cubicBezTo>
                    <a:pt x="10700" y="1"/>
                    <a:pt x="25533" y="6232"/>
                    <a:pt x="27083" y="11399"/>
                  </a:cubicBezTo>
                  <a:cubicBezTo>
                    <a:pt x="27083" y="11399"/>
                    <a:pt x="37539" y="19059"/>
                    <a:pt x="38025" y="25989"/>
                  </a:cubicBezTo>
                  <a:cubicBezTo>
                    <a:pt x="38025" y="25989"/>
                    <a:pt x="43770" y="25533"/>
                    <a:pt x="46506" y="2772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7"/>
            <p:cNvSpPr/>
            <p:nvPr/>
          </p:nvSpPr>
          <p:spPr>
            <a:xfrm>
              <a:off x="3973750" y="1238900"/>
              <a:ext cx="1413425" cy="1116325"/>
            </a:xfrm>
            <a:custGeom>
              <a:rect b="b" l="l" r="r" t="t"/>
              <a:pathLst>
                <a:path extrusionOk="0" fill="none" h="44653" w="56537">
                  <a:moveTo>
                    <a:pt x="56536" y="1"/>
                  </a:moveTo>
                  <a:cubicBezTo>
                    <a:pt x="56536" y="1"/>
                    <a:pt x="45259" y="6566"/>
                    <a:pt x="41764" y="9241"/>
                  </a:cubicBezTo>
                  <a:cubicBezTo>
                    <a:pt x="38268" y="11916"/>
                    <a:pt x="39575" y="19272"/>
                    <a:pt x="36566" y="23010"/>
                  </a:cubicBezTo>
                  <a:cubicBezTo>
                    <a:pt x="33557" y="26749"/>
                    <a:pt x="32341" y="27631"/>
                    <a:pt x="32250" y="28482"/>
                  </a:cubicBezTo>
                  <a:cubicBezTo>
                    <a:pt x="32159" y="29363"/>
                    <a:pt x="32250" y="34743"/>
                    <a:pt x="32250" y="34743"/>
                  </a:cubicBezTo>
                  <a:lnTo>
                    <a:pt x="22068" y="44652"/>
                  </a:lnTo>
                  <a:lnTo>
                    <a:pt x="15472" y="39850"/>
                  </a:lnTo>
                  <a:lnTo>
                    <a:pt x="0" y="376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7"/>
            <p:cNvSpPr/>
            <p:nvPr/>
          </p:nvSpPr>
          <p:spPr>
            <a:xfrm>
              <a:off x="3543650" y="1734350"/>
              <a:ext cx="764475" cy="182400"/>
            </a:xfrm>
            <a:custGeom>
              <a:rect b="b" l="l" r="r" t="t"/>
              <a:pathLst>
                <a:path extrusionOk="0" fill="none" h="7296" w="30579">
                  <a:moveTo>
                    <a:pt x="30578" y="7296"/>
                  </a:moveTo>
                  <a:lnTo>
                    <a:pt x="2736" y="3952"/>
                  </a:lnTo>
                  <a:lnTo>
                    <a:pt x="0" y="2281"/>
                  </a:lnTo>
                  <a:lnTo>
                    <a:pt x="145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7"/>
            <p:cNvSpPr/>
            <p:nvPr/>
          </p:nvSpPr>
          <p:spPr>
            <a:xfrm>
              <a:off x="2589975" y="1529200"/>
              <a:ext cx="1035775" cy="694550"/>
            </a:xfrm>
            <a:custGeom>
              <a:rect b="b" l="l" r="r" t="t"/>
              <a:pathLst>
                <a:path extrusionOk="0" fill="none" h="27782" w="41431">
                  <a:moveTo>
                    <a:pt x="244" y="27782"/>
                  </a:moveTo>
                  <a:lnTo>
                    <a:pt x="1" y="13921"/>
                  </a:lnTo>
                  <a:lnTo>
                    <a:pt x="2554" y="0"/>
                  </a:lnTo>
                  <a:lnTo>
                    <a:pt x="10487" y="6900"/>
                  </a:lnTo>
                  <a:lnTo>
                    <a:pt x="32007" y="20274"/>
                  </a:lnTo>
                  <a:lnTo>
                    <a:pt x="41430" y="2601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7"/>
            <p:cNvSpPr/>
            <p:nvPr/>
          </p:nvSpPr>
          <p:spPr>
            <a:xfrm>
              <a:off x="2733600" y="2260200"/>
              <a:ext cx="1440775" cy="914925"/>
            </a:xfrm>
            <a:custGeom>
              <a:rect b="b" l="l" r="r" t="t"/>
              <a:pathLst>
                <a:path extrusionOk="0" fill="none" h="36597" w="57631">
                  <a:moveTo>
                    <a:pt x="0" y="1"/>
                  </a:moveTo>
                  <a:lnTo>
                    <a:pt x="3192" y="396"/>
                  </a:lnTo>
                  <a:lnTo>
                    <a:pt x="6384" y="6900"/>
                  </a:lnTo>
                  <a:cubicBezTo>
                    <a:pt x="6384" y="6900"/>
                    <a:pt x="13375" y="9028"/>
                    <a:pt x="17782" y="11551"/>
                  </a:cubicBezTo>
                  <a:cubicBezTo>
                    <a:pt x="22159" y="14074"/>
                    <a:pt x="37570" y="26475"/>
                    <a:pt x="37570" y="26475"/>
                  </a:cubicBezTo>
                  <a:cubicBezTo>
                    <a:pt x="37570" y="26475"/>
                    <a:pt x="40579" y="25229"/>
                    <a:pt x="45199" y="25806"/>
                  </a:cubicBezTo>
                  <a:cubicBezTo>
                    <a:pt x="49849" y="26354"/>
                    <a:pt x="50792" y="28633"/>
                    <a:pt x="57631" y="28329"/>
                  </a:cubicBezTo>
                  <a:lnTo>
                    <a:pt x="41855" y="2250"/>
                  </a:lnTo>
                  <a:lnTo>
                    <a:pt x="39667" y="3496"/>
                  </a:lnTo>
                  <a:lnTo>
                    <a:pt x="28329" y="24226"/>
                  </a:lnTo>
                  <a:lnTo>
                    <a:pt x="21581" y="3659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7"/>
            <p:cNvSpPr/>
            <p:nvPr/>
          </p:nvSpPr>
          <p:spPr>
            <a:xfrm>
              <a:off x="1957750" y="692550"/>
              <a:ext cx="2216625" cy="2091250"/>
            </a:xfrm>
            <a:custGeom>
              <a:rect b="b" l="l" r="r" t="t"/>
              <a:pathLst>
                <a:path extrusionOk="0" fill="none" h="83650" w="88665">
                  <a:moveTo>
                    <a:pt x="88665" y="83649"/>
                  </a:moveTo>
                  <a:lnTo>
                    <a:pt x="72889" y="81005"/>
                  </a:lnTo>
                  <a:lnTo>
                    <a:pt x="29879" y="50062"/>
                  </a:lnTo>
                  <a:lnTo>
                    <a:pt x="25290" y="47387"/>
                  </a:lnTo>
                  <a:lnTo>
                    <a:pt x="17691" y="43375"/>
                  </a:lnTo>
                  <a:lnTo>
                    <a:pt x="0" y="25685"/>
                  </a:lnTo>
                  <a:lnTo>
                    <a:pt x="25685" y="1"/>
                  </a:lnTo>
                  <a:lnTo>
                    <a:pt x="33375" y="7083"/>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7"/>
            <p:cNvSpPr/>
            <p:nvPr/>
          </p:nvSpPr>
          <p:spPr>
            <a:xfrm>
              <a:off x="2813400" y="399225"/>
              <a:ext cx="1160375" cy="1870875"/>
            </a:xfrm>
            <a:custGeom>
              <a:rect b="b" l="l" r="r" t="t"/>
              <a:pathLst>
                <a:path extrusionOk="0" fill="none" h="74835" w="46415">
                  <a:moveTo>
                    <a:pt x="0" y="74835"/>
                  </a:moveTo>
                  <a:lnTo>
                    <a:pt x="29210" y="29819"/>
                  </a:lnTo>
                  <a:lnTo>
                    <a:pt x="46414"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
            <p:cNvSpPr/>
            <p:nvPr/>
          </p:nvSpPr>
          <p:spPr>
            <a:xfrm>
              <a:off x="2822500" y="613525"/>
              <a:ext cx="554750" cy="265975"/>
            </a:xfrm>
            <a:custGeom>
              <a:rect b="b" l="l" r="r" t="t"/>
              <a:pathLst>
                <a:path extrusionOk="0" fill="none" h="10639" w="22190">
                  <a:moveTo>
                    <a:pt x="1" y="2037"/>
                  </a:moveTo>
                  <a:cubicBezTo>
                    <a:pt x="1" y="2037"/>
                    <a:pt x="4256" y="0"/>
                    <a:pt x="7083" y="2827"/>
                  </a:cubicBezTo>
                  <a:cubicBezTo>
                    <a:pt x="9910" y="5684"/>
                    <a:pt x="16718" y="10517"/>
                    <a:pt x="22190" y="1063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7"/>
            <p:cNvSpPr/>
            <p:nvPr/>
          </p:nvSpPr>
          <p:spPr>
            <a:xfrm>
              <a:off x="3625725" y="1001825"/>
              <a:ext cx="1489400" cy="402000"/>
            </a:xfrm>
            <a:custGeom>
              <a:rect b="b" l="l" r="r" t="t"/>
              <a:pathLst>
                <a:path extrusionOk="0" fill="none" h="16080" w="59576">
                  <a:moveTo>
                    <a:pt x="0" y="1"/>
                  </a:moveTo>
                  <a:cubicBezTo>
                    <a:pt x="0" y="1"/>
                    <a:pt x="8055" y="3344"/>
                    <a:pt x="11642" y="4317"/>
                  </a:cubicBezTo>
                  <a:cubicBezTo>
                    <a:pt x="15228" y="5289"/>
                    <a:pt x="20669" y="6019"/>
                    <a:pt x="20669" y="6019"/>
                  </a:cubicBezTo>
                  <a:cubicBezTo>
                    <a:pt x="20669" y="6019"/>
                    <a:pt x="33192" y="9454"/>
                    <a:pt x="38086" y="11247"/>
                  </a:cubicBezTo>
                  <a:cubicBezTo>
                    <a:pt x="42980" y="13040"/>
                    <a:pt x="55746" y="12220"/>
                    <a:pt x="59576" y="1608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7"/>
            <p:cNvSpPr/>
            <p:nvPr/>
          </p:nvSpPr>
          <p:spPr>
            <a:xfrm>
              <a:off x="5238200" y="399225"/>
              <a:ext cx="424050" cy="662650"/>
            </a:xfrm>
            <a:custGeom>
              <a:rect b="b" l="l" r="r" t="t"/>
              <a:pathLst>
                <a:path extrusionOk="0" fill="none" h="26506" w="16962">
                  <a:moveTo>
                    <a:pt x="1" y="639"/>
                  </a:moveTo>
                  <a:lnTo>
                    <a:pt x="16232" y="26506"/>
                  </a:lnTo>
                  <a:lnTo>
                    <a:pt x="16962"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7"/>
            <p:cNvSpPr/>
            <p:nvPr/>
          </p:nvSpPr>
          <p:spPr>
            <a:xfrm>
              <a:off x="5613600" y="1061850"/>
              <a:ext cx="192275" cy="657325"/>
            </a:xfrm>
            <a:custGeom>
              <a:rect b="b" l="l" r="r" t="t"/>
              <a:pathLst>
                <a:path extrusionOk="0" fill="none" h="26293" w="7691">
                  <a:moveTo>
                    <a:pt x="1216" y="1"/>
                  </a:moveTo>
                  <a:lnTo>
                    <a:pt x="0" y="17478"/>
                  </a:lnTo>
                  <a:cubicBezTo>
                    <a:pt x="0" y="17478"/>
                    <a:pt x="1338" y="22007"/>
                    <a:pt x="7690" y="2629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7"/>
            <p:cNvSpPr/>
            <p:nvPr/>
          </p:nvSpPr>
          <p:spPr>
            <a:xfrm>
              <a:off x="5931225" y="1804275"/>
              <a:ext cx="471925" cy="2365550"/>
            </a:xfrm>
            <a:custGeom>
              <a:rect b="b" l="l" r="r" t="t"/>
              <a:pathLst>
                <a:path extrusionOk="0" fill="none" h="94622" w="18877">
                  <a:moveTo>
                    <a:pt x="1" y="0"/>
                  </a:moveTo>
                  <a:cubicBezTo>
                    <a:pt x="1" y="0"/>
                    <a:pt x="4621" y="5107"/>
                    <a:pt x="6961" y="10730"/>
                  </a:cubicBezTo>
                  <a:cubicBezTo>
                    <a:pt x="9271" y="16353"/>
                    <a:pt x="12676" y="27326"/>
                    <a:pt x="12676" y="27326"/>
                  </a:cubicBezTo>
                  <a:lnTo>
                    <a:pt x="14104" y="27113"/>
                  </a:lnTo>
                  <a:lnTo>
                    <a:pt x="18876" y="59910"/>
                  </a:lnTo>
                  <a:lnTo>
                    <a:pt x="17812" y="946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7"/>
            <p:cNvSpPr/>
            <p:nvPr/>
          </p:nvSpPr>
          <p:spPr>
            <a:xfrm>
              <a:off x="6393250" y="3512500"/>
              <a:ext cx="1140625" cy="110975"/>
            </a:xfrm>
            <a:custGeom>
              <a:rect b="b" l="l" r="r" t="t"/>
              <a:pathLst>
                <a:path extrusionOk="0" fill="none" h="4439" w="45625">
                  <a:moveTo>
                    <a:pt x="0" y="4438"/>
                  </a:moveTo>
                  <a:lnTo>
                    <a:pt x="29058" y="396"/>
                  </a:lnTo>
                  <a:cubicBezTo>
                    <a:pt x="31946" y="0"/>
                    <a:pt x="34864" y="152"/>
                    <a:pt x="37660" y="852"/>
                  </a:cubicBezTo>
                  <a:lnTo>
                    <a:pt x="45624" y="285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7"/>
            <p:cNvSpPr/>
            <p:nvPr/>
          </p:nvSpPr>
          <p:spPr>
            <a:xfrm>
              <a:off x="6633375" y="893925"/>
              <a:ext cx="277375" cy="269025"/>
            </a:xfrm>
            <a:custGeom>
              <a:rect b="b" l="l" r="r" t="t"/>
              <a:pathLst>
                <a:path extrusionOk="0" fill="none" h="10761" w="11095">
                  <a:moveTo>
                    <a:pt x="0" y="0"/>
                  </a:moveTo>
                  <a:lnTo>
                    <a:pt x="517" y="3101"/>
                  </a:lnTo>
                  <a:lnTo>
                    <a:pt x="11095" y="1076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7"/>
            <p:cNvSpPr/>
            <p:nvPr/>
          </p:nvSpPr>
          <p:spPr>
            <a:xfrm>
              <a:off x="5098375" y="1102900"/>
              <a:ext cx="1729550" cy="1288025"/>
            </a:xfrm>
            <a:custGeom>
              <a:rect b="b" l="l" r="r" t="t"/>
              <a:pathLst>
                <a:path extrusionOk="0" fill="none" h="51521" w="69182">
                  <a:moveTo>
                    <a:pt x="69182" y="0"/>
                  </a:moveTo>
                  <a:lnTo>
                    <a:pt x="40275" y="38785"/>
                  </a:lnTo>
                  <a:lnTo>
                    <a:pt x="1" y="5152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7"/>
            <p:cNvSpPr/>
            <p:nvPr/>
          </p:nvSpPr>
          <p:spPr>
            <a:xfrm>
              <a:off x="5139425" y="424300"/>
              <a:ext cx="1788050" cy="2137600"/>
            </a:xfrm>
            <a:custGeom>
              <a:rect b="b" l="l" r="r" t="t"/>
              <a:pathLst>
                <a:path extrusionOk="0" fill="none" h="85504" w="71522">
                  <a:moveTo>
                    <a:pt x="0" y="82191"/>
                  </a:moveTo>
                  <a:cubicBezTo>
                    <a:pt x="7082" y="79364"/>
                    <a:pt x="8572" y="82677"/>
                    <a:pt x="12949" y="84075"/>
                  </a:cubicBezTo>
                  <a:cubicBezTo>
                    <a:pt x="17356" y="85504"/>
                    <a:pt x="18937" y="81461"/>
                    <a:pt x="22797" y="80732"/>
                  </a:cubicBezTo>
                  <a:cubicBezTo>
                    <a:pt x="24408" y="80397"/>
                    <a:pt x="26870" y="80367"/>
                    <a:pt x="29180" y="80397"/>
                  </a:cubicBezTo>
                  <a:cubicBezTo>
                    <a:pt x="32493" y="80488"/>
                    <a:pt x="35715" y="79455"/>
                    <a:pt x="38329" y="77479"/>
                  </a:cubicBezTo>
                  <a:cubicBezTo>
                    <a:pt x="42372" y="74348"/>
                    <a:pt x="47570" y="73376"/>
                    <a:pt x="47570" y="73376"/>
                  </a:cubicBezTo>
                  <a:lnTo>
                    <a:pt x="51187" y="68117"/>
                  </a:lnTo>
                  <a:lnTo>
                    <a:pt x="45624" y="27478"/>
                  </a:lnTo>
                  <a:cubicBezTo>
                    <a:pt x="45624" y="27478"/>
                    <a:pt x="54865" y="16202"/>
                    <a:pt x="58299" y="13892"/>
                  </a:cubicBezTo>
                  <a:cubicBezTo>
                    <a:pt x="58299" y="13892"/>
                    <a:pt x="63710" y="11642"/>
                    <a:pt x="64257" y="1"/>
                  </a:cubicBezTo>
                  <a:cubicBezTo>
                    <a:pt x="64257" y="1"/>
                    <a:pt x="67448" y="4074"/>
                    <a:pt x="71521" y="568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7"/>
            <p:cNvSpPr/>
            <p:nvPr/>
          </p:nvSpPr>
          <p:spPr>
            <a:xfrm>
              <a:off x="982050" y="2018550"/>
              <a:ext cx="6551825" cy="2453725"/>
            </a:xfrm>
            <a:custGeom>
              <a:rect b="b" l="l" r="r" t="t"/>
              <a:pathLst>
                <a:path extrusionOk="0" fill="none" h="98149" w="262073">
                  <a:moveTo>
                    <a:pt x="0" y="1"/>
                  </a:moveTo>
                  <a:lnTo>
                    <a:pt x="164654" y="91795"/>
                  </a:lnTo>
                  <a:lnTo>
                    <a:pt x="172344" y="94622"/>
                  </a:lnTo>
                  <a:lnTo>
                    <a:pt x="181827" y="98148"/>
                  </a:lnTo>
                  <a:lnTo>
                    <a:pt x="192557" y="97175"/>
                  </a:lnTo>
                  <a:lnTo>
                    <a:pt x="237148" y="79090"/>
                  </a:lnTo>
                  <a:lnTo>
                    <a:pt x="262072" y="6480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7"/>
            <p:cNvSpPr/>
            <p:nvPr/>
          </p:nvSpPr>
          <p:spPr>
            <a:xfrm>
              <a:off x="6835500" y="1478275"/>
              <a:ext cx="561575" cy="2548700"/>
            </a:xfrm>
            <a:custGeom>
              <a:rect b="b" l="l" r="r" t="t"/>
              <a:pathLst>
                <a:path extrusionOk="0" fill="none" h="101948" w="22463">
                  <a:moveTo>
                    <a:pt x="1" y="101947"/>
                  </a:moveTo>
                  <a:lnTo>
                    <a:pt x="11368" y="81765"/>
                  </a:lnTo>
                  <a:lnTo>
                    <a:pt x="18086" y="58938"/>
                  </a:lnTo>
                  <a:lnTo>
                    <a:pt x="2246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7"/>
            <p:cNvSpPr/>
            <p:nvPr/>
          </p:nvSpPr>
          <p:spPr>
            <a:xfrm>
              <a:off x="6910725" y="3550500"/>
              <a:ext cx="596550" cy="710525"/>
            </a:xfrm>
            <a:custGeom>
              <a:rect b="b" l="l" r="r" t="t"/>
              <a:pathLst>
                <a:path extrusionOk="0" fill="none" h="28421" w="23862">
                  <a:moveTo>
                    <a:pt x="1" y="0"/>
                  </a:moveTo>
                  <a:lnTo>
                    <a:pt x="2676" y="16292"/>
                  </a:lnTo>
                  <a:lnTo>
                    <a:pt x="23861" y="2842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7"/>
            <p:cNvSpPr/>
            <p:nvPr/>
          </p:nvSpPr>
          <p:spPr>
            <a:xfrm>
              <a:off x="4640925" y="3705500"/>
              <a:ext cx="603375" cy="320700"/>
            </a:xfrm>
            <a:custGeom>
              <a:rect b="b" l="l" r="r" t="t"/>
              <a:pathLst>
                <a:path extrusionOk="0" fill="none" h="12828" w="24135">
                  <a:moveTo>
                    <a:pt x="1" y="1"/>
                  </a:moveTo>
                  <a:lnTo>
                    <a:pt x="24135" y="1282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7"/>
            <p:cNvSpPr/>
            <p:nvPr/>
          </p:nvSpPr>
          <p:spPr>
            <a:xfrm>
              <a:off x="4102175" y="3806575"/>
              <a:ext cx="728000" cy="1317675"/>
            </a:xfrm>
            <a:custGeom>
              <a:rect b="b" l="l" r="r" t="t"/>
              <a:pathLst>
                <a:path extrusionOk="0" fill="none" h="52707" w="29120">
                  <a:moveTo>
                    <a:pt x="29119" y="1"/>
                  </a:moveTo>
                  <a:lnTo>
                    <a:pt x="0" y="5270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7"/>
            <p:cNvSpPr/>
            <p:nvPr/>
          </p:nvSpPr>
          <p:spPr>
            <a:xfrm>
              <a:off x="3842275" y="3729075"/>
              <a:ext cx="675575" cy="1203675"/>
            </a:xfrm>
            <a:custGeom>
              <a:rect b="b" l="l" r="r" t="t"/>
              <a:pathLst>
                <a:path extrusionOk="0" fill="none" h="48147" w="27023">
                  <a:moveTo>
                    <a:pt x="27023" y="0"/>
                  </a:moveTo>
                  <a:lnTo>
                    <a:pt x="1" y="4814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7"/>
            <p:cNvSpPr/>
            <p:nvPr/>
          </p:nvSpPr>
          <p:spPr>
            <a:xfrm>
              <a:off x="3365075" y="3689550"/>
              <a:ext cx="703675" cy="1257650"/>
            </a:xfrm>
            <a:custGeom>
              <a:rect b="b" l="l" r="r" t="t"/>
              <a:pathLst>
                <a:path extrusionOk="0" fill="none" h="50306" w="28147">
                  <a:moveTo>
                    <a:pt x="0" y="50305"/>
                  </a:moveTo>
                  <a:lnTo>
                    <a:pt x="28147"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7"/>
            <p:cNvSpPr/>
            <p:nvPr/>
          </p:nvSpPr>
          <p:spPr>
            <a:xfrm>
              <a:off x="3107475" y="3548975"/>
              <a:ext cx="695325" cy="1240925"/>
            </a:xfrm>
            <a:custGeom>
              <a:rect b="b" l="l" r="r" t="t"/>
              <a:pathLst>
                <a:path extrusionOk="0" fill="none" h="49637" w="27813">
                  <a:moveTo>
                    <a:pt x="27812" y="0"/>
                  </a:moveTo>
                  <a:lnTo>
                    <a:pt x="0" y="4963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7"/>
            <p:cNvSpPr/>
            <p:nvPr/>
          </p:nvSpPr>
          <p:spPr>
            <a:xfrm>
              <a:off x="2612025" y="3313400"/>
              <a:ext cx="692275" cy="1256900"/>
            </a:xfrm>
            <a:custGeom>
              <a:rect b="b" l="l" r="r" t="t"/>
              <a:pathLst>
                <a:path extrusionOk="0" fill="none" h="50276" w="27691">
                  <a:moveTo>
                    <a:pt x="27691" y="1"/>
                  </a:moveTo>
                  <a:lnTo>
                    <a:pt x="0" y="5027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7"/>
            <p:cNvSpPr/>
            <p:nvPr/>
          </p:nvSpPr>
          <p:spPr>
            <a:xfrm>
              <a:off x="74725" y="2986650"/>
              <a:ext cx="3104950" cy="1073750"/>
            </a:xfrm>
            <a:custGeom>
              <a:rect b="b" l="l" r="r" t="t"/>
              <a:pathLst>
                <a:path extrusionOk="0" fill="none" h="42950" w="124198">
                  <a:moveTo>
                    <a:pt x="124198" y="15351"/>
                  </a:moveTo>
                  <a:lnTo>
                    <a:pt x="108818" y="42950"/>
                  </a:lnTo>
                  <a:lnTo>
                    <a:pt x="85626" y="42950"/>
                  </a:lnTo>
                  <a:cubicBezTo>
                    <a:pt x="85626" y="42950"/>
                    <a:pt x="81218" y="42555"/>
                    <a:pt x="74987" y="39150"/>
                  </a:cubicBezTo>
                  <a:cubicBezTo>
                    <a:pt x="70033" y="36445"/>
                    <a:pt x="53619" y="26718"/>
                    <a:pt x="46932" y="22767"/>
                  </a:cubicBezTo>
                  <a:cubicBezTo>
                    <a:pt x="45078" y="21642"/>
                    <a:pt x="42920" y="21034"/>
                    <a:pt x="40731" y="21004"/>
                  </a:cubicBezTo>
                  <a:lnTo>
                    <a:pt x="39546" y="21004"/>
                  </a:lnTo>
                  <a:cubicBezTo>
                    <a:pt x="37418" y="20974"/>
                    <a:pt x="35321" y="20366"/>
                    <a:pt x="33467" y="19302"/>
                  </a:cubicBez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p:nvPr/>
          </p:nvSpPr>
          <p:spPr>
            <a:xfrm>
              <a:off x="842975" y="2076300"/>
              <a:ext cx="4953025" cy="2500075"/>
            </a:xfrm>
            <a:custGeom>
              <a:rect b="b" l="l" r="r" t="t"/>
              <a:pathLst>
                <a:path extrusionOk="0" fill="none" h="100003" w="198121">
                  <a:moveTo>
                    <a:pt x="1" y="1"/>
                  </a:moveTo>
                  <a:lnTo>
                    <a:pt x="165779" y="92069"/>
                  </a:lnTo>
                  <a:lnTo>
                    <a:pt x="187269" y="100002"/>
                  </a:lnTo>
                  <a:lnTo>
                    <a:pt x="198120" y="9486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7"/>
            <p:cNvSpPr/>
            <p:nvPr/>
          </p:nvSpPr>
          <p:spPr>
            <a:xfrm>
              <a:off x="725200" y="2118100"/>
              <a:ext cx="5416550" cy="3145975"/>
            </a:xfrm>
            <a:custGeom>
              <a:rect b="b" l="l" r="r" t="t"/>
              <a:pathLst>
                <a:path extrusionOk="0" fill="none" h="125839" w="216662">
                  <a:moveTo>
                    <a:pt x="1" y="1"/>
                  </a:moveTo>
                  <a:lnTo>
                    <a:pt x="154137" y="85777"/>
                  </a:lnTo>
                  <a:cubicBezTo>
                    <a:pt x="154137" y="85777"/>
                    <a:pt x="163894" y="91248"/>
                    <a:pt x="165353" y="92616"/>
                  </a:cubicBezTo>
                  <a:cubicBezTo>
                    <a:pt x="165353" y="92616"/>
                    <a:pt x="181159" y="95473"/>
                    <a:pt x="187846" y="98725"/>
                  </a:cubicBezTo>
                  <a:cubicBezTo>
                    <a:pt x="194503" y="101978"/>
                    <a:pt x="213652" y="113285"/>
                    <a:pt x="216661" y="125838"/>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7"/>
            <p:cNvSpPr/>
            <p:nvPr/>
          </p:nvSpPr>
          <p:spPr>
            <a:xfrm>
              <a:off x="496475" y="2174325"/>
              <a:ext cx="4015300" cy="2208275"/>
            </a:xfrm>
            <a:custGeom>
              <a:rect b="b" l="l" r="r" t="t"/>
              <a:pathLst>
                <a:path extrusionOk="0" fill="none" h="88331" w="160612">
                  <a:moveTo>
                    <a:pt x="160611" y="88330"/>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7"/>
            <p:cNvSpPr/>
            <p:nvPr/>
          </p:nvSpPr>
          <p:spPr>
            <a:xfrm>
              <a:off x="1112000" y="2118100"/>
              <a:ext cx="3633050" cy="2492475"/>
            </a:xfrm>
            <a:custGeom>
              <a:rect b="b" l="l" r="r" t="t"/>
              <a:pathLst>
                <a:path extrusionOk="0" fill="none" h="99699" w="145322">
                  <a:moveTo>
                    <a:pt x="13009" y="1"/>
                  </a:moveTo>
                  <a:lnTo>
                    <a:pt x="0" y="22189"/>
                  </a:lnTo>
                  <a:lnTo>
                    <a:pt x="140215" y="99698"/>
                  </a:lnTo>
                  <a:lnTo>
                    <a:pt x="145322" y="9173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7"/>
            <p:cNvSpPr/>
            <p:nvPr/>
          </p:nvSpPr>
          <p:spPr>
            <a:xfrm>
              <a:off x="1445575" y="2362775"/>
              <a:ext cx="282700" cy="494725"/>
            </a:xfrm>
            <a:custGeom>
              <a:rect b="b" l="l" r="r" t="t"/>
              <a:pathLst>
                <a:path extrusionOk="0" fill="none" h="19789" w="11308">
                  <a:moveTo>
                    <a:pt x="1" y="19789"/>
                  </a:moveTo>
                  <a:lnTo>
                    <a:pt x="11308"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7"/>
            <p:cNvSpPr/>
            <p:nvPr/>
          </p:nvSpPr>
          <p:spPr>
            <a:xfrm>
              <a:off x="1777650" y="2564150"/>
              <a:ext cx="265225" cy="477250"/>
            </a:xfrm>
            <a:custGeom>
              <a:rect b="b" l="l" r="r" t="t"/>
              <a:pathLst>
                <a:path extrusionOk="0" fill="none" h="19090" w="10609">
                  <a:moveTo>
                    <a:pt x="1" y="19089"/>
                  </a:moveTo>
                  <a:lnTo>
                    <a:pt x="1060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7"/>
            <p:cNvSpPr/>
            <p:nvPr/>
          </p:nvSpPr>
          <p:spPr>
            <a:xfrm>
              <a:off x="2102125" y="2783775"/>
              <a:ext cx="252325" cy="436950"/>
            </a:xfrm>
            <a:custGeom>
              <a:rect b="b" l="l" r="r" t="t"/>
              <a:pathLst>
                <a:path extrusionOk="0" fill="none" h="17478" w="10093">
                  <a:moveTo>
                    <a:pt x="1" y="17478"/>
                  </a:moveTo>
                  <a:lnTo>
                    <a:pt x="10092"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7"/>
            <p:cNvSpPr/>
            <p:nvPr/>
          </p:nvSpPr>
          <p:spPr>
            <a:xfrm>
              <a:off x="1953950" y="2751850"/>
              <a:ext cx="723450" cy="1122375"/>
            </a:xfrm>
            <a:custGeom>
              <a:rect b="b" l="l" r="r" t="t"/>
              <a:pathLst>
                <a:path extrusionOk="0" fill="none" h="44895" w="28938">
                  <a:moveTo>
                    <a:pt x="28937" y="1"/>
                  </a:moveTo>
                  <a:lnTo>
                    <a:pt x="15411" y="23983"/>
                  </a:lnTo>
                  <a:cubicBezTo>
                    <a:pt x="15411" y="23983"/>
                    <a:pt x="12159" y="27600"/>
                    <a:pt x="11794" y="30153"/>
                  </a:cubicBezTo>
                  <a:cubicBezTo>
                    <a:pt x="11429" y="32737"/>
                    <a:pt x="9879" y="36749"/>
                    <a:pt x="5502" y="36262"/>
                  </a:cubicBezTo>
                  <a:lnTo>
                    <a:pt x="1" y="4489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7"/>
            <p:cNvSpPr/>
            <p:nvPr/>
          </p:nvSpPr>
          <p:spPr>
            <a:xfrm>
              <a:off x="2098325" y="3832425"/>
              <a:ext cx="283475" cy="462775"/>
            </a:xfrm>
            <a:custGeom>
              <a:rect b="b" l="l" r="r" t="t"/>
              <a:pathLst>
                <a:path extrusionOk="0" fill="none" h="18511" w="11339">
                  <a:moveTo>
                    <a:pt x="1" y="18511"/>
                  </a:moveTo>
                  <a:lnTo>
                    <a:pt x="11338"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7"/>
            <p:cNvSpPr/>
            <p:nvPr/>
          </p:nvSpPr>
          <p:spPr>
            <a:xfrm>
              <a:off x="108175" y="2575550"/>
              <a:ext cx="4311650" cy="2418000"/>
            </a:xfrm>
            <a:custGeom>
              <a:rect b="b" l="l" r="r" t="t"/>
              <a:pathLst>
                <a:path extrusionOk="0" fill="none" h="96720" w="172466">
                  <a:moveTo>
                    <a:pt x="0" y="1"/>
                  </a:moveTo>
                  <a:lnTo>
                    <a:pt x="110246" y="61065"/>
                  </a:lnTo>
                  <a:lnTo>
                    <a:pt x="165809" y="91005"/>
                  </a:lnTo>
                  <a:lnTo>
                    <a:pt x="172466" y="9671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7"/>
            <p:cNvSpPr/>
            <p:nvPr/>
          </p:nvSpPr>
          <p:spPr>
            <a:xfrm>
              <a:off x="271550" y="2215375"/>
              <a:ext cx="300175" cy="520550"/>
            </a:xfrm>
            <a:custGeom>
              <a:rect b="b" l="l" r="r" t="t"/>
              <a:pathLst>
                <a:path extrusionOk="0" fill="none" h="20822" w="12007">
                  <a:moveTo>
                    <a:pt x="12007" y="0"/>
                  </a:moveTo>
                  <a:lnTo>
                    <a:pt x="0" y="2082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7"/>
            <p:cNvSpPr/>
            <p:nvPr/>
          </p:nvSpPr>
          <p:spPr>
            <a:xfrm>
              <a:off x="328550" y="2181175"/>
              <a:ext cx="121600" cy="218875"/>
            </a:xfrm>
            <a:custGeom>
              <a:rect b="b" l="l" r="r" t="t"/>
              <a:pathLst>
                <a:path extrusionOk="0" fill="none" h="8755" w="4864">
                  <a:moveTo>
                    <a:pt x="4863" y="0"/>
                  </a:moveTo>
                  <a:lnTo>
                    <a:pt x="0" y="875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7"/>
            <p:cNvSpPr/>
            <p:nvPr/>
          </p:nvSpPr>
          <p:spPr>
            <a:xfrm>
              <a:off x="74725" y="2257150"/>
              <a:ext cx="1171800" cy="654300"/>
            </a:xfrm>
            <a:custGeom>
              <a:rect b="b" l="l" r="r" t="t"/>
              <a:pathLst>
                <a:path extrusionOk="0" fill="none" h="26172" w="46872">
                  <a:moveTo>
                    <a:pt x="46871" y="26172"/>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7"/>
            <p:cNvSpPr/>
            <p:nvPr/>
          </p:nvSpPr>
          <p:spPr>
            <a:xfrm>
              <a:off x="348300" y="2000325"/>
              <a:ext cx="783475" cy="1144425"/>
            </a:xfrm>
            <a:custGeom>
              <a:rect b="b" l="l" r="r" t="t"/>
              <a:pathLst>
                <a:path extrusionOk="0" fill="none" h="45777" w="31339">
                  <a:moveTo>
                    <a:pt x="31338" y="0"/>
                  </a:moveTo>
                  <a:lnTo>
                    <a:pt x="8937" y="39454"/>
                  </a:lnTo>
                  <a:lnTo>
                    <a:pt x="0" y="4577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7"/>
            <p:cNvSpPr/>
            <p:nvPr/>
          </p:nvSpPr>
          <p:spPr>
            <a:xfrm>
              <a:off x="151475" y="2691050"/>
              <a:ext cx="454450" cy="235600"/>
            </a:xfrm>
            <a:custGeom>
              <a:rect b="b" l="l" r="r" t="t"/>
              <a:pathLst>
                <a:path extrusionOk="0" fill="none" h="9424" w="18178">
                  <a:moveTo>
                    <a:pt x="18178" y="9424"/>
                  </a:moveTo>
                  <a:cubicBezTo>
                    <a:pt x="12585" y="5411"/>
                    <a:pt x="6475" y="2250"/>
                    <a:pt x="1"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7"/>
            <p:cNvSpPr/>
            <p:nvPr/>
          </p:nvSpPr>
          <p:spPr>
            <a:xfrm>
              <a:off x="155275" y="2880275"/>
              <a:ext cx="3968200" cy="2205225"/>
            </a:xfrm>
            <a:custGeom>
              <a:rect b="b" l="l" r="r" t="t"/>
              <a:pathLst>
                <a:path extrusionOk="0" fill="none" h="88209" w="158728">
                  <a:moveTo>
                    <a:pt x="1" y="0"/>
                  </a:moveTo>
                  <a:lnTo>
                    <a:pt x="158727" y="8820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p:nvPr/>
          </p:nvSpPr>
          <p:spPr>
            <a:xfrm>
              <a:off x="2914450" y="4525425"/>
              <a:ext cx="479525" cy="857175"/>
            </a:xfrm>
            <a:custGeom>
              <a:rect b="b" l="l" r="r" t="t"/>
              <a:pathLst>
                <a:path extrusionOk="0" fill="none" h="34287" w="19181">
                  <a:moveTo>
                    <a:pt x="19180" y="1"/>
                  </a:moveTo>
                  <a:lnTo>
                    <a:pt x="1" y="34287"/>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
            <p:cNvSpPr/>
            <p:nvPr/>
          </p:nvSpPr>
          <p:spPr>
            <a:xfrm>
              <a:off x="2191800" y="4143200"/>
              <a:ext cx="1073750" cy="610975"/>
            </a:xfrm>
            <a:custGeom>
              <a:rect b="b" l="l" r="r" t="t"/>
              <a:pathLst>
                <a:path extrusionOk="0" fill="none" h="24439" w="42950">
                  <a:moveTo>
                    <a:pt x="42949" y="24439"/>
                  </a:moveTo>
                  <a:lnTo>
                    <a:pt x="0"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7"/>
            <p:cNvSpPr/>
            <p:nvPr/>
          </p:nvSpPr>
          <p:spPr>
            <a:xfrm>
              <a:off x="1067150" y="3245775"/>
              <a:ext cx="4000100" cy="1825275"/>
            </a:xfrm>
            <a:custGeom>
              <a:rect b="b" l="l" r="r" t="t"/>
              <a:pathLst>
                <a:path extrusionOk="0" fill="none" h="73011" w="160004">
                  <a:moveTo>
                    <a:pt x="1" y="1"/>
                  </a:moveTo>
                  <a:lnTo>
                    <a:pt x="124866" y="68847"/>
                  </a:lnTo>
                  <a:lnTo>
                    <a:pt x="160004" y="7301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932650" y="2783775"/>
              <a:ext cx="379975" cy="696825"/>
            </a:xfrm>
            <a:custGeom>
              <a:rect b="b" l="l" r="r" t="t"/>
              <a:pathLst>
                <a:path extrusionOk="0" fill="none" h="27873" w="15199">
                  <a:moveTo>
                    <a:pt x="1" y="27873"/>
                  </a:moveTo>
                  <a:lnTo>
                    <a:pt x="15199"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a:off x="577025" y="2672825"/>
              <a:ext cx="535000" cy="459750"/>
            </a:xfrm>
            <a:custGeom>
              <a:rect b="b" l="l" r="r" t="t"/>
              <a:pathLst>
                <a:path extrusionOk="0" fill="none" h="18390" w="21400">
                  <a:moveTo>
                    <a:pt x="21399" y="0"/>
                  </a:moveTo>
                  <a:lnTo>
                    <a:pt x="11216" y="18390"/>
                  </a:lnTo>
                  <a:lnTo>
                    <a:pt x="0" y="1218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7"/>
            <p:cNvSpPr/>
            <p:nvPr/>
          </p:nvSpPr>
          <p:spPr>
            <a:xfrm>
              <a:off x="116525" y="2434975"/>
              <a:ext cx="1070725" cy="578300"/>
            </a:xfrm>
            <a:custGeom>
              <a:rect b="b" l="l" r="r" t="t"/>
              <a:pathLst>
                <a:path extrusionOk="0" fill="none" h="23132" w="42829">
                  <a:moveTo>
                    <a:pt x="42828" y="23132"/>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7"/>
            <p:cNvSpPr/>
            <p:nvPr/>
          </p:nvSpPr>
          <p:spPr>
            <a:xfrm>
              <a:off x="1320950" y="3020100"/>
              <a:ext cx="418725" cy="836650"/>
            </a:xfrm>
            <a:custGeom>
              <a:rect b="b" l="l" r="r" t="t"/>
              <a:pathLst>
                <a:path extrusionOk="0" fill="none" h="33466" w="16749">
                  <a:moveTo>
                    <a:pt x="16749" y="0"/>
                  </a:moveTo>
                  <a:lnTo>
                    <a:pt x="10275" y="11277"/>
                  </a:lnTo>
                  <a:lnTo>
                    <a:pt x="10275" y="15198"/>
                  </a:lnTo>
                  <a:lnTo>
                    <a:pt x="1" y="3346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p:nvPr/>
          </p:nvSpPr>
          <p:spPr>
            <a:xfrm>
              <a:off x="2571750" y="3041375"/>
              <a:ext cx="243950" cy="438475"/>
            </a:xfrm>
            <a:custGeom>
              <a:rect b="b" l="l" r="r" t="t"/>
              <a:pathLst>
                <a:path extrusionOk="0" fill="none" h="17539" w="9758">
                  <a:moveTo>
                    <a:pt x="9757" y="0"/>
                  </a:moveTo>
                  <a:lnTo>
                    <a:pt x="0" y="1753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a:off x="2457000" y="3168275"/>
              <a:ext cx="587425" cy="990925"/>
            </a:xfrm>
            <a:custGeom>
              <a:rect b="b" l="l" r="r" t="t"/>
              <a:pathLst>
                <a:path extrusionOk="0" fill="none" h="39637" w="23497">
                  <a:moveTo>
                    <a:pt x="23496" y="0"/>
                  </a:moveTo>
                  <a:lnTo>
                    <a:pt x="13770" y="17539"/>
                  </a:lnTo>
                  <a:cubicBezTo>
                    <a:pt x="13770" y="17539"/>
                    <a:pt x="11764" y="22402"/>
                    <a:pt x="10122" y="23891"/>
                  </a:cubicBezTo>
                  <a:cubicBezTo>
                    <a:pt x="8450" y="25350"/>
                    <a:pt x="1581" y="34651"/>
                    <a:pt x="0" y="39636"/>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7"/>
            <p:cNvSpPr/>
            <p:nvPr/>
          </p:nvSpPr>
          <p:spPr>
            <a:xfrm>
              <a:off x="2922050" y="3832425"/>
              <a:ext cx="2236400" cy="1134525"/>
            </a:xfrm>
            <a:custGeom>
              <a:rect b="b" l="l" r="r" t="t"/>
              <a:pathLst>
                <a:path extrusionOk="0" fill="none" h="45381" w="89456">
                  <a:moveTo>
                    <a:pt x="1" y="0"/>
                  </a:moveTo>
                  <a:lnTo>
                    <a:pt x="73254" y="40487"/>
                  </a:lnTo>
                  <a:lnTo>
                    <a:pt x="89455" y="4538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7"/>
            <p:cNvSpPr/>
            <p:nvPr/>
          </p:nvSpPr>
          <p:spPr>
            <a:xfrm>
              <a:off x="2867350" y="3931200"/>
              <a:ext cx="2624675" cy="1193050"/>
            </a:xfrm>
            <a:custGeom>
              <a:rect b="b" l="l" r="r" t="t"/>
              <a:pathLst>
                <a:path extrusionOk="0" fill="none" h="47722" w="104987">
                  <a:moveTo>
                    <a:pt x="0" y="0"/>
                  </a:moveTo>
                  <a:lnTo>
                    <a:pt x="57722" y="32645"/>
                  </a:lnTo>
                  <a:lnTo>
                    <a:pt x="75533" y="41430"/>
                  </a:lnTo>
                  <a:lnTo>
                    <a:pt x="90914" y="42889"/>
                  </a:lnTo>
                  <a:lnTo>
                    <a:pt x="100063" y="44287"/>
                  </a:lnTo>
                  <a:lnTo>
                    <a:pt x="104987" y="477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a:off x="4798225" y="3820250"/>
              <a:ext cx="519025" cy="1360225"/>
            </a:xfrm>
            <a:custGeom>
              <a:rect b="b" l="l" r="r" t="t"/>
              <a:pathLst>
                <a:path extrusionOk="0" fill="none" h="54409" w="20761">
                  <a:moveTo>
                    <a:pt x="1" y="54409"/>
                  </a:moveTo>
                  <a:lnTo>
                    <a:pt x="1277" y="41916"/>
                  </a:lnTo>
                  <a:lnTo>
                    <a:pt x="7721" y="32342"/>
                  </a:lnTo>
                  <a:lnTo>
                    <a:pt x="2076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7"/>
            <p:cNvSpPr/>
            <p:nvPr/>
          </p:nvSpPr>
          <p:spPr>
            <a:xfrm>
              <a:off x="5656900" y="4307350"/>
              <a:ext cx="1178625" cy="635275"/>
            </a:xfrm>
            <a:custGeom>
              <a:rect b="b" l="l" r="r" t="t"/>
              <a:pathLst>
                <a:path extrusionOk="0" fill="none" h="25411" w="47145">
                  <a:moveTo>
                    <a:pt x="1" y="25411"/>
                  </a:moveTo>
                  <a:lnTo>
                    <a:pt x="26627" y="0"/>
                  </a:lnTo>
                  <a:lnTo>
                    <a:pt x="43558" y="1216"/>
                  </a:lnTo>
                  <a:lnTo>
                    <a:pt x="47145" y="3709"/>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4943375" y="4576350"/>
              <a:ext cx="581325" cy="623125"/>
            </a:xfrm>
            <a:custGeom>
              <a:rect b="b" l="l" r="r" t="t"/>
              <a:pathLst>
                <a:path extrusionOk="0" fill="none" h="24925" w="23253">
                  <a:moveTo>
                    <a:pt x="23253" y="0"/>
                  </a:moveTo>
                  <a:lnTo>
                    <a:pt x="20517" y="1095"/>
                  </a:lnTo>
                  <a:lnTo>
                    <a:pt x="18542" y="5532"/>
                  </a:lnTo>
                  <a:lnTo>
                    <a:pt x="0" y="2492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7"/>
            <p:cNvSpPr/>
            <p:nvPr/>
          </p:nvSpPr>
          <p:spPr>
            <a:xfrm>
              <a:off x="4521625" y="4365100"/>
              <a:ext cx="337425" cy="68400"/>
            </a:xfrm>
            <a:custGeom>
              <a:rect b="b" l="l" r="r" t="t"/>
              <a:pathLst>
                <a:path extrusionOk="0" fill="none" h="2736" w="13497">
                  <a:moveTo>
                    <a:pt x="1" y="0"/>
                  </a:moveTo>
                  <a:lnTo>
                    <a:pt x="13496" y="273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7"/>
            <p:cNvSpPr/>
            <p:nvPr/>
          </p:nvSpPr>
          <p:spPr>
            <a:xfrm>
              <a:off x="4502625" y="4399300"/>
              <a:ext cx="1451425" cy="854900"/>
            </a:xfrm>
            <a:custGeom>
              <a:rect b="b" l="l" r="r" t="t"/>
              <a:pathLst>
                <a:path extrusionOk="0" fill="none" h="34196" w="58057">
                  <a:moveTo>
                    <a:pt x="1" y="0"/>
                  </a:moveTo>
                  <a:lnTo>
                    <a:pt x="8755" y="1976"/>
                  </a:lnTo>
                  <a:lnTo>
                    <a:pt x="19363" y="9484"/>
                  </a:lnTo>
                  <a:lnTo>
                    <a:pt x="58056" y="3419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7"/>
            <p:cNvSpPr/>
            <p:nvPr/>
          </p:nvSpPr>
          <p:spPr>
            <a:xfrm>
              <a:off x="5012525" y="4576350"/>
              <a:ext cx="693050" cy="519025"/>
            </a:xfrm>
            <a:custGeom>
              <a:rect b="b" l="l" r="r" t="t"/>
              <a:pathLst>
                <a:path extrusionOk="0" fill="none" h="20761" w="27722">
                  <a:moveTo>
                    <a:pt x="0" y="0"/>
                  </a:moveTo>
                  <a:cubicBezTo>
                    <a:pt x="0" y="0"/>
                    <a:pt x="9332" y="5016"/>
                    <a:pt x="14499" y="6870"/>
                  </a:cubicBezTo>
                  <a:lnTo>
                    <a:pt x="26049" y="14651"/>
                  </a:lnTo>
                  <a:lnTo>
                    <a:pt x="27721" y="2076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7"/>
            <p:cNvSpPr/>
            <p:nvPr/>
          </p:nvSpPr>
          <p:spPr>
            <a:xfrm>
              <a:off x="5399300" y="4918300"/>
              <a:ext cx="228000" cy="345775"/>
            </a:xfrm>
            <a:custGeom>
              <a:rect b="b" l="l" r="r" t="t"/>
              <a:pathLst>
                <a:path extrusionOk="0" fill="none" h="13831" w="9120">
                  <a:moveTo>
                    <a:pt x="9119" y="0"/>
                  </a:moveTo>
                  <a:lnTo>
                    <a:pt x="1" y="1383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5998100" y="4887900"/>
              <a:ext cx="234075" cy="387575"/>
            </a:xfrm>
            <a:custGeom>
              <a:rect b="b" l="l" r="r" t="t"/>
              <a:pathLst>
                <a:path extrusionOk="0" fill="none" h="15503" w="9363">
                  <a:moveTo>
                    <a:pt x="0" y="0"/>
                  </a:moveTo>
                  <a:cubicBezTo>
                    <a:pt x="0" y="0"/>
                    <a:pt x="2858" y="4499"/>
                    <a:pt x="5077" y="6931"/>
                  </a:cubicBezTo>
                  <a:cubicBezTo>
                    <a:pt x="7265" y="9393"/>
                    <a:pt x="9362" y="11976"/>
                    <a:pt x="8481" y="15502"/>
                  </a:cubicBez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1112000" y="1678875"/>
              <a:ext cx="193025" cy="318425"/>
            </a:xfrm>
            <a:custGeom>
              <a:rect b="b" l="l" r="r" t="t"/>
              <a:pathLst>
                <a:path extrusionOk="0" fill="none" h="12737" w="7721">
                  <a:moveTo>
                    <a:pt x="0" y="12737"/>
                  </a:moveTo>
                  <a:lnTo>
                    <a:pt x="7721" y="1"/>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p:nvPr/>
          </p:nvSpPr>
          <p:spPr>
            <a:xfrm>
              <a:off x="177325" y="1426600"/>
              <a:ext cx="562350" cy="687725"/>
            </a:xfrm>
            <a:custGeom>
              <a:rect b="b" l="l" r="r" t="t"/>
              <a:pathLst>
                <a:path extrusionOk="0" fill="none" h="27509" w="22494">
                  <a:moveTo>
                    <a:pt x="22493" y="27509"/>
                  </a:moveTo>
                  <a:cubicBezTo>
                    <a:pt x="21916" y="25047"/>
                    <a:pt x="18876" y="22341"/>
                    <a:pt x="18876" y="22341"/>
                  </a:cubicBezTo>
                  <a:lnTo>
                    <a:pt x="16232" y="20274"/>
                  </a:lnTo>
                  <a:cubicBezTo>
                    <a:pt x="16232" y="20274"/>
                    <a:pt x="6961" y="3192"/>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7"/>
            <p:cNvSpPr/>
            <p:nvPr/>
          </p:nvSpPr>
          <p:spPr>
            <a:xfrm>
              <a:off x="789800" y="1802000"/>
              <a:ext cx="182400" cy="217350"/>
            </a:xfrm>
            <a:custGeom>
              <a:rect b="b" l="l" r="r" t="t"/>
              <a:pathLst>
                <a:path extrusionOk="0" fill="none" h="8694" w="7296">
                  <a:moveTo>
                    <a:pt x="0" y="0"/>
                  </a:moveTo>
                  <a:cubicBezTo>
                    <a:pt x="0" y="0"/>
                    <a:pt x="5897" y="3283"/>
                    <a:pt x="7295" y="869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453925" y="1321750"/>
              <a:ext cx="480275" cy="753075"/>
            </a:xfrm>
            <a:custGeom>
              <a:rect b="b" l="l" r="r" t="t"/>
              <a:pathLst>
                <a:path extrusionOk="0" fill="none" h="30123" w="19211">
                  <a:moveTo>
                    <a:pt x="19210" y="0"/>
                  </a:moveTo>
                  <a:lnTo>
                    <a:pt x="5168" y="24468"/>
                  </a:lnTo>
                  <a:lnTo>
                    <a:pt x="0" y="301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103600" y="1686475"/>
              <a:ext cx="479525" cy="247000"/>
            </a:xfrm>
            <a:custGeom>
              <a:rect b="b" l="l" r="r" t="t"/>
              <a:pathLst>
                <a:path extrusionOk="0" fill="none" h="9880" w="19181">
                  <a:moveTo>
                    <a:pt x="19181" y="9879"/>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186450" y="1910650"/>
              <a:ext cx="295625" cy="162650"/>
            </a:xfrm>
            <a:custGeom>
              <a:rect b="b" l="l" r="r" t="t"/>
              <a:pathLst>
                <a:path extrusionOk="0" fill="none" h="6506" w="11825">
                  <a:moveTo>
                    <a:pt x="0" y="1"/>
                  </a:moveTo>
                  <a:cubicBezTo>
                    <a:pt x="0" y="1"/>
                    <a:pt x="11824" y="3040"/>
                    <a:pt x="11247" y="650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204675" y="953200"/>
              <a:ext cx="507625" cy="933150"/>
            </a:xfrm>
            <a:custGeom>
              <a:rect b="b" l="l" r="r" t="t"/>
              <a:pathLst>
                <a:path extrusionOk="0" fill="none" h="37326" w="20305">
                  <a:moveTo>
                    <a:pt x="1" y="37326"/>
                  </a:moveTo>
                  <a:lnTo>
                    <a:pt x="9150" y="16627"/>
                  </a:lnTo>
                  <a:lnTo>
                    <a:pt x="13010" y="2462"/>
                  </a:lnTo>
                  <a:lnTo>
                    <a:pt x="2030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133250" y="594525"/>
              <a:ext cx="396675" cy="420250"/>
            </a:xfrm>
            <a:custGeom>
              <a:rect b="b" l="l" r="r" t="t"/>
              <a:pathLst>
                <a:path extrusionOk="0" fill="none" h="16810" w="15867">
                  <a:moveTo>
                    <a:pt x="15867" y="16809"/>
                  </a:moveTo>
                  <a:lnTo>
                    <a:pt x="13010" y="9180"/>
                  </a:ln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159075" y="632525"/>
              <a:ext cx="354150" cy="414150"/>
            </a:xfrm>
            <a:custGeom>
              <a:rect b="b" l="l" r="r" t="t"/>
              <a:pathLst>
                <a:path extrusionOk="0" fill="none" h="16566" w="14166">
                  <a:moveTo>
                    <a:pt x="8755" y="0"/>
                  </a:moveTo>
                  <a:lnTo>
                    <a:pt x="1" y="10456"/>
                  </a:lnTo>
                  <a:lnTo>
                    <a:pt x="14165" y="1656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458475" y="744975"/>
              <a:ext cx="62350" cy="79050"/>
            </a:xfrm>
            <a:custGeom>
              <a:rect b="b" l="l" r="r" t="t"/>
              <a:pathLst>
                <a:path extrusionOk="0" fill="none" h="3162" w="2494">
                  <a:moveTo>
                    <a:pt x="1" y="3162"/>
                  </a:moveTo>
                  <a:lnTo>
                    <a:pt x="249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177325" y="996500"/>
              <a:ext cx="158850" cy="535750"/>
            </a:xfrm>
            <a:custGeom>
              <a:rect b="b" l="l" r="r" t="t"/>
              <a:pathLst>
                <a:path extrusionOk="0" fill="none" h="21430" w="6354">
                  <a:moveTo>
                    <a:pt x="0" y="1"/>
                  </a:moveTo>
                  <a:lnTo>
                    <a:pt x="6353" y="8481"/>
                  </a:lnTo>
                  <a:lnTo>
                    <a:pt x="5198" y="2143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a:off x="82325" y="1257150"/>
              <a:ext cx="818450" cy="346525"/>
            </a:xfrm>
            <a:custGeom>
              <a:rect b="b" l="l" r="r" t="t"/>
              <a:pathLst>
                <a:path extrusionOk="0" fill="none" h="13861" w="32738">
                  <a:moveTo>
                    <a:pt x="1" y="0"/>
                  </a:moveTo>
                  <a:lnTo>
                    <a:pt x="14044" y="4469"/>
                  </a:lnTo>
                  <a:lnTo>
                    <a:pt x="32737" y="1386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a:off x="520800" y="355150"/>
              <a:ext cx="71450" cy="376950"/>
            </a:xfrm>
            <a:custGeom>
              <a:rect b="b" l="l" r="r" t="t"/>
              <a:pathLst>
                <a:path extrusionOk="0" fill="none" h="15078" w="2858">
                  <a:moveTo>
                    <a:pt x="0" y="15077"/>
                  </a:moveTo>
                  <a:lnTo>
                    <a:pt x="2857" y="10275"/>
                  </a:lnTo>
                  <a:lnTo>
                    <a:pt x="97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377175" y="399225"/>
              <a:ext cx="69175" cy="224950"/>
            </a:xfrm>
            <a:custGeom>
              <a:rect b="b" l="l" r="r" t="t"/>
              <a:pathLst>
                <a:path extrusionOk="0" fill="none" h="8998" w="2767">
                  <a:moveTo>
                    <a:pt x="1824" y="1"/>
                  </a:moveTo>
                  <a:cubicBezTo>
                    <a:pt x="1824" y="183"/>
                    <a:pt x="2766" y="5381"/>
                    <a:pt x="2766" y="5381"/>
                  </a:cubicBezTo>
                  <a:lnTo>
                    <a:pt x="0" y="899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287500" y="367325"/>
              <a:ext cx="557025" cy="244700"/>
            </a:xfrm>
            <a:custGeom>
              <a:rect b="b" l="l" r="r" t="t"/>
              <a:pathLst>
                <a:path extrusionOk="0" fill="none" h="9788" w="22281">
                  <a:moveTo>
                    <a:pt x="1" y="7569"/>
                  </a:moveTo>
                  <a:lnTo>
                    <a:pt x="6353" y="6657"/>
                  </a:lnTo>
                  <a:lnTo>
                    <a:pt x="12189" y="9788"/>
                  </a:lnTo>
                  <a:lnTo>
                    <a:pt x="22281"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1202425" y="356675"/>
              <a:ext cx="655050" cy="290300"/>
            </a:xfrm>
            <a:custGeom>
              <a:rect b="b" l="l" r="r" t="t"/>
              <a:pathLst>
                <a:path extrusionOk="0" fill="none" h="11612" w="26202">
                  <a:moveTo>
                    <a:pt x="122" y="2736"/>
                  </a:moveTo>
                  <a:cubicBezTo>
                    <a:pt x="0" y="5107"/>
                    <a:pt x="1550" y="7326"/>
                    <a:pt x="3556" y="8481"/>
                  </a:cubicBezTo>
                  <a:cubicBezTo>
                    <a:pt x="5593" y="9636"/>
                    <a:pt x="8025" y="9910"/>
                    <a:pt x="10365" y="9727"/>
                  </a:cubicBezTo>
                  <a:cubicBezTo>
                    <a:pt x="11429" y="9666"/>
                    <a:pt x="12493" y="9454"/>
                    <a:pt x="13526" y="9119"/>
                  </a:cubicBezTo>
                  <a:cubicBezTo>
                    <a:pt x="14225" y="8876"/>
                    <a:pt x="14985" y="8511"/>
                    <a:pt x="15715" y="8694"/>
                  </a:cubicBezTo>
                  <a:cubicBezTo>
                    <a:pt x="16627" y="8967"/>
                    <a:pt x="17083" y="10001"/>
                    <a:pt x="17812" y="10639"/>
                  </a:cubicBezTo>
                  <a:cubicBezTo>
                    <a:pt x="18937" y="11521"/>
                    <a:pt x="20487" y="11612"/>
                    <a:pt x="21703" y="10852"/>
                  </a:cubicBezTo>
                  <a:cubicBezTo>
                    <a:pt x="22888" y="10092"/>
                    <a:pt x="23648" y="8815"/>
                    <a:pt x="23770" y="7387"/>
                  </a:cubicBezTo>
                  <a:cubicBezTo>
                    <a:pt x="23861" y="6536"/>
                    <a:pt x="23770" y="5654"/>
                    <a:pt x="24104" y="4864"/>
                  </a:cubicBezTo>
                  <a:cubicBezTo>
                    <a:pt x="24378" y="4165"/>
                    <a:pt x="24985" y="3618"/>
                    <a:pt x="25411" y="2979"/>
                  </a:cubicBezTo>
                  <a:cubicBezTo>
                    <a:pt x="25958" y="2098"/>
                    <a:pt x="26201" y="1034"/>
                    <a:pt x="26019"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2304250" y="528425"/>
              <a:ext cx="295625" cy="164150"/>
            </a:xfrm>
            <a:custGeom>
              <a:rect b="b" l="l" r="r" t="t"/>
              <a:pathLst>
                <a:path extrusionOk="0" fill="none" h="6566" w="11825">
                  <a:moveTo>
                    <a:pt x="11825" y="6566"/>
                  </a:moveTo>
                  <a:lnTo>
                    <a:pt x="7296" y="2401"/>
                  </a:lnTo>
                  <a:cubicBezTo>
                    <a:pt x="7296" y="2401"/>
                    <a:pt x="1733" y="2280"/>
                    <a:pt x="1"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7"/>
            <p:cNvSpPr/>
            <p:nvPr/>
          </p:nvSpPr>
          <p:spPr>
            <a:xfrm>
              <a:off x="2486625" y="356675"/>
              <a:ext cx="66150" cy="231800"/>
            </a:xfrm>
            <a:custGeom>
              <a:rect b="b" l="l" r="r" t="t"/>
              <a:pathLst>
                <a:path extrusionOk="0" fill="none" h="9272" w="2646">
                  <a:moveTo>
                    <a:pt x="1" y="9271"/>
                  </a:moveTo>
                  <a:lnTo>
                    <a:pt x="2645"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7"/>
            <p:cNvSpPr/>
            <p:nvPr/>
          </p:nvSpPr>
          <p:spPr>
            <a:xfrm>
              <a:off x="2733600" y="353650"/>
              <a:ext cx="75250" cy="408825"/>
            </a:xfrm>
            <a:custGeom>
              <a:rect b="b" l="l" r="r" t="t"/>
              <a:pathLst>
                <a:path extrusionOk="0" fill="none" h="16353" w="3010">
                  <a:moveTo>
                    <a:pt x="3010" y="16353"/>
                  </a:move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6251150" y="677350"/>
              <a:ext cx="12175" cy="216600"/>
            </a:xfrm>
            <a:custGeom>
              <a:rect b="b" l="l" r="r" t="t"/>
              <a:pathLst>
                <a:path extrusionOk="0" fill="none" h="8664" w="487">
                  <a:moveTo>
                    <a:pt x="0" y="1"/>
                  </a:moveTo>
                  <a:lnTo>
                    <a:pt x="487" y="8663"/>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6082450" y="399225"/>
              <a:ext cx="165675" cy="240150"/>
            </a:xfrm>
            <a:custGeom>
              <a:rect b="b" l="l" r="r" t="t"/>
              <a:pathLst>
                <a:path extrusionOk="0" fill="none" h="9606" w="6627">
                  <a:moveTo>
                    <a:pt x="6627" y="9606"/>
                  </a:moveTo>
                  <a:lnTo>
                    <a:pt x="0"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7182000" y="423550"/>
              <a:ext cx="228000" cy="362500"/>
            </a:xfrm>
            <a:custGeom>
              <a:rect b="b" l="l" r="r" t="t"/>
              <a:pathLst>
                <a:path extrusionOk="0" fill="none" h="14500" w="9120">
                  <a:moveTo>
                    <a:pt x="1" y="0"/>
                  </a:moveTo>
                  <a:cubicBezTo>
                    <a:pt x="487" y="1247"/>
                    <a:pt x="9120" y="14499"/>
                    <a:pt x="9120" y="14499"/>
                  </a:cubicBezTo>
                  <a:lnTo>
                    <a:pt x="1" y="131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7169100" y="785250"/>
              <a:ext cx="240900" cy="300200"/>
            </a:xfrm>
            <a:custGeom>
              <a:rect b="b" l="l" r="r" t="t"/>
              <a:pathLst>
                <a:path extrusionOk="0" fill="none" h="12008" w="9636">
                  <a:moveTo>
                    <a:pt x="9636" y="1"/>
                  </a:moveTo>
                  <a:lnTo>
                    <a:pt x="0" y="1200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7182000" y="935725"/>
              <a:ext cx="259925" cy="310050"/>
            </a:xfrm>
            <a:custGeom>
              <a:rect b="b" l="l" r="r" t="t"/>
              <a:pathLst>
                <a:path extrusionOk="0" fill="none" h="12402" w="10397">
                  <a:moveTo>
                    <a:pt x="10396" y="0"/>
                  </a:moveTo>
                  <a:lnTo>
                    <a:pt x="1" y="1240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7191900" y="1291350"/>
              <a:ext cx="240150" cy="30425"/>
            </a:xfrm>
            <a:custGeom>
              <a:rect b="b" l="l" r="r" t="t"/>
              <a:pathLst>
                <a:path extrusionOk="0" fill="none" h="1217" w="9606">
                  <a:moveTo>
                    <a:pt x="0" y="1216"/>
                  </a:moveTo>
                  <a:lnTo>
                    <a:pt x="960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a:off x="7191900" y="1724475"/>
              <a:ext cx="265225" cy="30425"/>
            </a:xfrm>
            <a:custGeom>
              <a:rect b="b" l="l" r="r" t="t"/>
              <a:pathLst>
                <a:path extrusionOk="0" fill="none" h="1217" w="10609">
                  <a:moveTo>
                    <a:pt x="0" y="1217"/>
                  </a:moveTo>
                  <a:lnTo>
                    <a:pt x="10608"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7"/>
            <p:cNvSpPr/>
            <p:nvPr/>
          </p:nvSpPr>
          <p:spPr>
            <a:xfrm>
              <a:off x="6738225" y="2848350"/>
              <a:ext cx="691525" cy="1872400"/>
            </a:xfrm>
            <a:custGeom>
              <a:rect b="b" l="l" r="r" t="t"/>
              <a:pathLst>
                <a:path extrusionOk="0" fill="none" h="74896" w="27661">
                  <a:moveTo>
                    <a:pt x="27661" y="1"/>
                  </a:moveTo>
                  <a:lnTo>
                    <a:pt x="12676" y="46232"/>
                  </a:lnTo>
                  <a:cubicBezTo>
                    <a:pt x="12676" y="46232"/>
                    <a:pt x="1885" y="62312"/>
                    <a:pt x="1" y="7489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a:off x="6814975" y="4457800"/>
              <a:ext cx="658100" cy="244700"/>
            </a:xfrm>
            <a:custGeom>
              <a:rect b="b" l="l" r="r" t="t"/>
              <a:pathLst>
                <a:path extrusionOk="0" fill="none" h="9788" w="26324">
                  <a:moveTo>
                    <a:pt x="1" y="1"/>
                  </a:moveTo>
                  <a:lnTo>
                    <a:pt x="26323" y="978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p:nvPr/>
          </p:nvSpPr>
          <p:spPr>
            <a:xfrm>
              <a:off x="7116650" y="4046700"/>
              <a:ext cx="380750" cy="768275"/>
            </a:xfrm>
            <a:custGeom>
              <a:rect b="b" l="l" r="r" t="t"/>
              <a:pathLst>
                <a:path extrusionOk="0" fill="none" h="30731" w="15230">
                  <a:moveTo>
                    <a:pt x="1" y="30731"/>
                  </a:moveTo>
                  <a:lnTo>
                    <a:pt x="3496" y="19970"/>
                  </a:lnTo>
                  <a:lnTo>
                    <a:pt x="1522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7"/>
            <p:cNvSpPr/>
            <p:nvPr/>
          </p:nvSpPr>
          <p:spPr>
            <a:xfrm>
              <a:off x="7187325" y="3837725"/>
              <a:ext cx="358700" cy="188475"/>
            </a:xfrm>
            <a:custGeom>
              <a:rect b="b" l="l" r="r" t="t"/>
              <a:pathLst>
                <a:path extrusionOk="0" fill="none" h="7539" w="14348">
                  <a:moveTo>
                    <a:pt x="1" y="1"/>
                  </a:moveTo>
                  <a:lnTo>
                    <a:pt x="14347" y="753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7"/>
            <p:cNvSpPr/>
            <p:nvPr/>
          </p:nvSpPr>
          <p:spPr>
            <a:xfrm>
              <a:off x="5510250" y="2820250"/>
              <a:ext cx="819175" cy="85875"/>
            </a:xfrm>
            <a:custGeom>
              <a:rect b="b" l="l" r="r" t="t"/>
              <a:pathLst>
                <a:path extrusionOk="0" fill="none" h="3435" w="32767">
                  <a:moveTo>
                    <a:pt x="0" y="3435"/>
                  </a:moveTo>
                  <a:cubicBezTo>
                    <a:pt x="0" y="3435"/>
                    <a:pt x="14560" y="0"/>
                    <a:pt x="20943" y="182"/>
                  </a:cubicBezTo>
                  <a:lnTo>
                    <a:pt x="32767" y="18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5915275" y="2906100"/>
              <a:ext cx="1618600" cy="488650"/>
            </a:xfrm>
            <a:custGeom>
              <a:rect b="b" l="l" r="r" t="t"/>
              <a:pathLst>
                <a:path extrusionOk="0" fill="none" h="19546" w="64744">
                  <a:moveTo>
                    <a:pt x="669" y="2311"/>
                  </a:moveTo>
                  <a:lnTo>
                    <a:pt x="639" y="8390"/>
                  </a:lnTo>
                  <a:lnTo>
                    <a:pt x="0" y="19545"/>
                  </a:lnTo>
                  <a:lnTo>
                    <a:pt x="13435" y="8056"/>
                  </a:lnTo>
                  <a:lnTo>
                    <a:pt x="6474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p:nvPr/>
          </p:nvSpPr>
          <p:spPr>
            <a:xfrm>
              <a:off x="5915275" y="3394725"/>
              <a:ext cx="47900" cy="130725"/>
            </a:xfrm>
            <a:custGeom>
              <a:rect b="b" l="l" r="r" t="t"/>
              <a:pathLst>
                <a:path extrusionOk="0" fill="none" h="5229" w="1916">
                  <a:moveTo>
                    <a:pt x="1915" y="5228"/>
                  </a:move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7"/>
            <p:cNvSpPr/>
            <p:nvPr/>
          </p:nvSpPr>
          <p:spPr>
            <a:xfrm>
              <a:off x="178850" y="3184225"/>
              <a:ext cx="1990175" cy="1016000"/>
            </a:xfrm>
            <a:custGeom>
              <a:rect b="b" l="l" r="r" t="t"/>
              <a:pathLst>
                <a:path extrusionOk="0" fill="none" h="40640" w="79607">
                  <a:moveTo>
                    <a:pt x="79606" y="40366"/>
                  </a:moveTo>
                  <a:cubicBezTo>
                    <a:pt x="77692" y="40518"/>
                    <a:pt x="75625" y="40639"/>
                    <a:pt x="73953" y="39667"/>
                  </a:cubicBezTo>
                  <a:cubicBezTo>
                    <a:pt x="73132" y="39120"/>
                    <a:pt x="72403" y="38481"/>
                    <a:pt x="71764" y="37813"/>
                  </a:cubicBezTo>
                  <a:cubicBezTo>
                    <a:pt x="70792" y="36931"/>
                    <a:pt x="69789" y="36141"/>
                    <a:pt x="68755" y="35411"/>
                  </a:cubicBezTo>
                  <a:cubicBezTo>
                    <a:pt x="67843" y="34743"/>
                    <a:pt x="66931" y="34074"/>
                    <a:pt x="65837" y="33800"/>
                  </a:cubicBezTo>
                  <a:cubicBezTo>
                    <a:pt x="64074" y="33345"/>
                    <a:pt x="62129" y="34013"/>
                    <a:pt x="60396" y="33466"/>
                  </a:cubicBezTo>
                  <a:cubicBezTo>
                    <a:pt x="57083" y="32433"/>
                    <a:pt x="55989" y="27478"/>
                    <a:pt x="52554" y="26901"/>
                  </a:cubicBezTo>
                  <a:cubicBezTo>
                    <a:pt x="51855" y="26779"/>
                    <a:pt x="51126" y="26870"/>
                    <a:pt x="50427" y="26779"/>
                  </a:cubicBezTo>
                  <a:cubicBezTo>
                    <a:pt x="49393" y="26627"/>
                    <a:pt x="48451" y="26080"/>
                    <a:pt x="47813" y="25229"/>
                  </a:cubicBezTo>
                  <a:cubicBezTo>
                    <a:pt x="47296" y="24499"/>
                    <a:pt x="46961" y="23557"/>
                    <a:pt x="46202" y="23162"/>
                  </a:cubicBezTo>
                  <a:cubicBezTo>
                    <a:pt x="45411" y="22736"/>
                    <a:pt x="44408" y="23040"/>
                    <a:pt x="43496" y="23040"/>
                  </a:cubicBezTo>
                  <a:cubicBezTo>
                    <a:pt x="42037" y="23010"/>
                    <a:pt x="40761" y="22129"/>
                    <a:pt x="39758" y="21095"/>
                  </a:cubicBezTo>
                  <a:cubicBezTo>
                    <a:pt x="38755" y="20062"/>
                    <a:pt x="37934" y="18815"/>
                    <a:pt x="36901" y="17812"/>
                  </a:cubicBezTo>
                  <a:cubicBezTo>
                    <a:pt x="34317" y="15350"/>
                    <a:pt x="30639" y="14469"/>
                    <a:pt x="27143" y="13709"/>
                  </a:cubicBezTo>
                  <a:cubicBezTo>
                    <a:pt x="24712" y="13162"/>
                    <a:pt x="22615" y="11034"/>
                    <a:pt x="20730" y="9393"/>
                  </a:cubicBezTo>
                  <a:cubicBezTo>
                    <a:pt x="19636" y="8420"/>
                    <a:pt x="18602" y="7356"/>
                    <a:pt x="17447" y="6475"/>
                  </a:cubicBezTo>
                  <a:cubicBezTo>
                    <a:pt x="13222" y="3283"/>
                    <a:pt x="7599" y="3040"/>
                    <a:pt x="2462" y="1794"/>
                  </a:cubicBezTo>
                  <a:cubicBezTo>
                    <a:pt x="1429" y="1520"/>
                    <a:pt x="183" y="1064"/>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p:nvPr/>
          </p:nvSpPr>
          <p:spPr>
            <a:xfrm>
              <a:off x="2314900" y="3832425"/>
              <a:ext cx="1079075" cy="693025"/>
            </a:xfrm>
            <a:custGeom>
              <a:rect b="b" l="l" r="r" t="t"/>
              <a:pathLst>
                <a:path extrusionOk="0" fill="none" h="27721" w="43163">
                  <a:moveTo>
                    <a:pt x="43162" y="27721"/>
                  </a:moveTo>
                  <a:lnTo>
                    <a:pt x="0" y="4377"/>
                  </a:lnTo>
                  <a:lnTo>
                    <a:pt x="2675" y="0"/>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p:nvPr/>
          </p:nvSpPr>
          <p:spPr>
            <a:xfrm>
              <a:off x="5746575" y="1623425"/>
              <a:ext cx="1164175" cy="1902775"/>
            </a:xfrm>
            <a:custGeom>
              <a:rect b="b" l="l" r="r" t="t"/>
              <a:pathLst>
                <a:path extrusionOk="0" fill="none" h="76111" w="46567">
                  <a:moveTo>
                    <a:pt x="4134" y="58299"/>
                  </a:moveTo>
                  <a:lnTo>
                    <a:pt x="46567" y="0"/>
                  </a:lnTo>
                  <a:lnTo>
                    <a:pt x="7417" y="53618"/>
                  </a:lnTo>
                  <a:lnTo>
                    <a:pt x="0" y="68025"/>
                  </a:lnTo>
                  <a:lnTo>
                    <a:pt x="0" y="76111"/>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57"/>
          <p:cNvGrpSpPr/>
          <p:nvPr/>
        </p:nvGrpSpPr>
        <p:grpSpPr>
          <a:xfrm>
            <a:off x="6594872" y="2884082"/>
            <a:ext cx="1832405" cy="1834096"/>
            <a:chOff x="1704450" y="149675"/>
            <a:chExt cx="5274625" cy="5277975"/>
          </a:xfrm>
        </p:grpSpPr>
        <p:sp>
          <p:nvSpPr>
            <p:cNvPr id="834" name="Google Shape;834;p57"/>
            <p:cNvSpPr/>
            <p:nvPr/>
          </p:nvSpPr>
          <p:spPr>
            <a:xfrm>
              <a:off x="3601650" y="3670550"/>
              <a:ext cx="1368500" cy="1757100"/>
            </a:xfrm>
            <a:custGeom>
              <a:rect b="b" l="l" r="r" t="t"/>
              <a:pathLst>
                <a:path extrusionOk="0" fill="none" h="70284" w="54740">
                  <a:moveTo>
                    <a:pt x="0" y="70284"/>
                  </a:moveTo>
                  <a:cubicBezTo>
                    <a:pt x="0" y="70284"/>
                    <a:pt x="5904" y="55206"/>
                    <a:pt x="10374" y="50336"/>
                  </a:cubicBezTo>
                  <a:cubicBezTo>
                    <a:pt x="14844" y="45466"/>
                    <a:pt x="39795" y="19381"/>
                    <a:pt x="45933" y="13109"/>
                  </a:cubicBezTo>
                  <a:cubicBezTo>
                    <a:pt x="49636" y="9307"/>
                    <a:pt x="52638" y="4870"/>
                    <a:pt x="54739" y="0"/>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7"/>
            <p:cNvSpPr/>
            <p:nvPr/>
          </p:nvSpPr>
          <p:spPr>
            <a:xfrm>
              <a:off x="3319775" y="2765725"/>
              <a:ext cx="1389350" cy="1275100"/>
            </a:xfrm>
            <a:custGeom>
              <a:rect b="b" l="l" r="r" t="t"/>
              <a:pathLst>
                <a:path extrusionOk="0" fill="none" h="51004" w="55574">
                  <a:moveTo>
                    <a:pt x="55573" y="51004"/>
                  </a:moveTo>
                  <a:cubicBezTo>
                    <a:pt x="55573" y="51004"/>
                    <a:pt x="45099" y="42464"/>
                    <a:pt x="39195" y="38128"/>
                  </a:cubicBezTo>
                  <a:cubicBezTo>
                    <a:pt x="33324" y="33825"/>
                    <a:pt x="19014" y="21416"/>
                    <a:pt x="13977" y="15812"/>
                  </a:cubicBezTo>
                  <a:cubicBezTo>
                    <a:pt x="8940" y="10241"/>
                    <a:pt x="4937" y="7639"/>
                    <a:pt x="4937" y="7639"/>
                  </a:cubicBezTo>
                  <a:lnTo>
                    <a:pt x="0" y="1"/>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3621650" y="2892475"/>
              <a:ext cx="1320150" cy="1896400"/>
            </a:xfrm>
            <a:custGeom>
              <a:rect b="b" l="l" r="r" t="t"/>
              <a:pathLst>
                <a:path extrusionOk="0" fill="none" h="75856" w="52806">
                  <a:moveTo>
                    <a:pt x="52805" y="33525"/>
                  </a:moveTo>
                  <a:lnTo>
                    <a:pt x="9141" y="1"/>
                  </a:lnTo>
                  <a:lnTo>
                    <a:pt x="1902" y="10742"/>
                  </a:lnTo>
                  <a:cubicBezTo>
                    <a:pt x="1902" y="10742"/>
                    <a:pt x="1" y="15212"/>
                    <a:pt x="3403" y="18147"/>
                  </a:cubicBezTo>
                  <a:cubicBezTo>
                    <a:pt x="6839" y="21049"/>
                    <a:pt x="8140" y="24151"/>
                    <a:pt x="2936" y="29222"/>
                  </a:cubicBezTo>
                  <a:lnTo>
                    <a:pt x="6672" y="41764"/>
                  </a:lnTo>
                  <a:lnTo>
                    <a:pt x="11409" y="53439"/>
                  </a:lnTo>
                  <a:lnTo>
                    <a:pt x="14177" y="62646"/>
                  </a:lnTo>
                  <a:lnTo>
                    <a:pt x="14878" y="75855"/>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4910900" y="3670550"/>
              <a:ext cx="247700" cy="400300"/>
            </a:xfrm>
            <a:custGeom>
              <a:rect b="b" l="l" r="r" t="t"/>
              <a:pathLst>
                <a:path extrusionOk="0" fill="none" h="16012" w="9908">
                  <a:moveTo>
                    <a:pt x="3470" y="10708"/>
                  </a:moveTo>
                  <a:cubicBezTo>
                    <a:pt x="3470" y="10708"/>
                    <a:pt x="1" y="2368"/>
                    <a:pt x="2369" y="0"/>
                  </a:cubicBezTo>
                  <a:cubicBezTo>
                    <a:pt x="2369" y="0"/>
                    <a:pt x="8373" y="5404"/>
                    <a:pt x="9908" y="16012"/>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3669200" y="3888200"/>
              <a:ext cx="1272600" cy="1539450"/>
            </a:xfrm>
            <a:custGeom>
              <a:rect b="b" l="l" r="r" t="t"/>
              <a:pathLst>
                <a:path extrusionOk="0" fill="none" h="61578" w="50904">
                  <a:moveTo>
                    <a:pt x="50903" y="0"/>
                  </a:moveTo>
                  <a:lnTo>
                    <a:pt x="12709" y="40096"/>
                  </a:lnTo>
                  <a:cubicBezTo>
                    <a:pt x="12709" y="40096"/>
                    <a:pt x="8173" y="44799"/>
                    <a:pt x="5871" y="49903"/>
                  </a:cubicBezTo>
                  <a:cubicBezTo>
                    <a:pt x="3603" y="54973"/>
                    <a:pt x="0" y="61578"/>
                    <a:pt x="0" y="61578"/>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7"/>
            <p:cNvSpPr/>
            <p:nvPr/>
          </p:nvSpPr>
          <p:spPr>
            <a:xfrm>
              <a:off x="2729350" y="3623000"/>
              <a:ext cx="965725" cy="654675"/>
            </a:xfrm>
            <a:custGeom>
              <a:rect b="b" l="l" r="r" t="t"/>
              <a:pathLst>
                <a:path extrusionOk="0" fill="none" h="26187" w="38629">
                  <a:moveTo>
                    <a:pt x="1" y="20549"/>
                  </a:moveTo>
                  <a:lnTo>
                    <a:pt x="5271" y="26186"/>
                  </a:lnTo>
                  <a:lnTo>
                    <a:pt x="14044" y="18547"/>
                  </a:lnTo>
                  <a:lnTo>
                    <a:pt x="28554" y="2603"/>
                  </a:lnTo>
                  <a:lnTo>
                    <a:pt x="38628" y="1"/>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7"/>
            <p:cNvSpPr/>
            <p:nvPr/>
          </p:nvSpPr>
          <p:spPr>
            <a:xfrm>
              <a:off x="3307275" y="3264425"/>
              <a:ext cx="135950" cy="423650"/>
            </a:xfrm>
            <a:custGeom>
              <a:rect b="b" l="l" r="r" t="t"/>
              <a:pathLst>
                <a:path extrusionOk="0" fill="none" h="16946" w="5438">
                  <a:moveTo>
                    <a:pt x="4236" y="0"/>
                  </a:moveTo>
                  <a:lnTo>
                    <a:pt x="0" y="10107"/>
                  </a:lnTo>
                  <a:lnTo>
                    <a:pt x="5437" y="16946"/>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2994550" y="4161725"/>
              <a:ext cx="159300" cy="1059125"/>
            </a:xfrm>
            <a:custGeom>
              <a:rect b="b" l="l" r="r" t="t"/>
              <a:pathLst>
                <a:path extrusionOk="0" fill="none" h="42365" w="6372">
                  <a:moveTo>
                    <a:pt x="0" y="0"/>
                  </a:moveTo>
                  <a:lnTo>
                    <a:pt x="1935" y="4904"/>
                  </a:lnTo>
                  <a:lnTo>
                    <a:pt x="2569" y="25085"/>
                  </a:lnTo>
                  <a:lnTo>
                    <a:pt x="6371" y="33691"/>
                  </a:lnTo>
                  <a:lnTo>
                    <a:pt x="5170" y="39529"/>
                  </a:lnTo>
                  <a:lnTo>
                    <a:pt x="2035" y="42364"/>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1704450" y="1837550"/>
              <a:ext cx="1785475" cy="3165625"/>
            </a:xfrm>
            <a:custGeom>
              <a:rect b="b" l="l" r="r" t="t"/>
              <a:pathLst>
                <a:path extrusionOk="0" fill="none" h="126625" w="71419">
                  <a:moveTo>
                    <a:pt x="1" y="1"/>
                  </a:moveTo>
                  <a:cubicBezTo>
                    <a:pt x="1" y="1"/>
                    <a:pt x="6705" y="8140"/>
                    <a:pt x="20749" y="6339"/>
                  </a:cubicBezTo>
                  <a:cubicBezTo>
                    <a:pt x="34759" y="4538"/>
                    <a:pt x="48268" y="468"/>
                    <a:pt x="59843" y="21983"/>
                  </a:cubicBezTo>
                  <a:cubicBezTo>
                    <a:pt x="71418" y="43499"/>
                    <a:pt x="61178" y="64047"/>
                    <a:pt x="44699" y="80525"/>
                  </a:cubicBezTo>
                  <a:cubicBezTo>
                    <a:pt x="28221" y="96970"/>
                    <a:pt x="9941" y="113782"/>
                    <a:pt x="1" y="126625"/>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1704450" y="1996000"/>
              <a:ext cx="518725" cy="1333475"/>
            </a:xfrm>
            <a:custGeom>
              <a:rect b="b" l="l" r="r" t="t"/>
              <a:pathLst>
                <a:path extrusionOk="0" fill="none" h="53339" w="20749">
                  <a:moveTo>
                    <a:pt x="20749" y="1"/>
                  </a:moveTo>
                  <a:cubicBezTo>
                    <a:pt x="20749" y="1"/>
                    <a:pt x="18280" y="17313"/>
                    <a:pt x="17480" y="24819"/>
                  </a:cubicBezTo>
                  <a:cubicBezTo>
                    <a:pt x="16646" y="32324"/>
                    <a:pt x="5371" y="47802"/>
                    <a:pt x="1" y="5333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1704450" y="2220325"/>
              <a:ext cx="1374350" cy="1800500"/>
            </a:xfrm>
            <a:custGeom>
              <a:rect b="b" l="l" r="r" t="t"/>
              <a:pathLst>
                <a:path extrusionOk="0" fill="none" h="72020" w="54974">
                  <a:moveTo>
                    <a:pt x="1" y="1"/>
                  </a:moveTo>
                  <a:cubicBezTo>
                    <a:pt x="1" y="1"/>
                    <a:pt x="6272" y="3537"/>
                    <a:pt x="12576" y="4004"/>
                  </a:cubicBezTo>
                  <a:cubicBezTo>
                    <a:pt x="18914" y="4437"/>
                    <a:pt x="31323" y="7973"/>
                    <a:pt x="41764" y="14478"/>
                  </a:cubicBezTo>
                  <a:cubicBezTo>
                    <a:pt x="52205" y="21016"/>
                    <a:pt x="54973" y="29655"/>
                    <a:pt x="49102" y="39763"/>
                  </a:cubicBezTo>
                  <a:cubicBezTo>
                    <a:pt x="43231" y="49870"/>
                    <a:pt x="21416" y="72019"/>
                    <a:pt x="21416" y="7201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1704450" y="149675"/>
              <a:ext cx="2858725" cy="802275"/>
            </a:xfrm>
            <a:custGeom>
              <a:rect b="b" l="l" r="r" t="t"/>
              <a:pathLst>
                <a:path extrusionOk="0" fill="none" h="32091" w="114349">
                  <a:moveTo>
                    <a:pt x="1" y="20416"/>
                  </a:moveTo>
                  <a:cubicBezTo>
                    <a:pt x="1" y="20416"/>
                    <a:pt x="5671" y="21683"/>
                    <a:pt x="9407" y="23751"/>
                  </a:cubicBezTo>
                  <a:cubicBezTo>
                    <a:pt x="13177" y="25853"/>
                    <a:pt x="17747" y="26420"/>
                    <a:pt x="24018" y="26954"/>
                  </a:cubicBezTo>
                  <a:cubicBezTo>
                    <a:pt x="30256" y="27521"/>
                    <a:pt x="32591" y="30289"/>
                    <a:pt x="37361" y="31123"/>
                  </a:cubicBezTo>
                  <a:cubicBezTo>
                    <a:pt x="42131" y="31957"/>
                    <a:pt x="49603" y="32091"/>
                    <a:pt x="53606" y="31257"/>
                  </a:cubicBezTo>
                  <a:cubicBezTo>
                    <a:pt x="57642" y="30423"/>
                    <a:pt x="82960" y="23351"/>
                    <a:pt x="88364" y="21950"/>
                  </a:cubicBezTo>
                  <a:cubicBezTo>
                    <a:pt x="93801" y="20582"/>
                    <a:pt x="99472" y="16946"/>
                    <a:pt x="100606" y="21817"/>
                  </a:cubicBezTo>
                  <a:cubicBezTo>
                    <a:pt x="101707" y="26687"/>
                    <a:pt x="101973" y="29889"/>
                    <a:pt x="105876" y="29455"/>
                  </a:cubicBezTo>
                  <a:cubicBezTo>
                    <a:pt x="109779" y="29055"/>
                    <a:pt x="114349" y="29455"/>
                    <a:pt x="113515" y="23084"/>
                  </a:cubicBezTo>
                  <a:cubicBezTo>
                    <a:pt x="112681" y="16680"/>
                    <a:pt x="111580" y="4037"/>
                    <a:pt x="112147" y="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a:off x="2096400" y="149675"/>
              <a:ext cx="64225" cy="658850"/>
            </a:xfrm>
            <a:custGeom>
              <a:rect b="b" l="l" r="r" t="t"/>
              <a:pathLst>
                <a:path extrusionOk="0" fill="none" h="26354" w="2569">
                  <a:moveTo>
                    <a:pt x="0" y="1"/>
                  </a:moveTo>
                  <a:cubicBezTo>
                    <a:pt x="0" y="1"/>
                    <a:pt x="834" y="11543"/>
                    <a:pt x="1668" y="15912"/>
                  </a:cubicBezTo>
                  <a:cubicBezTo>
                    <a:pt x="2502" y="20282"/>
                    <a:pt x="2569" y="26353"/>
                    <a:pt x="2569" y="26353"/>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2582575" y="913575"/>
              <a:ext cx="1059950" cy="2459275"/>
            </a:xfrm>
            <a:custGeom>
              <a:rect b="b" l="l" r="r" t="t"/>
              <a:pathLst>
                <a:path extrusionOk="0" fill="none" h="98371" w="42398">
                  <a:moveTo>
                    <a:pt x="1" y="0"/>
                  </a:moveTo>
                  <a:lnTo>
                    <a:pt x="1" y="11275"/>
                  </a:lnTo>
                  <a:lnTo>
                    <a:pt x="26553" y="11275"/>
                  </a:lnTo>
                  <a:cubicBezTo>
                    <a:pt x="26553" y="11275"/>
                    <a:pt x="32824" y="8506"/>
                    <a:pt x="33491" y="11275"/>
                  </a:cubicBezTo>
                  <a:cubicBezTo>
                    <a:pt x="34192" y="14044"/>
                    <a:pt x="35159" y="20582"/>
                    <a:pt x="40163" y="20848"/>
                  </a:cubicBezTo>
                  <a:cubicBezTo>
                    <a:pt x="40163" y="20848"/>
                    <a:pt x="42398" y="23650"/>
                    <a:pt x="38228" y="27386"/>
                  </a:cubicBezTo>
                  <a:cubicBezTo>
                    <a:pt x="34058" y="31156"/>
                    <a:pt x="27954" y="34458"/>
                    <a:pt x="28221" y="43298"/>
                  </a:cubicBezTo>
                  <a:cubicBezTo>
                    <a:pt x="28488" y="52137"/>
                    <a:pt x="35993" y="68816"/>
                    <a:pt x="36427" y="72152"/>
                  </a:cubicBezTo>
                  <a:cubicBezTo>
                    <a:pt x="36827" y="75488"/>
                    <a:pt x="32857" y="90632"/>
                    <a:pt x="24151" y="9837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3610825" y="764300"/>
              <a:ext cx="216000" cy="275225"/>
            </a:xfrm>
            <a:custGeom>
              <a:rect b="b" l="l" r="r" t="t"/>
              <a:pathLst>
                <a:path extrusionOk="0" fill="none" h="11009" w="8640">
                  <a:moveTo>
                    <a:pt x="434" y="534"/>
                  </a:moveTo>
                  <a:cubicBezTo>
                    <a:pt x="434" y="534"/>
                    <a:pt x="0" y="10708"/>
                    <a:pt x="4336" y="10841"/>
                  </a:cubicBezTo>
                  <a:cubicBezTo>
                    <a:pt x="8640" y="11008"/>
                    <a:pt x="6938" y="3069"/>
                    <a:pt x="2368"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3419850" y="1081175"/>
              <a:ext cx="246850" cy="354450"/>
            </a:xfrm>
            <a:custGeom>
              <a:rect b="b" l="l" r="r" t="t"/>
              <a:pathLst>
                <a:path extrusionOk="0" fill="none" h="14178" w="9874">
                  <a:moveTo>
                    <a:pt x="0" y="4571"/>
                  </a:moveTo>
                  <a:cubicBezTo>
                    <a:pt x="0" y="4571"/>
                    <a:pt x="5104" y="1"/>
                    <a:pt x="7472" y="1669"/>
                  </a:cubicBezTo>
                  <a:cubicBezTo>
                    <a:pt x="9874" y="3337"/>
                    <a:pt x="8606" y="12343"/>
                    <a:pt x="6672" y="14178"/>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3620825" y="1035325"/>
              <a:ext cx="98425" cy="102600"/>
            </a:xfrm>
            <a:custGeom>
              <a:rect b="b" l="l" r="r" t="t"/>
              <a:pathLst>
                <a:path extrusionOk="0" fill="none" h="4104" w="3937">
                  <a:moveTo>
                    <a:pt x="3936" y="0"/>
                  </a:moveTo>
                  <a:lnTo>
                    <a:pt x="0" y="4103"/>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6095925" y="4067500"/>
              <a:ext cx="882325" cy="1360150"/>
            </a:xfrm>
            <a:custGeom>
              <a:rect b="b" l="l" r="r" t="t"/>
              <a:pathLst>
                <a:path extrusionOk="0" fill="none" h="54406" w="35293">
                  <a:moveTo>
                    <a:pt x="0" y="54406"/>
                  </a:moveTo>
                  <a:lnTo>
                    <a:pt x="0" y="41029"/>
                  </a:lnTo>
                  <a:cubicBezTo>
                    <a:pt x="0" y="41029"/>
                    <a:pt x="7406" y="35292"/>
                    <a:pt x="9641" y="31523"/>
                  </a:cubicBezTo>
                  <a:cubicBezTo>
                    <a:pt x="11875" y="27753"/>
                    <a:pt x="18847" y="11575"/>
                    <a:pt x="35292"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4889225" y="3845675"/>
              <a:ext cx="1935575" cy="1581975"/>
            </a:xfrm>
            <a:custGeom>
              <a:rect b="b" l="l" r="r" t="t"/>
              <a:pathLst>
                <a:path extrusionOk="0" fill="none" h="63279" w="77423">
                  <a:moveTo>
                    <a:pt x="1" y="0"/>
                  </a:moveTo>
                  <a:lnTo>
                    <a:pt x="54673" y="44298"/>
                  </a:lnTo>
                  <a:lnTo>
                    <a:pt x="55540" y="50169"/>
                  </a:lnTo>
                  <a:lnTo>
                    <a:pt x="77423" y="63279"/>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4767475" y="3989925"/>
              <a:ext cx="446175" cy="1437725"/>
            </a:xfrm>
            <a:custGeom>
              <a:rect b="b" l="l" r="r" t="t"/>
              <a:pathLst>
                <a:path extrusionOk="0" fill="none" h="57509" w="17847">
                  <a:moveTo>
                    <a:pt x="0" y="57509"/>
                  </a:moveTo>
                  <a:cubicBezTo>
                    <a:pt x="0" y="57509"/>
                    <a:pt x="10875" y="48869"/>
                    <a:pt x="12843" y="44399"/>
                  </a:cubicBezTo>
                  <a:cubicBezTo>
                    <a:pt x="14778" y="39929"/>
                    <a:pt x="16179" y="34359"/>
                    <a:pt x="14778" y="28788"/>
                  </a:cubicBezTo>
                  <a:cubicBezTo>
                    <a:pt x="13410" y="23184"/>
                    <a:pt x="16179" y="13711"/>
                    <a:pt x="17013" y="11909"/>
                  </a:cubicBezTo>
                  <a:cubicBezTo>
                    <a:pt x="17846" y="10108"/>
                    <a:pt x="14878" y="2503"/>
                    <a:pt x="11775" y="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4970125" y="2282875"/>
              <a:ext cx="2008125" cy="1387700"/>
            </a:xfrm>
            <a:custGeom>
              <a:rect b="b" l="l" r="r" t="t"/>
              <a:pathLst>
                <a:path extrusionOk="0" fill="none" h="55508" w="80325">
                  <a:moveTo>
                    <a:pt x="0" y="55507"/>
                  </a:moveTo>
                  <a:cubicBezTo>
                    <a:pt x="0" y="55507"/>
                    <a:pt x="5004" y="23284"/>
                    <a:pt x="10574" y="17847"/>
                  </a:cubicBezTo>
                  <a:cubicBezTo>
                    <a:pt x="16178" y="12410"/>
                    <a:pt x="31523" y="13811"/>
                    <a:pt x="31523" y="13811"/>
                  </a:cubicBezTo>
                  <a:lnTo>
                    <a:pt x="36526" y="1"/>
                  </a:lnTo>
                  <a:lnTo>
                    <a:pt x="80324" y="11676"/>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p:nvPr/>
          </p:nvSpPr>
          <p:spPr>
            <a:xfrm>
              <a:off x="2528375" y="4085825"/>
              <a:ext cx="625475" cy="1341000"/>
            </a:xfrm>
            <a:custGeom>
              <a:rect b="b" l="l" r="r" t="t"/>
              <a:pathLst>
                <a:path extrusionOk="0" fill="none" h="53640" w="25019">
                  <a:moveTo>
                    <a:pt x="2169" y="1"/>
                  </a:moveTo>
                  <a:cubicBezTo>
                    <a:pt x="2169" y="1"/>
                    <a:pt x="0" y="6372"/>
                    <a:pt x="4170" y="14144"/>
                  </a:cubicBezTo>
                  <a:cubicBezTo>
                    <a:pt x="8306" y="21883"/>
                    <a:pt x="25018" y="53639"/>
                    <a:pt x="25018" y="5363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2386600" y="4277650"/>
              <a:ext cx="196000" cy="51725"/>
            </a:xfrm>
            <a:custGeom>
              <a:rect b="b" l="l" r="r" t="t"/>
              <a:pathLst>
                <a:path extrusionOk="0" fill="none" h="2069" w="7840">
                  <a:moveTo>
                    <a:pt x="1" y="0"/>
                  </a:moveTo>
                  <a:lnTo>
                    <a:pt x="7840" y="2068"/>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1704450" y="3703900"/>
              <a:ext cx="733050" cy="524575"/>
            </a:xfrm>
            <a:custGeom>
              <a:rect b="b" l="l" r="r" t="t"/>
              <a:pathLst>
                <a:path extrusionOk="0" fill="none" h="20983" w="29322">
                  <a:moveTo>
                    <a:pt x="29322" y="20982"/>
                  </a:moveTo>
                  <a:lnTo>
                    <a:pt x="15712" y="7372"/>
                  </a:lnTo>
                  <a:cubicBezTo>
                    <a:pt x="15712" y="7372"/>
                    <a:pt x="14378" y="6572"/>
                    <a:pt x="11942" y="7372"/>
                  </a:cubicBezTo>
                  <a:cubicBezTo>
                    <a:pt x="9541" y="8140"/>
                    <a:pt x="8607" y="5738"/>
                    <a:pt x="6338" y="3736"/>
                  </a:cubicBezTo>
                  <a:cubicBezTo>
                    <a:pt x="4037" y="1735"/>
                    <a:pt x="1" y="0"/>
                    <a:pt x="1"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7"/>
            <p:cNvSpPr/>
            <p:nvPr/>
          </p:nvSpPr>
          <p:spPr>
            <a:xfrm>
              <a:off x="6641300" y="4205100"/>
              <a:ext cx="336950" cy="214325"/>
            </a:xfrm>
            <a:custGeom>
              <a:rect b="b" l="l" r="r" t="t"/>
              <a:pathLst>
                <a:path extrusionOk="0" fill="none" h="8573" w="13478">
                  <a:moveTo>
                    <a:pt x="1" y="8573"/>
                  </a:moveTo>
                  <a:lnTo>
                    <a:pt x="13477" y="8573"/>
                  </a:lnTo>
                  <a:lnTo>
                    <a:pt x="13477" y="4904"/>
                  </a:lnTo>
                  <a:lnTo>
                    <a:pt x="8307" y="6772"/>
                  </a:lnTo>
                  <a:lnTo>
                    <a:pt x="2403" y="5170"/>
                  </a:lnTo>
                  <a:lnTo>
                    <a:pt x="13477" y="0"/>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1704450" y="3951575"/>
              <a:ext cx="456175" cy="501225"/>
            </a:xfrm>
            <a:custGeom>
              <a:rect b="b" l="l" r="r" t="t"/>
              <a:pathLst>
                <a:path extrusionOk="0" fill="none" h="20049" w="18247">
                  <a:moveTo>
                    <a:pt x="18247" y="0"/>
                  </a:moveTo>
                  <a:lnTo>
                    <a:pt x="1" y="20048"/>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2835250" y="2644800"/>
              <a:ext cx="472050" cy="36725"/>
            </a:xfrm>
            <a:custGeom>
              <a:rect b="b" l="l" r="r" t="t"/>
              <a:pathLst>
                <a:path extrusionOk="0" fill="none" h="1469" w="18882">
                  <a:moveTo>
                    <a:pt x="18881" y="1468"/>
                  </a:moveTo>
                  <a:lnTo>
                    <a:pt x="1" y="1"/>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5020150" y="5195800"/>
              <a:ext cx="256050" cy="231850"/>
            </a:xfrm>
            <a:custGeom>
              <a:rect b="b" l="l" r="r" t="t"/>
              <a:pathLst>
                <a:path extrusionOk="0" fill="none" h="9274" w="10242">
                  <a:moveTo>
                    <a:pt x="1" y="0"/>
                  </a:moveTo>
                  <a:lnTo>
                    <a:pt x="10241" y="927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6793925" y="4419400"/>
              <a:ext cx="184325" cy="238550"/>
            </a:xfrm>
            <a:custGeom>
              <a:rect b="b" l="l" r="r" t="t"/>
              <a:pathLst>
                <a:path extrusionOk="0" fill="none" h="9542" w="7373">
                  <a:moveTo>
                    <a:pt x="0" y="1"/>
                  </a:moveTo>
                  <a:lnTo>
                    <a:pt x="7372" y="954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6815600" y="4526150"/>
              <a:ext cx="162650" cy="352775"/>
            </a:xfrm>
            <a:custGeom>
              <a:rect b="b" l="l" r="r" t="t"/>
              <a:pathLst>
                <a:path extrusionOk="0" fill="none" h="14111" w="6506">
                  <a:moveTo>
                    <a:pt x="6505" y="14111"/>
                  </a:moveTo>
                  <a:lnTo>
                    <a:pt x="1" y="2002"/>
                  </a:lnTo>
                  <a:lnTo>
                    <a:pt x="2436"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7"/>
            <p:cNvSpPr/>
            <p:nvPr/>
          </p:nvSpPr>
          <p:spPr>
            <a:xfrm>
              <a:off x="5069350" y="3778125"/>
              <a:ext cx="1027425" cy="989050"/>
            </a:xfrm>
            <a:custGeom>
              <a:rect b="b" l="l" r="r" t="t"/>
              <a:pathLst>
                <a:path extrusionOk="0" fill="none" h="39562" w="41097">
                  <a:moveTo>
                    <a:pt x="1" y="1068"/>
                  </a:moveTo>
                  <a:cubicBezTo>
                    <a:pt x="1" y="1068"/>
                    <a:pt x="3470" y="0"/>
                    <a:pt x="8774" y="5337"/>
                  </a:cubicBezTo>
                  <a:cubicBezTo>
                    <a:pt x="14077" y="10674"/>
                    <a:pt x="29422" y="24785"/>
                    <a:pt x="32857" y="27186"/>
                  </a:cubicBezTo>
                  <a:cubicBezTo>
                    <a:pt x="36327" y="29588"/>
                    <a:pt x="41097" y="36860"/>
                    <a:pt x="38328" y="3956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2295700" y="4367700"/>
              <a:ext cx="660500" cy="1059950"/>
            </a:xfrm>
            <a:custGeom>
              <a:rect b="b" l="l" r="r" t="t"/>
              <a:pathLst>
                <a:path extrusionOk="0" fill="none" h="42398" w="26420">
                  <a:moveTo>
                    <a:pt x="1" y="1"/>
                  </a:moveTo>
                  <a:lnTo>
                    <a:pt x="9908" y="10241"/>
                  </a:lnTo>
                  <a:lnTo>
                    <a:pt x="26420" y="4239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3740900" y="3989925"/>
              <a:ext cx="108450" cy="96775"/>
            </a:xfrm>
            <a:custGeom>
              <a:rect b="b" l="l" r="r" t="t"/>
              <a:pathLst>
                <a:path extrusionOk="0" fill="none" h="3871" w="4338">
                  <a:moveTo>
                    <a:pt x="4337" y="3870"/>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3989425" y="3936575"/>
              <a:ext cx="590450" cy="423650"/>
            </a:xfrm>
            <a:custGeom>
              <a:rect b="b" l="l" r="r" t="t"/>
              <a:pathLst>
                <a:path extrusionOk="0" fill="none" h="16946" w="23618">
                  <a:moveTo>
                    <a:pt x="23617" y="0"/>
                  </a:moveTo>
                  <a:cubicBezTo>
                    <a:pt x="20948" y="2535"/>
                    <a:pt x="18480" y="5270"/>
                    <a:pt x="16245" y="8173"/>
                  </a:cubicBezTo>
                  <a:cubicBezTo>
                    <a:pt x="12009" y="13543"/>
                    <a:pt x="7506" y="16945"/>
                    <a:pt x="0" y="1571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p:nvPr/>
          </p:nvSpPr>
          <p:spPr>
            <a:xfrm>
              <a:off x="4173725" y="4086675"/>
              <a:ext cx="131775" cy="151800"/>
            </a:xfrm>
            <a:custGeom>
              <a:rect b="b" l="l" r="r" t="t"/>
              <a:pathLst>
                <a:path extrusionOk="0" fill="none" h="6072" w="5271">
                  <a:moveTo>
                    <a:pt x="0" y="0"/>
                  </a:moveTo>
                  <a:lnTo>
                    <a:pt x="5271" y="607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
            <p:cNvSpPr/>
            <p:nvPr/>
          </p:nvSpPr>
          <p:spPr>
            <a:xfrm>
              <a:off x="4131175" y="4324350"/>
              <a:ext cx="90100" cy="224350"/>
            </a:xfrm>
            <a:custGeom>
              <a:rect b="b" l="l" r="r" t="t"/>
              <a:pathLst>
                <a:path extrusionOk="0" fill="none" h="8974" w="3604">
                  <a:moveTo>
                    <a:pt x="835" y="0"/>
                  </a:moveTo>
                  <a:cubicBezTo>
                    <a:pt x="835" y="0"/>
                    <a:pt x="1" y="7239"/>
                    <a:pt x="3603" y="897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3849325" y="4265975"/>
              <a:ext cx="45050" cy="101750"/>
            </a:xfrm>
            <a:custGeom>
              <a:rect b="b" l="l" r="r" t="t"/>
              <a:pathLst>
                <a:path extrusionOk="0" fill="none" h="4070" w="1802">
                  <a:moveTo>
                    <a:pt x="0" y="0"/>
                  </a:moveTo>
                  <a:lnTo>
                    <a:pt x="1801" y="40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3132150" y="4848875"/>
              <a:ext cx="271050" cy="258550"/>
            </a:xfrm>
            <a:custGeom>
              <a:rect b="b" l="l" r="r" t="t"/>
              <a:pathLst>
                <a:path extrusionOk="0" fill="none" h="10342" w="10842">
                  <a:moveTo>
                    <a:pt x="0" y="1"/>
                  </a:moveTo>
                  <a:lnTo>
                    <a:pt x="7005" y="1936"/>
                  </a:lnTo>
                  <a:lnTo>
                    <a:pt x="10841" y="103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3343950" y="4897250"/>
              <a:ext cx="195175" cy="133450"/>
            </a:xfrm>
            <a:custGeom>
              <a:rect b="b" l="l" r="r" t="t"/>
              <a:pathLst>
                <a:path extrusionOk="0" fill="none" h="5338" w="7807">
                  <a:moveTo>
                    <a:pt x="7806" y="5338"/>
                  </a:moveTo>
                  <a:lnTo>
                    <a:pt x="4904" y="1"/>
                  </a:lnTo>
                  <a:lnTo>
                    <a:pt x="1" y="323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7"/>
            <p:cNvSpPr/>
            <p:nvPr/>
          </p:nvSpPr>
          <p:spPr>
            <a:xfrm>
              <a:off x="6824775" y="3961575"/>
              <a:ext cx="31725" cy="201000"/>
            </a:xfrm>
            <a:custGeom>
              <a:rect b="b" l="l" r="r" t="t"/>
              <a:pathLst>
                <a:path extrusionOk="0" fill="none" h="8040" w="1269">
                  <a:moveTo>
                    <a:pt x="1268" y="8040"/>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7"/>
            <p:cNvSpPr/>
            <p:nvPr/>
          </p:nvSpPr>
          <p:spPr>
            <a:xfrm>
              <a:off x="6710525" y="4140875"/>
              <a:ext cx="85075" cy="75075"/>
            </a:xfrm>
            <a:custGeom>
              <a:rect b="b" l="l" r="r" t="t"/>
              <a:pathLst>
                <a:path extrusionOk="0" fill="none" h="3003" w="3403">
                  <a:moveTo>
                    <a:pt x="3403" y="3003"/>
                  </a:moveTo>
                  <a:lnTo>
                    <a:pt x="1502" y="401"/>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5116050" y="3332800"/>
              <a:ext cx="115100" cy="79250"/>
            </a:xfrm>
            <a:custGeom>
              <a:rect b="b" l="l" r="r" t="t"/>
              <a:pathLst>
                <a:path extrusionOk="0" fill="none" h="3170" w="4604">
                  <a:moveTo>
                    <a:pt x="4604" y="0"/>
                  </a:moveTo>
                  <a:cubicBezTo>
                    <a:pt x="4370" y="1802"/>
                    <a:pt x="2836" y="3169"/>
                    <a:pt x="1035" y="3169"/>
                  </a:cubicBezTo>
                  <a:cubicBezTo>
                    <a:pt x="668" y="3169"/>
                    <a:pt x="334" y="3136"/>
                    <a:pt x="1" y="3036"/>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7"/>
            <p:cNvSpPr/>
            <p:nvPr/>
          </p:nvSpPr>
          <p:spPr>
            <a:xfrm>
              <a:off x="2182300" y="4480275"/>
              <a:ext cx="603775" cy="947375"/>
            </a:xfrm>
            <a:custGeom>
              <a:rect b="b" l="l" r="r" t="t"/>
              <a:pathLst>
                <a:path extrusionOk="0" fill="none" h="37895" w="24151">
                  <a:moveTo>
                    <a:pt x="0" y="1"/>
                  </a:moveTo>
                  <a:lnTo>
                    <a:pt x="9474" y="9574"/>
                  </a:lnTo>
                  <a:lnTo>
                    <a:pt x="24151" y="3789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7"/>
            <p:cNvSpPr/>
            <p:nvPr/>
          </p:nvSpPr>
          <p:spPr>
            <a:xfrm>
              <a:off x="1926275" y="4745475"/>
              <a:ext cx="460350" cy="682175"/>
            </a:xfrm>
            <a:custGeom>
              <a:rect b="b" l="l" r="r" t="t"/>
              <a:pathLst>
                <a:path extrusionOk="0" fill="none" h="27287" w="18414">
                  <a:moveTo>
                    <a:pt x="1" y="1"/>
                  </a:moveTo>
                  <a:lnTo>
                    <a:pt x="9574" y="9374"/>
                  </a:lnTo>
                  <a:lnTo>
                    <a:pt x="18414" y="2728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7"/>
            <p:cNvSpPr/>
            <p:nvPr/>
          </p:nvSpPr>
          <p:spPr>
            <a:xfrm>
              <a:off x="1762825" y="4930600"/>
              <a:ext cx="393650" cy="497050"/>
            </a:xfrm>
            <a:custGeom>
              <a:rect b="b" l="l" r="r" t="t"/>
              <a:pathLst>
                <a:path extrusionOk="0" fill="none" h="19882" w="15746">
                  <a:moveTo>
                    <a:pt x="1" y="1"/>
                  </a:moveTo>
                  <a:lnTo>
                    <a:pt x="9374" y="8173"/>
                  </a:lnTo>
                  <a:lnTo>
                    <a:pt x="15745" y="1988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1704450" y="4494475"/>
              <a:ext cx="956550" cy="858125"/>
            </a:xfrm>
            <a:custGeom>
              <a:rect b="b" l="l" r="r" t="t"/>
              <a:pathLst>
                <a:path extrusionOk="0" fill="none" h="34325" w="38262">
                  <a:moveTo>
                    <a:pt x="1" y="34325"/>
                  </a:moveTo>
                  <a:lnTo>
                    <a:pt x="4971" y="32290"/>
                  </a:lnTo>
                  <a:lnTo>
                    <a:pt x="3826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7"/>
            <p:cNvSpPr/>
            <p:nvPr/>
          </p:nvSpPr>
          <p:spPr>
            <a:xfrm>
              <a:off x="1868725" y="4346850"/>
              <a:ext cx="713875" cy="676350"/>
            </a:xfrm>
            <a:custGeom>
              <a:rect b="b" l="l" r="r" t="t"/>
              <a:pathLst>
                <a:path extrusionOk="0" fill="none" h="27054" w="28555">
                  <a:moveTo>
                    <a:pt x="28555" y="1"/>
                  </a:moveTo>
                  <a:lnTo>
                    <a:pt x="1" y="27053"/>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7"/>
            <p:cNvSpPr/>
            <p:nvPr/>
          </p:nvSpPr>
          <p:spPr>
            <a:xfrm>
              <a:off x="1848725" y="4830525"/>
              <a:ext cx="110925" cy="106775"/>
            </a:xfrm>
            <a:custGeom>
              <a:rect b="b" l="l" r="r" t="t"/>
              <a:pathLst>
                <a:path extrusionOk="0" fill="none" h="4271" w="4437">
                  <a:moveTo>
                    <a:pt x="0" y="1"/>
                  </a:moveTo>
                  <a:lnTo>
                    <a:pt x="4437" y="427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7"/>
            <p:cNvSpPr/>
            <p:nvPr/>
          </p:nvSpPr>
          <p:spPr>
            <a:xfrm>
              <a:off x="2060550" y="4603700"/>
              <a:ext cx="235175" cy="245200"/>
            </a:xfrm>
            <a:custGeom>
              <a:rect b="b" l="l" r="r" t="t"/>
              <a:pathLst>
                <a:path extrusionOk="0" fill="none" h="9808" w="9407">
                  <a:moveTo>
                    <a:pt x="0" y="1"/>
                  </a:moveTo>
                  <a:lnTo>
                    <a:pt x="9407" y="98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7"/>
            <p:cNvSpPr/>
            <p:nvPr/>
          </p:nvSpPr>
          <p:spPr>
            <a:xfrm>
              <a:off x="2590925" y="4622050"/>
              <a:ext cx="138450" cy="94275"/>
            </a:xfrm>
            <a:custGeom>
              <a:rect b="b" l="l" r="r" t="t"/>
              <a:pathLst>
                <a:path extrusionOk="0" fill="none" h="3771" w="5538">
                  <a:moveTo>
                    <a:pt x="5538" y="1"/>
                  </a:moveTo>
                  <a:lnTo>
                    <a:pt x="0" y="37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7"/>
            <p:cNvSpPr/>
            <p:nvPr/>
          </p:nvSpPr>
          <p:spPr>
            <a:xfrm>
              <a:off x="2195625" y="4726300"/>
              <a:ext cx="588800" cy="312750"/>
            </a:xfrm>
            <a:custGeom>
              <a:rect b="b" l="l" r="r" t="t"/>
              <a:pathLst>
                <a:path extrusionOk="0" fill="none" h="12510" w="23552">
                  <a:moveTo>
                    <a:pt x="23551" y="0"/>
                  </a:moveTo>
                  <a:lnTo>
                    <a:pt x="1" y="1250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7"/>
            <p:cNvSpPr/>
            <p:nvPr/>
          </p:nvSpPr>
          <p:spPr>
            <a:xfrm>
              <a:off x="1799525" y="4872225"/>
              <a:ext cx="1061600" cy="555425"/>
            </a:xfrm>
            <a:custGeom>
              <a:rect b="b" l="l" r="r" t="t"/>
              <a:pathLst>
                <a:path extrusionOk="0" fill="none" h="22217" w="42464">
                  <a:moveTo>
                    <a:pt x="42464" y="1"/>
                  </a:moveTo>
                  <a:lnTo>
                    <a:pt x="0" y="2221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7"/>
            <p:cNvSpPr/>
            <p:nvPr/>
          </p:nvSpPr>
          <p:spPr>
            <a:xfrm>
              <a:off x="2133925" y="5014000"/>
              <a:ext cx="802275" cy="413650"/>
            </a:xfrm>
            <a:custGeom>
              <a:rect b="b" l="l" r="r" t="t"/>
              <a:pathLst>
                <a:path extrusionOk="0" fill="none" h="16546" w="32091">
                  <a:moveTo>
                    <a:pt x="32090" y="1"/>
                  </a:moveTo>
                  <a:lnTo>
                    <a:pt x="1" y="1654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7"/>
            <p:cNvSpPr/>
            <p:nvPr/>
          </p:nvSpPr>
          <p:spPr>
            <a:xfrm>
              <a:off x="2484175" y="5149925"/>
              <a:ext cx="523725" cy="277725"/>
            </a:xfrm>
            <a:custGeom>
              <a:rect b="b" l="l" r="r" t="t"/>
              <a:pathLst>
                <a:path extrusionOk="0" fill="none" h="11109" w="20949">
                  <a:moveTo>
                    <a:pt x="20949" y="1"/>
                  </a:moveTo>
                  <a:lnTo>
                    <a:pt x="1" y="1110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7"/>
            <p:cNvSpPr/>
            <p:nvPr/>
          </p:nvSpPr>
          <p:spPr>
            <a:xfrm>
              <a:off x="2746025" y="4480275"/>
              <a:ext cx="1230900" cy="947375"/>
            </a:xfrm>
            <a:custGeom>
              <a:rect b="b" l="l" r="r" t="t"/>
              <a:pathLst>
                <a:path extrusionOk="0" fill="none" h="37895" w="49236">
                  <a:moveTo>
                    <a:pt x="1" y="37895"/>
                  </a:moveTo>
                  <a:lnTo>
                    <a:pt x="13377" y="32324"/>
                  </a:lnTo>
                  <a:lnTo>
                    <a:pt x="32891" y="21350"/>
                  </a:lnTo>
                  <a:lnTo>
                    <a:pt x="36927" y="18948"/>
                  </a:lnTo>
                  <a:lnTo>
                    <a:pt x="46334" y="16112"/>
                  </a:lnTo>
                  <a:lnTo>
                    <a:pt x="37961" y="14745"/>
                  </a:lnTo>
                  <a:cubicBezTo>
                    <a:pt x="37961" y="14745"/>
                    <a:pt x="35493" y="13978"/>
                    <a:pt x="38762" y="10609"/>
                  </a:cubicBezTo>
                  <a:cubicBezTo>
                    <a:pt x="42031" y="7273"/>
                    <a:pt x="49236" y="1"/>
                    <a:pt x="49236"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7"/>
            <p:cNvSpPr/>
            <p:nvPr/>
          </p:nvSpPr>
          <p:spPr>
            <a:xfrm>
              <a:off x="2355750" y="4953950"/>
              <a:ext cx="246875" cy="473700"/>
            </a:xfrm>
            <a:custGeom>
              <a:rect b="b" l="l" r="r" t="t"/>
              <a:pathLst>
                <a:path extrusionOk="0" fill="none" h="18948" w="9875">
                  <a:moveTo>
                    <a:pt x="9874" y="18948"/>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7"/>
            <p:cNvSpPr/>
            <p:nvPr/>
          </p:nvSpPr>
          <p:spPr>
            <a:xfrm>
              <a:off x="1704450" y="5107400"/>
              <a:ext cx="177650" cy="320250"/>
            </a:xfrm>
            <a:custGeom>
              <a:rect b="b" l="l" r="r" t="t"/>
              <a:pathLst>
                <a:path extrusionOk="0" fill="none" h="12810" w="7106">
                  <a:moveTo>
                    <a:pt x="7106" y="12810"/>
                  </a:moveTo>
                  <a:lnTo>
                    <a:pt x="4971" y="7773"/>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7"/>
            <p:cNvSpPr/>
            <p:nvPr/>
          </p:nvSpPr>
          <p:spPr>
            <a:xfrm>
              <a:off x="3375650" y="3762275"/>
              <a:ext cx="293575" cy="278550"/>
            </a:xfrm>
            <a:custGeom>
              <a:rect b="b" l="l" r="r" t="t"/>
              <a:pathLst>
                <a:path extrusionOk="0" fill="none" h="11142" w="11743">
                  <a:moveTo>
                    <a:pt x="0" y="0"/>
                  </a:moveTo>
                  <a:lnTo>
                    <a:pt x="11742" y="111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7"/>
            <p:cNvSpPr/>
            <p:nvPr/>
          </p:nvSpPr>
          <p:spPr>
            <a:xfrm>
              <a:off x="3248900" y="3901550"/>
              <a:ext cx="148450" cy="165975"/>
            </a:xfrm>
            <a:custGeom>
              <a:rect b="b" l="l" r="r" t="t"/>
              <a:pathLst>
                <a:path extrusionOk="0" fill="none" h="6639" w="5938">
                  <a:moveTo>
                    <a:pt x="0" y="0"/>
                  </a:moveTo>
                  <a:lnTo>
                    <a:pt x="5938" y="663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7"/>
            <p:cNvSpPr/>
            <p:nvPr/>
          </p:nvSpPr>
          <p:spPr>
            <a:xfrm>
              <a:off x="3042900" y="3917375"/>
              <a:ext cx="496225" cy="450350"/>
            </a:xfrm>
            <a:custGeom>
              <a:rect b="b" l="l" r="r" t="t"/>
              <a:pathLst>
                <a:path extrusionOk="0" fill="none" h="18014" w="19849">
                  <a:moveTo>
                    <a:pt x="19848" y="1"/>
                  </a:moveTo>
                  <a:lnTo>
                    <a:pt x="1969" y="18014"/>
                  </a:lnTo>
                  <a:lnTo>
                    <a:pt x="1" y="1801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7"/>
            <p:cNvSpPr/>
            <p:nvPr/>
          </p:nvSpPr>
          <p:spPr>
            <a:xfrm>
              <a:off x="3042900" y="4436075"/>
              <a:ext cx="652175" cy="493725"/>
            </a:xfrm>
            <a:custGeom>
              <a:rect b="b" l="l" r="r" t="t"/>
              <a:pathLst>
                <a:path extrusionOk="0" fill="none" h="19749" w="26087">
                  <a:moveTo>
                    <a:pt x="1" y="735"/>
                  </a:moveTo>
                  <a:cubicBezTo>
                    <a:pt x="1" y="735"/>
                    <a:pt x="6906" y="1"/>
                    <a:pt x="11609" y="4671"/>
                  </a:cubicBezTo>
                  <a:cubicBezTo>
                    <a:pt x="16279" y="9374"/>
                    <a:pt x="16279" y="19748"/>
                    <a:pt x="26086" y="1651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7"/>
            <p:cNvSpPr/>
            <p:nvPr/>
          </p:nvSpPr>
          <p:spPr>
            <a:xfrm>
              <a:off x="3153825" y="3577975"/>
              <a:ext cx="1066625" cy="1425200"/>
            </a:xfrm>
            <a:custGeom>
              <a:rect b="b" l="l" r="r" t="t"/>
              <a:pathLst>
                <a:path extrusionOk="0" fill="none" h="57008" w="42665">
                  <a:moveTo>
                    <a:pt x="20081" y="26019"/>
                  </a:moveTo>
                  <a:cubicBezTo>
                    <a:pt x="20081" y="26019"/>
                    <a:pt x="13844" y="32924"/>
                    <a:pt x="7139" y="38995"/>
                  </a:cubicBezTo>
                  <a:cubicBezTo>
                    <a:pt x="467" y="45066"/>
                    <a:pt x="0" y="57008"/>
                    <a:pt x="0" y="57008"/>
                  </a:cubicBezTo>
                  <a:cubicBezTo>
                    <a:pt x="0" y="57008"/>
                    <a:pt x="3570" y="50403"/>
                    <a:pt x="6839" y="48402"/>
                  </a:cubicBezTo>
                  <a:cubicBezTo>
                    <a:pt x="10074" y="46434"/>
                    <a:pt x="16912" y="44332"/>
                    <a:pt x="21015" y="39929"/>
                  </a:cubicBezTo>
                  <a:cubicBezTo>
                    <a:pt x="25085" y="35526"/>
                    <a:pt x="29621" y="31590"/>
                    <a:pt x="29621" y="31590"/>
                  </a:cubicBezTo>
                  <a:cubicBezTo>
                    <a:pt x="29621" y="31590"/>
                    <a:pt x="37627" y="29421"/>
                    <a:pt x="39595" y="23851"/>
                  </a:cubicBezTo>
                  <a:cubicBezTo>
                    <a:pt x="41530" y="18247"/>
                    <a:pt x="42664" y="15979"/>
                    <a:pt x="40062" y="10675"/>
                  </a:cubicBezTo>
                  <a:cubicBezTo>
                    <a:pt x="37460" y="5371"/>
                    <a:pt x="37661" y="2269"/>
                    <a:pt x="38761" y="0"/>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7"/>
            <p:cNvSpPr/>
            <p:nvPr/>
          </p:nvSpPr>
          <p:spPr>
            <a:xfrm>
              <a:off x="3443200" y="4014125"/>
              <a:ext cx="471200" cy="326925"/>
            </a:xfrm>
            <a:custGeom>
              <a:rect b="b" l="l" r="r" t="t"/>
              <a:pathLst>
                <a:path extrusionOk="0" fill="none" h="13077" w="18848">
                  <a:moveTo>
                    <a:pt x="0" y="0"/>
                  </a:moveTo>
                  <a:cubicBezTo>
                    <a:pt x="0" y="0"/>
                    <a:pt x="6905" y="13076"/>
                    <a:pt x="18847" y="957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7"/>
            <p:cNvSpPr/>
            <p:nvPr/>
          </p:nvSpPr>
          <p:spPr>
            <a:xfrm>
              <a:off x="3575800" y="3936575"/>
              <a:ext cx="212675" cy="237675"/>
            </a:xfrm>
            <a:custGeom>
              <a:rect b="b" l="l" r="r" t="t"/>
              <a:pathLst>
                <a:path extrusionOk="0" fill="none" h="9507" w="8507">
                  <a:moveTo>
                    <a:pt x="8506" y="0"/>
                  </a:moveTo>
                  <a:lnTo>
                    <a:pt x="0" y="950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7"/>
            <p:cNvSpPr/>
            <p:nvPr/>
          </p:nvSpPr>
          <p:spPr>
            <a:xfrm>
              <a:off x="3080425" y="4086675"/>
              <a:ext cx="634650" cy="658825"/>
            </a:xfrm>
            <a:custGeom>
              <a:rect b="b" l="l" r="r" t="t"/>
              <a:pathLst>
                <a:path extrusionOk="0" fill="none" h="26353" w="25386">
                  <a:moveTo>
                    <a:pt x="1" y="0"/>
                  </a:moveTo>
                  <a:lnTo>
                    <a:pt x="25386" y="26353"/>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7"/>
            <p:cNvSpPr/>
            <p:nvPr/>
          </p:nvSpPr>
          <p:spPr>
            <a:xfrm>
              <a:off x="3560775" y="4329350"/>
              <a:ext cx="288575" cy="274375"/>
            </a:xfrm>
            <a:custGeom>
              <a:rect b="b" l="l" r="r" t="t"/>
              <a:pathLst>
                <a:path extrusionOk="0" fill="none" h="10975" w="11543">
                  <a:moveTo>
                    <a:pt x="11542" y="10975"/>
                  </a:moveTo>
                  <a:lnTo>
                    <a:pt x="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7"/>
            <p:cNvSpPr/>
            <p:nvPr/>
          </p:nvSpPr>
          <p:spPr>
            <a:xfrm>
              <a:off x="4044450" y="4830525"/>
              <a:ext cx="176825" cy="597125"/>
            </a:xfrm>
            <a:custGeom>
              <a:rect b="b" l="l" r="r" t="t"/>
              <a:pathLst>
                <a:path extrusionOk="0" fill="none" h="23885" w="7073">
                  <a:moveTo>
                    <a:pt x="1" y="1"/>
                  </a:moveTo>
                  <a:lnTo>
                    <a:pt x="5938" y="12777"/>
                  </a:lnTo>
                  <a:lnTo>
                    <a:pt x="2970" y="20149"/>
                  </a:lnTo>
                  <a:lnTo>
                    <a:pt x="7072" y="2388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7"/>
            <p:cNvSpPr/>
            <p:nvPr/>
          </p:nvSpPr>
          <p:spPr>
            <a:xfrm>
              <a:off x="3823475" y="4416075"/>
              <a:ext cx="735550" cy="1011575"/>
            </a:xfrm>
            <a:custGeom>
              <a:rect b="b" l="l" r="r" t="t"/>
              <a:pathLst>
                <a:path extrusionOk="0" fill="none" h="40463" w="29422">
                  <a:moveTo>
                    <a:pt x="24651" y="0"/>
                  </a:moveTo>
                  <a:lnTo>
                    <a:pt x="29421" y="22483"/>
                  </a:lnTo>
                  <a:cubicBezTo>
                    <a:pt x="29421" y="22483"/>
                    <a:pt x="7239" y="33624"/>
                    <a:pt x="3636" y="34892"/>
                  </a:cubicBezTo>
                  <a:cubicBezTo>
                    <a:pt x="0" y="36193"/>
                    <a:pt x="1034" y="40463"/>
                    <a:pt x="1034" y="4046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7"/>
            <p:cNvSpPr/>
            <p:nvPr/>
          </p:nvSpPr>
          <p:spPr>
            <a:xfrm>
              <a:off x="4558150" y="4978150"/>
              <a:ext cx="25" cy="150950"/>
            </a:xfrm>
            <a:custGeom>
              <a:rect b="b" l="l" r="r" t="t"/>
              <a:pathLst>
                <a:path extrusionOk="0" fill="none" h="6038" w="1">
                  <a:moveTo>
                    <a:pt x="1" y="0"/>
                  </a:moveTo>
                  <a:lnTo>
                    <a:pt x="1" y="603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7"/>
            <p:cNvSpPr/>
            <p:nvPr/>
          </p:nvSpPr>
          <p:spPr>
            <a:xfrm>
              <a:off x="4265450" y="4830525"/>
              <a:ext cx="546250" cy="597125"/>
            </a:xfrm>
            <a:custGeom>
              <a:rect b="b" l="l" r="r" t="t"/>
              <a:pathLst>
                <a:path extrusionOk="0" fill="none" h="23885" w="21850">
                  <a:moveTo>
                    <a:pt x="21849" y="23885"/>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7"/>
            <p:cNvSpPr/>
            <p:nvPr/>
          </p:nvSpPr>
          <p:spPr>
            <a:xfrm>
              <a:off x="4112850" y="4622050"/>
              <a:ext cx="370275" cy="356125"/>
            </a:xfrm>
            <a:custGeom>
              <a:rect b="b" l="l" r="r" t="t"/>
              <a:pathLst>
                <a:path extrusionOk="0" fill="none" h="14245" w="14811">
                  <a:moveTo>
                    <a:pt x="0" y="14244"/>
                  </a:moveTo>
                  <a:lnTo>
                    <a:pt x="1481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7"/>
            <p:cNvSpPr/>
            <p:nvPr/>
          </p:nvSpPr>
          <p:spPr>
            <a:xfrm>
              <a:off x="4265450" y="5107400"/>
              <a:ext cx="443675" cy="320250"/>
            </a:xfrm>
            <a:custGeom>
              <a:rect b="b" l="l" r="r" t="t"/>
              <a:pathLst>
                <a:path extrusionOk="0" fill="none" h="12810" w="17747">
                  <a:moveTo>
                    <a:pt x="0" y="12810"/>
                  </a:moveTo>
                  <a:lnTo>
                    <a:pt x="17746"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7"/>
            <p:cNvSpPr/>
            <p:nvPr/>
          </p:nvSpPr>
          <p:spPr>
            <a:xfrm>
              <a:off x="4487275" y="5267525"/>
              <a:ext cx="258550" cy="160125"/>
            </a:xfrm>
            <a:custGeom>
              <a:rect b="b" l="l" r="r" t="t"/>
              <a:pathLst>
                <a:path extrusionOk="0" fill="none" h="6405" w="10342">
                  <a:moveTo>
                    <a:pt x="10341" y="0"/>
                  </a:moveTo>
                  <a:lnTo>
                    <a:pt x="0" y="64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7"/>
            <p:cNvSpPr/>
            <p:nvPr/>
          </p:nvSpPr>
          <p:spPr>
            <a:xfrm>
              <a:off x="4941775" y="5275025"/>
              <a:ext cx="111750" cy="152625"/>
            </a:xfrm>
            <a:custGeom>
              <a:rect b="b" l="l" r="r" t="t"/>
              <a:pathLst>
                <a:path extrusionOk="0" fill="none" h="6105" w="4470">
                  <a:moveTo>
                    <a:pt x="0" y="0"/>
                  </a:moveTo>
                  <a:lnTo>
                    <a:pt x="4470" y="61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7"/>
            <p:cNvSpPr/>
            <p:nvPr/>
          </p:nvSpPr>
          <p:spPr>
            <a:xfrm>
              <a:off x="5129400" y="4526150"/>
              <a:ext cx="599625" cy="340275"/>
            </a:xfrm>
            <a:custGeom>
              <a:rect b="b" l="l" r="r" t="t"/>
              <a:pathLst>
                <a:path extrusionOk="0" fill="none" h="13611" w="23985">
                  <a:moveTo>
                    <a:pt x="0" y="1735"/>
                  </a:moveTo>
                  <a:cubicBezTo>
                    <a:pt x="0" y="1735"/>
                    <a:pt x="3236" y="13610"/>
                    <a:pt x="7806" y="13510"/>
                  </a:cubicBezTo>
                  <a:cubicBezTo>
                    <a:pt x="12376" y="13410"/>
                    <a:pt x="23984" y="1"/>
                    <a:pt x="23984"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7"/>
            <p:cNvSpPr/>
            <p:nvPr/>
          </p:nvSpPr>
          <p:spPr>
            <a:xfrm>
              <a:off x="4944275" y="4783000"/>
              <a:ext cx="206000" cy="412825"/>
            </a:xfrm>
            <a:custGeom>
              <a:rect b="b" l="l" r="r" t="t"/>
              <a:pathLst>
                <a:path extrusionOk="0" fill="none" h="16513" w="8240">
                  <a:moveTo>
                    <a:pt x="200" y="16512"/>
                  </a:moveTo>
                  <a:cubicBezTo>
                    <a:pt x="200" y="16512"/>
                    <a:pt x="0" y="12076"/>
                    <a:pt x="2135" y="8840"/>
                  </a:cubicBezTo>
                  <a:cubicBezTo>
                    <a:pt x="4303" y="5571"/>
                    <a:pt x="4503" y="1"/>
                    <a:pt x="8239" y="70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7"/>
            <p:cNvSpPr/>
            <p:nvPr/>
          </p:nvSpPr>
          <p:spPr>
            <a:xfrm>
              <a:off x="5053500" y="3322800"/>
              <a:ext cx="1065800" cy="454500"/>
            </a:xfrm>
            <a:custGeom>
              <a:rect b="b" l="l" r="r" t="t"/>
              <a:pathLst>
                <a:path extrusionOk="0" fill="none" h="18180" w="42632">
                  <a:moveTo>
                    <a:pt x="1" y="18180"/>
                  </a:moveTo>
                  <a:lnTo>
                    <a:pt x="2369" y="16312"/>
                  </a:lnTo>
                  <a:lnTo>
                    <a:pt x="1" y="11975"/>
                  </a:lnTo>
                  <a:lnTo>
                    <a:pt x="3537" y="0"/>
                  </a:lnTo>
                  <a:lnTo>
                    <a:pt x="22784" y="2268"/>
                  </a:lnTo>
                  <a:lnTo>
                    <a:pt x="25052" y="1968"/>
                  </a:lnTo>
                  <a:lnTo>
                    <a:pt x="42631" y="910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p:nvPr/>
          </p:nvSpPr>
          <p:spPr>
            <a:xfrm>
              <a:off x="6153450" y="3272750"/>
              <a:ext cx="824800" cy="344450"/>
            </a:xfrm>
            <a:custGeom>
              <a:rect b="b" l="l" r="r" t="t"/>
              <a:pathLst>
                <a:path extrusionOk="0" fill="none" h="13778" w="32992">
                  <a:moveTo>
                    <a:pt x="1" y="13777"/>
                  </a:moveTo>
                  <a:lnTo>
                    <a:pt x="8540" y="13777"/>
                  </a:lnTo>
                  <a:lnTo>
                    <a:pt x="19515" y="8240"/>
                  </a:lnTo>
                  <a:lnTo>
                    <a:pt x="3299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7"/>
            <p:cNvSpPr/>
            <p:nvPr/>
          </p:nvSpPr>
          <p:spPr>
            <a:xfrm>
              <a:off x="6752225" y="3100125"/>
              <a:ext cx="226025" cy="477875"/>
            </a:xfrm>
            <a:custGeom>
              <a:rect b="b" l="l" r="r" t="t"/>
              <a:pathLst>
                <a:path extrusionOk="0" fill="none" h="19115" w="9041">
                  <a:moveTo>
                    <a:pt x="9040" y="901"/>
                  </a:moveTo>
                  <a:cubicBezTo>
                    <a:pt x="9040" y="901"/>
                    <a:pt x="7139" y="1"/>
                    <a:pt x="5805" y="1535"/>
                  </a:cubicBezTo>
                  <a:cubicBezTo>
                    <a:pt x="4470" y="3070"/>
                    <a:pt x="6172" y="3803"/>
                    <a:pt x="4904" y="4471"/>
                  </a:cubicBezTo>
                  <a:cubicBezTo>
                    <a:pt x="3636" y="5104"/>
                    <a:pt x="734" y="3637"/>
                    <a:pt x="367" y="5104"/>
                  </a:cubicBezTo>
                  <a:cubicBezTo>
                    <a:pt x="0" y="6572"/>
                    <a:pt x="4737" y="7273"/>
                    <a:pt x="4737" y="7273"/>
                  </a:cubicBezTo>
                  <a:lnTo>
                    <a:pt x="5805" y="10175"/>
                  </a:lnTo>
                  <a:lnTo>
                    <a:pt x="4704" y="11709"/>
                  </a:lnTo>
                  <a:lnTo>
                    <a:pt x="9040" y="1911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p:nvPr/>
          </p:nvSpPr>
          <p:spPr>
            <a:xfrm>
              <a:off x="6537075" y="3498750"/>
              <a:ext cx="381125" cy="303575"/>
            </a:xfrm>
            <a:custGeom>
              <a:rect b="b" l="l" r="r" t="t"/>
              <a:pathLst>
                <a:path extrusionOk="0" fill="none" h="12143" w="15245">
                  <a:moveTo>
                    <a:pt x="12142" y="0"/>
                  </a:moveTo>
                  <a:lnTo>
                    <a:pt x="0" y="6372"/>
                  </a:lnTo>
                  <a:lnTo>
                    <a:pt x="2902" y="12143"/>
                  </a:lnTo>
                  <a:lnTo>
                    <a:pt x="15245" y="4737"/>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7"/>
            <p:cNvSpPr/>
            <p:nvPr/>
          </p:nvSpPr>
          <p:spPr>
            <a:xfrm>
              <a:off x="6918175" y="3617175"/>
              <a:ext cx="60075" cy="84250"/>
            </a:xfrm>
            <a:custGeom>
              <a:rect b="b" l="l" r="r" t="t"/>
              <a:pathLst>
                <a:path extrusionOk="0" fill="none" h="3370" w="2403">
                  <a:moveTo>
                    <a:pt x="1" y="0"/>
                  </a:moveTo>
                  <a:lnTo>
                    <a:pt x="2402" y="336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p:nvPr/>
          </p:nvSpPr>
          <p:spPr>
            <a:xfrm>
              <a:off x="6641300" y="3478725"/>
              <a:ext cx="49225" cy="99275"/>
            </a:xfrm>
            <a:custGeom>
              <a:rect b="b" l="l" r="r" t="t"/>
              <a:pathLst>
                <a:path extrusionOk="0" fill="none" h="3971" w="1969">
                  <a:moveTo>
                    <a:pt x="1" y="1"/>
                  </a:moveTo>
                  <a:lnTo>
                    <a:pt x="1969" y="39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7"/>
            <p:cNvSpPr/>
            <p:nvPr/>
          </p:nvSpPr>
          <p:spPr>
            <a:xfrm>
              <a:off x="6627975" y="3650525"/>
              <a:ext cx="100100" cy="110925"/>
            </a:xfrm>
            <a:custGeom>
              <a:rect b="b" l="l" r="r" t="t"/>
              <a:pathLst>
                <a:path extrusionOk="0" fill="none" h="4437" w="4004">
                  <a:moveTo>
                    <a:pt x="4003" y="3236"/>
                  </a:moveTo>
                  <a:lnTo>
                    <a:pt x="2068" y="1"/>
                  </a:lnTo>
                  <a:lnTo>
                    <a:pt x="0" y="1201"/>
                  </a:lnTo>
                  <a:lnTo>
                    <a:pt x="2002" y="443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6366950" y="3617175"/>
              <a:ext cx="85925" cy="286050"/>
            </a:xfrm>
            <a:custGeom>
              <a:rect b="b" l="l" r="r" t="t"/>
              <a:pathLst>
                <a:path extrusionOk="0" fill="none" h="11442" w="3437">
                  <a:moveTo>
                    <a:pt x="0" y="0"/>
                  </a:moveTo>
                  <a:lnTo>
                    <a:pt x="3436" y="6805"/>
                  </a:lnTo>
                  <a:lnTo>
                    <a:pt x="2536" y="114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6434500" y="3679725"/>
              <a:ext cx="113425" cy="70900"/>
            </a:xfrm>
            <a:custGeom>
              <a:rect b="b" l="l" r="r" t="t"/>
              <a:pathLst>
                <a:path extrusionOk="0" fill="none" h="2836" w="4537">
                  <a:moveTo>
                    <a:pt x="4537" y="0"/>
                  </a:moveTo>
                  <a:lnTo>
                    <a:pt x="0" y="28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6452850" y="3870675"/>
              <a:ext cx="515375" cy="345275"/>
            </a:xfrm>
            <a:custGeom>
              <a:rect b="b" l="l" r="r" t="t"/>
              <a:pathLst>
                <a:path extrusionOk="0" fill="none" h="13811" w="20615">
                  <a:moveTo>
                    <a:pt x="20615" y="1"/>
                  </a:moveTo>
                  <a:lnTo>
                    <a:pt x="11008" y="6105"/>
                  </a:lnTo>
                  <a:lnTo>
                    <a:pt x="0" y="1381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p:nvPr/>
          </p:nvSpPr>
          <p:spPr>
            <a:xfrm>
              <a:off x="5758175" y="2628125"/>
              <a:ext cx="893175" cy="1739600"/>
            </a:xfrm>
            <a:custGeom>
              <a:rect b="b" l="l" r="r" t="t"/>
              <a:pathLst>
                <a:path extrusionOk="0" fill="none" h="69584" w="35727">
                  <a:moveTo>
                    <a:pt x="35726" y="69584"/>
                  </a:moveTo>
                  <a:lnTo>
                    <a:pt x="25452" y="61845"/>
                  </a:lnTo>
                  <a:lnTo>
                    <a:pt x="21983" y="57709"/>
                  </a:lnTo>
                  <a:lnTo>
                    <a:pt x="20449" y="52338"/>
                  </a:lnTo>
                  <a:lnTo>
                    <a:pt x="19081" y="45967"/>
                  </a:lnTo>
                  <a:lnTo>
                    <a:pt x="13110" y="33925"/>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p:nvPr/>
          </p:nvSpPr>
          <p:spPr>
            <a:xfrm>
              <a:off x="5738175" y="3059275"/>
              <a:ext cx="327750" cy="468675"/>
            </a:xfrm>
            <a:custGeom>
              <a:rect b="b" l="l" r="r" t="t"/>
              <a:pathLst>
                <a:path extrusionOk="0" fill="none" h="18747" w="13110">
                  <a:moveTo>
                    <a:pt x="2402" y="14444"/>
                  </a:moveTo>
                  <a:lnTo>
                    <a:pt x="2735" y="10541"/>
                  </a:lnTo>
                  <a:lnTo>
                    <a:pt x="0" y="1535"/>
                  </a:lnTo>
                  <a:lnTo>
                    <a:pt x="5637" y="0"/>
                  </a:lnTo>
                  <a:lnTo>
                    <a:pt x="13109" y="1874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7"/>
            <p:cNvSpPr/>
            <p:nvPr/>
          </p:nvSpPr>
          <p:spPr>
            <a:xfrm>
              <a:off x="5845750" y="2386275"/>
              <a:ext cx="1132500" cy="473700"/>
            </a:xfrm>
            <a:custGeom>
              <a:rect b="b" l="l" r="r" t="t"/>
              <a:pathLst>
                <a:path extrusionOk="0" fill="none" h="18948" w="45300">
                  <a:moveTo>
                    <a:pt x="0" y="1"/>
                  </a:moveTo>
                  <a:lnTo>
                    <a:pt x="45299" y="1894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p:nvPr/>
          </p:nvSpPr>
          <p:spPr>
            <a:xfrm>
              <a:off x="5789875" y="2539725"/>
              <a:ext cx="1188375" cy="437000"/>
            </a:xfrm>
            <a:custGeom>
              <a:rect b="b" l="l" r="r" t="t"/>
              <a:pathLst>
                <a:path extrusionOk="0" fill="none" h="17480" w="47535">
                  <a:moveTo>
                    <a:pt x="47534" y="17480"/>
                  </a:moveTo>
                  <a:lnTo>
                    <a:pt x="40129" y="12810"/>
                  </a:lnTo>
                  <a:lnTo>
                    <a:pt x="31790" y="8607"/>
                  </a:ln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a:off x="5828225" y="2810750"/>
              <a:ext cx="700525" cy="190175"/>
            </a:xfrm>
            <a:custGeom>
              <a:rect b="b" l="l" r="r" t="t"/>
              <a:pathLst>
                <a:path extrusionOk="0" fill="none" h="7607" w="28021">
                  <a:moveTo>
                    <a:pt x="1" y="1"/>
                  </a:moveTo>
                  <a:lnTo>
                    <a:pt x="28021" y="760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a:off x="5776525" y="2675650"/>
              <a:ext cx="788925" cy="198500"/>
            </a:xfrm>
            <a:custGeom>
              <a:rect b="b" l="l" r="r" t="t"/>
              <a:pathLst>
                <a:path extrusionOk="0" fill="none" h="7940" w="31557">
                  <a:moveTo>
                    <a:pt x="1" y="1"/>
                  </a:moveTo>
                  <a:lnTo>
                    <a:pt x="31556" y="794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5990000" y="2501375"/>
              <a:ext cx="129300" cy="499550"/>
            </a:xfrm>
            <a:custGeom>
              <a:rect b="b" l="l" r="r" t="t"/>
              <a:pathLst>
                <a:path extrusionOk="0" fill="none" h="19982" w="5172">
                  <a:moveTo>
                    <a:pt x="5171" y="0"/>
                  </a:moveTo>
                  <a:lnTo>
                    <a:pt x="1" y="1998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6119275" y="2422975"/>
              <a:ext cx="290225" cy="1127500"/>
            </a:xfrm>
            <a:custGeom>
              <a:rect b="b" l="l" r="r" t="t"/>
              <a:pathLst>
                <a:path extrusionOk="0" fill="none" h="45100" w="11609">
                  <a:moveTo>
                    <a:pt x="11609" y="1"/>
                  </a:moveTo>
                  <a:lnTo>
                    <a:pt x="0" y="4510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6085925" y="3055100"/>
              <a:ext cx="119275" cy="421150"/>
            </a:xfrm>
            <a:custGeom>
              <a:rect b="b" l="l" r="r" t="t"/>
              <a:pathLst>
                <a:path extrusionOk="0" fill="none" h="16846" w="4771">
                  <a:moveTo>
                    <a:pt x="4770" y="0"/>
                  </a:moveTo>
                  <a:lnTo>
                    <a:pt x="0" y="1684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5670625" y="4086675"/>
              <a:ext cx="58400" cy="230175"/>
            </a:xfrm>
            <a:custGeom>
              <a:rect b="b" l="l" r="r" t="t"/>
              <a:pathLst>
                <a:path extrusionOk="0" fill="none" h="9207" w="2336">
                  <a:moveTo>
                    <a:pt x="2068" y="9207"/>
                  </a:moveTo>
                  <a:cubicBezTo>
                    <a:pt x="2068" y="9207"/>
                    <a:pt x="2335" y="6638"/>
                    <a:pt x="1168" y="5171"/>
                  </a:cubicBezTo>
                  <a:cubicBezTo>
                    <a:pt x="0" y="3736"/>
                    <a:pt x="634" y="0"/>
                    <a:pt x="634" y="0"/>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7"/>
            <p:cNvSpPr/>
            <p:nvPr/>
          </p:nvSpPr>
          <p:spPr>
            <a:xfrm>
              <a:off x="5890775" y="4335175"/>
              <a:ext cx="718025" cy="122625"/>
            </a:xfrm>
            <a:custGeom>
              <a:rect b="b" l="l" r="r" t="t"/>
              <a:pathLst>
                <a:path extrusionOk="0" fill="none" h="4905" w="28721">
                  <a:moveTo>
                    <a:pt x="0" y="4904"/>
                  </a:moveTo>
                  <a:cubicBezTo>
                    <a:pt x="0" y="4904"/>
                    <a:pt x="7106" y="1"/>
                    <a:pt x="11208" y="1302"/>
                  </a:cubicBezTo>
                  <a:cubicBezTo>
                    <a:pt x="15311" y="2603"/>
                    <a:pt x="22150" y="4771"/>
                    <a:pt x="28721" y="17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
            <p:cNvSpPr/>
            <p:nvPr/>
          </p:nvSpPr>
          <p:spPr>
            <a:xfrm>
              <a:off x="6295225" y="3903200"/>
              <a:ext cx="62575" cy="124275"/>
            </a:xfrm>
            <a:custGeom>
              <a:rect b="b" l="l" r="r" t="t"/>
              <a:pathLst>
                <a:path extrusionOk="0" fill="none" h="4971" w="2503">
                  <a:moveTo>
                    <a:pt x="1" y="4971"/>
                  </a:moveTo>
                  <a:lnTo>
                    <a:pt x="1068" y="2736"/>
                  </a:lnTo>
                  <a:lnTo>
                    <a:pt x="534" y="1335"/>
                  </a:lnTo>
                  <a:lnTo>
                    <a:pt x="2502"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5183600" y="4215925"/>
              <a:ext cx="163475" cy="96775"/>
            </a:xfrm>
            <a:custGeom>
              <a:rect b="b" l="l" r="r" t="t"/>
              <a:pathLst>
                <a:path extrusionOk="0" fill="none" h="3871" w="6539">
                  <a:moveTo>
                    <a:pt x="1" y="3870"/>
                  </a:moveTo>
                  <a:lnTo>
                    <a:pt x="3303" y="3870"/>
                  </a:lnTo>
                  <a:lnTo>
                    <a:pt x="6539"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5194450" y="4365200"/>
              <a:ext cx="343600" cy="321925"/>
            </a:xfrm>
            <a:custGeom>
              <a:rect b="b" l="l" r="r" t="t"/>
              <a:pathLst>
                <a:path extrusionOk="0" fill="none" h="12877" w="13744">
                  <a:moveTo>
                    <a:pt x="12409" y="11109"/>
                  </a:moveTo>
                  <a:lnTo>
                    <a:pt x="12409" y="11109"/>
                  </a:lnTo>
                  <a:cubicBezTo>
                    <a:pt x="11075" y="12676"/>
                    <a:pt x="8740" y="12877"/>
                    <a:pt x="7139" y="11542"/>
                  </a:cubicBezTo>
                  <a:lnTo>
                    <a:pt x="1802" y="7039"/>
                  </a:lnTo>
                  <a:cubicBezTo>
                    <a:pt x="200" y="5705"/>
                    <a:pt x="0" y="3336"/>
                    <a:pt x="1335" y="1769"/>
                  </a:cubicBezTo>
                  <a:lnTo>
                    <a:pt x="1335" y="1769"/>
                  </a:lnTo>
                  <a:cubicBezTo>
                    <a:pt x="2669" y="201"/>
                    <a:pt x="5037" y="1"/>
                    <a:pt x="6605" y="1335"/>
                  </a:cubicBezTo>
                  <a:lnTo>
                    <a:pt x="11975" y="5838"/>
                  </a:lnTo>
                  <a:cubicBezTo>
                    <a:pt x="13543" y="7172"/>
                    <a:pt x="13743" y="9507"/>
                    <a:pt x="12409" y="11109"/>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1704450" y="3888200"/>
              <a:ext cx="399475" cy="125950"/>
            </a:xfrm>
            <a:custGeom>
              <a:rect b="b" l="l" r="r" t="t"/>
              <a:pathLst>
                <a:path extrusionOk="0" fill="none" h="5038" w="15979">
                  <a:moveTo>
                    <a:pt x="1" y="0"/>
                  </a:moveTo>
                  <a:lnTo>
                    <a:pt x="8874" y="5037"/>
                  </a:lnTo>
                  <a:lnTo>
                    <a:pt x="15979" y="50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1795350" y="2714850"/>
              <a:ext cx="456175" cy="1035775"/>
            </a:xfrm>
            <a:custGeom>
              <a:rect b="b" l="l" r="r" t="t"/>
              <a:pathLst>
                <a:path extrusionOk="0" fill="none" h="41431" w="18247">
                  <a:moveTo>
                    <a:pt x="1" y="41430"/>
                  </a:moveTo>
                  <a:lnTo>
                    <a:pt x="4370" y="33291"/>
                  </a:lnTo>
                  <a:lnTo>
                    <a:pt x="13043" y="14544"/>
                  </a:lnTo>
                  <a:lnTo>
                    <a:pt x="14611" y="11609"/>
                  </a:lnTo>
                  <a:lnTo>
                    <a:pt x="12776" y="1"/>
                  </a:lnTo>
                  <a:lnTo>
                    <a:pt x="18247" y="20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1762825" y="2501375"/>
              <a:ext cx="839800" cy="1096625"/>
            </a:xfrm>
            <a:custGeom>
              <a:rect b="b" l="l" r="r" t="t"/>
              <a:pathLst>
                <a:path extrusionOk="0" fill="none" h="43865" w="33592">
                  <a:moveTo>
                    <a:pt x="1" y="30522"/>
                  </a:moveTo>
                  <a:lnTo>
                    <a:pt x="5671" y="41830"/>
                  </a:lnTo>
                  <a:lnTo>
                    <a:pt x="8607" y="43865"/>
                  </a:lnTo>
                  <a:lnTo>
                    <a:pt x="21316" y="30522"/>
                  </a:lnTo>
                  <a:lnTo>
                    <a:pt x="23751" y="22717"/>
                  </a:lnTo>
                  <a:lnTo>
                    <a:pt x="26987" y="16712"/>
                  </a:lnTo>
                  <a:lnTo>
                    <a:pt x="28221" y="16712"/>
                  </a:lnTo>
                  <a:lnTo>
                    <a:pt x="30889" y="11108"/>
                  </a:lnTo>
                  <a:lnTo>
                    <a:pt x="30889" y="6438"/>
                  </a:lnTo>
                  <a:lnTo>
                    <a:pt x="3359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1704450" y="3090950"/>
              <a:ext cx="273550" cy="30050"/>
            </a:xfrm>
            <a:custGeom>
              <a:rect b="b" l="l" r="r" t="t"/>
              <a:pathLst>
                <a:path extrusionOk="0" fill="none" h="1202" w="10942">
                  <a:moveTo>
                    <a:pt x="1" y="1"/>
                  </a:moveTo>
                  <a:lnTo>
                    <a:pt x="10942" y="12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1704450" y="2982550"/>
              <a:ext cx="308575" cy="92600"/>
            </a:xfrm>
            <a:custGeom>
              <a:rect b="b" l="l" r="r" t="t"/>
              <a:pathLst>
                <a:path extrusionOk="0" fill="none" h="3704" w="12343">
                  <a:moveTo>
                    <a:pt x="12343" y="3703"/>
                  </a:moveTo>
                  <a:lnTo>
                    <a:pt x="8507" y="0"/>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2071375" y="2729025"/>
              <a:ext cx="848125" cy="1151700"/>
            </a:xfrm>
            <a:custGeom>
              <a:rect b="b" l="l" r="r" t="t"/>
              <a:pathLst>
                <a:path extrusionOk="0" fill="none" h="46068" w="33925">
                  <a:moveTo>
                    <a:pt x="1" y="46067"/>
                  </a:moveTo>
                  <a:lnTo>
                    <a:pt x="17713" y="27220"/>
                  </a:lnTo>
                  <a:lnTo>
                    <a:pt x="22650" y="18047"/>
                  </a:lnTo>
                  <a:lnTo>
                    <a:pt x="26320" y="12009"/>
                  </a:lnTo>
                  <a:lnTo>
                    <a:pt x="3392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1963800" y="2982550"/>
              <a:ext cx="392800" cy="86750"/>
            </a:xfrm>
            <a:custGeom>
              <a:rect b="b" l="l" r="r" t="t"/>
              <a:pathLst>
                <a:path extrusionOk="0" fill="none" h="3470" w="15712">
                  <a:moveTo>
                    <a:pt x="1" y="0"/>
                  </a:moveTo>
                  <a:lnTo>
                    <a:pt x="9274" y="0"/>
                  </a:lnTo>
                  <a:lnTo>
                    <a:pt x="15712" y="34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7"/>
            <p:cNvSpPr/>
            <p:nvPr/>
          </p:nvSpPr>
          <p:spPr>
            <a:xfrm>
              <a:off x="2295700" y="3264425"/>
              <a:ext cx="218525" cy="145125"/>
            </a:xfrm>
            <a:custGeom>
              <a:rect b="b" l="l" r="r" t="t"/>
              <a:pathLst>
                <a:path extrusionOk="0" fill="none" h="5805" w="8741">
                  <a:moveTo>
                    <a:pt x="8740" y="5804"/>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1704450" y="3443700"/>
              <a:ext cx="148475" cy="200175"/>
            </a:xfrm>
            <a:custGeom>
              <a:rect b="b" l="l" r="r" t="t"/>
              <a:pathLst>
                <a:path extrusionOk="0" fill="none" h="8007" w="5939">
                  <a:moveTo>
                    <a:pt x="1" y="4137"/>
                  </a:moveTo>
                  <a:lnTo>
                    <a:pt x="5938" y="8007"/>
                  </a:lnTo>
                  <a:lnTo>
                    <a:pt x="2336" y="1302"/>
                  </a:lnTo>
                  <a:lnTo>
                    <a:pt x="593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p:nvPr/>
          </p:nvSpPr>
          <p:spPr>
            <a:xfrm>
              <a:off x="2147275" y="3372825"/>
              <a:ext cx="209325" cy="170150"/>
            </a:xfrm>
            <a:custGeom>
              <a:rect b="b" l="l" r="r" t="t"/>
              <a:pathLst>
                <a:path extrusionOk="0" fill="none" h="6806" w="8373">
                  <a:moveTo>
                    <a:pt x="0" y="1902"/>
                  </a:moveTo>
                  <a:lnTo>
                    <a:pt x="3670" y="6805"/>
                  </a:lnTo>
                  <a:lnTo>
                    <a:pt x="8373" y="1902"/>
                  </a:lnTo>
                  <a:lnTo>
                    <a:pt x="5938" y="1"/>
                  </a:lnTo>
                  <a:lnTo>
                    <a:pt x="1668" y="41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7"/>
            <p:cNvSpPr/>
            <p:nvPr/>
          </p:nvSpPr>
          <p:spPr>
            <a:xfrm>
              <a:off x="2582575" y="3180200"/>
              <a:ext cx="257725" cy="239350"/>
            </a:xfrm>
            <a:custGeom>
              <a:rect b="b" l="l" r="r" t="t"/>
              <a:pathLst>
                <a:path extrusionOk="0" fill="none" h="9574" w="10309">
                  <a:moveTo>
                    <a:pt x="2236" y="0"/>
                  </a:moveTo>
                  <a:cubicBezTo>
                    <a:pt x="2236" y="0"/>
                    <a:pt x="5371" y="334"/>
                    <a:pt x="4871" y="3336"/>
                  </a:cubicBezTo>
                  <a:cubicBezTo>
                    <a:pt x="4871" y="3336"/>
                    <a:pt x="10308" y="4403"/>
                    <a:pt x="9574" y="7672"/>
                  </a:cubicBezTo>
                  <a:lnTo>
                    <a:pt x="8140" y="9574"/>
                  </a:lnTo>
                  <a:lnTo>
                    <a:pt x="1" y="49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7"/>
            <p:cNvSpPr/>
            <p:nvPr/>
          </p:nvSpPr>
          <p:spPr>
            <a:xfrm>
              <a:off x="2660125" y="2793250"/>
              <a:ext cx="302750" cy="555425"/>
            </a:xfrm>
            <a:custGeom>
              <a:rect b="b" l="l" r="r" t="t"/>
              <a:pathLst>
                <a:path extrusionOk="0" fill="none" h="22217" w="12110">
                  <a:moveTo>
                    <a:pt x="1" y="22216"/>
                  </a:moveTo>
                  <a:lnTo>
                    <a:pt x="1769" y="18847"/>
                  </a:lnTo>
                  <a:lnTo>
                    <a:pt x="6539" y="11909"/>
                  </a:lnTo>
                  <a:lnTo>
                    <a:pt x="8040" y="10241"/>
                  </a:lnTo>
                  <a:lnTo>
                    <a:pt x="1211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7"/>
            <p:cNvSpPr/>
            <p:nvPr/>
          </p:nvSpPr>
          <p:spPr>
            <a:xfrm>
              <a:off x="2887800" y="2982550"/>
              <a:ext cx="119275" cy="25"/>
            </a:xfrm>
            <a:custGeom>
              <a:rect b="b" l="l" r="r" t="t"/>
              <a:pathLst>
                <a:path extrusionOk="0" fill="none" h="1" w="4771">
                  <a:moveTo>
                    <a:pt x="4770" y="0"/>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2746025" y="3304450"/>
              <a:ext cx="49225" cy="93425"/>
            </a:xfrm>
            <a:custGeom>
              <a:rect b="b" l="l" r="r" t="t"/>
              <a:pathLst>
                <a:path extrusionOk="0" fill="none" h="3737" w="1969">
                  <a:moveTo>
                    <a:pt x="1969" y="0"/>
                  </a:moveTo>
                  <a:lnTo>
                    <a:pt x="1" y="37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1932950" y="2793250"/>
              <a:ext cx="890650" cy="297725"/>
            </a:xfrm>
            <a:custGeom>
              <a:rect b="b" l="l" r="r" t="t"/>
              <a:pathLst>
                <a:path extrusionOk="0" fill="none" h="11909" w="35626">
                  <a:moveTo>
                    <a:pt x="35626" y="11909"/>
                  </a:moveTo>
                  <a:lnTo>
                    <a:pt x="29088" y="8240"/>
                  </a:lnTo>
                  <a:lnTo>
                    <a:pt x="21416" y="5037"/>
                  </a:lnTo>
                  <a:lnTo>
                    <a:pt x="20182" y="5037"/>
                  </a:lnTo>
                  <a:lnTo>
                    <a:pt x="5871" y="0"/>
                  </a:ln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2195625" y="2606450"/>
              <a:ext cx="588800" cy="392800"/>
            </a:xfrm>
            <a:custGeom>
              <a:rect b="b" l="l" r="r" t="t"/>
              <a:pathLst>
                <a:path extrusionOk="0" fill="none" h="15712" w="23552">
                  <a:moveTo>
                    <a:pt x="18581" y="15712"/>
                  </a:moveTo>
                  <a:lnTo>
                    <a:pt x="20282" y="9974"/>
                  </a:lnTo>
                  <a:lnTo>
                    <a:pt x="20282" y="6372"/>
                  </a:lnTo>
                  <a:lnTo>
                    <a:pt x="23551" y="2235"/>
                  </a:lnTo>
                  <a:lnTo>
                    <a:pt x="23551" y="0"/>
                  </a:lnTo>
                  <a:lnTo>
                    <a:pt x="19215" y="401"/>
                  </a:lnTo>
                  <a:lnTo>
                    <a:pt x="11543" y="401"/>
                  </a:lnTo>
                  <a:lnTo>
                    <a:pt x="8374" y="3836"/>
                  </a:lnTo>
                  <a:lnTo>
                    <a:pt x="1" y="1504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2277350" y="2632300"/>
              <a:ext cx="533750" cy="267725"/>
            </a:xfrm>
            <a:custGeom>
              <a:rect b="b" l="l" r="r" t="t"/>
              <a:pathLst>
                <a:path extrusionOk="0" fill="none" h="10709" w="21350">
                  <a:moveTo>
                    <a:pt x="21350" y="10708"/>
                  </a:moveTo>
                  <a:lnTo>
                    <a:pt x="16179" y="8039"/>
                  </a:lnTo>
                  <a:lnTo>
                    <a:pt x="10308" y="5871"/>
                  </a:lnTo>
                  <a:lnTo>
                    <a:pt x="5105" y="2802"/>
                  </a:lnTo>
                  <a:lnTo>
                    <a:pt x="3170" y="1201"/>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7"/>
            <p:cNvSpPr/>
            <p:nvPr/>
          </p:nvSpPr>
          <p:spPr>
            <a:xfrm>
              <a:off x="2195625" y="2351250"/>
              <a:ext cx="100100" cy="493725"/>
            </a:xfrm>
            <a:custGeom>
              <a:rect b="b" l="l" r="r" t="t"/>
              <a:pathLst>
                <a:path extrusionOk="0" fill="none" h="19749" w="4004">
                  <a:moveTo>
                    <a:pt x="1202" y="19748"/>
                  </a:moveTo>
                  <a:lnTo>
                    <a:pt x="2236" y="16580"/>
                  </a:lnTo>
                  <a:lnTo>
                    <a:pt x="4004" y="9208"/>
                  </a:lnTo>
                  <a:lnTo>
                    <a:pt x="4004" y="5505"/>
                  </a:lnTo>
                  <a:lnTo>
                    <a:pt x="2236" y="5505"/>
                  </a:lnTo>
                  <a:lnTo>
                    <a:pt x="2603" y="3103"/>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7"/>
            <p:cNvSpPr/>
            <p:nvPr/>
          </p:nvSpPr>
          <p:spPr>
            <a:xfrm>
              <a:off x="2547550" y="2632300"/>
              <a:ext cx="155150" cy="133450"/>
            </a:xfrm>
            <a:custGeom>
              <a:rect b="b" l="l" r="r" t="t"/>
              <a:pathLst>
                <a:path extrusionOk="0" fill="none" h="5338" w="6206">
                  <a:moveTo>
                    <a:pt x="1" y="0"/>
                  </a:moveTo>
                  <a:lnTo>
                    <a:pt x="5004" y="1201"/>
                  </a:lnTo>
                  <a:lnTo>
                    <a:pt x="6205" y="53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7"/>
            <p:cNvSpPr/>
            <p:nvPr/>
          </p:nvSpPr>
          <p:spPr>
            <a:xfrm>
              <a:off x="1815375" y="2549725"/>
              <a:ext cx="668825" cy="66750"/>
            </a:xfrm>
            <a:custGeom>
              <a:rect b="b" l="l" r="r" t="t"/>
              <a:pathLst>
                <a:path extrusionOk="0" fill="none" h="2670" w="26753">
                  <a:moveTo>
                    <a:pt x="26753" y="2670"/>
                  </a:moveTo>
                  <a:lnTo>
                    <a:pt x="19214" y="1269"/>
                  </a:lnTo>
                  <a:lnTo>
                    <a:pt x="13176" y="1269"/>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7"/>
            <p:cNvSpPr/>
            <p:nvPr/>
          </p:nvSpPr>
          <p:spPr>
            <a:xfrm>
              <a:off x="1917100" y="2307075"/>
              <a:ext cx="46725" cy="675500"/>
            </a:xfrm>
            <a:custGeom>
              <a:rect b="b" l="l" r="r" t="t"/>
              <a:pathLst>
                <a:path extrusionOk="0" fill="none" h="27020" w="1869">
                  <a:moveTo>
                    <a:pt x="1" y="27019"/>
                  </a:moveTo>
                  <a:lnTo>
                    <a:pt x="1869" y="7772"/>
                  </a:lnTo>
                  <a:lnTo>
                    <a:pt x="634" y="7772"/>
                  </a:lnTo>
                  <a:lnTo>
                    <a:pt x="63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1704450" y="2374600"/>
              <a:ext cx="462850" cy="270225"/>
            </a:xfrm>
            <a:custGeom>
              <a:rect b="b" l="l" r="r" t="t"/>
              <a:pathLst>
                <a:path extrusionOk="0" fill="none" h="10809" w="18514">
                  <a:moveTo>
                    <a:pt x="1" y="10809"/>
                  </a:moveTo>
                  <a:lnTo>
                    <a:pt x="2969" y="10809"/>
                  </a:lnTo>
                  <a:lnTo>
                    <a:pt x="2969" y="5071"/>
                  </a:lnTo>
                  <a:lnTo>
                    <a:pt x="4437" y="5071"/>
                  </a:lnTo>
                  <a:lnTo>
                    <a:pt x="4437" y="1"/>
                  </a:lnTo>
                  <a:lnTo>
                    <a:pt x="18514" y="12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1852900" y="3598000"/>
              <a:ext cx="125100" cy="72575"/>
            </a:xfrm>
            <a:custGeom>
              <a:rect b="b" l="l" r="r" t="t"/>
              <a:pathLst>
                <a:path extrusionOk="0" fill="none" h="2903" w="5004">
                  <a:moveTo>
                    <a:pt x="0" y="1835"/>
                  </a:moveTo>
                  <a:lnTo>
                    <a:pt x="2569" y="2902"/>
                  </a:lnTo>
                  <a:lnTo>
                    <a:pt x="500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1963800" y="3034250"/>
              <a:ext cx="163475" cy="221025"/>
            </a:xfrm>
            <a:custGeom>
              <a:rect b="b" l="l" r="r" t="t"/>
              <a:pathLst>
                <a:path extrusionOk="0" fill="none" h="8841" w="6539">
                  <a:moveTo>
                    <a:pt x="3203" y="8840"/>
                  </a:moveTo>
                  <a:cubicBezTo>
                    <a:pt x="1001" y="7906"/>
                    <a:pt x="1" y="5371"/>
                    <a:pt x="901" y="3203"/>
                  </a:cubicBezTo>
                  <a:cubicBezTo>
                    <a:pt x="1835" y="1001"/>
                    <a:pt x="4337" y="1"/>
                    <a:pt x="6539" y="901"/>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7"/>
            <p:cNvSpPr/>
            <p:nvPr/>
          </p:nvSpPr>
          <p:spPr>
            <a:xfrm>
              <a:off x="1704450" y="743450"/>
              <a:ext cx="283575" cy="614625"/>
            </a:xfrm>
            <a:custGeom>
              <a:rect b="b" l="l" r="r" t="t"/>
              <a:pathLst>
                <a:path extrusionOk="0" fill="none" h="24585" w="11343">
                  <a:moveTo>
                    <a:pt x="9407" y="0"/>
                  </a:moveTo>
                  <a:lnTo>
                    <a:pt x="5338" y="5504"/>
                  </a:lnTo>
                  <a:lnTo>
                    <a:pt x="11342" y="8540"/>
                  </a:lnTo>
                  <a:lnTo>
                    <a:pt x="7006" y="13743"/>
                  </a:lnTo>
                  <a:lnTo>
                    <a:pt x="5104" y="14811"/>
                  </a:lnTo>
                  <a:lnTo>
                    <a:pt x="5705" y="15778"/>
                  </a:lnTo>
                  <a:lnTo>
                    <a:pt x="1" y="2458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7"/>
            <p:cNvSpPr/>
            <p:nvPr/>
          </p:nvSpPr>
          <p:spPr>
            <a:xfrm>
              <a:off x="1704450" y="1008625"/>
              <a:ext cx="1620350" cy="811450"/>
            </a:xfrm>
            <a:custGeom>
              <a:rect b="b" l="l" r="r" t="t"/>
              <a:pathLst>
                <a:path extrusionOk="0" fill="none" h="32458" w="64814">
                  <a:moveTo>
                    <a:pt x="1" y="1"/>
                  </a:moveTo>
                  <a:lnTo>
                    <a:pt x="5104" y="4204"/>
                  </a:lnTo>
                  <a:lnTo>
                    <a:pt x="5705" y="5171"/>
                  </a:lnTo>
                  <a:lnTo>
                    <a:pt x="12810" y="11542"/>
                  </a:lnTo>
                  <a:lnTo>
                    <a:pt x="22350" y="16146"/>
                  </a:lnTo>
                  <a:lnTo>
                    <a:pt x="25485" y="17613"/>
                  </a:lnTo>
                  <a:lnTo>
                    <a:pt x="26520" y="16246"/>
                  </a:lnTo>
                  <a:lnTo>
                    <a:pt x="41964" y="17613"/>
                  </a:lnTo>
                  <a:lnTo>
                    <a:pt x="49169" y="19014"/>
                  </a:lnTo>
                  <a:lnTo>
                    <a:pt x="54973" y="22317"/>
                  </a:lnTo>
                  <a:lnTo>
                    <a:pt x="64814" y="3245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1988000" y="783475"/>
              <a:ext cx="130100" cy="173475"/>
            </a:xfrm>
            <a:custGeom>
              <a:rect b="b" l="l" r="r" t="t"/>
              <a:pathLst>
                <a:path extrusionOk="0" fill="none" h="6939" w="5204">
                  <a:moveTo>
                    <a:pt x="1935" y="0"/>
                  </a:moveTo>
                  <a:lnTo>
                    <a:pt x="801" y="4103"/>
                  </a:lnTo>
                  <a:lnTo>
                    <a:pt x="0" y="6939"/>
                  </a:lnTo>
                  <a:lnTo>
                    <a:pt x="5204"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2118075" y="803475"/>
              <a:ext cx="64250" cy="554600"/>
            </a:xfrm>
            <a:custGeom>
              <a:rect b="b" l="l" r="r" t="t"/>
              <a:pathLst>
                <a:path extrusionOk="0" fill="none" h="22184" w="2570">
                  <a:moveTo>
                    <a:pt x="401" y="1"/>
                  </a:moveTo>
                  <a:lnTo>
                    <a:pt x="1" y="5672"/>
                  </a:lnTo>
                  <a:lnTo>
                    <a:pt x="401" y="9908"/>
                  </a:lnTo>
                  <a:lnTo>
                    <a:pt x="2569" y="18281"/>
                  </a:lnTo>
                  <a:lnTo>
                    <a:pt x="1302" y="2218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1922100" y="1035325"/>
              <a:ext cx="206025" cy="51725"/>
            </a:xfrm>
            <a:custGeom>
              <a:rect b="b" l="l" r="r" t="t"/>
              <a:pathLst>
                <a:path extrusionOk="0" fill="none" h="2069" w="8241">
                  <a:moveTo>
                    <a:pt x="1" y="0"/>
                  </a:moveTo>
                  <a:lnTo>
                    <a:pt x="2636" y="2068"/>
                  </a:lnTo>
                  <a:lnTo>
                    <a:pt x="8240" y="14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2059700" y="1023650"/>
              <a:ext cx="100925" cy="150125"/>
            </a:xfrm>
            <a:custGeom>
              <a:rect b="b" l="l" r="r" t="t"/>
              <a:pathLst>
                <a:path extrusionOk="0" fill="none" h="6005" w="4037">
                  <a:moveTo>
                    <a:pt x="2636" y="0"/>
                  </a:moveTo>
                  <a:lnTo>
                    <a:pt x="1" y="2235"/>
                  </a:lnTo>
                  <a:lnTo>
                    <a:pt x="1" y="5037"/>
                  </a:lnTo>
                  <a:lnTo>
                    <a:pt x="1468" y="6005"/>
                  </a:lnTo>
                  <a:lnTo>
                    <a:pt x="4037" y="55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7"/>
            <p:cNvSpPr/>
            <p:nvPr/>
          </p:nvSpPr>
          <p:spPr>
            <a:xfrm>
              <a:off x="1859575" y="851850"/>
              <a:ext cx="140125" cy="61750"/>
            </a:xfrm>
            <a:custGeom>
              <a:rect b="b" l="l" r="r" t="t"/>
              <a:pathLst>
                <a:path extrusionOk="0" fill="none" h="2470" w="5605">
                  <a:moveTo>
                    <a:pt x="0" y="1"/>
                  </a:moveTo>
                  <a:lnTo>
                    <a:pt x="5604" y="24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1704450" y="682575"/>
              <a:ext cx="175150" cy="404475"/>
            </a:xfrm>
            <a:custGeom>
              <a:rect b="b" l="l" r="r" t="t"/>
              <a:pathLst>
                <a:path extrusionOk="0" fill="none" h="16179" w="7006">
                  <a:moveTo>
                    <a:pt x="3370" y="0"/>
                  </a:moveTo>
                  <a:lnTo>
                    <a:pt x="2002" y="4036"/>
                  </a:lnTo>
                  <a:lnTo>
                    <a:pt x="1" y="9841"/>
                  </a:lnTo>
                  <a:lnTo>
                    <a:pt x="7006" y="1617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1704450" y="440725"/>
              <a:ext cx="175150" cy="362775"/>
            </a:xfrm>
            <a:custGeom>
              <a:rect b="b" l="l" r="r" t="t"/>
              <a:pathLst>
                <a:path extrusionOk="0" fill="none" h="14511" w="7006">
                  <a:moveTo>
                    <a:pt x="1869" y="14044"/>
                  </a:moveTo>
                  <a:lnTo>
                    <a:pt x="4571" y="14511"/>
                  </a:lnTo>
                  <a:lnTo>
                    <a:pt x="6205" y="9274"/>
                  </a:lnTo>
                  <a:lnTo>
                    <a:pt x="7006" y="7906"/>
                  </a:lnTo>
                  <a:lnTo>
                    <a:pt x="3503" y="2436"/>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1704450" y="323150"/>
              <a:ext cx="100925" cy="13350"/>
            </a:xfrm>
            <a:custGeom>
              <a:rect b="b" l="l" r="r" t="t"/>
              <a:pathLst>
                <a:path extrusionOk="0" fill="none" h="534" w="4037">
                  <a:moveTo>
                    <a:pt x="1" y="534"/>
                  </a:moveTo>
                  <a:lnTo>
                    <a:pt x="403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1704450" y="273950"/>
              <a:ext cx="100925" cy="25"/>
            </a:xfrm>
            <a:custGeom>
              <a:rect b="b" l="l" r="r" t="t"/>
              <a:pathLst>
                <a:path extrusionOk="0" fill="none" h="1" w="4037">
                  <a:moveTo>
                    <a:pt x="1" y="0"/>
                  </a:moveTo>
                  <a:lnTo>
                    <a:pt x="403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1704450" y="1069500"/>
              <a:ext cx="74250" cy="93425"/>
            </a:xfrm>
            <a:custGeom>
              <a:rect b="b" l="l" r="r" t="t"/>
              <a:pathLst>
                <a:path extrusionOk="0" fill="none" h="3737" w="2970">
                  <a:moveTo>
                    <a:pt x="2969" y="1"/>
                  </a:moveTo>
                  <a:lnTo>
                    <a:pt x="1" y="37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1704450" y="1188775"/>
              <a:ext cx="127625" cy="85075"/>
            </a:xfrm>
            <a:custGeom>
              <a:rect b="b" l="l" r="r" t="t"/>
              <a:pathLst>
                <a:path extrusionOk="0" fill="none" h="3403" w="5105">
                  <a:moveTo>
                    <a:pt x="1" y="0"/>
                  </a:moveTo>
                  <a:lnTo>
                    <a:pt x="5104" y="34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7"/>
            <p:cNvSpPr/>
            <p:nvPr/>
          </p:nvSpPr>
          <p:spPr>
            <a:xfrm>
              <a:off x="1717800" y="1338025"/>
              <a:ext cx="708025" cy="633825"/>
            </a:xfrm>
            <a:custGeom>
              <a:rect b="b" l="l" r="r" t="t"/>
              <a:pathLst>
                <a:path extrusionOk="0" fill="none" h="25353" w="28321">
                  <a:moveTo>
                    <a:pt x="0" y="1"/>
                  </a:moveTo>
                  <a:lnTo>
                    <a:pt x="15678" y="15912"/>
                  </a:lnTo>
                  <a:lnTo>
                    <a:pt x="19114" y="12944"/>
                  </a:lnTo>
                  <a:lnTo>
                    <a:pt x="28321" y="17547"/>
                  </a:lnTo>
                  <a:lnTo>
                    <a:pt x="27286" y="2535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7"/>
            <p:cNvSpPr/>
            <p:nvPr/>
          </p:nvSpPr>
          <p:spPr>
            <a:xfrm>
              <a:off x="1813700" y="1162900"/>
              <a:ext cx="60900" cy="272725"/>
            </a:xfrm>
            <a:custGeom>
              <a:rect b="b" l="l" r="r" t="t"/>
              <a:pathLst>
                <a:path extrusionOk="0" fill="none" h="10909" w="2436">
                  <a:moveTo>
                    <a:pt x="2435" y="1"/>
                  </a:moveTo>
                  <a:lnTo>
                    <a:pt x="734" y="3370"/>
                  </a:lnTo>
                  <a:lnTo>
                    <a:pt x="0" y="10909"/>
                  </a:lnTo>
                  <a:lnTo>
                    <a:pt x="1835" y="940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7"/>
            <p:cNvSpPr/>
            <p:nvPr/>
          </p:nvSpPr>
          <p:spPr>
            <a:xfrm>
              <a:off x="1704450" y="1304675"/>
              <a:ext cx="335275" cy="350275"/>
            </a:xfrm>
            <a:custGeom>
              <a:rect b="b" l="l" r="r" t="t"/>
              <a:pathLst>
                <a:path extrusionOk="0" fill="none" h="14011" w="13411">
                  <a:moveTo>
                    <a:pt x="1" y="14011"/>
                  </a:moveTo>
                  <a:lnTo>
                    <a:pt x="1341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7"/>
            <p:cNvSpPr/>
            <p:nvPr/>
          </p:nvSpPr>
          <p:spPr>
            <a:xfrm>
              <a:off x="1717800" y="1116200"/>
              <a:ext cx="816425" cy="803950"/>
            </a:xfrm>
            <a:custGeom>
              <a:rect b="b" l="l" r="r" t="t"/>
              <a:pathLst>
                <a:path extrusionOk="0" fill="none" h="32158" w="32657">
                  <a:moveTo>
                    <a:pt x="0" y="22684"/>
                  </a:moveTo>
                  <a:lnTo>
                    <a:pt x="5671" y="28154"/>
                  </a:lnTo>
                  <a:lnTo>
                    <a:pt x="10808" y="31657"/>
                  </a:lnTo>
                  <a:lnTo>
                    <a:pt x="15144" y="32157"/>
                  </a:lnTo>
                  <a:lnTo>
                    <a:pt x="20215" y="31657"/>
                  </a:lnTo>
                  <a:lnTo>
                    <a:pt x="25552" y="19482"/>
                  </a:lnTo>
                  <a:lnTo>
                    <a:pt x="32657" y="7540"/>
                  </a:lnTo>
                  <a:lnTo>
                    <a:pt x="32657" y="2303"/>
                  </a:lnTo>
                  <a:lnTo>
                    <a:pt x="26586" y="1"/>
                  </a:lnTo>
                  <a:lnTo>
                    <a:pt x="2425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2245675" y="818500"/>
              <a:ext cx="336925" cy="138450"/>
            </a:xfrm>
            <a:custGeom>
              <a:rect b="b" l="l" r="r" t="t"/>
              <a:pathLst>
                <a:path extrusionOk="0" fill="none" h="5538" w="13477">
                  <a:moveTo>
                    <a:pt x="0" y="0"/>
                  </a:moveTo>
                  <a:lnTo>
                    <a:pt x="0" y="4404"/>
                  </a:lnTo>
                  <a:lnTo>
                    <a:pt x="2002" y="5071"/>
                  </a:lnTo>
                  <a:lnTo>
                    <a:pt x="13477" y="55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1988000" y="945250"/>
              <a:ext cx="336075" cy="666350"/>
            </a:xfrm>
            <a:custGeom>
              <a:rect b="b" l="l" r="r" t="t"/>
              <a:pathLst>
                <a:path extrusionOk="0" fill="none" h="26654" w="13443">
                  <a:moveTo>
                    <a:pt x="0" y="26653"/>
                  </a:moveTo>
                  <a:lnTo>
                    <a:pt x="3970" y="22917"/>
                  </a:lnTo>
                  <a:lnTo>
                    <a:pt x="6905" y="24785"/>
                  </a:lnTo>
                  <a:lnTo>
                    <a:pt x="10307" y="18347"/>
                  </a:lnTo>
                  <a:lnTo>
                    <a:pt x="11008" y="18681"/>
                  </a:lnTo>
                  <a:lnTo>
                    <a:pt x="12843" y="13177"/>
                  </a:lnTo>
                  <a:lnTo>
                    <a:pt x="13443" y="6138"/>
                  </a:lnTo>
                  <a:lnTo>
                    <a:pt x="1230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7"/>
            <p:cNvSpPr/>
            <p:nvPr/>
          </p:nvSpPr>
          <p:spPr>
            <a:xfrm>
              <a:off x="2182300" y="1260475"/>
              <a:ext cx="351925" cy="44225"/>
            </a:xfrm>
            <a:custGeom>
              <a:rect b="b" l="l" r="r" t="t"/>
              <a:pathLst>
                <a:path extrusionOk="0" fill="none" h="1769" w="14077">
                  <a:moveTo>
                    <a:pt x="0" y="1"/>
                  </a:moveTo>
                  <a:lnTo>
                    <a:pt x="11575" y="735"/>
                  </a:lnTo>
                  <a:lnTo>
                    <a:pt x="14077" y="17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7"/>
            <p:cNvSpPr/>
            <p:nvPr/>
          </p:nvSpPr>
          <p:spPr>
            <a:xfrm>
              <a:off x="2425800" y="1278825"/>
              <a:ext cx="45900" cy="140950"/>
            </a:xfrm>
            <a:custGeom>
              <a:rect b="b" l="l" r="r" t="t"/>
              <a:pathLst>
                <a:path extrusionOk="0" fill="none" h="5638" w="1836">
                  <a:moveTo>
                    <a:pt x="1" y="5638"/>
                  </a:moveTo>
                  <a:lnTo>
                    <a:pt x="1" y="2736"/>
                  </a:lnTo>
                  <a:lnTo>
                    <a:pt x="18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7"/>
            <p:cNvSpPr/>
            <p:nvPr/>
          </p:nvSpPr>
          <p:spPr>
            <a:xfrm>
              <a:off x="2048025" y="1448950"/>
              <a:ext cx="293575" cy="212675"/>
            </a:xfrm>
            <a:custGeom>
              <a:rect b="b" l="l" r="r" t="t"/>
              <a:pathLst>
                <a:path extrusionOk="0" fill="none" h="8507" w="11743">
                  <a:moveTo>
                    <a:pt x="11742" y="0"/>
                  </a:moveTo>
                  <a:lnTo>
                    <a:pt x="5905" y="8507"/>
                  </a:lnTo>
                  <a:lnTo>
                    <a:pt x="1" y="42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7"/>
            <p:cNvSpPr/>
            <p:nvPr/>
          </p:nvSpPr>
          <p:spPr>
            <a:xfrm>
              <a:off x="1778675" y="1600725"/>
              <a:ext cx="331100" cy="300250"/>
            </a:xfrm>
            <a:custGeom>
              <a:rect b="b" l="l" r="r" t="t"/>
              <a:pathLst>
                <a:path extrusionOk="0" fill="none" h="12010" w="13244">
                  <a:moveTo>
                    <a:pt x="0" y="12009"/>
                  </a:moveTo>
                  <a:lnTo>
                    <a:pt x="4804" y="7306"/>
                  </a:lnTo>
                  <a:lnTo>
                    <a:pt x="10441" y="2436"/>
                  </a:lnTo>
                  <a:lnTo>
                    <a:pt x="13243"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7"/>
            <p:cNvSpPr/>
            <p:nvPr/>
          </p:nvSpPr>
          <p:spPr>
            <a:xfrm>
              <a:off x="1767825" y="1544850"/>
              <a:ext cx="154300" cy="186825"/>
            </a:xfrm>
            <a:custGeom>
              <a:rect b="b" l="l" r="r" t="t"/>
              <a:pathLst>
                <a:path extrusionOk="0" fill="none" h="7473" w="6172">
                  <a:moveTo>
                    <a:pt x="1" y="7473"/>
                  </a:moveTo>
                  <a:lnTo>
                    <a:pt x="6172"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7"/>
            <p:cNvSpPr/>
            <p:nvPr/>
          </p:nvSpPr>
          <p:spPr>
            <a:xfrm>
              <a:off x="1895425" y="1496475"/>
              <a:ext cx="26700" cy="21725"/>
            </a:xfrm>
            <a:custGeom>
              <a:rect b="b" l="l" r="r" t="t"/>
              <a:pathLst>
                <a:path extrusionOk="0" fill="none" h="869" w="1068">
                  <a:moveTo>
                    <a:pt x="0" y="868"/>
                  </a:moveTo>
                  <a:lnTo>
                    <a:pt x="106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7"/>
            <p:cNvSpPr/>
            <p:nvPr/>
          </p:nvSpPr>
          <p:spPr>
            <a:xfrm>
              <a:off x="1979650" y="1367225"/>
              <a:ext cx="376950" cy="236025"/>
            </a:xfrm>
            <a:custGeom>
              <a:rect b="b" l="l" r="r" t="t"/>
              <a:pathLst>
                <a:path extrusionOk="0" fill="none" h="9441" w="15078">
                  <a:moveTo>
                    <a:pt x="0" y="0"/>
                  </a:moveTo>
                  <a:lnTo>
                    <a:pt x="8240" y="6038"/>
                  </a:lnTo>
                  <a:lnTo>
                    <a:pt x="15078" y="944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7"/>
            <p:cNvSpPr/>
            <p:nvPr/>
          </p:nvSpPr>
          <p:spPr>
            <a:xfrm>
              <a:off x="2087225" y="1468125"/>
              <a:ext cx="30875" cy="50075"/>
            </a:xfrm>
            <a:custGeom>
              <a:rect b="b" l="l" r="r" t="t"/>
              <a:pathLst>
                <a:path extrusionOk="0" fill="none" h="2003" w="1235">
                  <a:moveTo>
                    <a:pt x="1" y="2002"/>
                  </a:moveTo>
                  <a:lnTo>
                    <a:pt x="12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7"/>
            <p:cNvSpPr/>
            <p:nvPr/>
          </p:nvSpPr>
          <p:spPr>
            <a:xfrm>
              <a:off x="2087225" y="1346375"/>
              <a:ext cx="39225" cy="102600"/>
            </a:xfrm>
            <a:custGeom>
              <a:rect b="b" l="l" r="r" t="t"/>
              <a:pathLst>
                <a:path extrusionOk="0" fill="none" h="4104" w="1569">
                  <a:moveTo>
                    <a:pt x="1568" y="1"/>
                  </a:moveTo>
                  <a:lnTo>
                    <a:pt x="1" y="41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7"/>
            <p:cNvSpPr/>
            <p:nvPr/>
          </p:nvSpPr>
          <p:spPr>
            <a:xfrm>
              <a:off x="2025525" y="1319700"/>
              <a:ext cx="46725" cy="80900"/>
            </a:xfrm>
            <a:custGeom>
              <a:rect b="b" l="l" r="r" t="t"/>
              <a:pathLst>
                <a:path extrusionOk="0" fill="none" h="3236" w="1869">
                  <a:moveTo>
                    <a:pt x="1868" y="0"/>
                  </a:moveTo>
                  <a:lnTo>
                    <a:pt x="0" y="32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7"/>
            <p:cNvSpPr/>
            <p:nvPr/>
          </p:nvSpPr>
          <p:spPr>
            <a:xfrm>
              <a:off x="1999675" y="1346375"/>
              <a:ext cx="100925" cy="68400"/>
            </a:xfrm>
            <a:custGeom>
              <a:rect b="b" l="l" r="r" t="t"/>
              <a:pathLst>
                <a:path extrusionOk="0" fill="none" h="2736" w="4037">
                  <a:moveTo>
                    <a:pt x="0" y="1"/>
                  </a:moveTo>
                  <a:lnTo>
                    <a:pt x="4036" y="27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7"/>
            <p:cNvSpPr/>
            <p:nvPr/>
          </p:nvSpPr>
          <p:spPr>
            <a:xfrm>
              <a:off x="1837050" y="1648250"/>
              <a:ext cx="71750" cy="45900"/>
            </a:xfrm>
            <a:custGeom>
              <a:rect b="b" l="l" r="r" t="t"/>
              <a:pathLst>
                <a:path extrusionOk="0" fill="none" h="1836" w="2870">
                  <a:moveTo>
                    <a:pt x="0" y="1"/>
                  </a:moveTo>
                  <a:lnTo>
                    <a:pt x="1702" y="1835"/>
                  </a:lnTo>
                  <a:lnTo>
                    <a:pt x="2869" y="2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7"/>
            <p:cNvSpPr/>
            <p:nvPr/>
          </p:nvSpPr>
          <p:spPr>
            <a:xfrm>
              <a:off x="1963800" y="1907600"/>
              <a:ext cx="24225" cy="75925"/>
            </a:xfrm>
            <a:custGeom>
              <a:rect b="b" l="l" r="r" t="t"/>
              <a:pathLst>
                <a:path extrusionOk="0" fill="none" h="3037" w="969">
                  <a:moveTo>
                    <a:pt x="968" y="1"/>
                  </a:moveTo>
                  <a:lnTo>
                    <a:pt x="1" y="30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7"/>
            <p:cNvSpPr/>
            <p:nvPr/>
          </p:nvSpPr>
          <p:spPr>
            <a:xfrm>
              <a:off x="2096400" y="1919275"/>
              <a:ext cx="25" cy="82600"/>
            </a:xfrm>
            <a:custGeom>
              <a:rect b="b" l="l" r="r" t="t"/>
              <a:pathLst>
                <a:path extrusionOk="0" fill="none" h="3304" w="1">
                  <a:moveTo>
                    <a:pt x="0" y="1"/>
                  </a:moveTo>
                  <a:lnTo>
                    <a:pt x="0" y="33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7"/>
            <p:cNvSpPr/>
            <p:nvPr/>
          </p:nvSpPr>
          <p:spPr>
            <a:xfrm>
              <a:off x="2193975" y="1907600"/>
              <a:ext cx="28375" cy="91775"/>
            </a:xfrm>
            <a:custGeom>
              <a:rect b="b" l="l" r="r" t="t"/>
              <a:pathLst>
                <a:path extrusionOk="0" fill="none" h="3671" w="1135">
                  <a:moveTo>
                    <a:pt x="1134" y="1"/>
                  </a:moveTo>
                  <a:lnTo>
                    <a:pt x="0" y="36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7"/>
            <p:cNvSpPr/>
            <p:nvPr/>
          </p:nvSpPr>
          <p:spPr>
            <a:xfrm>
              <a:off x="2245675" y="1195425"/>
              <a:ext cx="336925" cy="788100"/>
            </a:xfrm>
            <a:custGeom>
              <a:rect b="b" l="l" r="r" t="t"/>
              <a:pathLst>
                <a:path extrusionOk="0" fill="none" h="31524" w="13477">
                  <a:moveTo>
                    <a:pt x="0" y="31523"/>
                  </a:moveTo>
                  <a:lnTo>
                    <a:pt x="0" y="28488"/>
                  </a:lnTo>
                  <a:lnTo>
                    <a:pt x="6038" y="16212"/>
                  </a:lnTo>
                  <a:lnTo>
                    <a:pt x="12576" y="4971"/>
                  </a:lnTo>
                  <a:lnTo>
                    <a:pt x="1347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7"/>
            <p:cNvSpPr/>
            <p:nvPr/>
          </p:nvSpPr>
          <p:spPr>
            <a:xfrm>
              <a:off x="2279875" y="1837550"/>
              <a:ext cx="302725" cy="120125"/>
            </a:xfrm>
            <a:custGeom>
              <a:rect b="b" l="l" r="r" t="t"/>
              <a:pathLst>
                <a:path extrusionOk="0" fill="none" h="4805" w="12109">
                  <a:moveTo>
                    <a:pt x="12109" y="4804"/>
                  </a:moveTo>
                  <a:lnTo>
                    <a:pt x="12109" y="2536"/>
                  </a:lnTo>
                  <a:lnTo>
                    <a:pt x="5371" y="1702"/>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7"/>
            <p:cNvSpPr/>
            <p:nvPr/>
          </p:nvSpPr>
          <p:spPr>
            <a:xfrm>
              <a:off x="2403275" y="1589050"/>
              <a:ext cx="222700" cy="308575"/>
            </a:xfrm>
            <a:custGeom>
              <a:rect b="b" l="l" r="r" t="t"/>
              <a:pathLst>
                <a:path extrusionOk="0" fill="none" h="12343" w="8908">
                  <a:moveTo>
                    <a:pt x="1" y="0"/>
                  </a:moveTo>
                  <a:lnTo>
                    <a:pt x="8907" y="5037"/>
                  </a:lnTo>
                  <a:lnTo>
                    <a:pt x="7173" y="8173"/>
                  </a:lnTo>
                  <a:lnTo>
                    <a:pt x="7173" y="9941"/>
                  </a:lnTo>
                  <a:lnTo>
                    <a:pt x="6105" y="1234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7"/>
            <p:cNvSpPr/>
            <p:nvPr/>
          </p:nvSpPr>
          <p:spPr>
            <a:xfrm>
              <a:off x="2439150" y="1527350"/>
              <a:ext cx="551250" cy="578750"/>
            </a:xfrm>
            <a:custGeom>
              <a:rect b="b" l="l" r="r" t="t"/>
              <a:pathLst>
                <a:path extrusionOk="0" fill="none" h="23150" w="22050">
                  <a:moveTo>
                    <a:pt x="0" y="0"/>
                  </a:moveTo>
                  <a:lnTo>
                    <a:pt x="19014" y="10708"/>
                  </a:lnTo>
                  <a:lnTo>
                    <a:pt x="22049" y="2315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7"/>
            <p:cNvSpPr/>
            <p:nvPr/>
          </p:nvSpPr>
          <p:spPr>
            <a:xfrm>
              <a:off x="2752700" y="1195425"/>
              <a:ext cx="71750" cy="783925"/>
            </a:xfrm>
            <a:custGeom>
              <a:rect b="b" l="l" r="r" t="t"/>
              <a:pathLst>
                <a:path extrusionOk="0" fill="none" h="31357" w="2870">
                  <a:moveTo>
                    <a:pt x="301" y="31357"/>
                  </a:moveTo>
                  <a:lnTo>
                    <a:pt x="301" y="20516"/>
                  </a:lnTo>
                  <a:lnTo>
                    <a:pt x="1135" y="20983"/>
                  </a:lnTo>
                  <a:lnTo>
                    <a:pt x="2436" y="18648"/>
                  </a:lnTo>
                  <a:lnTo>
                    <a:pt x="1668" y="16212"/>
                  </a:lnTo>
                  <a:lnTo>
                    <a:pt x="2869" y="12910"/>
                  </a:lnTo>
                  <a:lnTo>
                    <a:pt x="1" y="11609"/>
                  </a:lnTo>
                  <a:lnTo>
                    <a:pt x="34" y="10141"/>
                  </a:lnTo>
                  <a:lnTo>
                    <a:pt x="36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7"/>
            <p:cNvSpPr/>
            <p:nvPr/>
          </p:nvSpPr>
          <p:spPr>
            <a:xfrm>
              <a:off x="2544225" y="1683275"/>
              <a:ext cx="216000" cy="163475"/>
            </a:xfrm>
            <a:custGeom>
              <a:rect b="b" l="l" r="r" t="t"/>
              <a:pathLst>
                <a:path extrusionOk="0" fill="none" h="6539" w="8640">
                  <a:moveTo>
                    <a:pt x="1068" y="1"/>
                  </a:moveTo>
                  <a:lnTo>
                    <a:pt x="0" y="3136"/>
                  </a:lnTo>
                  <a:lnTo>
                    <a:pt x="8640" y="653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7"/>
            <p:cNvSpPr/>
            <p:nvPr/>
          </p:nvSpPr>
          <p:spPr>
            <a:xfrm>
              <a:off x="2416625" y="1801700"/>
              <a:ext cx="165975" cy="45050"/>
            </a:xfrm>
            <a:custGeom>
              <a:rect b="b" l="l" r="r" t="t"/>
              <a:pathLst>
                <a:path extrusionOk="0" fill="none" h="1802" w="6639">
                  <a:moveTo>
                    <a:pt x="1" y="1802"/>
                  </a:moveTo>
                  <a:lnTo>
                    <a:pt x="1268" y="1802"/>
                  </a:lnTo>
                  <a:lnTo>
                    <a:pt x="2202" y="1035"/>
                  </a:lnTo>
                  <a:lnTo>
                    <a:pt x="3370" y="1435"/>
                  </a:lnTo>
                  <a:lnTo>
                    <a:pt x="3937" y="1"/>
                  </a:lnTo>
                  <a:lnTo>
                    <a:pt x="6639" y="90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7"/>
            <p:cNvSpPr/>
            <p:nvPr/>
          </p:nvSpPr>
          <p:spPr>
            <a:xfrm>
              <a:off x="2425800" y="1652425"/>
              <a:ext cx="89250" cy="124275"/>
            </a:xfrm>
            <a:custGeom>
              <a:rect b="b" l="l" r="r" t="t"/>
              <a:pathLst>
                <a:path extrusionOk="0" fill="none" h="4971" w="3570">
                  <a:moveTo>
                    <a:pt x="1" y="4971"/>
                  </a:moveTo>
                  <a:lnTo>
                    <a:pt x="1402" y="4504"/>
                  </a:lnTo>
                  <a:lnTo>
                    <a:pt x="35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7"/>
            <p:cNvSpPr/>
            <p:nvPr/>
          </p:nvSpPr>
          <p:spPr>
            <a:xfrm>
              <a:off x="2374100" y="1661600"/>
              <a:ext cx="125950" cy="89250"/>
            </a:xfrm>
            <a:custGeom>
              <a:rect b="b" l="l" r="r" t="t"/>
              <a:pathLst>
                <a:path extrusionOk="0" fill="none" h="3570" w="5038">
                  <a:moveTo>
                    <a:pt x="0" y="3570"/>
                  </a:moveTo>
                  <a:lnTo>
                    <a:pt x="1602" y="1"/>
                  </a:lnTo>
                  <a:lnTo>
                    <a:pt x="5037" y="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7"/>
            <p:cNvSpPr/>
            <p:nvPr/>
          </p:nvSpPr>
          <p:spPr>
            <a:xfrm>
              <a:off x="2389950" y="1714150"/>
              <a:ext cx="78400" cy="36700"/>
            </a:xfrm>
            <a:custGeom>
              <a:rect b="b" l="l" r="r" t="t"/>
              <a:pathLst>
                <a:path extrusionOk="0" fill="none" h="1468" w="3136">
                  <a:moveTo>
                    <a:pt x="3136" y="1468"/>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7"/>
            <p:cNvSpPr/>
            <p:nvPr/>
          </p:nvSpPr>
          <p:spPr>
            <a:xfrm>
              <a:off x="2527550" y="1431425"/>
              <a:ext cx="45050" cy="145975"/>
            </a:xfrm>
            <a:custGeom>
              <a:rect b="b" l="l" r="r" t="t"/>
              <a:pathLst>
                <a:path extrusionOk="0" fill="none" h="5839" w="1802">
                  <a:moveTo>
                    <a:pt x="1301" y="1"/>
                  </a:moveTo>
                  <a:lnTo>
                    <a:pt x="1801" y="2603"/>
                  </a:lnTo>
                  <a:lnTo>
                    <a:pt x="0" y="58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7"/>
            <p:cNvSpPr/>
            <p:nvPr/>
          </p:nvSpPr>
          <p:spPr>
            <a:xfrm>
              <a:off x="2572575" y="1496475"/>
              <a:ext cx="98425" cy="145975"/>
            </a:xfrm>
            <a:custGeom>
              <a:rect b="b" l="l" r="r" t="t"/>
              <a:pathLst>
                <a:path extrusionOk="0" fill="none" h="5839" w="3937">
                  <a:moveTo>
                    <a:pt x="2869" y="5838"/>
                  </a:moveTo>
                  <a:lnTo>
                    <a:pt x="3937" y="3236"/>
                  </a:lnTo>
                  <a:lnTo>
                    <a:pt x="3203" y="123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7"/>
            <p:cNvSpPr/>
            <p:nvPr/>
          </p:nvSpPr>
          <p:spPr>
            <a:xfrm>
              <a:off x="2715175" y="1485650"/>
              <a:ext cx="37550" cy="196825"/>
            </a:xfrm>
            <a:custGeom>
              <a:rect b="b" l="l" r="r" t="t"/>
              <a:pathLst>
                <a:path extrusionOk="0" fill="none" h="7873" w="1502">
                  <a:moveTo>
                    <a:pt x="1502" y="0"/>
                  </a:moveTo>
                  <a:lnTo>
                    <a:pt x="1502" y="4070"/>
                  </a:lnTo>
                  <a:lnTo>
                    <a:pt x="0" y="78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7"/>
            <p:cNvSpPr/>
            <p:nvPr/>
          </p:nvSpPr>
          <p:spPr>
            <a:xfrm>
              <a:off x="2560075" y="1319700"/>
              <a:ext cx="54225" cy="25"/>
            </a:xfrm>
            <a:custGeom>
              <a:rect b="b" l="l" r="r" t="t"/>
              <a:pathLst>
                <a:path extrusionOk="0" fill="none" h="1" w="2169">
                  <a:moveTo>
                    <a:pt x="0" y="0"/>
                  </a:moveTo>
                  <a:lnTo>
                    <a:pt x="2168"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7"/>
            <p:cNvSpPr/>
            <p:nvPr/>
          </p:nvSpPr>
          <p:spPr>
            <a:xfrm>
              <a:off x="2586750" y="1319700"/>
              <a:ext cx="11700" cy="115925"/>
            </a:xfrm>
            <a:custGeom>
              <a:rect b="b" l="l" r="r" t="t"/>
              <a:pathLst>
                <a:path extrusionOk="0" fill="none" h="4637" w="468">
                  <a:moveTo>
                    <a:pt x="467" y="4637"/>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7"/>
            <p:cNvSpPr/>
            <p:nvPr/>
          </p:nvSpPr>
          <p:spPr>
            <a:xfrm>
              <a:off x="2625950" y="1358050"/>
              <a:ext cx="130100" cy="80075"/>
            </a:xfrm>
            <a:custGeom>
              <a:rect b="b" l="l" r="r" t="t"/>
              <a:pathLst>
                <a:path extrusionOk="0" fill="none" h="3203" w="5204">
                  <a:moveTo>
                    <a:pt x="0" y="3203"/>
                  </a:moveTo>
                  <a:lnTo>
                    <a:pt x="467" y="1"/>
                  </a:lnTo>
                  <a:lnTo>
                    <a:pt x="5204"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7"/>
            <p:cNvSpPr/>
            <p:nvPr/>
          </p:nvSpPr>
          <p:spPr>
            <a:xfrm>
              <a:off x="2923650" y="1195425"/>
              <a:ext cx="191825" cy="290250"/>
            </a:xfrm>
            <a:custGeom>
              <a:rect b="b" l="l" r="r" t="t"/>
              <a:pathLst>
                <a:path extrusionOk="0" fill="none" h="11610" w="7673">
                  <a:moveTo>
                    <a:pt x="1" y="1"/>
                  </a:moveTo>
                  <a:lnTo>
                    <a:pt x="401" y="11542"/>
                  </a:lnTo>
                  <a:lnTo>
                    <a:pt x="7673" y="1160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7"/>
            <p:cNvSpPr/>
            <p:nvPr/>
          </p:nvSpPr>
          <p:spPr>
            <a:xfrm>
              <a:off x="2910325" y="1170425"/>
              <a:ext cx="488700" cy="580425"/>
            </a:xfrm>
            <a:custGeom>
              <a:rect b="b" l="l" r="r" t="t"/>
              <a:pathLst>
                <a:path extrusionOk="0" fill="none" h="23217" w="19548">
                  <a:moveTo>
                    <a:pt x="19547" y="0"/>
                  </a:moveTo>
                  <a:lnTo>
                    <a:pt x="13443" y="8406"/>
                  </a:lnTo>
                  <a:lnTo>
                    <a:pt x="12042" y="8406"/>
                  </a:lnTo>
                  <a:lnTo>
                    <a:pt x="7672" y="13376"/>
                  </a:lnTo>
                  <a:lnTo>
                    <a:pt x="4336" y="22450"/>
                  </a:lnTo>
                  <a:lnTo>
                    <a:pt x="2468" y="23217"/>
                  </a:lnTo>
                  <a:cubicBezTo>
                    <a:pt x="2468" y="23217"/>
                    <a:pt x="0" y="21149"/>
                    <a:pt x="4003" y="1431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7"/>
            <p:cNvSpPr/>
            <p:nvPr/>
          </p:nvSpPr>
          <p:spPr>
            <a:xfrm>
              <a:off x="3019550" y="1731650"/>
              <a:ext cx="72575" cy="92600"/>
            </a:xfrm>
            <a:custGeom>
              <a:rect b="b" l="l" r="r" t="t"/>
              <a:pathLst>
                <a:path extrusionOk="0" fill="none" h="3704" w="2903">
                  <a:moveTo>
                    <a:pt x="2903" y="3703"/>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7"/>
            <p:cNvSpPr/>
            <p:nvPr/>
          </p:nvSpPr>
          <p:spPr>
            <a:xfrm>
              <a:off x="3137150" y="1195425"/>
              <a:ext cx="154300" cy="518750"/>
            </a:xfrm>
            <a:custGeom>
              <a:rect b="b" l="l" r="r" t="t"/>
              <a:pathLst>
                <a:path extrusionOk="0" fill="none" h="20750" w="6172">
                  <a:moveTo>
                    <a:pt x="0" y="1"/>
                  </a:moveTo>
                  <a:cubicBezTo>
                    <a:pt x="0" y="1"/>
                    <a:pt x="1601" y="6439"/>
                    <a:pt x="2969" y="7406"/>
                  </a:cubicBezTo>
                  <a:cubicBezTo>
                    <a:pt x="4370" y="8340"/>
                    <a:pt x="5271" y="10809"/>
                    <a:pt x="4704" y="13277"/>
                  </a:cubicBezTo>
                  <a:cubicBezTo>
                    <a:pt x="4170" y="15779"/>
                    <a:pt x="5771" y="16346"/>
                    <a:pt x="5971" y="17180"/>
                  </a:cubicBezTo>
                  <a:cubicBezTo>
                    <a:pt x="6171" y="18014"/>
                    <a:pt x="2969" y="20749"/>
                    <a:pt x="2969" y="20749"/>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7"/>
            <p:cNvSpPr/>
            <p:nvPr/>
          </p:nvSpPr>
          <p:spPr>
            <a:xfrm>
              <a:off x="3254725" y="1398075"/>
              <a:ext cx="248525" cy="146800"/>
            </a:xfrm>
            <a:custGeom>
              <a:rect b="b" l="l" r="r" t="t"/>
              <a:pathLst>
                <a:path extrusionOk="0" fill="none" h="5872" w="9941">
                  <a:moveTo>
                    <a:pt x="9941" y="1"/>
                  </a:moveTo>
                  <a:lnTo>
                    <a:pt x="2102" y="5872"/>
                  </a:lnTo>
                  <a:lnTo>
                    <a:pt x="1" y="51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7"/>
            <p:cNvSpPr/>
            <p:nvPr/>
          </p:nvSpPr>
          <p:spPr>
            <a:xfrm>
              <a:off x="3019550" y="936075"/>
              <a:ext cx="459525" cy="431175"/>
            </a:xfrm>
            <a:custGeom>
              <a:rect b="b" l="l" r="r" t="t"/>
              <a:pathLst>
                <a:path extrusionOk="0" fill="none" h="17247" w="18381">
                  <a:moveTo>
                    <a:pt x="18381" y="17246"/>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7"/>
            <p:cNvSpPr/>
            <p:nvPr/>
          </p:nvSpPr>
          <p:spPr>
            <a:xfrm>
              <a:off x="3022900" y="981950"/>
              <a:ext cx="45050" cy="213500"/>
            </a:xfrm>
            <a:custGeom>
              <a:rect b="b" l="l" r="r" t="t"/>
              <a:pathLst>
                <a:path extrusionOk="0" fill="none" h="8540" w="1802">
                  <a:moveTo>
                    <a:pt x="601" y="8540"/>
                  </a:moveTo>
                  <a:cubicBezTo>
                    <a:pt x="601" y="8540"/>
                    <a:pt x="0" y="1101"/>
                    <a:pt x="1802" y="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7"/>
            <p:cNvSpPr/>
            <p:nvPr/>
          </p:nvSpPr>
          <p:spPr>
            <a:xfrm>
              <a:off x="3295600" y="1312175"/>
              <a:ext cx="154300" cy="125125"/>
            </a:xfrm>
            <a:custGeom>
              <a:rect b="b" l="l" r="r" t="t"/>
              <a:pathLst>
                <a:path extrusionOk="0" fill="none" h="5005" w="6172">
                  <a:moveTo>
                    <a:pt x="6171" y="5004"/>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p:nvPr/>
          </p:nvSpPr>
          <p:spPr>
            <a:xfrm>
              <a:off x="3283075" y="870200"/>
              <a:ext cx="80075" cy="294400"/>
            </a:xfrm>
            <a:custGeom>
              <a:rect b="b" l="l" r="r" t="t"/>
              <a:pathLst>
                <a:path extrusionOk="0" fill="none" h="11776" w="3203">
                  <a:moveTo>
                    <a:pt x="1" y="1"/>
                  </a:moveTo>
                  <a:lnTo>
                    <a:pt x="3203" y="1177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7"/>
            <p:cNvSpPr/>
            <p:nvPr/>
          </p:nvSpPr>
          <p:spPr>
            <a:xfrm>
              <a:off x="2824425" y="945250"/>
              <a:ext cx="43375" cy="250200"/>
            </a:xfrm>
            <a:custGeom>
              <a:rect b="b" l="l" r="r" t="t"/>
              <a:pathLst>
                <a:path extrusionOk="0" fill="none" h="10008" w="1735">
                  <a:moveTo>
                    <a:pt x="0" y="1"/>
                  </a:moveTo>
                  <a:lnTo>
                    <a:pt x="1735" y="1000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7"/>
            <p:cNvSpPr/>
            <p:nvPr/>
          </p:nvSpPr>
          <p:spPr>
            <a:xfrm>
              <a:off x="2715175" y="936075"/>
              <a:ext cx="133450" cy="266050"/>
            </a:xfrm>
            <a:custGeom>
              <a:rect b="b" l="l" r="r" t="t"/>
              <a:pathLst>
                <a:path extrusionOk="0" fill="none" h="10642" w="5338">
                  <a:moveTo>
                    <a:pt x="5338" y="6038"/>
                  </a:moveTo>
                  <a:lnTo>
                    <a:pt x="768" y="10642"/>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a:off x="3019550" y="1875075"/>
              <a:ext cx="271900" cy="51750"/>
            </a:xfrm>
            <a:custGeom>
              <a:rect b="b" l="l" r="r" t="t"/>
              <a:pathLst>
                <a:path extrusionOk="0" fill="none" h="2070" w="10876">
                  <a:moveTo>
                    <a:pt x="10875" y="2069"/>
                  </a:moveTo>
                  <a:lnTo>
                    <a:pt x="5738" y="1"/>
                  </a:lnTo>
                  <a:lnTo>
                    <a:pt x="1" y="9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2978700" y="2056875"/>
              <a:ext cx="158475" cy="38400"/>
            </a:xfrm>
            <a:custGeom>
              <a:rect b="b" l="l" r="r" t="t"/>
              <a:pathLst>
                <a:path extrusionOk="0" fill="none" h="1536" w="6339">
                  <a:moveTo>
                    <a:pt x="0" y="1"/>
                  </a:moveTo>
                  <a:lnTo>
                    <a:pt x="6338" y="15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3494900" y="969450"/>
              <a:ext cx="151800" cy="159300"/>
            </a:xfrm>
            <a:custGeom>
              <a:rect b="b" l="l" r="r" t="t"/>
              <a:pathLst>
                <a:path extrusionOk="0" fill="none" h="6372" w="6072">
                  <a:moveTo>
                    <a:pt x="968" y="6371"/>
                  </a:moveTo>
                  <a:lnTo>
                    <a:pt x="0" y="2168"/>
                  </a:lnTo>
                  <a:lnTo>
                    <a:pt x="607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2702675" y="2247025"/>
              <a:ext cx="121775" cy="308575"/>
            </a:xfrm>
            <a:custGeom>
              <a:rect b="b" l="l" r="r" t="t"/>
              <a:pathLst>
                <a:path extrusionOk="0" fill="none" h="12343" w="4871">
                  <a:moveTo>
                    <a:pt x="0" y="12342"/>
                  </a:moveTo>
                  <a:lnTo>
                    <a:pt x="2635" y="3336"/>
                  </a:lnTo>
                  <a:lnTo>
                    <a:pt x="487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2670975" y="2274550"/>
              <a:ext cx="97600" cy="55050"/>
            </a:xfrm>
            <a:custGeom>
              <a:rect b="b" l="l" r="r" t="t"/>
              <a:pathLst>
                <a:path extrusionOk="0" fill="none" h="2202" w="3904">
                  <a:moveTo>
                    <a:pt x="1" y="0"/>
                  </a:moveTo>
                  <a:lnTo>
                    <a:pt x="3903" y="22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3128800" y="1935125"/>
              <a:ext cx="1028250" cy="957375"/>
            </a:xfrm>
            <a:custGeom>
              <a:rect b="b" l="l" r="r" t="t"/>
              <a:pathLst>
                <a:path extrusionOk="0" fill="none" h="38295" w="41130">
                  <a:moveTo>
                    <a:pt x="1" y="13310"/>
                  </a:moveTo>
                  <a:lnTo>
                    <a:pt x="7940" y="11042"/>
                  </a:lnTo>
                  <a:lnTo>
                    <a:pt x="19515" y="9274"/>
                  </a:lnTo>
                  <a:lnTo>
                    <a:pt x="22650" y="8340"/>
                  </a:lnTo>
                  <a:lnTo>
                    <a:pt x="25485" y="5638"/>
                  </a:lnTo>
                  <a:lnTo>
                    <a:pt x="32357" y="1"/>
                  </a:lnTo>
                  <a:lnTo>
                    <a:pt x="41130" y="6405"/>
                  </a:lnTo>
                  <a:lnTo>
                    <a:pt x="32257" y="23985"/>
                  </a:lnTo>
                  <a:lnTo>
                    <a:pt x="30789" y="34325"/>
                  </a:lnTo>
                  <a:lnTo>
                    <a:pt x="28888" y="38295"/>
                  </a:lnTo>
                  <a:lnTo>
                    <a:pt x="19648" y="30556"/>
                  </a:lnTo>
                  <a:lnTo>
                    <a:pt x="13377" y="2725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3577450" y="2729025"/>
              <a:ext cx="246875" cy="201850"/>
            </a:xfrm>
            <a:custGeom>
              <a:rect b="b" l="l" r="r" t="t"/>
              <a:pathLst>
                <a:path extrusionOk="0" fill="none" h="8074" w="9875">
                  <a:moveTo>
                    <a:pt x="9874" y="8073"/>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3487400" y="2168625"/>
              <a:ext cx="132600" cy="624650"/>
            </a:xfrm>
            <a:custGeom>
              <a:rect b="b" l="l" r="r" t="t"/>
              <a:pathLst>
                <a:path extrusionOk="0" fill="none" h="24986" w="5304">
                  <a:moveTo>
                    <a:pt x="0" y="24985"/>
                  </a:moveTo>
                  <a:lnTo>
                    <a:pt x="5304" y="21216"/>
                  </a:lnTo>
                  <a:lnTo>
                    <a:pt x="483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3661675" y="2644800"/>
              <a:ext cx="189325" cy="247700"/>
            </a:xfrm>
            <a:custGeom>
              <a:rect b="b" l="l" r="r" t="t"/>
              <a:pathLst>
                <a:path extrusionOk="0" fill="none" h="9908" w="7573">
                  <a:moveTo>
                    <a:pt x="7573" y="9908"/>
                  </a:moveTo>
                  <a:lnTo>
                    <a:pt x="1" y="1468"/>
                  </a:lnTo>
                  <a:lnTo>
                    <a:pt x="2736"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3619975" y="2555575"/>
              <a:ext cx="311925" cy="50900"/>
            </a:xfrm>
            <a:custGeom>
              <a:rect b="b" l="l" r="r" t="t"/>
              <a:pathLst>
                <a:path extrusionOk="0" fill="none" h="2036" w="12477">
                  <a:moveTo>
                    <a:pt x="1" y="534"/>
                  </a:moveTo>
                  <a:lnTo>
                    <a:pt x="6172" y="534"/>
                  </a:lnTo>
                  <a:lnTo>
                    <a:pt x="7106" y="2035"/>
                  </a:lnTo>
                  <a:lnTo>
                    <a:pt x="9241" y="1735"/>
                  </a:lnTo>
                  <a:lnTo>
                    <a:pt x="10442" y="534"/>
                  </a:lnTo>
                  <a:lnTo>
                    <a:pt x="1247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7"/>
            <p:cNvSpPr/>
            <p:nvPr/>
          </p:nvSpPr>
          <p:spPr>
            <a:xfrm>
              <a:off x="3612475" y="2198650"/>
              <a:ext cx="422000" cy="149300"/>
            </a:xfrm>
            <a:custGeom>
              <a:rect b="b" l="l" r="r" t="t"/>
              <a:pathLst>
                <a:path extrusionOk="0" fill="none" h="5972" w="16880">
                  <a:moveTo>
                    <a:pt x="1" y="5972"/>
                  </a:moveTo>
                  <a:lnTo>
                    <a:pt x="3537" y="1"/>
                  </a:lnTo>
                  <a:lnTo>
                    <a:pt x="16879" y="55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7"/>
            <p:cNvSpPr/>
            <p:nvPr/>
          </p:nvSpPr>
          <p:spPr>
            <a:xfrm>
              <a:off x="3650850" y="2043550"/>
              <a:ext cx="435325" cy="239350"/>
            </a:xfrm>
            <a:custGeom>
              <a:rect b="b" l="l" r="r" t="t"/>
              <a:pathLst>
                <a:path extrusionOk="0" fill="none" h="9574" w="17413">
                  <a:moveTo>
                    <a:pt x="17413" y="0"/>
                  </a:moveTo>
                  <a:lnTo>
                    <a:pt x="9173" y="9207"/>
                  </a:lnTo>
                  <a:lnTo>
                    <a:pt x="0" y="957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3695050" y="2143625"/>
              <a:ext cx="67575" cy="46725"/>
            </a:xfrm>
            <a:custGeom>
              <a:rect b="b" l="l" r="r" t="t"/>
              <a:pathLst>
                <a:path extrusionOk="0" fill="none" h="1869" w="2703">
                  <a:moveTo>
                    <a:pt x="0" y="0"/>
                  </a:moveTo>
                  <a:lnTo>
                    <a:pt x="1134" y="1001"/>
                  </a:lnTo>
                  <a:lnTo>
                    <a:pt x="1635" y="1868"/>
                  </a:lnTo>
                  <a:lnTo>
                    <a:pt x="2702" y="1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3850975" y="2181150"/>
              <a:ext cx="60900" cy="56725"/>
            </a:xfrm>
            <a:custGeom>
              <a:rect b="b" l="l" r="r" t="t"/>
              <a:pathLst>
                <a:path extrusionOk="0" fill="none" h="2269" w="2436">
                  <a:moveTo>
                    <a:pt x="2436" y="2268"/>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7"/>
            <p:cNvSpPr/>
            <p:nvPr/>
          </p:nvSpPr>
          <p:spPr>
            <a:xfrm>
              <a:off x="3869325" y="2056875"/>
              <a:ext cx="145125" cy="141800"/>
            </a:xfrm>
            <a:custGeom>
              <a:rect b="b" l="l" r="r" t="t"/>
              <a:pathLst>
                <a:path extrusionOk="0" fill="none" h="5672" w="5805">
                  <a:moveTo>
                    <a:pt x="5805" y="1"/>
                  </a:moveTo>
                  <a:lnTo>
                    <a:pt x="1" y="56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7"/>
            <p:cNvSpPr/>
            <p:nvPr/>
          </p:nvSpPr>
          <p:spPr>
            <a:xfrm>
              <a:off x="3424850" y="2439650"/>
              <a:ext cx="187650" cy="70075"/>
            </a:xfrm>
            <a:custGeom>
              <a:rect b="b" l="l" r="r" t="t"/>
              <a:pathLst>
                <a:path extrusionOk="0" fill="none" h="2803" w="7506">
                  <a:moveTo>
                    <a:pt x="7506" y="1"/>
                  </a:moveTo>
                  <a:lnTo>
                    <a:pt x="3236" y="501"/>
                  </a:lnTo>
                  <a:lnTo>
                    <a:pt x="0" y="28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7"/>
            <p:cNvSpPr/>
            <p:nvPr/>
          </p:nvSpPr>
          <p:spPr>
            <a:xfrm>
              <a:off x="3286425" y="1957650"/>
              <a:ext cx="138450" cy="205175"/>
            </a:xfrm>
            <a:custGeom>
              <a:rect b="b" l="l" r="r" t="t"/>
              <a:pathLst>
                <a:path extrusionOk="0" fill="none" h="8207" w="5538">
                  <a:moveTo>
                    <a:pt x="0" y="0"/>
                  </a:moveTo>
                  <a:lnTo>
                    <a:pt x="2902" y="1935"/>
                  </a:lnTo>
                  <a:lnTo>
                    <a:pt x="2902" y="3436"/>
                  </a:lnTo>
                  <a:lnTo>
                    <a:pt x="5537" y="82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7"/>
            <p:cNvSpPr/>
            <p:nvPr/>
          </p:nvSpPr>
          <p:spPr>
            <a:xfrm>
              <a:off x="3295600" y="1907600"/>
              <a:ext cx="191825" cy="187675"/>
            </a:xfrm>
            <a:custGeom>
              <a:rect b="b" l="l" r="r" t="t"/>
              <a:pathLst>
                <a:path extrusionOk="0" fill="none" h="7507" w="7673">
                  <a:moveTo>
                    <a:pt x="0" y="1"/>
                  </a:moveTo>
                  <a:lnTo>
                    <a:pt x="3336" y="1102"/>
                  </a:lnTo>
                  <a:lnTo>
                    <a:pt x="7672" y="75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3723400" y="1282175"/>
              <a:ext cx="392800" cy="776400"/>
            </a:xfrm>
            <a:custGeom>
              <a:rect b="b" l="l" r="r" t="t"/>
              <a:pathLst>
                <a:path extrusionOk="0" fill="none" h="31056" w="15712">
                  <a:moveTo>
                    <a:pt x="6772" y="27620"/>
                  </a:moveTo>
                  <a:cubicBezTo>
                    <a:pt x="6772" y="27620"/>
                    <a:pt x="1768" y="31056"/>
                    <a:pt x="901" y="29921"/>
                  </a:cubicBezTo>
                  <a:cubicBezTo>
                    <a:pt x="0" y="28787"/>
                    <a:pt x="7539" y="22216"/>
                    <a:pt x="7539" y="22216"/>
                  </a:cubicBezTo>
                  <a:lnTo>
                    <a:pt x="2969" y="16478"/>
                  </a:lnTo>
                  <a:cubicBezTo>
                    <a:pt x="3736" y="16011"/>
                    <a:pt x="4270" y="15278"/>
                    <a:pt x="4537" y="14444"/>
                  </a:cubicBezTo>
                  <a:cubicBezTo>
                    <a:pt x="4937" y="13076"/>
                    <a:pt x="5704" y="11675"/>
                    <a:pt x="7539" y="12809"/>
                  </a:cubicBezTo>
                  <a:cubicBezTo>
                    <a:pt x="9340" y="13943"/>
                    <a:pt x="11475" y="14244"/>
                    <a:pt x="12743" y="12209"/>
                  </a:cubicBezTo>
                  <a:cubicBezTo>
                    <a:pt x="14010" y="10174"/>
                    <a:pt x="10908" y="6671"/>
                    <a:pt x="11942" y="4870"/>
                  </a:cubicBezTo>
                  <a:cubicBezTo>
                    <a:pt x="13010" y="3102"/>
                    <a:pt x="15711" y="0"/>
                    <a:pt x="15711" y="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4264625" y="1431425"/>
              <a:ext cx="85075" cy="138475"/>
            </a:xfrm>
            <a:custGeom>
              <a:rect b="b" l="l" r="r" t="t"/>
              <a:pathLst>
                <a:path extrusionOk="0" fill="none" h="5539" w="3403">
                  <a:moveTo>
                    <a:pt x="1568" y="1"/>
                  </a:moveTo>
                  <a:lnTo>
                    <a:pt x="0" y="1602"/>
                  </a:lnTo>
                  <a:lnTo>
                    <a:pt x="2202" y="5538"/>
                  </a:lnTo>
                  <a:lnTo>
                    <a:pt x="3402" y="48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p:nvPr/>
          </p:nvSpPr>
          <p:spPr>
            <a:xfrm>
              <a:off x="4528975" y="1743325"/>
              <a:ext cx="197650" cy="147625"/>
            </a:xfrm>
            <a:custGeom>
              <a:rect b="b" l="l" r="r" t="t"/>
              <a:pathLst>
                <a:path extrusionOk="0" fill="none" h="5905" w="7906">
                  <a:moveTo>
                    <a:pt x="7906" y="1"/>
                  </a:moveTo>
                  <a:lnTo>
                    <a:pt x="5237" y="3236"/>
                  </a:lnTo>
                  <a:lnTo>
                    <a:pt x="2669" y="2336"/>
                  </a:lnTo>
                  <a:lnTo>
                    <a:pt x="0"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a:off x="3753425" y="1026150"/>
              <a:ext cx="2115700" cy="1295125"/>
            </a:xfrm>
            <a:custGeom>
              <a:rect b="b" l="l" r="r" t="t"/>
              <a:pathLst>
                <a:path extrusionOk="0" fill="none" h="51805" w="84628">
                  <a:moveTo>
                    <a:pt x="0" y="67"/>
                  </a:moveTo>
                  <a:cubicBezTo>
                    <a:pt x="3002" y="0"/>
                    <a:pt x="5838" y="1401"/>
                    <a:pt x="7639" y="3836"/>
                  </a:cubicBezTo>
                  <a:cubicBezTo>
                    <a:pt x="10808" y="7939"/>
                    <a:pt x="24885" y="18380"/>
                    <a:pt x="24885" y="18380"/>
                  </a:cubicBezTo>
                  <a:lnTo>
                    <a:pt x="46000" y="33958"/>
                  </a:lnTo>
                  <a:cubicBezTo>
                    <a:pt x="46000" y="33958"/>
                    <a:pt x="49435" y="37761"/>
                    <a:pt x="52337" y="39829"/>
                  </a:cubicBezTo>
                  <a:cubicBezTo>
                    <a:pt x="55240" y="41930"/>
                    <a:pt x="59109" y="44065"/>
                    <a:pt x="67115" y="44566"/>
                  </a:cubicBezTo>
                  <a:cubicBezTo>
                    <a:pt x="75120" y="45066"/>
                    <a:pt x="84627" y="51804"/>
                    <a:pt x="84627" y="51804"/>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3779275" y="905225"/>
              <a:ext cx="140950" cy="147625"/>
            </a:xfrm>
            <a:custGeom>
              <a:rect b="b" l="l" r="r" t="t"/>
              <a:pathLst>
                <a:path extrusionOk="0" fill="none" h="5905" w="5638">
                  <a:moveTo>
                    <a:pt x="0" y="1235"/>
                  </a:moveTo>
                  <a:lnTo>
                    <a:pt x="3803" y="1"/>
                  </a:lnTo>
                  <a:lnTo>
                    <a:pt x="5638" y="3937"/>
                  </a:lnTo>
                  <a:lnTo>
                    <a:pt x="3336"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a:off x="4076975" y="735950"/>
              <a:ext cx="160150" cy="362775"/>
            </a:xfrm>
            <a:custGeom>
              <a:rect b="b" l="l" r="r" t="t"/>
              <a:pathLst>
                <a:path extrusionOk="0" fill="none" h="14511" w="6406">
                  <a:moveTo>
                    <a:pt x="6405" y="14510"/>
                  </a:moveTo>
                  <a:lnTo>
                    <a:pt x="1302" y="8373"/>
                  </a:lnTo>
                  <a:cubicBezTo>
                    <a:pt x="1302" y="8373"/>
                    <a:pt x="2903" y="7105"/>
                    <a:pt x="1435" y="5904"/>
                  </a:cubicBezTo>
                  <a:cubicBezTo>
                    <a:pt x="1" y="4670"/>
                    <a:pt x="301" y="0"/>
                    <a:pt x="6105" y="267"/>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a:off x="4095325" y="795975"/>
              <a:ext cx="147625" cy="26725"/>
            </a:xfrm>
            <a:custGeom>
              <a:rect b="b" l="l" r="r" t="t"/>
              <a:pathLst>
                <a:path extrusionOk="0" fill="none" h="1069" w="5905">
                  <a:moveTo>
                    <a:pt x="5905" y="1"/>
                  </a:moveTo>
                  <a:lnTo>
                    <a:pt x="1" y="10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a:off x="4109500" y="905225"/>
              <a:ext cx="89250" cy="40050"/>
            </a:xfrm>
            <a:custGeom>
              <a:rect b="b" l="l" r="r" t="t"/>
              <a:pathLst>
                <a:path extrusionOk="0" fill="none" h="1602" w="3570">
                  <a:moveTo>
                    <a:pt x="3570" y="1"/>
                  </a:moveTo>
                  <a:lnTo>
                    <a:pt x="1" y="16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a:off x="3930200" y="694250"/>
              <a:ext cx="94275" cy="61725"/>
            </a:xfrm>
            <a:custGeom>
              <a:rect b="b" l="l" r="r" t="t"/>
              <a:pathLst>
                <a:path extrusionOk="0" fill="none" h="2469" w="3771">
                  <a:moveTo>
                    <a:pt x="1" y="0"/>
                  </a:moveTo>
                  <a:lnTo>
                    <a:pt x="3770" y="24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p:nvPr/>
          </p:nvSpPr>
          <p:spPr>
            <a:xfrm>
              <a:off x="4237100" y="755950"/>
              <a:ext cx="149300" cy="53400"/>
            </a:xfrm>
            <a:custGeom>
              <a:rect b="b" l="l" r="r" t="t"/>
              <a:pathLst>
                <a:path extrusionOk="0" fill="none" h="2136" w="5972">
                  <a:moveTo>
                    <a:pt x="0" y="734"/>
                  </a:moveTo>
                  <a:lnTo>
                    <a:pt x="3469" y="1"/>
                  </a:lnTo>
                  <a:lnTo>
                    <a:pt x="5971" y="21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7"/>
            <p:cNvSpPr/>
            <p:nvPr/>
          </p:nvSpPr>
          <p:spPr>
            <a:xfrm>
              <a:off x="4428075" y="663375"/>
              <a:ext cx="106750" cy="61750"/>
            </a:xfrm>
            <a:custGeom>
              <a:rect b="b" l="l" r="r" t="t"/>
              <a:pathLst>
                <a:path extrusionOk="0" fill="none" h="2470" w="4270">
                  <a:moveTo>
                    <a:pt x="0" y="2469"/>
                  </a:moveTo>
                  <a:lnTo>
                    <a:pt x="42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7"/>
            <p:cNvSpPr/>
            <p:nvPr/>
          </p:nvSpPr>
          <p:spPr>
            <a:xfrm>
              <a:off x="4046125" y="149675"/>
              <a:ext cx="131775" cy="489550"/>
            </a:xfrm>
            <a:custGeom>
              <a:rect b="b" l="l" r="r" t="t"/>
              <a:pathLst>
                <a:path extrusionOk="0" fill="none" h="19582" w="5271">
                  <a:moveTo>
                    <a:pt x="5271" y="19582"/>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p:nvPr/>
          </p:nvSpPr>
          <p:spPr>
            <a:xfrm>
              <a:off x="3670025" y="149675"/>
              <a:ext cx="188500" cy="563775"/>
            </a:xfrm>
            <a:custGeom>
              <a:rect b="b" l="l" r="r" t="t"/>
              <a:pathLst>
                <a:path extrusionOk="0" fill="none" h="22551" w="7540">
                  <a:moveTo>
                    <a:pt x="0" y="1"/>
                  </a:moveTo>
                  <a:lnTo>
                    <a:pt x="3403" y="8040"/>
                  </a:lnTo>
                  <a:lnTo>
                    <a:pt x="7539" y="19348"/>
                  </a:lnTo>
                  <a:lnTo>
                    <a:pt x="7539" y="2255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7"/>
            <p:cNvSpPr/>
            <p:nvPr/>
          </p:nvSpPr>
          <p:spPr>
            <a:xfrm>
              <a:off x="3747575" y="149675"/>
              <a:ext cx="75925" cy="183500"/>
            </a:xfrm>
            <a:custGeom>
              <a:rect b="b" l="l" r="r" t="t"/>
              <a:pathLst>
                <a:path extrusionOk="0" fill="none" h="7340" w="3037">
                  <a:moveTo>
                    <a:pt x="2569" y="1"/>
                  </a:moveTo>
                  <a:lnTo>
                    <a:pt x="3036" y="5171"/>
                  </a:lnTo>
                  <a:lnTo>
                    <a:pt x="1" y="73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7"/>
            <p:cNvSpPr/>
            <p:nvPr/>
          </p:nvSpPr>
          <p:spPr>
            <a:xfrm>
              <a:off x="3938550" y="163025"/>
              <a:ext cx="129275" cy="99275"/>
            </a:xfrm>
            <a:custGeom>
              <a:rect b="b" l="l" r="r" t="t"/>
              <a:pathLst>
                <a:path extrusionOk="0" fill="none" h="3971" w="5171">
                  <a:moveTo>
                    <a:pt x="0" y="1"/>
                  </a:moveTo>
                  <a:lnTo>
                    <a:pt x="467" y="3970"/>
                  </a:lnTo>
                  <a:lnTo>
                    <a:pt x="5171" y="27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p:nvPr/>
          </p:nvSpPr>
          <p:spPr>
            <a:xfrm>
              <a:off x="3823475" y="262275"/>
              <a:ext cx="126775" cy="16700"/>
            </a:xfrm>
            <a:custGeom>
              <a:rect b="b" l="l" r="r" t="t"/>
              <a:pathLst>
                <a:path extrusionOk="0" fill="none" h="668" w="5071">
                  <a:moveTo>
                    <a:pt x="5070" y="0"/>
                  </a:moveTo>
                  <a:lnTo>
                    <a:pt x="0" y="66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7"/>
            <p:cNvSpPr/>
            <p:nvPr/>
          </p:nvSpPr>
          <p:spPr>
            <a:xfrm>
              <a:off x="3463200" y="163025"/>
              <a:ext cx="183500" cy="607975"/>
            </a:xfrm>
            <a:custGeom>
              <a:rect b="b" l="l" r="r" t="t"/>
              <a:pathLst>
                <a:path extrusionOk="0" fill="none" h="24319" w="7340">
                  <a:moveTo>
                    <a:pt x="1" y="1"/>
                  </a:moveTo>
                  <a:lnTo>
                    <a:pt x="7339" y="2431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a:off x="3593300" y="517450"/>
              <a:ext cx="222675" cy="77575"/>
            </a:xfrm>
            <a:custGeom>
              <a:rect b="b" l="l" r="r" t="t"/>
              <a:pathLst>
                <a:path extrusionOk="0" fill="none" h="3103" w="8907">
                  <a:moveTo>
                    <a:pt x="8907" y="0"/>
                  </a:moveTo>
                  <a:lnTo>
                    <a:pt x="1" y="31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7"/>
            <p:cNvSpPr/>
            <p:nvPr/>
          </p:nvSpPr>
          <p:spPr>
            <a:xfrm>
              <a:off x="3519925" y="288950"/>
              <a:ext cx="209325" cy="62575"/>
            </a:xfrm>
            <a:custGeom>
              <a:rect b="b" l="l" r="r" t="t"/>
              <a:pathLst>
                <a:path extrusionOk="0" fill="none" h="2503" w="8373">
                  <a:moveTo>
                    <a:pt x="0" y="2502"/>
                  </a:moveTo>
                  <a:lnTo>
                    <a:pt x="8373"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7"/>
            <p:cNvSpPr/>
            <p:nvPr/>
          </p:nvSpPr>
          <p:spPr>
            <a:xfrm>
              <a:off x="3736725" y="547475"/>
              <a:ext cx="49250" cy="185150"/>
            </a:xfrm>
            <a:custGeom>
              <a:rect b="b" l="l" r="r" t="t"/>
              <a:pathLst>
                <a:path extrusionOk="0" fill="none" h="7406" w="1970">
                  <a:moveTo>
                    <a:pt x="1" y="0"/>
                  </a:moveTo>
                  <a:lnTo>
                    <a:pt x="435" y="2235"/>
                  </a:lnTo>
                  <a:lnTo>
                    <a:pt x="1969" y="3103"/>
                  </a:lnTo>
                  <a:lnTo>
                    <a:pt x="1969" y="74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3283075" y="163025"/>
              <a:ext cx="125950" cy="678025"/>
            </a:xfrm>
            <a:custGeom>
              <a:rect b="b" l="l" r="r" t="t"/>
              <a:pathLst>
                <a:path extrusionOk="0" fill="none" h="27121" w="5038">
                  <a:moveTo>
                    <a:pt x="3203" y="1"/>
                  </a:moveTo>
                  <a:lnTo>
                    <a:pt x="5038" y="9574"/>
                  </a:lnTo>
                  <a:lnTo>
                    <a:pt x="4637" y="11142"/>
                  </a:lnTo>
                  <a:lnTo>
                    <a:pt x="1" y="13110"/>
                  </a:lnTo>
                  <a:lnTo>
                    <a:pt x="4337" y="2712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7"/>
            <p:cNvSpPr/>
            <p:nvPr/>
          </p:nvSpPr>
          <p:spPr>
            <a:xfrm>
              <a:off x="3260575" y="632525"/>
              <a:ext cx="66725" cy="238525"/>
            </a:xfrm>
            <a:custGeom>
              <a:rect b="b" l="l" r="r" t="t"/>
              <a:pathLst>
                <a:path extrusionOk="0" fill="none" h="9541" w="2669">
                  <a:moveTo>
                    <a:pt x="701" y="9541"/>
                  </a:moveTo>
                  <a:lnTo>
                    <a:pt x="0" y="868"/>
                  </a:lnTo>
                  <a:lnTo>
                    <a:pt x="266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3263075" y="661725"/>
              <a:ext cx="72575" cy="21700"/>
            </a:xfrm>
            <a:custGeom>
              <a:rect b="b" l="l" r="r" t="t"/>
              <a:pathLst>
                <a:path extrusionOk="0" fill="none" h="868" w="2903">
                  <a:moveTo>
                    <a:pt x="2902" y="0"/>
                  </a:moveTo>
                  <a:lnTo>
                    <a:pt x="0" y="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3131300" y="517450"/>
              <a:ext cx="131800" cy="230200"/>
            </a:xfrm>
            <a:custGeom>
              <a:rect b="b" l="l" r="r" t="t"/>
              <a:pathLst>
                <a:path extrusionOk="0" fill="none" h="9208" w="5272">
                  <a:moveTo>
                    <a:pt x="5271" y="9207"/>
                  </a:moveTo>
                  <a:lnTo>
                    <a:pt x="1235" y="6639"/>
                  </a:lnTo>
                  <a:lnTo>
                    <a:pt x="1" y="4304"/>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2992050" y="402375"/>
              <a:ext cx="416975" cy="534575"/>
            </a:xfrm>
            <a:custGeom>
              <a:rect b="b" l="l" r="r" t="t"/>
              <a:pathLst>
                <a:path extrusionOk="0" fill="none" h="21383" w="16679">
                  <a:moveTo>
                    <a:pt x="16679" y="0"/>
                  </a:moveTo>
                  <a:lnTo>
                    <a:pt x="0" y="6905"/>
                  </a:lnTo>
                  <a:lnTo>
                    <a:pt x="801" y="2138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3003725" y="683400"/>
              <a:ext cx="158450" cy="112600"/>
            </a:xfrm>
            <a:custGeom>
              <a:rect b="b" l="l" r="r" t="t"/>
              <a:pathLst>
                <a:path extrusionOk="0" fill="none" h="4504" w="6338">
                  <a:moveTo>
                    <a:pt x="6338" y="1"/>
                  </a:moveTo>
                  <a:lnTo>
                    <a:pt x="3536" y="3503"/>
                  </a:lnTo>
                  <a:lnTo>
                    <a:pt x="0" y="450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2742700" y="676725"/>
              <a:ext cx="255200" cy="264375"/>
            </a:xfrm>
            <a:custGeom>
              <a:rect b="b" l="l" r="r" t="t"/>
              <a:pathLst>
                <a:path extrusionOk="0" fill="none" h="10575" w="10208">
                  <a:moveTo>
                    <a:pt x="10208" y="268"/>
                  </a:moveTo>
                  <a:lnTo>
                    <a:pt x="5004" y="1"/>
                  </a:lnTo>
                  <a:lnTo>
                    <a:pt x="0" y="701"/>
                  </a:lnTo>
                  <a:lnTo>
                    <a:pt x="234" y="1057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7"/>
            <p:cNvSpPr/>
            <p:nvPr/>
          </p:nvSpPr>
          <p:spPr>
            <a:xfrm>
              <a:off x="2715175" y="163025"/>
              <a:ext cx="27550" cy="531250"/>
            </a:xfrm>
            <a:custGeom>
              <a:rect b="b" l="l" r="r" t="t"/>
              <a:pathLst>
                <a:path extrusionOk="0" fill="none" h="21250" w="1102">
                  <a:moveTo>
                    <a:pt x="0" y="1"/>
                  </a:moveTo>
                  <a:lnTo>
                    <a:pt x="1101" y="2124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7"/>
            <p:cNvSpPr/>
            <p:nvPr/>
          </p:nvSpPr>
          <p:spPr>
            <a:xfrm>
              <a:off x="2731025" y="474075"/>
              <a:ext cx="261050" cy="100950"/>
            </a:xfrm>
            <a:custGeom>
              <a:rect b="b" l="l" r="r" t="t"/>
              <a:pathLst>
                <a:path extrusionOk="0" fill="none" h="4038" w="10442">
                  <a:moveTo>
                    <a:pt x="10441" y="4037"/>
                  </a:moveTo>
                  <a:lnTo>
                    <a:pt x="8373" y="153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7"/>
            <p:cNvSpPr/>
            <p:nvPr/>
          </p:nvSpPr>
          <p:spPr>
            <a:xfrm>
              <a:off x="2856950" y="501600"/>
              <a:ext cx="23375" cy="175150"/>
            </a:xfrm>
            <a:custGeom>
              <a:rect b="b" l="l" r="r" t="t"/>
              <a:pathLst>
                <a:path extrusionOk="0" fill="none" h="7006" w="935">
                  <a:moveTo>
                    <a:pt x="434" y="7006"/>
                  </a:moveTo>
                  <a:lnTo>
                    <a:pt x="0" y="3403"/>
                  </a:lnTo>
                  <a:lnTo>
                    <a:pt x="934"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2737700" y="595000"/>
              <a:ext cx="123425" cy="30875"/>
            </a:xfrm>
            <a:custGeom>
              <a:rect b="b" l="l" r="r" t="t"/>
              <a:pathLst>
                <a:path extrusionOk="0" fill="none" h="1235" w="4937">
                  <a:moveTo>
                    <a:pt x="0" y="1"/>
                  </a:moveTo>
                  <a:lnTo>
                    <a:pt x="1768" y="1235"/>
                  </a:lnTo>
                  <a:lnTo>
                    <a:pt x="4937" y="12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3124625" y="163025"/>
              <a:ext cx="60900" cy="331925"/>
            </a:xfrm>
            <a:custGeom>
              <a:rect b="b" l="l" r="r" t="t"/>
              <a:pathLst>
                <a:path extrusionOk="0" fill="none" h="13277" w="2436">
                  <a:moveTo>
                    <a:pt x="2436" y="13277"/>
                  </a:moveTo>
                  <a:lnTo>
                    <a:pt x="1502" y="4637"/>
                  </a:lnTo>
                  <a:lnTo>
                    <a:pt x="1" y="1702"/>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3075425" y="408200"/>
              <a:ext cx="100925" cy="25"/>
            </a:xfrm>
            <a:custGeom>
              <a:rect b="b" l="l" r="r" t="t"/>
              <a:pathLst>
                <a:path extrusionOk="0" fill="none" h="1" w="4037">
                  <a:moveTo>
                    <a:pt x="1" y="1"/>
                  </a:moveTo>
                  <a:lnTo>
                    <a:pt x="403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3524925" y="575000"/>
              <a:ext cx="62575" cy="221000"/>
            </a:xfrm>
            <a:custGeom>
              <a:rect b="b" l="l" r="r" t="t"/>
              <a:pathLst>
                <a:path extrusionOk="0" fill="none" h="8840" w="2503">
                  <a:moveTo>
                    <a:pt x="2502" y="0"/>
                  </a:moveTo>
                  <a:lnTo>
                    <a:pt x="0" y="1434"/>
                  </a:lnTo>
                  <a:lnTo>
                    <a:pt x="1835" y="88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3353975" y="655875"/>
              <a:ext cx="160950" cy="150975"/>
            </a:xfrm>
            <a:custGeom>
              <a:rect b="b" l="l" r="r" t="t"/>
              <a:pathLst>
                <a:path extrusionOk="0" fill="none" h="6039" w="6438">
                  <a:moveTo>
                    <a:pt x="6438" y="6038"/>
                  </a:moveTo>
                  <a:lnTo>
                    <a:pt x="5170" y="835"/>
                  </a:lnTo>
                  <a:lnTo>
                    <a:pt x="1835" y="1"/>
                  </a:lnTo>
                  <a:lnTo>
                    <a:pt x="0" y="25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7"/>
            <p:cNvSpPr/>
            <p:nvPr/>
          </p:nvSpPr>
          <p:spPr>
            <a:xfrm>
              <a:off x="2555050" y="163025"/>
              <a:ext cx="22550" cy="740550"/>
            </a:xfrm>
            <a:custGeom>
              <a:rect b="b" l="l" r="r" t="t"/>
              <a:pathLst>
                <a:path extrusionOk="0" fill="none" h="29622" w="902">
                  <a:moveTo>
                    <a:pt x="902" y="1"/>
                  </a:moveTo>
                  <a:lnTo>
                    <a:pt x="1" y="2962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2345750" y="163025"/>
              <a:ext cx="387800" cy="378625"/>
            </a:xfrm>
            <a:custGeom>
              <a:rect b="b" l="l" r="r" t="t"/>
              <a:pathLst>
                <a:path extrusionOk="0" fill="none" h="15145" w="15512">
                  <a:moveTo>
                    <a:pt x="15511" y="14177"/>
                  </a:moveTo>
                  <a:lnTo>
                    <a:pt x="12109" y="15145"/>
                  </a:lnTo>
                  <a:lnTo>
                    <a:pt x="3069" y="9808"/>
                  </a:lnTo>
                  <a:lnTo>
                    <a:pt x="3069" y="6939"/>
                  </a:lnTo>
                  <a:lnTo>
                    <a:pt x="0" y="7206"/>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p:cNvSpPr/>
            <p:nvPr/>
          </p:nvSpPr>
          <p:spPr>
            <a:xfrm>
              <a:off x="2109750" y="300625"/>
              <a:ext cx="236025" cy="10025"/>
            </a:xfrm>
            <a:custGeom>
              <a:rect b="b" l="l" r="r" t="t"/>
              <a:pathLst>
                <a:path extrusionOk="0" fill="none" h="401" w="9441">
                  <a:moveTo>
                    <a:pt x="0" y="401"/>
                  </a:moveTo>
                  <a:lnTo>
                    <a:pt x="944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p:cNvSpPr/>
            <p:nvPr/>
          </p:nvSpPr>
          <p:spPr>
            <a:xfrm>
              <a:off x="2188125" y="343150"/>
              <a:ext cx="157650" cy="466200"/>
            </a:xfrm>
            <a:custGeom>
              <a:rect b="b" l="l" r="r" t="t"/>
              <a:pathLst>
                <a:path extrusionOk="0" fill="none" h="18648" w="6306">
                  <a:moveTo>
                    <a:pt x="6305" y="1"/>
                  </a:moveTo>
                  <a:lnTo>
                    <a:pt x="5438" y="1"/>
                  </a:lnTo>
                  <a:lnTo>
                    <a:pt x="5438" y="13711"/>
                  </a:lnTo>
                  <a:lnTo>
                    <a:pt x="1802" y="14044"/>
                  </a:lnTo>
                  <a:lnTo>
                    <a:pt x="1" y="1864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2182300" y="454900"/>
              <a:ext cx="50900" cy="239375"/>
            </a:xfrm>
            <a:custGeom>
              <a:rect b="b" l="l" r="r" t="t"/>
              <a:pathLst>
                <a:path extrusionOk="0" fill="none" h="9575" w="2036">
                  <a:moveTo>
                    <a:pt x="2035" y="9574"/>
                  </a:moveTo>
                  <a:lnTo>
                    <a:pt x="801" y="7506"/>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2422475" y="408200"/>
              <a:ext cx="42550" cy="452025"/>
            </a:xfrm>
            <a:custGeom>
              <a:rect b="b" l="l" r="r" t="t"/>
              <a:pathLst>
                <a:path extrusionOk="0" fill="none" h="18081" w="1702">
                  <a:moveTo>
                    <a:pt x="0" y="1"/>
                  </a:moveTo>
                  <a:lnTo>
                    <a:pt x="0" y="8240"/>
                  </a:lnTo>
                  <a:lnTo>
                    <a:pt x="1701" y="15812"/>
                  </a:lnTo>
                  <a:lnTo>
                    <a:pt x="1301" y="1808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2324050" y="685900"/>
              <a:ext cx="115950" cy="8375"/>
            </a:xfrm>
            <a:custGeom>
              <a:rect b="b" l="l" r="r" t="t"/>
              <a:pathLst>
                <a:path extrusionOk="0" fill="none" h="335" w="4638">
                  <a:moveTo>
                    <a:pt x="1" y="1"/>
                  </a:moveTo>
                  <a:lnTo>
                    <a:pt x="4638" y="33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2422475" y="589175"/>
              <a:ext cx="144275" cy="25025"/>
            </a:xfrm>
            <a:custGeom>
              <a:rect b="b" l="l" r="r" t="t"/>
              <a:pathLst>
                <a:path extrusionOk="0" fill="none" h="1001" w="5771">
                  <a:moveTo>
                    <a:pt x="0" y="1001"/>
                  </a:moveTo>
                  <a:lnTo>
                    <a:pt x="577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a:off x="2449150" y="709250"/>
              <a:ext cx="111775" cy="94250"/>
            </a:xfrm>
            <a:custGeom>
              <a:rect b="b" l="l" r="r" t="t"/>
              <a:pathLst>
                <a:path extrusionOk="0" fill="none" h="3770" w="4471">
                  <a:moveTo>
                    <a:pt x="1" y="901"/>
                  </a:moveTo>
                  <a:lnTo>
                    <a:pt x="4470" y="1"/>
                  </a:lnTo>
                  <a:lnTo>
                    <a:pt x="4404" y="2202"/>
                  </a:lnTo>
                  <a:lnTo>
                    <a:pt x="634" y="37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2560075" y="716750"/>
              <a:ext cx="182650" cy="10050"/>
            </a:xfrm>
            <a:custGeom>
              <a:rect b="b" l="l" r="r" t="t"/>
              <a:pathLst>
                <a:path extrusionOk="0" fill="none" h="402" w="7306">
                  <a:moveTo>
                    <a:pt x="7305" y="1"/>
                  </a:moveTo>
                  <a:lnTo>
                    <a:pt x="0" y="40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2422475" y="323975"/>
              <a:ext cx="148450" cy="47550"/>
            </a:xfrm>
            <a:custGeom>
              <a:rect b="b" l="l" r="r" t="t"/>
              <a:pathLst>
                <a:path extrusionOk="0" fill="none" h="1902" w="5938">
                  <a:moveTo>
                    <a:pt x="0" y="501"/>
                  </a:moveTo>
                  <a:lnTo>
                    <a:pt x="2035" y="1"/>
                  </a:lnTo>
                  <a:lnTo>
                    <a:pt x="5938" y="19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2473325" y="163025"/>
              <a:ext cx="23375" cy="160150"/>
            </a:xfrm>
            <a:custGeom>
              <a:rect b="b" l="l" r="r" t="t"/>
              <a:pathLst>
                <a:path extrusionOk="0" fill="none" h="6406" w="935">
                  <a:moveTo>
                    <a:pt x="935" y="1"/>
                  </a:moveTo>
                  <a:lnTo>
                    <a:pt x="1" y="64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1802850" y="169700"/>
              <a:ext cx="2525" cy="347775"/>
            </a:xfrm>
            <a:custGeom>
              <a:rect b="b" l="l" r="r" t="t"/>
              <a:pathLst>
                <a:path extrusionOk="0" fill="none" h="13911" w="101">
                  <a:moveTo>
                    <a:pt x="101" y="0"/>
                  </a:moveTo>
                  <a:lnTo>
                    <a:pt x="1" y="1391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1879575" y="638375"/>
              <a:ext cx="50075" cy="83400"/>
            </a:xfrm>
            <a:custGeom>
              <a:rect b="b" l="l" r="r" t="t"/>
              <a:pathLst>
                <a:path extrusionOk="0" fill="none" h="3336" w="2003">
                  <a:moveTo>
                    <a:pt x="601" y="3336"/>
                  </a:moveTo>
                  <a:lnTo>
                    <a:pt x="2002" y="1368"/>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1913775" y="169700"/>
              <a:ext cx="85925" cy="492050"/>
            </a:xfrm>
            <a:custGeom>
              <a:rect b="b" l="l" r="r" t="t"/>
              <a:pathLst>
                <a:path extrusionOk="0" fill="none" h="19682" w="3437">
                  <a:moveTo>
                    <a:pt x="3436" y="0"/>
                  </a:moveTo>
                  <a:lnTo>
                    <a:pt x="2969" y="12176"/>
                  </a:lnTo>
                  <a:lnTo>
                    <a:pt x="1935" y="12376"/>
                  </a:lnTo>
                  <a:lnTo>
                    <a:pt x="1935" y="15578"/>
                  </a:lnTo>
                  <a:lnTo>
                    <a:pt x="0" y="1968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2025525" y="445725"/>
              <a:ext cx="298550" cy="180150"/>
            </a:xfrm>
            <a:custGeom>
              <a:rect b="b" l="l" r="r" t="t"/>
              <a:pathLst>
                <a:path extrusionOk="0" fill="none" h="7206" w="11942">
                  <a:moveTo>
                    <a:pt x="5004" y="7039"/>
                  </a:moveTo>
                  <a:lnTo>
                    <a:pt x="1101" y="7206"/>
                  </a:lnTo>
                  <a:lnTo>
                    <a:pt x="0" y="1135"/>
                  </a:lnTo>
                  <a:lnTo>
                    <a:pt x="4036" y="501"/>
                  </a:lnTo>
                  <a:lnTo>
                    <a:pt x="11942"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1962125" y="559150"/>
              <a:ext cx="86775" cy="42550"/>
            </a:xfrm>
            <a:custGeom>
              <a:rect b="b" l="l" r="r" t="t"/>
              <a:pathLst>
                <a:path extrusionOk="0" fill="none" h="1702" w="3471">
                  <a:moveTo>
                    <a:pt x="1" y="0"/>
                  </a:moveTo>
                  <a:lnTo>
                    <a:pt x="3470" y="17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1988000" y="474075"/>
              <a:ext cx="37550" cy="25"/>
            </a:xfrm>
            <a:custGeom>
              <a:rect b="b" l="l" r="r" t="t"/>
              <a:pathLst>
                <a:path extrusionOk="0" fill="none" h="1" w="1502">
                  <a:moveTo>
                    <a:pt x="0" y="1"/>
                  </a:moveTo>
                  <a:lnTo>
                    <a:pt x="150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1904600" y="169700"/>
              <a:ext cx="9200" cy="276050"/>
            </a:xfrm>
            <a:custGeom>
              <a:rect b="b" l="l" r="r" t="t"/>
              <a:pathLst>
                <a:path extrusionOk="0" fill="none" h="11042" w="368">
                  <a:moveTo>
                    <a:pt x="0" y="0"/>
                  </a:moveTo>
                  <a:lnTo>
                    <a:pt x="367" y="1104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1990500" y="347325"/>
              <a:ext cx="62550" cy="68400"/>
            </a:xfrm>
            <a:custGeom>
              <a:rect b="b" l="l" r="r" t="t"/>
              <a:pathLst>
                <a:path extrusionOk="0" fill="none" h="2736" w="2502">
                  <a:moveTo>
                    <a:pt x="0" y="2736"/>
                  </a:moveTo>
                  <a:lnTo>
                    <a:pt x="2502" y="2436"/>
                  </a:lnTo>
                  <a:lnTo>
                    <a:pt x="23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a:off x="3474050" y="1875075"/>
              <a:ext cx="341925" cy="201025"/>
            </a:xfrm>
            <a:custGeom>
              <a:rect b="b" l="l" r="r" t="t"/>
              <a:pathLst>
                <a:path extrusionOk="0" fill="none" h="8041" w="13677">
                  <a:moveTo>
                    <a:pt x="13677" y="2069"/>
                  </a:moveTo>
                  <a:lnTo>
                    <a:pt x="8206" y="1"/>
                  </a:lnTo>
                  <a:lnTo>
                    <a:pt x="0" y="80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7"/>
            <p:cNvSpPr/>
            <p:nvPr/>
          </p:nvSpPr>
          <p:spPr>
            <a:xfrm>
              <a:off x="3462375" y="1611575"/>
              <a:ext cx="266875" cy="401975"/>
            </a:xfrm>
            <a:custGeom>
              <a:rect b="b" l="l" r="r" t="t"/>
              <a:pathLst>
                <a:path extrusionOk="0" fill="none" h="16079" w="10675">
                  <a:moveTo>
                    <a:pt x="10675" y="0"/>
                  </a:moveTo>
                  <a:lnTo>
                    <a:pt x="7372" y="1635"/>
                  </a:lnTo>
                  <a:lnTo>
                    <a:pt x="8306" y="2869"/>
                  </a:lnTo>
                  <a:lnTo>
                    <a:pt x="0" y="9040"/>
                  </a:lnTo>
                  <a:lnTo>
                    <a:pt x="1001" y="13677"/>
                  </a:lnTo>
                  <a:lnTo>
                    <a:pt x="3036" y="1607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a:off x="3538250" y="1598225"/>
              <a:ext cx="82600" cy="84250"/>
            </a:xfrm>
            <a:custGeom>
              <a:rect b="b" l="l" r="r" t="t"/>
              <a:pathLst>
                <a:path extrusionOk="0" fill="none" h="3370" w="3304">
                  <a:moveTo>
                    <a:pt x="1" y="0"/>
                  </a:moveTo>
                  <a:lnTo>
                    <a:pt x="2536" y="1501"/>
                  </a:lnTo>
                  <a:lnTo>
                    <a:pt x="2303" y="3069"/>
                  </a:lnTo>
                  <a:lnTo>
                    <a:pt x="3303" y="33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a:off x="4709100" y="149675"/>
              <a:ext cx="800600" cy="2002300"/>
            </a:xfrm>
            <a:custGeom>
              <a:rect b="b" l="l" r="r" t="t"/>
              <a:pathLst>
                <a:path extrusionOk="0" fill="none" h="80092" w="32024">
                  <a:moveTo>
                    <a:pt x="0" y="1"/>
                  </a:moveTo>
                  <a:lnTo>
                    <a:pt x="12543" y="12677"/>
                  </a:lnTo>
                  <a:lnTo>
                    <a:pt x="32023" y="8009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4528975" y="149675"/>
              <a:ext cx="689675" cy="1448575"/>
            </a:xfrm>
            <a:custGeom>
              <a:rect b="b" l="l" r="r" t="t"/>
              <a:pathLst>
                <a:path extrusionOk="0" fill="none" h="57943" w="27587">
                  <a:moveTo>
                    <a:pt x="27587" y="1"/>
                  </a:moveTo>
                  <a:lnTo>
                    <a:pt x="634" y="24852"/>
                  </a:lnTo>
                  <a:lnTo>
                    <a:pt x="0" y="43199"/>
                  </a:lnTo>
                  <a:lnTo>
                    <a:pt x="2535" y="46534"/>
                  </a:lnTo>
                  <a:lnTo>
                    <a:pt x="2068" y="48702"/>
                  </a:lnTo>
                  <a:lnTo>
                    <a:pt x="5137" y="53539"/>
                  </a:lnTo>
                  <a:lnTo>
                    <a:pt x="7205" y="53539"/>
                  </a:lnTo>
                  <a:lnTo>
                    <a:pt x="9274" y="55808"/>
                  </a:lnTo>
                  <a:lnTo>
                    <a:pt x="9274" y="5794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4523125" y="547475"/>
              <a:ext cx="636325" cy="867300"/>
            </a:xfrm>
            <a:custGeom>
              <a:rect b="b" l="l" r="r" t="t"/>
              <a:pathLst>
                <a:path extrusionOk="0" fill="none" h="34692" w="25453">
                  <a:moveTo>
                    <a:pt x="1" y="0"/>
                  </a:moveTo>
                  <a:lnTo>
                    <a:pt x="8507" y="1902"/>
                  </a:lnTo>
                  <a:lnTo>
                    <a:pt x="16613" y="14911"/>
                  </a:lnTo>
                  <a:lnTo>
                    <a:pt x="19982" y="29088"/>
                  </a:lnTo>
                  <a:lnTo>
                    <a:pt x="22817" y="34692"/>
                  </a:lnTo>
                  <a:lnTo>
                    <a:pt x="25452" y="3469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4528975" y="1182925"/>
              <a:ext cx="2449275" cy="415325"/>
            </a:xfrm>
            <a:custGeom>
              <a:rect b="b" l="l" r="r" t="t"/>
              <a:pathLst>
                <a:path extrusionOk="0" fill="none" h="16613" w="97971">
                  <a:moveTo>
                    <a:pt x="0" y="16612"/>
                  </a:moveTo>
                  <a:lnTo>
                    <a:pt x="10808" y="16612"/>
                  </a:lnTo>
                  <a:lnTo>
                    <a:pt x="58442" y="501"/>
                  </a:lnTo>
                  <a:lnTo>
                    <a:pt x="979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a:off x="4799150" y="1598225"/>
              <a:ext cx="594625" cy="239350"/>
            </a:xfrm>
            <a:custGeom>
              <a:rect b="b" l="l" r="r" t="t"/>
              <a:pathLst>
                <a:path extrusionOk="0" fill="none" h="9574" w="23785">
                  <a:moveTo>
                    <a:pt x="23785" y="6105"/>
                  </a:moveTo>
                  <a:lnTo>
                    <a:pt x="14411" y="9574"/>
                  </a:lnTo>
                  <a:lnTo>
                    <a:pt x="6105" y="4637"/>
                  </a:lnTo>
                  <a:lnTo>
                    <a:pt x="3370" y="1702"/>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a:off x="4810825" y="1544850"/>
              <a:ext cx="523750" cy="267725"/>
            </a:xfrm>
            <a:custGeom>
              <a:rect b="b" l="l" r="r" t="t"/>
              <a:pathLst>
                <a:path extrusionOk="0" fill="none" h="10709" w="20950">
                  <a:moveTo>
                    <a:pt x="1" y="10708"/>
                  </a:moveTo>
                  <a:lnTo>
                    <a:pt x="5638" y="6772"/>
                  </a:lnTo>
                  <a:lnTo>
                    <a:pt x="10975" y="3303"/>
                  </a:lnTo>
                  <a:lnTo>
                    <a:pt x="2094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5494650" y="1398075"/>
              <a:ext cx="1084975" cy="171825"/>
            </a:xfrm>
            <a:custGeom>
              <a:rect b="b" l="l" r="r" t="t"/>
              <a:pathLst>
                <a:path extrusionOk="0" fill="none" h="6873" w="43399">
                  <a:moveTo>
                    <a:pt x="1" y="4104"/>
                  </a:moveTo>
                  <a:lnTo>
                    <a:pt x="7306" y="1602"/>
                  </a:lnTo>
                  <a:lnTo>
                    <a:pt x="14044" y="1"/>
                  </a:lnTo>
                  <a:lnTo>
                    <a:pt x="19181" y="5872"/>
                  </a:lnTo>
                  <a:lnTo>
                    <a:pt x="30823" y="6872"/>
                  </a:lnTo>
                  <a:lnTo>
                    <a:pt x="37728" y="4104"/>
                  </a:lnTo>
                  <a:lnTo>
                    <a:pt x="41764" y="2502"/>
                  </a:lnTo>
                  <a:lnTo>
                    <a:pt x="43399" y="29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5634750" y="1183750"/>
              <a:ext cx="1263425" cy="847300"/>
            </a:xfrm>
            <a:custGeom>
              <a:rect b="b" l="l" r="r" t="t"/>
              <a:pathLst>
                <a:path extrusionOk="0" fill="none" h="33892" w="50537">
                  <a:moveTo>
                    <a:pt x="50537" y="1"/>
                  </a:moveTo>
                  <a:lnTo>
                    <a:pt x="33958" y="15445"/>
                  </a:lnTo>
                  <a:lnTo>
                    <a:pt x="20549" y="26787"/>
                  </a:lnTo>
                  <a:cubicBezTo>
                    <a:pt x="20549" y="26787"/>
                    <a:pt x="12143" y="33892"/>
                    <a:pt x="1" y="23918"/>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5494650" y="1915125"/>
              <a:ext cx="198500" cy="85900"/>
            </a:xfrm>
            <a:custGeom>
              <a:rect b="b" l="l" r="r" t="t"/>
              <a:pathLst>
                <a:path extrusionOk="0" fill="none" h="3436" w="7940">
                  <a:moveTo>
                    <a:pt x="1" y="0"/>
                  </a:moveTo>
                  <a:lnTo>
                    <a:pt x="7940" y="34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5617250" y="1861750"/>
              <a:ext cx="136775" cy="319425"/>
            </a:xfrm>
            <a:custGeom>
              <a:rect b="b" l="l" r="r" t="t"/>
              <a:pathLst>
                <a:path extrusionOk="0" fill="none" h="12777" w="5471">
                  <a:moveTo>
                    <a:pt x="5471" y="0"/>
                  </a:moveTo>
                  <a:lnTo>
                    <a:pt x="0" y="1277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5883275" y="1630750"/>
              <a:ext cx="99250" cy="652150"/>
            </a:xfrm>
            <a:custGeom>
              <a:rect b="b" l="l" r="r" t="t"/>
              <a:pathLst>
                <a:path extrusionOk="0" fill="none" h="26086" w="3970">
                  <a:moveTo>
                    <a:pt x="0" y="26086"/>
                  </a:moveTo>
                  <a:lnTo>
                    <a:pt x="2869" y="17813"/>
                  </a:lnTo>
                  <a:lnTo>
                    <a:pt x="367" y="11075"/>
                  </a:lnTo>
                  <a:lnTo>
                    <a:pt x="3970" y="7272"/>
                  </a:lnTo>
                  <a:lnTo>
                    <a:pt x="103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5712325" y="1958475"/>
              <a:ext cx="242675" cy="101775"/>
            </a:xfrm>
            <a:custGeom>
              <a:rect b="b" l="l" r="r" t="t"/>
              <a:pathLst>
                <a:path extrusionOk="0" fill="none" h="4071" w="9707">
                  <a:moveTo>
                    <a:pt x="0" y="1"/>
                  </a:moveTo>
                  <a:lnTo>
                    <a:pt x="9707" y="40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5648100" y="2107750"/>
              <a:ext cx="261050" cy="101775"/>
            </a:xfrm>
            <a:custGeom>
              <a:rect b="b" l="l" r="r" t="t"/>
              <a:pathLst>
                <a:path extrusionOk="0" fill="none" h="4071" w="10442">
                  <a:moveTo>
                    <a:pt x="1" y="1"/>
                  </a:moveTo>
                  <a:lnTo>
                    <a:pt x="10441" y="40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6437825" y="1500650"/>
              <a:ext cx="541250" cy="486200"/>
            </a:xfrm>
            <a:custGeom>
              <a:rect b="b" l="l" r="r" t="t"/>
              <a:pathLst>
                <a:path extrusionOk="0" fill="none" h="19448" w="21650">
                  <a:moveTo>
                    <a:pt x="1" y="1"/>
                  </a:moveTo>
                  <a:lnTo>
                    <a:pt x="11476" y="12676"/>
                  </a:lnTo>
                  <a:cubicBezTo>
                    <a:pt x="11476" y="12676"/>
                    <a:pt x="16312" y="18581"/>
                    <a:pt x="21650" y="19448"/>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6541250" y="1674100"/>
              <a:ext cx="53375" cy="43400"/>
            </a:xfrm>
            <a:custGeom>
              <a:rect b="b" l="l" r="r" t="t"/>
              <a:pathLst>
                <a:path extrusionOk="0" fill="none" h="1736" w="2135">
                  <a:moveTo>
                    <a:pt x="0" y="1735"/>
                  </a:moveTo>
                  <a:lnTo>
                    <a:pt x="21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6651325" y="1817550"/>
              <a:ext cx="72575" cy="90075"/>
            </a:xfrm>
            <a:custGeom>
              <a:rect b="b" l="l" r="r" t="t"/>
              <a:pathLst>
                <a:path extrusionOk="0" fill="none" h="3603" w="2903">
                  <a:moveTo>
                    <a:pt x="0" y="3603"/>
                  </a:moveTo>
                  <a:lnTo>
                    <a:pt x="2902"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6666325" y="1837550"/>
              <a:ext cx="311925" cy="400325"/>
            </a:xfrm>
            <a:custGeom>
              <a:rect b="b" l="l" r="r" t="t"/>
              <a:pathLst>
                <a:path extrusionOk="0" fill="none" h="16013" w="12477">
                  <a:moveTo>
                    <a:pt x="12476" y="1"/>
                  </a:moveTo>
                  <a:lnTo>
                    <a:pt x="1" y="14878"/>
                  </a:lnTo>
                  <a:lnTo>
                    <a:pt x="1" y="1601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6793925" y="2056875"/>
              <a:ext cx="149300" cy="226025"/>
            </a:xfrm>
            <a:custGeom>
              <a:rect b="b" l="l" r="r" t="t"/>
              <a:pathLst>
                <a:path extrusionOk="0" fill="none" h="9041" w="5972">
                  <a:moveTo>
                    <a:pt x="3303" y="9041"/>
                  </a:moveTo>
                  <a:lnTo>
                    <a:pt x="5971" y="610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6541250" y="2237850"/>
              <a:ext cx="437000" cy="220175"/>
            </a:xfrm>
            <a:custGeom>
              <a:rect b="b" l="l" r="r" t="t"/>
              <a:pathLst>
                <a:path extrusionOk="0" fill="none" h="8807" w="17480">
                  <a:moveTo>
                    <a:pt x="17479" y="2736"/>
                  </a:moveTo>
                  <a:lnTo>
                    <a:pt x="7305" y="0"/>
                  </a:lnTo>
                  <a:lnTo>
                    <a:pt x="534" y="0"/>
                  </a:lnTo>
                  <a:lnTo>
                    <a:pt x="0" y="880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6546250" y="2371275"/>
              <a:ext cx="432000" cy="86750"/>
            </a:xfrm>
            <a:custGeom>
              <a:rect b="b" l="l" r="r" t="t"/>
              <a:pathLst>
                <a:path extrusionOk="0" fill="none" h="3470" w="17280">
                  <a:moveTo>
                    <a:pt x="17279" y="3470"/>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6546250" y="2321250"/>
              <a:ext cx="432000" cy="93425"/>
            </a:xfrm>
            <a:custGeom>
              <a:rect b="b" l="l" r="r" t="t"/>
              <a:pathLst>
                <a:path extrusionOk="0" fill="none" h="3737" w="17280">
                  <a:moveTo>
                    <a:pt x="17279" y="3736"/>
                  </a:moveTo>
                  <a:lnTo>
                    <a:pt x="9274" y="0"/>
                  </a:ln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5892450" y="2242850"/>
              <a:ext cx="831450" cy="884825"/>
            </a:xfrm>
            <a:custGeom>
              <a:rect b="b" l="l" r="r" t="t"/>
              <a:pathLst>
                <a:path extrusionOk="0" fill="none" h="35393" w="33258">
                  <a:moveTo>
                    <a:pt x="33257" y="1"/>
                  </a:moveTo>
                  <a:lnTo>
                    <a:pt x="31423" y="10074"/>
                  </a:lnTo>
                  <a:lnTo>
                    <a:pt x="23951" y="35393"/>
                  </a:lnTo>
                  <a:lnTo>
                    <a:pt x="0" y="2935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6265200" y="1453125"/>
              <a:ext cx="85100" cy="116775"/>
            </a:xfrm>
            <a:custGeom>
              <a:rect b="b" l="l" r="r" t="t"/>
              <a:pathLst>
                <a:path extrusionOk="0" fill="none" h="4671" w="3404">
                  <a:moveTo>
                    <a:pt x="1" y="4670"/>
                  </a:moveTo>
                  <a:lnTo>
                    <a:pt x="1" y="2702"/>
                  </a:lnTo>
                  <a:lnTo>
                    <a:pt x="901" y="1234"/>
                  </a:lnTo>
                  <a:lnTo>
                    <a:pt x="3403"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6614625" y="1183750"/>
              <a:ext cx="117600" cy="155150"/>
            </a:xfrm>
            <a:custGeom>
              <a:rect b="b" l="l" r="r" t="t"/>
              <a:pathLst>
                <a:path extrusionOk="0" fill="none" h="6206" w="4704">
                  <a:moveTo>
                    <a:pt x="4704" y="6205"/>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5856575" y="1190425"/>
              <a:ext cx="553750" cy="91775"/>
            </a:xfrm>
            <a:custGeom>
              <a:rect b="b" l="l" r="r" t="t"/>
              <a:pathLst>
                <a:path extrusionOk="0" fill="none" h="3671" w="22150">
                  <a:moveTo>
                    <a:pt x="1" y="2002"/>
                  </a:moveTo>
                  <a:lnTo>
                    <a:pt x="501" y="3370"/>
                  </a:lnTo>
                  <a:lnTo>
                    <a:pt x="13911" y="3670"/>
                  </a:lnTo>
                  <a:lnTo>
                    <a:pt x="2215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4709100" y="163025"/>
              <a:ext cx="1622025" cy="1325150"/>
            </a:xfrm>
            <a:custGeom>
              <a:rect b="b" l="l" r="r" t="t"/>
              <a:pathLst>
                <a:path extrusionOk="0" fill="none" h="53006" w="64881">
                  <a:moveTo>
                    <a:pt x="0" y="53005"/>
                  </a:moveTo>
                  <a:lnTo>
                    <a:pt x="22350" y="44766"/>
                  </a:lnTo>
                  <a:lnTo>
                    <a:pt x="38161" y="41297"/>
                  </a:lnTo>
                  <a:lnTo>
                    <a:pt x="6488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6437825" y="149675"/>
              <a:ext cx="49225" cy="112625"/>
            </a:xfrm>
            <a:custGeom>
              <a:rect b="b" l="l" r="r" t="t"/>
              <a:pathLst>
                <a:path extrusionOk="0" fill="none" h="4505" w="1969">
                  <a:moveTo>
                    <a:pt x="1" y="1"/>
                  </a:moveTo>
                  <a:lnTo>
                    <a:pt x="1969" y="45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5659775" y="149675"/>
              <a:ext cx="919850" cy="1157525"/>
            </a:xfrm>
            <a:custGeom>
              <a:rect b="b" l="l" r="r" t="t"/>
              <a:pathLst>
                <a:path extrusionOk="0" fill="none" h="46301" w="36794">
                  <a:moveTo>
                    <a:pt x="36794" y="1"/>
                  </a:moveTo>
                  <a:lnTo>
                    <a:pt x="1" y="4630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5757350" y="1183750"/>
              <a:ext cx="50900" cy="73425"/>
            </a:xfrm>
            <a:custGeom>
              <a:rect b="b" l="l" r="r" t="t"/>
              <a:pathLst>
                <a:path extrusionOk="0" fill="none" h="2937" w="2036">
                  <a:moveTo>
                    <a:pt x="2035" y="2936"/>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4580675" y="1071175"/>
              <a:ext cx="1163350" cy="296075"/>
            </a:xfrm>
            <a:custGeom>
              <a:rect b="b" l="l" r="r" t="t"/>
              <a:pathLst>
                <a:path extrusionOk="0" fill="none" h="11843" w="46534">
                  <a:moveTo>
                    <a:pt x="0" y="11842"/>
                  </a:moveTo>
                  <a:lnTo>
                    <a:pt x="17680" y="8140"/>
                  </a:lnTo>
                  <a:lnTo>
                    <a:pt x="34158" y="2669"/>
                  </a:lnTo>
                  <a:lnTo>
                    <a:pt x="43165" y="1"/>
                  </a:lnTo>
                  <a:lnTo>
                    <a:pt x="46534"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5659775" y="524950"/>
              <a:ext cx="404475" cy="546250"/>
            </a:xfrm>
            <a:custGeom>
              <a:rect b="b" l="l" r="r" t="t"/>
              <a:pathLst>
                <a:path extrusionOk="0" fill="none" h="21850" w="16179">
                  <a:moveTo>
                    <a:pt x="16179" y="2002"/>
                  </a:moveTo>
                  <a:lnTo>
                    <a:pt x="12576" y="1"/>
                  </a:lnTo>
                  <a:lnTo>
                    <a:pt x="1" y="2185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5533850" y="981950"/>
              <a:ext cx="100925" cy="126775"/>
            </a:xfrm>
            <a:custGeom>
              <a:rect b="b" l="l" r="r" t="t"/>
              <a:pathLst>
                <a:path extrusionOk="0" fill="none" h="5071" w="4037">
                  <a:moveTo>
                    <a:pt x="1" y="5071"/>
                  </a:moveTo>
                  <a:lnTo>
                    <a:pt x="1" y="3570"/>
                  </a:lnTo>
                  <a:lnTo>
                    <a:pt x="3336" y="2669"/>
                  </a:lnTo>
                  <a:lnTo>
                    <a:pt x="4037"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5131075" y="841025"/>
              <a:ext cx="546250" cy="175975"/>
            </a:xfrm>
            <a:custGeom>
              <a:rect b="b" l="l" r="r" t="t"/>
              <a:pathLst>
                <a:path extrusionOk="0" fill="none" h="7039" w="21850">
                  <a:moveTo>
                    <a:pt x="21849" y="7038"/>
                  </a:moveTo>
                  <a:lnTo>
                    <a:pt x="14544" y="1168"/>
                  </a:ln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5096050" y="262275"/>
              <a:ext cx="286875" cy="994900"/>
            </a:xfrm>
            <a:custGeom>
              <a:rect b="b" l="l" r="r" t="t"/>
              <a:pathLst>
                <a:path extrusionOk="0" fill="none" h="39796" w="11475">
                  <a:moveTo>
                    <a:pt x="11475" y="39795"/>
                  </a:moveTo>
                  <a:lnTo>
                    <a:pt x="4904" y="23417"/>
                  </a:ln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4902575" y="163025"/>
              <a:ext cx="130950" cy="156800"/>
            </a:xfrm>
            <a:custGeom>
              <a:rect b="b" l="l" r="r" t="t"/>
              <a:pathLst>
                <a:path extrusionOk="0" fill="none" h="6272" w="5238">
                  <a:moveTo>
                    <a:pt x="5237" y="6272"/>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5096050" y="149675"/>
              <a:ext cx="497875" cy="582125"/>
            </a:xfrm>
            <a:custGeom>
              <a:rect b="b" l="l" r="r" t="t"/>
              <a:pathLst>
                <a:path extrusionOk="0" fill="none" h="23285" w="19915">
                  <a:moveTo>
                    <a:pt x="0" y="1"/>
                  </a:moveTo>
                  <a:lnTo>
                    <a:pt x="19914" y="2328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5146900" y="149675"/>
              <a:ext cx="386975" cy="351950"/>
            </a:xfrm>
            <a:custGeom>
              <a:rect b="b" l="l" r="r" t="t"/>
              <a:pathLst>
                <a:path extrusionOk="0" fill="none" h="14078" w="15479">
                  <a:moveTo>
                    <a:pt x="15479" y="1"/>
                  </a:moveTo>
                  <a:lnTo>
                    <a:pt x="1" y="1407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5054350" y="536625"/>
              <a:ext cx="99250" cy="38400"/>
            </a:xfrm>
            <a:custGeom>
              <a:rect b="b" l="l" r="r" t="t"/>
              <a:pathLst>
                <a:path extrusionOk="0" fill="none" h="1536" w="3970">
                  <a:moveTo>
                    <a:pt x="3970" y="1"/>
                  </a:moveTo>
                  <a:lnTo>
                    <a:pt x="0" y="15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5022650" y="323975"/>
              <a:ext cx="86750" cy="142625"/>
            </a:xfrm>
            <a:custGeom>
              <a:rect b="b" l="l" r="r" t="t"/>
              <a:pathLst>
                <a:path extrusionOk="0" fill="none" h="5705" w="3470">
                  <a:moveTo>
                    <a:pt x="3470" y="1"/>
                  </a:moveTo>
                  <a:lnTo>
                    <a:pt x="1" y="57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5218625" y="517450"/>
              <a:ext cx="1268425" cy="330250"/>
            </a:xfrm>
            <a:custGeom>
              <a:rect b="b" l="l" r="r" t="t"/>
              <a:pathLst>
                <a:path extrusionOk="0" fill="none" h="13210" w="50737">
                  <a:moveTo>
                    <a:pt x="1" y="13210"/>
                  </a:moveTo>
                  <a:lnTo>
                    <a:pt x="50737"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5423775" y="739275"/>
              <a:ext cx="224350" cy="135125"/>
            </a:xfrm>
            <a:custGeom>
              <a:rect b="b" l="l" r="r" t="t"/>
              <a:pathLst>
                <a:path extrusionOk="0" fill="none" h="5405" w="8974">
                  <a:moveTo>
                    <a:pt x="8974" y="0"/>
                  </a:moveTo>
                  <a:lnTo>
                    <a:pt x="7306" y="4337"/>
                  </a:lnTo>
                  <a:lnTo>
                    <a:pt x="0" y="54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5372075" y="981950"/>
              <a:ext cx="31700" cy="165975"/>
            </a:xfrm>
            <a:custGeom>
              <a:rect b="b" l="l" r="r" t="t"/>
              <a:pathLst>
                <a:path extrusionOk="0" fill="none" h="6639" w="1268">
                  <a:moveTo>
                    <a:pt x="1268" y="6639"/>
                  </a:moveTo>
                  <a:lnTo>
                    <a:pt x="0" y="3570"/>
                  </a:lnTo>
                  <a:lnTo>
                    <a:pt x="434"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5677300" y="936925"/>
              <a:ext cx="100925" cy="80075"/>
            </a:xfrm>
            <a:custGeom>
              <a:rect b="b" l="l" r="r" t="t"/>
              <a:pathLst>
                <a:path extrusionOk="0" fill="none" h="3203" w="4037">
                  <a:moveTo>
                    <a:pt x="4036" y="3202"/>
                  </a:move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5947475" y="755950"/>
              <a:ext cx="56750" cy="53400"/>
            </a:xfrm>
            <a:custGeom>
              <a:rect b="b" l="l" r="r" t="t"/>
              <a:pathLst>
                <a:path extrusionOk="0" fill="none" h="2136" w="2270">
                  <a:moveTo>
                    <a:pt x="1" y="1"/>
                  </a:moveTo>
                  <a:lnTo>
                    <a:pt x="2269" y="21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5909125" y="595000"/>
              <a:ext cx="670500" cy="518725"/>
            </a:xfrm>
            <a:custGeom>
              <a:rect b="b" l="l" r="r" t="t"/>
              <a:pathLst>
                <a:path extrusionOk="0" fill="none" h="20749" w="26820">
                  <a:moveTo>
                    <a:pt x="0" y="15945"/>
                  </a:moveTo>
                  <a:lnTo>
                    <a:pt x="4670" y="20749"/>
                  </a:lnTo>
                  <a:lnTo>
                    <a:pt x="8973" y="16546"/>
                  </a:lnTo>
                  <a:lnTo>
                    <a:pt x="12309" y="14978"/>
                  </a:lnTo>
                  <a:lnTo>
                    <a:pt x="15978" y="9841"/>
                  </a:lnTo>
                  <a:lnTo>
                    <a:pt x="2682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6385300" y="394025"/>
              <a:ext cx="592950" cy="714700"/>
            </a:xfrm>
            <a:custGeom>
              <a:rect b="b" l="l" r="r" t="t"/>
              <a:pathLst>
                <a:path extrusionOk="0" fill="none" h="28588" w="23718">
                  <a:moveTo>
                    <a:pt x="0" y="1"/>
                  </a:moveTo>
                  <a:lnTo>
                    <a:pt x="4937" y="5705"/>
                  </a:lnTo>
                  <a:lnTo>
                    <a:pt x="12109" y="12009"/>
                  </a:lnTo>
                  <a:lnTo>
                    <a:pt x="15945" y="12009"/>
                  </a:lnTo>
                  <a:lnTo>
                    <a:pt x="18247" y="14144"/>
                  </a:lnTo>
                  <a:lnTo>
                    <a:pt x="23717" y="2858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6244350" y="725100"/>
              <a:ext cx="733900" cy="458675"/>
            </a:xfrm>
            <a:custGeom>
              <a:rect b="b" l="l" r="r" t="t"/>
              <a:pathLst>
                <a:path extrusionOk="0" fill="none" h="18347" w="29356">
                  <a:moveTo>
                    <a:pt x="1" y="0"/>
                  </a:moveTo>
                  <a:lnTo>
                    <a:pt x="5638" y="10074"/>
                  </a:lnTo>
                  <a:lnTo>
                    <a:pt x="7740" y="18347"/>
                  </a:lnTo>
                  <a:lnTo>
                    <a:pt x="29355" y="720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6759725" y="1016975"/>
              <a:ext cx="48400" cy="168475"/>
            </a:xfrm>
            <a:custGeom>
              <a:rect b="b" l="l" r="r" t="t"/>
              <a:pathLst>
                <a:path extrusionOk="0" fill="none" h="6739" w="1936">
                  <a:moveTo>
                    <a:pt x="1935" y="6739"/>
                  </a:moveTo>
                  <a:lnTo>
                    <a:pt x="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6385300" y="694250"/>
              <a:ext cx="453675" cy="282725"/>
            </a:xfrm>
            <a:custGeom>
              <a:rect b="b" l="l" r="r" t="t"/>
              <a:pathLst>
                <a:path extrusionOk="0" fill="none" h="11309" w="18147">
                  <a:moveTo>
                    <a:pt x="0" y="11308"/>
                  </a:moveTo>
                  <a:lnTo>
                    <a:pt x="5571" y="5137"/>
                  </a:lnTo>
                  <a:lnTo>
                    <a:pt x="12109" y="0"/>
                  </a:lnTo>
                  <a:lnTo>
                    <a:pt x="18147" y="113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6759725" y="770975"/>
              <a:ext cx="90100" cy="58400"/>
            </a:xfrm>
            <a:custGeom>
              <a:rect b="b" l="l" r="r" t="t"/>
              <a:pathLst>
                <a:path extrusionOk="0" fill="none" h="2336" w="3604">
                  <a:moveTo>
                    <a:pt x="3603" y="0"/>
                  </a:moveTo>
                  <a:lnTo>
                    <a:pt x="1" y="23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6841450" y="351500"/>
              <a:ext cx="136800" cy="396150"/>
            </a:xfrm>
            <a:custGeom>
              <a:rect b="b" l="l" r="r" t="t"/>
              <a:pathLst>
                <a:path extrusionOk="0" fill="none" h="15846" w="5472">
                  <a:moveTo>
                    <a:pt x="1" y="15845"/>
                  </a:moveTo>
                  <a:lnTo>
                    <a:pt x="2836" y="11542"/>
                  </a:lnTo>
                  <a:lnTo>
                    <a:pt x="334" y="9741"/>
                  </a:lnTo>
                  <a:lnTo>
                    <a:pt x="334" y="5738"/>
                  </a:lnTo>
                  <a:lnTo>
                    <a:pt x="547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6763075" y="149675"/>
              <a:ext cx="86750" cy="112625"/>
            </a:xfrm>
            <a:custGeom>
              <a:rect b="b" l="l" r="r" t="t"/>
              <a:pathLst>
                <a:path extrusionOk="0" fill="none" h="4505" w="3470">
                  <a:moveTo>
                    <a:pt x="3469" y="1"/>
                  </a:moveTo>
                  <a:lnTo>
                    <a:pt x="0" y="45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6651325" y="163025"/>
              <a:ext cx="276050" cy="245200"/>
            </a:xfrm>
            <a:custGeom>
              <a:rect b="b" l="l" r="r" t="t"/>
              <a:pathLst>
                <a:path extrusionOk="0" fill="none" h="9808" w="11042">
                  <a:moveTo>
                    <a:pt x="0" y="1"/>
                  </a:moveTo>
                  <a:lnTo>
                    <a:pt x="11041" y="98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5685625" y="163025"/>
              <a:ext cx="1164200" cy="695525"/>
            </a:xfrm>
            <a:custGeom>
              <a:rect b="b" l="l" r="r" t="t"/>
              <a:pathLst>
                <a:path extrusionOk="0" fill="none" h="27821" w="46568">
                  <a:moveTo>
                    <a:pt x="46567" y="13277"/>
                  </a:moveTo>
                  <a:lnTo>
                    <a:pt x="35293" y="5571"/>
                  </a:lnTo>
                  <a:lnTo>
                    <a:pt x="32357" y="7539"/>
                  </a:lnTo>
                  <a:lnTo>
                    <a:pt x="30089" y="6272"/>
                  </a:lnTo>
                  <a:lnTo>
                    <a:pt x="20382" y="1"/>
                  </a:lnTo>
                  <a:lnTo>
                    <a:pt x="3703" y="21549"/>
                  </a:lnTo>
                  <a:lnTo>
                    <a:pt x="1" y="2782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4414725" y="1190425"/>
              <a:ext cx="283550" cy="152650"/>
            </a:xfrm>
            <a:custGeom>
              <a:rect b="b" l="l" r="r" t="t"/>
              <a:pathLst>
                <a:path extrusionOk="0" fill="none" h="6106" w="11342">
                  <a:moveTo>
                    <a:pt x="11342" y="6105"/>
                  </a:moveTo>
                  <a:lnTo>
                    <a:pt x="9040" y="1835"/>
                  </a:ln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4920075" y="1296350"/>
              <a:ext cx="757250" cy="779750"/>
            </a:xfrm>
            <a:custGeom>
              <a:rect b="b" l="l" r="r" t="t"/>
              <a:pathLst>
                <a:path extrusionOk="0" fill="none" h="31190" w="30290">
                  <a:moveTo>
                    <a:pt x="1" y="0"/>
                  </a:moveTo>
                  <a:lnTo>
                    <a:pt x="2169" y="3769"/>
                  </a:lnTo>
                  <a:lnTo>
                    <a:pt x="4671" y="8873"/>
                  </a:lnTo>
                  <a:lnTo>
                    <a:pt x="9574" y="21649"/>
                  </a:lnTo>
                  <a:lnTo>
                    <a:pt x="13143" y="29888"/>
                  </a:lnTo>
                  <a:lnTo>
                    <a:pt x="15679" y="31189"/>
                  </a:lnTo>
                  <a:lnTo>
                    <a:pt x="30289" y="17880"/>
                  </a:lnTo>
                  <a:lnTo>
                    <a:pt x="24919" y="76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4936750" y="1549850"/>
              <a:ext cx="51750" cy="140125"/>
            </a:xfrm>
            <a:custGeom>
              <a:rect b="b" l="l" r="r" t="t"/>
              <a:pathLst>
                <a:path extrusionOk="0" fill="none" h="5605" w="2070">
                  <a:moveTo>
                    <a:pt x="2069" y="5605"/>
                  </a:moveTo>
                  <a:lnTo>
                    <a:pt x="1" y="2669"/>
                  </a:lnTo>
                  <a:lnTo>
                    <a:pt x="1769" y="1835"/>
                  </a:lnTo>
                  <a:lnTo>
                    <a:pt x="30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4883400" y="1562375"/>
              <a:ext cx="170975" cy="78400"/>
            </a:xfrm>
            <a:custGeom>
              <a:rect b="b" l="l" r="r" t="t"/>
              <a:pathLst>
                <a:path extrusionOk="0" fill="none" h="3136" w="6839">
                  <a:moveTo>
                    <a:pt x="6838" y="0"/>
                  </a:moveTo>
                  <a:lnTo>
                    <a:pt x="0" y="31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4802500" y="1453950"/>
              <a:ext cx="40875" cy="129275"/>
            </a:xfrm>
            <a:custGeom>
              <a:rect b="b" l="l" r="r" t="t"/>
              <a:pathLst>
                <a:path extrusionOk="0" fill="none" h="5171" w="1635">
                  <a:moveTo>
                    <a:pt x="1635" y="5171"/>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4674075" y="1601550"/>
              <a:ext cx="24200" cy="104275"/>
            </a:xfrm>
            <a:custGeom>
              <a:rect b="b" l="l" r="r" t="t"/>
              <a:pathLst>
                <a:path extrusionOk="0" fill="none" h="4171" w="968">
                  <a:moveTo>
                    <a:pt x="0" y="4170"/>
                  </a:moveTo>
                  <a:lnTo>
                    <a:pt x="96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5960000" y="1561525"/>
              <a:ext cx="532900" cy="195175"/>
            </a:xfrm>
            <a:custGeom>
              <a:rect b="b" l="l" r="r" t="t"/>
              <a:pathLst>
                <a:path extrusionOk="0" fill="none" h="7807" w="21316">
                  <a:moveTo>
                    <a:pt x="21315" y="1"/>
                  </a:moveTo>
                  <a:lnTo>
                    <a:pt x="0" y="78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5939975" y="1705800"/>
              <a:ext cx="242700" cy="119275"/>
            </a:xfrm>
            <a:custGeom>
              <a:rect b="b" l="l" r="r" t="t"/>
              <a:pathLst>
                <a:path extrusionOk="0" fill="none" h="4771" w="9708">
                  <a:moveTo>
                    <a:pt x="9707" y="4771"/>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5982500" y="1812550"/>
              <a:ext cx="136800" cy="60050"/>
            </a:xfrm>
            <a:custGeom>
              <a:rect b="b" l="l" r="r" t="t"/>
              <a:pathLst>
                <a:path extrusionOk="0" fill="none" h="2402" w="5472">
                  <a:moveTo>
                    <a:pt x="1" y="0"/>
                  </a:moveTo>
                  <a:lnTo>
                    <a:pt x="5471" y="24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5352050" y="2205325"/>
              <a:ext cx="390300" cy="270225"/>
            </a:xfrm>
            <a:custGeom>
              <a:rect b="b" l="l" r="r" t="t"/>
              <a:pathLst>
                <a:path extrusionOk="0" fill="none" h="10809" w="15612">
                  <a:moveTo>
                    <a:pt x="1769" y="4003"/>
                  </a:moveTo>
                  <a:cubicBezTo>
                    <a:pt x="1202" y="4370"/>
                    <a:pt x="1" y="4637"/>
                    <a:pt x="268" y="3603"/>
                  </a:cubicBezTo>
                  <a:cubicBezTo>
                    <a:pt x="401" y="3103"/>
                    <a:pt x="935" y="2702"/>
                    <a:pt x="1268" y="2369"/>
                  </a:cubicBezTo>
                  <a:cubicBezTo>
                    <a:pt x="2136" y="1502"/>
                    <a:pt x="3303" y="934"/>
                    <a:pt x="4537" y="801"/>
                  </a:cubicBezTo>
                  <a:cubicBezTo>
                    <a:pt x="6439" y="568"/>
                    <a:pt x="8774" y="0"/>
                    <a:pt x="10575" y="968"/>
                  </a:cubicBezTo>
                  <a:cubicBezTo>
                    <a:pt x="12376" y="1935"/>
                    <a:pt x="13777" y="3803"/>
                    <a:pt x="14578" y="5571"/>
                  </a:cubicBezTo>
                  <a:cubicBezTo>
                    <a:pt x="15312" y="7139"/>
                    <a:pt x="15612" y="9240"/>
                    <a:pt x="14678" y="10808"/>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5412925" y="2324575"/>
              <a:ext cx="17550" cy="45050"/>
            </a:xfrm>
            <a:custGeom>
              <a:rect b="b" l="l" r="r" t="t"/>
              <a:pathLst>
                <a:path extrusionOk="0" fill="none" h="1802" w="702">
                  <a:moveTo>
                    <a:pt x="301" y="1"/>
                  </a:moveTo>
                  <a:cubicBezTo>
                    <a:pt x="1" y="568"/>
                    <a:pt x="334" y="1301"/>
                    <a:pt x="701" y="18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5442950" y="2391300"/>
              <a:ext cx="76750" cy="72575"/>
            </a:xfrm>
            <a:custGeom>
              <a:rect b="b" l="l" r="r" t="t"/>
              <a:pathLst>
                <a:path extrusionOk="0" fill="none" h="2903" w="3070">
                  <a:moveTo>
                    <a:pt x="1" y="0"/>
                  </a:moveTo>
                  <a:cubicBezTo>
                    <a:pt x="701" y="1268"/>
                    <a:pt x="1769" y="2268"/>
                    <a:pt x="3070" y="29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5471300" y="2322900"/>
              <a:ext cx="111775" cy="17550"/>
            </a:xfrm>
            <a:custGeom>
              <a:rect b="b" l="l" r="r" t="t"/>
              <a:pathLst>
                <a:path extrusionOk="0" fill="none" h="702" w="4471">
                  <a:moveTo>
                    <a:pt x="1" y="468"/>
                  </a:moveTo>
                  <a:cubicBezTo>
                    <a:pt x="1202" y="34"/>
                    <a:pt x="3403" y="1"/>
                    <a:pt x="4471" y="70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5467150" y="2289550"/>
              <a:ext cx="147625" cy="45900"/>
            </a:xfrm>
            <a:custGeom>
              <a:rect b="b" l="l" r="r" t="t"/>
              <a:pathLst>
                <a:path extrusionOk="0" fill="none" h="1836" w="5905">
                  <a:moveTo>
                    <a:pt x="0" y="868"/>
                  </a:moveTo>
                  <a:cubicBezTo>
                    <a:pt x="534" y="1"/>
                    <a:pt x="2235" y="234"/>
                    <a:pt x="3102" y="367"/>
                  </a:cubicBezTo>
                  <a:cubicBezTo>
                    <a:pt x="3970" y="501"/>
                    <a:pt x="5504" y="1035"/>
                    <a:pt x="5904" y="1835"/>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5563050" y="2359600"/>
              <a:ext cx="46725" cy="100925"/>
            </a:xfrm>
            <a:custGeom>
              <a:rect b="b" l="l" r="r" t="t"/>
              <a:pathLst>
                <a:path extrusionOk="0" fill="none" h="4037" w="1869">
                  <a:moveTo>
                    <a:pt x="1868" y="1"/>
                  </a:moveTo>
                  <a:cubicBezTo>
                    <a:pt x="1334" y="568"/>
                    <a:pt x="1835" y="2235"/>
                    <a:pt x="1601" y="3003"/>
                  </a:cubicBezTo>
                  <a:cubicBezTo>
                    <a:pt x="1334" y="3937"/>
                    <a:pt x="734" y="3737"/>
                    <a:pt x="0" y="4037"/>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5558875" y="2491350"/>
              <a:ext cx="57550" cy="25050"/>
            </a:xfrm>
            <a:custGeom>
              <a:rect b="b" l="l" r="r" t="t"/>
              <a:pathLst>
                <a:path extrusionOk="0" fill="none" h="1002" w="2302">
                  <a:moveTo>
                    <a:pt x="0" y="1002"/>
                  </a:moveTo>
                  <a:cubicBezTo>
                    <a:pt x="701" y="868"/>
                    <a:pt x="1868" y="601"/>
                    <a:pt x="2302"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5635600" y="2391300"/>
              <a:ext cx="41725" cy="20875"/>
            </a:xfrm>
            <a:custGeom>
              <a:rect b="b" l="l" r="r" t="t"/>
              <a:pathLst>
                <a:path extrusionOk="0" fill="none" h="835" w="1669">
                  <a:moveTo>
                    <a:pt x="0" y="0"/>
                  </a:moveTo>
                  <a:cubicBezTo>
                    <a:pt x="334" y="33"/>
                    <a:pt x="1668" y="134"/>
                    <a:pt x="1268" y="83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5441275" y="2244525"/>
              <a:ext cx="177675" cy="55050"/>
            </a:xfrm>
            <a:custGeom>
              <a:rect b="b" l="l" r="r" t="t"/>
              <a:pathLst>
                <a:path extrusionOk="0" fill="none" h="2202" w="7107">
                  <a:moveTo>
                    <a:pt x="1" y="767"/>
                  </a:moveTo>
                  <a:cubicBezTo>
                    <a:pt x="935" y="0"/>
                    <a:pt x="2870" y="367"/>
                    <a:pt x="3970" y="501"/>
                  </a:cubicBezTo>
                  <a:cubicBezTo>
                    <a:pt x="5171" y="634"/>
                    <a:pt x="6639" y="901"/>
                    <a:pt x="7106" y="22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5382900" y="2392950"/>
              <a:ext cx="104275" cy="117625"/>
            </a:xfrm>
            <a:custGeom>
              <a:rect b="b" l="l" r="r" t="t"/>
              <a:pathLst>
                <a:path extrusionOk="0" fill="none" h="4705" w="4171">
                  <a:moveTo>
                    <a:pt x="1" y="1"/>
                  </a:moveTo>
                  <a:cubicBezTo>
                    <a:pt x="468" y="1802"/>
                    <a:pt x="2536" y="3804"/>
                    <a:pt x="4171" y="470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7"/>
            <p:cNvSpPr/>
            <p:nvPr/>
          </p:nvSpPr>
          <p:spPr>
            <a:xfrm>
              <a:off x="5338725" y="2342100"/>
              <a:ext cx="190150" cy="206000"/>
            </a:xfrm>
            <a:custGeom>
              <a:rect b="b" l="l" r="r" t="t"/>
              <a:pathLst>
                <a:path extrusionOk="0" fill="none" h="8240" w="7606">
                  <a:moveTo>
                    <a:pt x="0" y="0"/>
                  </a:moveTo>
                  <a:cubicBezTo>
                    <a:pt x="400" y="1801"/>
                    <a:pt x="534" y="3236"/>
                    <a:pt x="1635" y="4803"/>
                  </a:cubicBezTo>
                  <a:cubicBezTo>
                    <a:pt x="2402" y="5938"/>
                    <a:pt x="3436" y="6805"/>
                    <a:pt x="4637" y="7405"/>
                  </a:cubicBezTo>
                  <a:cubicBezTo>
                    <a:pt x="5604" y="7839"/>
                    <a:pt x="6571" y="8106"/>
                    <a:pt x="7605" y="8239"/>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THOUGHT PROCESS</a:t>
            </a:r>
            <a:endParaRPr/>
          </a:p>
        </p:txBody>
      </p:sp>
      <p:sp>
        <p:nvSpPr>
          <p:cNvPr id="193" name="Google Shape;193;p31"/>
          <p:cNvSpPr txBox="1"/>
          <p:nvPr>
            <p:ph idx="2" type="ctrTitle"/>
          </p:nvPr>
        </p:nvSpPr>
        <p:spPr>
          <a:xfrm>
            <a:off x="5214100" y="1743124"/>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a:t>
            </a:r>
            <a:endParaRPr/>
          </a:p>
          <a:p>
            <a:pPr indent="0" lvl="0" marL="0" rtl="0" algn="l">
              <a:spcBef>
                <a:spcPts val="0"/>
              </a:spcBef>
              <a:spcAft>
                <a:spcPts val="0"/>
              </a:spcAft>
              <a:buNone/>
            </a:pPr>
            <a:r>
              <a:rPr lang="en"/>
              <a:t>VISUALISING</a:t>
            </a:r>
            <a:endParaRPr/>
          </a:p>
        </p:txBody>
      </p:sp>
      <p:sp>
        <p:nvSpPr>
          <p:cNvPr id="194" name="Google Shape;194;p31"/>
          <p:cNvSpPr txBox="1"/>
          <p:nvPr>
            <p:ph idx="4" type="ctrTitle"/>
          </p:nvPr>
        </p:nvSpPr>
        <p:spPr>
          <a:xfrm>
            <a:off x="2112300" y="3433109"/>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rPr lang="en"/>
              <a:t>MODELLING</a:t>
            </a:r>
            <a:endParaRPr/>
          </a:p>
        </p:txBody>
      </p:sp>
      <p:sp>
        <p:nvSpPr>
          <p:cNvPr id="195" name="Google Shape;195;p31"/>
          <p:cNvSpPr txBox="1"/>
          <p:nvPr>
            <p:ph type="ctrTitle"/>
          </p:nvPr>
        </p:nvSpPr>
        <p:spPr>
          <a:xfrm>
            <a:off x="2112300" y="1760050"/>
            <a:ext cx="26901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COLLECTION</a:t>
            </a:r>
            <a:endParaRPr/>
          </a:p>
          <a:p>
            <a:pPr indent="0" lvl="0" marL="0" rtl="0" algn="l">
              <a:spcBef>
                <a:spcPts val="0"/>
              </a:spcBef>
              <a:spcAft>
                <a:spcPts val="0"/>
              </a:spcAft>
              <a:buNone/>
            </a:pPr>
            <a:r>
              <a:rPr lang="en"/>
              <a:t>CLEANING</a:t>
            </a:r>
            <a:endParaRPr/>
          </a:p>
          <a:p>
            <a:pPr indent="0" lvl="0" marL="0" rtl="0" algn="l">
              <a:spcBef>
                <a:spcPts val="0"/>
              </a:spcBef>
              <a:spcAft>
                <a:spcPts val="0"/>
              </a:spcAft>
              <a:buNone/>
            </a:pPr>
            <a:r>
              <a:rPr lang="en"/>
              <a:t>FEATURE ENGINEERING</a:t>
            </a:r>
            <a:endParaRPr/>
          </a:p>
        </p:txBody>
      </p:sp>
      <p:sp>
        <p:nvSpPr>
          <p:cNvPr id="196" name="Google Shape;196;p31"/>
          <p:cNvSpPr txBox="1"/>
          <p:nvPr>
            <p:ph idx="6" type="ctrTitle"/>
          </p:nvPr>
        </p:nvSpPr>
        <p:spPr>
          <a:xfrm>
            <a:off x="5214100" y="3433109"/>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a:t>
            </a:r>
            <a:endParaRPr/>
          </a:p>
          <a:p>
            <a:pPr indent="0" lvl="0" marL="0" rtl="0" algn="l">
              <a:spcBef>
                <a:spcPts val="0"/>
              </a:spcBef>
              <a:spcAft>
                <a:spcPts val="0"/>
              </a:spcAft>
              <a:buNone/>
            </a:pPr>
            <a:r>
              <a:rPr lang="en"/>
              <a:t>ANALYSIS</a:t>
            </a:r>
            <a:endParaRPr/>
          </a:p>
        </p:txBody>
      </p:sp>
      <p:sp>
        <p:nvSpPr>
          <p:cNvPr id="197" name="Google Shape;197;p31"/>
          <p:cNvSpPr/>
          <p:nvPr/>
        </p:nvSpPr>
        <p:spPr>
          <a:xfrm rot="-5400000">
            <a:off x="1446100" y="1869400"/>
            <a:ext cx="9207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rot="-5400000">
            <a:off x="1447150" y="3540200"/>
            <a:ext cx="918600" cy="23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rot="-5400000">
            <a:off x="4547900" y="1850219"/>
            <a:ext cx="920700" cy="23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rot="-5400000">
            <a:off x="4548950" y="3538145"/>
            <a:ext cx="9186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2"/>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Collection, Cleaning and Feature Engineering</a:t>
            </a:r>
            <a:endParaRPr/>
          </a:p>
        </p:txBody>
      </p:sp>
      <p:sp>
        <p:nvSpPr>
          <p:cNvPr id="206" name="Google Shape;206;p32"/>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207" name="Google Shape;207;p32"/>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3"/>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information is collected from Data.gov.sg. Below are the information from the database that we used to create this application:</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HDB Property Information</a:t>
            </a:r>
            <a:endParaRPr/>
          </a:p>
          <a:p>
            <a:pPr indent="-304800" lvl="0" marL="457200" rtl="0" algn="l">
              <a:spcBef>
                <a:spcPts val="0"/>
              </a:spcBef>
              <a:spcAft>
                <a:spcPts val="0"/>
              </a:spcAft>
              <a:buSzPts val="1200"/>
              <a:buAutoNum type="arabicPeriod"/>
            </a:pPr>
            <a:r>
              <a:rPr lang="en"/>
              <a:t>Resale Flat Prices</a:t>
            </a:r>
            <a:endParaRPr/>
          </a:p>
          <a:p>
            <a:pPr indent="-304800" lvl="0" marL="457200" rtl="0" algn="l">
              <a:spcBef>
                <a:spcPts val="0"/>
              </a:spcBef>
              <a:spcAft>
                <a:spcPts val="0"/>
              </a:spcAft>
              <a:buSzPts val="1200"/>
              <a:buAutoNum type="arabicPeriod"/>
            </a:pPr>
            <a:r>
              <a:rPr lang="en"/>
              <a:t>Schools</a:t>
            </a:r>
            <a:endParaRPr/>
          </a:p>
          <a:p>
            <a:pPr indent="-304800" lvl="0" marL="457200" rtl="0" algn="l">
              <a:spcBef>
                <a:spcPts val="0"/>
              </a:spcBef>
              <a:spcAft>
                <a:spcPts val="0"/>
              </a:spcAft>
              <a:buSzPts val="1200"/>
              <a:buAutoNum type="arabicPeriod"/>
            </a:pPr>
            <a:r>
              <a:rPr lang="en"/>
              <a:t>MRT</a:t>
            </a:r>
            <a:endParaRPr/>
          </a:p>
          <a:p>
            <a:pPr indent="-304800" lvl="0" marL="457200" rtl="0" algn="l">
              <a:spcBef>
                <a:spcPts val="0"/>
              </a:spcBef>
              <a:spcAft>
                <a:spcPts val="0"/>
              </a:spcAft>
              <a:buSzPts val="1200"/>
              <a:buAutoNum type="arabicPeriod"/>
            </a:pPr>
            <a:r>
              <a:rPr lang="en"/>
              <a:t>Supermarkets</a:t>
            </a:r>
            <a:endParaRPr/>
          </a:p>
          <a:p>
            <a:pPr indent="-304800" lvl="0" marL="457200" rtl="0" algn="l">
              <a:spcBef>
                <a:spcPts val="0"/>
              </a:spcBef>
              <a:spcAft>
                <a:spcPts val="0"/>
              </a:spcAft>
              <a:buSzPts val="1200"/>
              <a:buAutoNum type="arabicPeriod"/>
            </a:pPr>
            <a:r>
              <a:rPr lang="en"/>
              <a:t>Hawker Centres</a:t>
            </a:r>
            <a:endParaRPr/>
          </a:p>
          <a:p>
            <a:pPr indent="-304800" lvl="0" marL="457200" rtl="0" algn="l">
              <a:spcBef>
                <a:spcPts val="0"/>
              </a:spcBef>
              <a:spcAft>
                <a:spcPts val="0"/>
              </a:spcAft>
              <a:buSzPts val="1200"/>
              <a:buAutoNum type="arabicPeriod"/>
            </a:pPr>
            <a:r>
              <a:rPr lang="en"/>
              <a:t>HDB Resale Price Index</a:t>
            </a:r>
            <a:endParaRPr/>
          </a:p>
        </p:txBody>
      </p:sp>
      <p:sp>
        <p:nvSpPr>
          <p:cNvPr id="213" name="Google Shape;213;p33"/>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CLEANING AND FEATURE ENGINEERING  </a:t>
            </a:r>
            <a:endParaRPr/>
          </a:p>
        </p:txBody>
      </p:sp>
      <p:sp>
        <p:nvSpPr>
          <p:cNvPr id="214" name="Google Shape;214;p33"/>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449825" y="588275"/>
            <a:ext cx="2952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4"/>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make our application, we selected features that are important to a buyer/seller when it comes to purchasing or selling their homes. In that process, we have: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Dropped miscellaneous and irrelevant columns</a:t>
            </a:r>
            <a:endParaRPr/>
          </a:p>
          <a:p>
            <a:pPr indent="-304800" lvl="0" marL="457200" rtl="0" algn="l">
              <a:spcBef>
                <a:spcPts val="0"/>
              </a:spcBef>
              <a:spcAft>
                <a:spcPts val="0"/>
              </a:spcAft>
              <a:buSzPts val="1200"/>
              <a:buChar char="●"/>
            </a:pPr>
            <a:r>
              <a:rPr lang="en"/>
              <a:t>Removed duplicates, number of resale flats in each block and perfectly correlated features</a:t>
            </a:r>
            <a:endParaRPr/>
          </a:p>
          <a:p>
            <a:pPr indent="-304800" lvl="0" marL="457200" rtl="0" algn="l">
              <a:spcBef>
                <a:spcPts val="0"/>
              </a:spcBef>
              <a:spcAft>
                <a:spcPts val="0"/>
              </a:spcAft>
              <a:buSzPts val="1200"/>
              <a:buChar char="●"/>
            </a:pPr>
            <a:r>
              <a:rPr lang="en"/>
              <a:t>Creating an ‘address’ column (combining block and road) or using </a:t>
            </a:r>
            <a:r>
              <a:rPr lang="en"/>
              <a:t>postal</a:t>
            </a:r>
            <a:r>
              <a:rPr lang="en"/>
              <a:t> code to find latitude and longitude</a:t>
            </a:r>
            <a:endParaRPr/>
          </a:p>
          <a:p>
            <a:pPr indent="-304800" lvl="1" marL="914400" rtl="0" algn="l">
              <a:lnSpc>
                <a:spcPct val="100000"/>
              </a:lnSpc>
              <a:spcBef>
                <a:spcPts val="0"/>
              </a:spcBef>
              <a:spcAft>
                <a:spcPts val="0"/>
              </a:spcAft>
              <a:buSzPts val="1200"/>
              <a:buFont typeface="Livvic"/>
              <a:buChar char="○"/>
            </a:pPr>
            <a:r>
              <a:rPr lang="en" sz="1200"/>
              <a:t>HDB flats, </a:t>
            </a:r>
            <a:r>
              <a:rPr lang="en" sz="1200"/>
              <a:t>Primary/Secondary School, Pre-school, MRT, Supermarkets, Hawker Centres, Malls/Major Attractions</a:t>
            </a:r>
            <a:endParaRPr sz="1200"/>
          </a:p>
          <a:p>
            <a:pPr indent="-304800" lvl="0" marL="457200" rtl="0" algn="l">
              <a:lnSpc>
                <a:spcPct val="100000"/>
              </a:lnSpc>
              <a:spcBef>
                <a:spcPts val="0"/>
              </a:spcBef>
              <a:spcAft>
                <a:spcPts val="0"/>
              </a:spcAft>
              <a:buSzPts val="1200"/>
              <a:buChar char="●"/>
            </a:pPr>
            <a:r>
              <a:rPr lang="en"/>
              <a:t>Finding distances between each block and the nearest feature above</a:t>
            </a:r>
            <a:endParaRPr/>
          </a:p>
          <a:p>
            <a:pPr indent="-304800" lvl="0" marL="457200" rtl="0" algn="l">
              <a:lnSpc>
                <a:spcPct val="100000"/>
              </a:lnSpc>
              <a:spcBef>
                <a:spcPts val="0"/>
              </a:spcBef>
              <a:spcAft>
                <a:spcPts val="0"/>
              </a:spcAft>
              <a:buSzPts val="1200"/>
              <a:buChar char="●"/>
            </a:pPr>
            <a:r>
              <a:rPr lang="en"/>
              <a:t>Created a column to identify features that lie within 1km and 5km distance from the flat</a:t>
            </a:r>
            <a:endParaRPr/>
          </a:p>
          <a:p>
            <a:pPr indent="-304800" lvl="0" marL="457200" rtl="0" algn="l">
              <a:lnSpc>
                <a:spcPct val="100000"/>
              </a:lnSpc>
              <a:spcBef>
                <a:spcPts val="0"/>
              </a:spcBef>
              <a:spcAft>
                <a:spcPts val="0"/>
              </a:spcAft>
              <a:buSzPts val="1200"/>
              <a:buChar char="●"/>
            </a:pPr>
            <a:r>
              <a:rPr lang="en"/>
              <a:t>Recalculated remaining lease on resale flats</a:t>
            </a:r>
            <a:endParaRPr/>
          </a:p>
          <a:p>
            <a:pPr indent="-304800" lvl="0" marL="457200" rtl="0" algn="l">
              <a:lnSpc>
                <a:spcPct val="100000"/>
              </a:lnSpc>
              <a:spcBef>
                <a:spcPts val="0"/>
              </a:spcBef>
              <a:spcAft>
                <a:spcPts val="0"/>
              </a:spcAft>
              <a:buSzPts val="1200"/>
              <a:buChar char="●"/>
            </a:pPr>
            <a:r>
              <a:rPr lang="en"/>
              <a:t>Dummifying categorical columns</a:t>
            </a:r>
            <a:endParaRPr/>
          </a:p>
          <a:p>
            <a:pPr indent="-304800" lvl="0" marL="457200" rtl="0" algn="l">
              <a:lnSpc>
                <a:spcPct val="100000"/>
              </a:lnSpc>
              <a:spcBef>
                <a:spcPts val="0"/>
              </a:spcBef>
              <a:spcAft>
                <a:spcPts val="0"/>
              </a:spcAft>
              <a:buSzPts val="1200"/>
              <a:buChar char="●"/>
            </a:pPr>
            <a:r>
              <a:rPr lang="en"/>
              <a:t>Combining all data after cleaning into one dataframe called </a:t>
            </a:r>
            <a:r>
              <a:rPr lang="en">
                <a:solidFill>
                  <a:schemeClr val="accent1"/>
                </a:solidFill>
              </a:rPr>
              <a:t>df_dum</a:t>
            </a:r>
            <a:endParaRPr>
              <a:solidFill>
                <a:schemeClr val="accent1"/>
              </a:solidFill>
            </a:endParaRPr>
          </a:p>
        </p:txBody>
      </p:sp>
      <p:sp>
        <p:nvSpPr>
          <p:cNvPr id="221" name="Google Shape;221;p3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CLEANING AND FEATURE ENGINEERING  </a:t>
            </a:r>
            <a:endParaRPr/>
          </a:p>
        </p:txBody>
      </p:sp>
      <p:sp>
        <p:nvSpPr>
          <p:cNvPr id="222" name="Google Shape;222;p34"/>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rot="-5400000">
            <a:off x="449825" y="588275"/>
            <a:ext cx="2952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Understanding and Visualising</a:t>
            </a:r>
            <a:endParaRPr/>
          </a:p>
        </p:txBody>
      </p:sp>
      <p:sp>
        <p:nvSpPr>
          <p:cNvPr id="229" name="Google Shape;229;p35"/>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230" name="Google Shape;230;p35"/>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6"/>
          <p:cNvSpPr txBox="1"/>
          <p:nvPr>
            <p:ph idx="1" type="body"/>
          </p:nvPr>
        </p:nvSpPr>
        <p:spPr>
          <a:xfrm>
            <a:off x="716675" y="1332075"/>
            <a:ext cx="7710600" cy="32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Pandas Profiling and Matplotlib to understand and visualise our garnered data. To calculate the distances, we used the </a:t>
            </a:r>
            <a:r>
              <a:rPr lang="en">
                <a:solidFill>
                  <a:srgbClr val="9AD7F7"/>
                </a:solidFill>
              </a:rPr>
              <a:t>geodesic</a:t>
            </a:r>
            <a:r>
              <a:rPr lang="en"/>
              <a:t> distances.</a:t>
            </a:r>
            <a:endParaRPr/>
          </a:p>
          <a:p>
            <a:pPr indent="0" lvl="0" marL="0" rtl="0" algn="l">
              <a:spcBef>
                <a:spcPts val="0"/>
              </a:spcBef>
              <a:spcAft>
                <a:spcPts val="0"/>
              </a:spcAft>
              <a:buNone/>
            </a:pPr>
            <a:r>
              <a:t/>
            </a:r>
            <a:endParaRPr/>
          </a:p>
          <a:p>
            <a:pPr indent="0" lvl="0" marL="0" rtl="0" algn="l">
              <a:spcBef>
                <a:spcPts val="0"/>
              </a:spcBef>
              <a:spcAft>
                <a:spcPts val="0"/>
              </a:spcAft>
              <a:buClr>
                <a:schemeClr val="lt1"/>
              </a:buClr>
              <a:buSzPts val="1100"/>
              <a:buFont typeface="Arial"/>
              <a:buNone/>
            </a:pPr>
            <a:r>
              <a:rPr lang="en"/>
              <a:t>Note: the distances quoted are </a:t>
            </a:r>
            <a:r>
              <a:rPr i="1" lang="en">
                <a:solidFill>
                  <a:srgbClr val="9AD7F7"/>
                </a:solidFill>
              </a:rPr>
              <a:t>in meters in absolute distances </a:t>
            </a:r>
            <a:r>
              <a:rPr lang="en"/>
              <a:t>rather than </a:t>
            </a:r>
            <a:r>
              <a:rPr i="1" lang="en">
                <a:solidFill>
                  <a:srgbClr val="9AD7F7"/>
                </a:solidFill>
              </a:rPr>
              <a:t>distance</a:t>
            </a:r>
            <a:r>
              <a:rPr i="1" lang="en"/>
              <a:t> (utilised in navigation maps and taking into consideration traffic).</a:t>
            </a:r>
            <a:endParaRPr/>
          </a:p>
        </p:txBody>
      </p:sp>
      <p:sp>
        <p:nvSpPr>
          <p:cNvPr id="236" name="Google Shape;236;p36"/>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AND VISUALISING</a:t>
            </a:r>
            <a:endParaRPr/>
          </a:p>
        </p:txBody>
      </p:sp>
      <p:sp>
        <p:nvSpPr>
          <p:cNvPr id="237" name="Google Shape;237;p36"/>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rot="-5400000">
            <a:off x="449825" y="588275"/>
            <a:ext cx="295200" cy="238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4790475" y="46411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Geodesic: </a:t>
            </a:r>
            <a:r>
              <a:rPr i="1" lang="en" sz="900">
                <a:solidFill>
                  <a:schemeClr val="dk1"/>
                </a:solidFill>
                <a:latin typeface="PT Sans"/>
                <a:ea typeface="PT Sans"/>
                <a:cs typeface="PT Sans"/>
                <a:sym typeface="PT Sans"/>
              </a:rPr>
              <a:t>https://mathworld.wolfram.com/Geodesic.html</a:t>
            </a:r>
            <a:endParaRPr i="1" sz="900">
              <a:solidFill>
                <a:schemeClr val="dk1"/>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7"/>
          <p:cNvSpPr txBox="1"/>
          <p:nvPr>
            <p:ph idx="4294967295" type="body"/>
          </p:nvPr>
        </p:nvSpPr>
        <p:spPr>
          <a:xfrm>
            <a:off x="716700" y="1203388"/>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lang="en" sz="1200"/>
              <a:t>Due to rising demand in housing, there is a steady increase in resale flat prices over the years. Our data spans from Quarter 1 of 1990 (1990Q1) to Quarter 3 of 2021 (2021Q3).</a:t>
            </a:r>
            <a:endParaRPr sz="1200"/>
          </a:p>
          <a:p>
            <a:pPr indent="0" lvl="0" marL="0" rtl="0" algn="l">
              <a:lnSpc>
                <a:spcPct val="100000"/>
              </a:lnSpc>
              <a:spcBef>
                <a:spcPts val="0"/>
              </a:spcBef>
              <a:spcAft>
                <a:spcPts val="0"/>
              </a:spcAft>
              <a:buNone/>
            </a:pPr>
            <a:r>
              <a:t/>
            </a:r>
            <a:endParaRPr sz="1200"/>
          </a:p>
        </p:txBody>
      </p:sp>
      <p:sp>
        <p:nvSpPr>
          <p:cNvPr id="245" name="Google Shape;245;p37"/>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rend: </a:t>
            </a:r>
            <a:r>
              <a:rPr lang="en"/>
              <a:t>r</a:t>
            </a:r>
            <a:r>
              <a:rPr lang="en"/>
              <a:t>esale price index</a:t>
            </a:r>
            <a:endParaRPr/>
          </a:p>
        </p:txBody>
      </p:sp>
      <p:sp>
        <p:nvSpPr>
          <p:cNvPr id="246" name="Google Shape;246;p37"/>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37"/>
          <p:cNvPicPr preferRelativeResize="0"/>
          <p:nvPr/>
        </p:nvPicPr>
        <p:blipFill>
          <a:blip r:embed="rId3">
            <a:alphaModFix/>
          </a:blip>
          <a:stretch>
            <a:fillRect/>
          </a:stretch>
        </p:blipFill>
        <p:spPr>
          <a:xfrm>
            <a:off x="1725976" y="1865876"/>
            <a:ext cx="5692050" cy="281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wn Planning Project Proposal by Slidesgo">
  <a:themeElements>
    <a:clrScheme name="Simple Light">
      <a:dk1>
        <a:srgbClr val="FFFFFF"/>
      </a:dk1>
      <a:lt1>
        <a:srgbClr val="000000"/>
      </a:lt1>
      <a:dk2>
        <a:srgbClr val="434343"/>
      </a:dk2>
      <a:lt2>
        <a:srgbClr val="999999"/>
      </a:lt2>
      <a:accent1>
        <a:srgbClr val="9AD7F7"/>
      </a:accent1>
      <a:accent2>
        <a:srgbClr val="434343"/>
      </a:accent2>
      <a:accent3>
        <a:srgbClr val="000000"/>
      </a:accent3>
      <a:accent4>
        <a:srgbClr val="999999"/>
      </a:accent4>
      <a:accent5>
        <a:srgbClr val="FFFFFF"/>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